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1.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3.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4.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682" r:id="rId2"/>
    <p:sldMasterId id="2147483716" r:id="rId3"/>
    <p:sldMasterId id="2147483760" r:id="rId4"/>
    <p:sldMasterId id="2147483798" r:id="rId5"/>
  </p:sldMasterIdLst>
  <p:notesMasterIdLst>
    <p:notesMasterId r:id="rId30"/>
  </p:notesMasterIdLst>
  <p:sldIdLst>
    <p:sldId id="263" r:id="rId6"/>
    <p:sldId id="2076137058" r:id="rId7"/>
    <p:sldId id="2076137060" r:id="rId8"/>
    <p:sldId id="2076136663" r:id="rId9"/>
    <p:sldId id="2076136272" r:id="rId10"/>
    <p:sldId id="1909" r:id="rId11"/>
    <p:sldId id="2134805189" r:id="rId12"/>
    <p:sldId id="2134805193" r:id="rId13"/>
    <p:sldId id="2134805200" r:id="rId14"/>
    <p:sldId id="2134805199" r:id="rId15"/>
    <p:sldId id="261" r:id="rId16"/>
    <p:sldId id="2134805207" r:id="rId17"/>
    <p:sldId id="2134805204" r:id="rId18"/>
    <p:sldId id="2076137844" r:id="rId19"/>
    <p:sldId id="4900" r:id="rId20"/>
    <p:sldId id="2134805194" r:id="rId21"/>
    <p:sldId id="2134805195" r:id="rId22"/>
    <p:sldId id="2134805196" r:id="rId23"/>
    <p:sldId id="2134805192" r:id="rId24"/>
    <p:sldId id="2134804966" r:id="rId25"/>
    <p:sldId id="2076136615" r:id="rId26"/>
    <p:sldId id="2076137540" r:id="rId27"/>
    <p:sldId id="2076138005" r:id="rId28"/>
    <p:sldId id="207613791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3A93327D-C01A-43EE-B2EA-48556EE3BC6F}">
          <p14:sldIdLst>
            <p14:sldId id="263"/>
            <p14:sldId id="2076137058"/>
            <p14:sldId id="2076137060"/>
            <p14:sldId id="2076136663"/>
            <p14:sldId id="2076136272"/>
            <p14:sldId id="1909"/>
            <p14:sldId id="2134805189"/>
          </p14:sldIdLst>
        </p14:section>
        <p14:section name="Body" id="{EBB8A93C-452C-4A1D-8DE8-3A5C1E417F66}">
          <p14:sldIdLst>
            <p14:sldId id="2134805193"/>
            <p14:sldId id="2134805200"/>
            <p14:sldId id="2134805199"/>
            <p14:sldId id="261"/>
            <p14:sldId id="2134805207"/>
            <p14:sldId id="2134805204"/>
            <p14:sldId id="2076137844"/>
            <p14:sldId id="4900"/>
            <p14:sldId id="2134805194"/>
            <p14:sldId id="2134805195"/>
            <p14:sldId id="2134805196"/>
            <p14:sldId id="2134805192"/>
            <p14:sldId id="2134804966"/>
            <p14:sldId id="2076136615"/>
            <p14:sldId id="2076137540"/>
            <p14:sldId id="2076138005"/>
            <p14:sldId id="207613791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8D4"/>
    <a:srgbClr val="50E6FF"/>
    <a:srgbClr val="00205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F24178-E284-443A-9A45-1B99A5A88E00}" v="372" dt="2020-09-29T13:19:23.9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55104" autoAdjust="0"/>
  </p:normalViewPr>
  <p:slideViewPr>
    <p:cSldViewPr snapToGrid="0">
      <p:cViewPr varScale="1">
        <p:scale>
          <a:sx n="57" d="100"/>
          <a:sy n="57" d="100"/>
        </p:scale>
        <p:origin x="2052" y="48"/>
      </p:cViewPr>
      <p:guideLst/>
    </p:cSldViewPr>
  </p:slideViewPr>
  <p:notesTextViewPr>
    <p:cViewPr>
      <p:scale>
        <a:sx n="200" d="100"/>
        <a:sy n="2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novan Brown" userId="dca819bf-999b-4054-aed4-b54c65883e00" providerId="ADAL" clId="{69F24178-E284-443A-9A45-1B99A5A88E00}"/>
    <pc:docChg chg="undo custSel mod addSld delSld modSld sldOrd modMainMaster delSection modSection">
      <pc:chgData name="Donovan Brown" userId="dca819bf-999b-4054-aed4-b54c65883e00" providerId="ADAL" clId="{69F24178-E284-443A-9A45-1B99A5A88E00}" dt="2020-09-29T13:20:26.361" v="801"/>
      <pc:docMkLst>
        <pc:docMk/>
      </pc:docMkLst>
      <pc:sldChg chg="addSp mod">
        <pc:chgData name="Donovan Brown" userId="dca819bf-999b-4054-aed4-b54c65883e00" providerId="ADAL" clId="{69F24178-E284-443A-9A45-1B99A5A88E00}" dt="2020-09-29T01:22:59.165" v="196" actId="22"/>
        <pc:sldMkLst>
          <pc:docMk/>
          <pc:sldMk cId="179191196" sldId="256"/>
        </pc:sldMkLst>
        <pc:spChg chg="add">
          <ac:chgData name="Donovan Brown" userId="dca819bf-999b-4054-aed4-b54c65883e00" providerId="ADAL" clId="{69F24178-E284-443A-9A45-1B99A5A88E00}" dt="2020-09-29T01:22:59.165" v="196" actId="22"/>
          <ac:spMkLst>
            <pc:docMk/>
            <pc:sldMk cId="179191196" sldId="256"/>
            <ac:spMk id="10" creationId="{3E1231E7-7273-4892-836D-EC0CD4098C09}"/>
          </ac:spMkLst>
        </pc:spChg>
      </pc:sldChg>
      <pc:sldChg chg="addSp delSp modSp del">
        <pc:chgData name="Donovan Brown" userId="dca819bf-999b-4054-aed4-b54c65883e00" providerId="ADAL" clId="{69F24178-E284-443A-9A45-1B99A5A88E00}" dt="2020-09-29T01:51:44.553" v="435" actId="47"/>
        <pc:sldMkLst>
          <pc:docMk/>
          <pc:sldMk cId="4113094256" sldId="257"/>
        </pc:sldMkLst>
        <pc:spChg chg="mod">
          <ac:chgData name="Donovan Brown" userId="dca819bf-999b-4054-aed4-b54c65883e00" providerId="ADAL" clId="{69F24178-E284-443A-9A45-1B99A5A88E00}" dt="2020-09-29T01:47:47.689" v="413"/>
          <ac:spMkLst>
            <pc:docMk/>
            <pc:sldMk cId="4113094256" sldId="257"/>
            <ac:spMk id="2" creationId="{14A477C0-C910-45A9-8D95-F930DCC3AD56}"/>
          </ac:spMkLst>
        </pc:spChg>
        <pc:spChg chg="mod">
          <ac:chgData name="Donovan Brown" userId="dca819bf-999b-4054-aed4-b54c65883e00" providerId="ADAL" clId="{69F24178-E284-443A-9A45-1B99A5A88E00}" dt="2020-09-29T01:47:47.689" v="413"/>
          <ac:spMkLst>
            <pc:docMk/>
            <pc:sldMk cId="4113094256" sldId="257"/>
            <ac:spMk id="3" creationId="{67A426B3-C9A1-4CC6-B0E6-F1A2F772C625}"/>
          </ac:spMkLst>
        </pc:spChg>
        <pc:spChg chg="mod">
          <ac:chgData name="Donovan Brown" userId="dca819bf-999b-4054-aed4-b54c65883e00" providerId="ADAL" clId="{69F24178-E284-443A-9A45-1B99A5A88E00}" dt="2020-09-29T01:47:47.689" v="413"/>
          <ac:spMkLst>
            <pc:docMk/>
            <pc:sldMk cId="4113094256" sldId="257"/>
            <ac:spMk id="4" creationId="{F7348541-7A84-417D-8576-7C50D4064105}"/>
          </ac:spMkLst>
        </pc:spChg>
        <pc:spChg chg="add del mod">
          <ac:chgData name="Donovan Brown" userId="dca819bf-999b-4054-aed4-b54c65883e00" providerId="ADAL" clId="{69F24178-E284-443A-9A45-1B99A5A88E00}" dt="2020-09-29T01:47:47.689" v="413"/>
          <ac:spMkLst>
            <pc:docMk/>
            <pc:sldMk cId="4113094256" sldId="257"/>
            <ac:spMk id="5" creationId="{10F73E79-F23E-4FE6-B241-1191964EDB8E}"/>
          </ac:spMkLst>
        </pc:spChg>
        <pc:spChg chg="add del mod">
          <ac:chgData name="Donovan Brown" userId="dca819bf-999b-4054-aed4-b54c65883e00" providerId="ADAL" clId="{69F24178-E284-443A-9A45-1B99A5A88E00}" dt="2020-09-29T01:47:47.689" v="413"/>
          <ac:spMkLst>
            <pc:docMk/>
            <pc:sldMk cId="4113094256" sldId="257"/>
            <ac:spMk id="6" creationId="{5F8BFBC9-8693-4636-9EC7-A52239F15BEA}"/>
          </ac:spMkLst>
        </pc:spChg>
        <pc:spChg chg="add del mod">
          <ac:chgData name="Donovan Brown" userId="dca819bf-999b-4054-aed4-b54c65883e00" providerId="ADAL" clId="{69F24178-E284-443A-9A45-1B99A5A88E00}" dt="2020-09-29T01:47:47.689" v="413"/>
          <ac:spMkLst>
            <pc:docMk/>
            <pc:sldMk cId="4113094256" sldId="257"/>
            <ac:spMk id="7" creationId="{924C98C9-2C52-4349-BF45-54EEE4824E13}"/>
          </ac:spMkLst>
        </pc:spChg>
      </pc:sldChg>
      <pc:sldChg chg="addSp delSp modSp del mod modMedia modClrScheme delAnim chgLayout">
        <pc:chgData name="Donovan Brown" userId="dca819bf-999b-4054-aed4-b54c65883e00" providerId="ADAL" clId="{69F24178-E284-443A-9A45-1B99A5A88E00}" dt="2020-09-29T01:33:50.213" v="316" actId="47"/>
        <pc:sldMkLst>
          <pc:docMk/>
          <pc:sldMk cId="787938342" sldId="258"/>
        </pc:sldMkLst>
        <pc:spChg chg="mod">
          <ac:chgData name="Donovan Brown" userId="dca819bf-999b-4054-aed4-b54c65883e00" providerId="ADAL" clId="{69F24178-E284-443A-9A45-1B99A5A88E00}" dt="2020-09-29T01:33:35.340" v="315" actId="26606"/>
          <ac:spMkLst>
            <pc:docMk/>
            <pc:sldMk cId="787938342" sldId="258"/>
            <ac:spMk id="2" creationId="{00000000-0000-0000-0000-000000000000}"/>
          </ac:spMkLst>
        </pc:spChg>
        <pc:spChg chg="add del">
          <ac:chgData name="Donovan Brown" userId="dca819bf-999b-4054-aed4-b54c65883e00" providerId="ADAL" clId="{69F24178-E284-443A-9A45-1B99A5A88E00}" dt="2020-09-29T01:33:35.340" v="315" actId="26606"/>
          <ac:spMkLst>
            <pc:docMk/>
            <pc:sldMk cId="787938342" sldId="258"/>
            <ac:spMk id="4" creationId="{00000000-0000-0000-0000-000000000000}"/>
          </ac:spMkLst>
        </pc:spChg>
        <pc:spChg chg="add del mod">
          <ac:chgData name="Donovan Brown" userId="dca819bf-999b-4054-aed4-b54c65883e00" providerId="ADAL" clId="{69F24178-E284-443A-9A45-1B99A5A88E00}" dt="2020-09-29T01:33:24.162" v="306" actId="26606"/>
          <ac:spMkLst>
            <pc:docMk/>
            <pc:sldMk cId="787938342" sldId="258"/>
            <ac:spMk id="8" creationId="{00000000-0000-0000-0000-000000000000}"/>
          </ac:spMkLst>
        </pc:spChg>
        <pc:spChg chg="add del mod">
          <ac:chgData name="Donovan Brown" userId="dca819bf-999b-4054-aed4-b54c65883e00" providerId="ADAL" clId="{69F24178-E284-443A-9A45-1B99A5A88E00}" dt="2020-09-29T01:33:29.449" v="310" actId="26606"/>
          <ac:spMkLst>
            <pc:docMk/>
            <pc:sldMk cId="787938342" sldId="258"/>
            <ac:spMk id="10" creationId="{00000000-0000-0000-0000-000000000000}"/>
          </ac:spMkLst>
        </pc:spChg>
        <pc:spChg chg="add del mod">
          <ac:chgData name="Donovan Brown" userId="dca819bf-999b-4054-aed4-b54c65883e00" providerId="ADAL" clId="{69F24178-E284-443A-9A45-1B99A5A88E00}" dt="2020-09-29T01:33:32.967" v="312" actId="26606"/>
          <ac:spMkLst>
            <pc:docMk/>
            <pc:sldMk cId="787938342" sldId="258"/>
            <ac:spMk id="13" creationId="{0A7E0BEE-C286-4785-AF7E-06A3115354B4}"/>
          </ac:spMkLst>
        </pc:spChg>
        <pc:spChg chg="add del mod">
          <ac:chgData name="Donovan Brown" userId="dca819bf-999b-4054-aed4-b54c65883e00" providerId="ADAL" clId="{69F24178-E284-443A-9A45-1B99A5A88E00}" dt="2020-09-29T01:33:35.307" v="314" actId="26606"/>
          <ac:spMkLst>
            <pc:docMk/>
            <pc:sldMk cId="787938342" sldId="258"/>
            <ac:spMk id="16" creationId="{6A518709-4D70-4CE4-8573-BB9D4F623EE3}"/>
          </ac:spMkLst>
        </pc:spChg>
        <pc:spChg chg="add mod">
          <ac:chgData name="Donovan Brown" userId="dca819bf-999b-4054-aed4-b54c65883e00" providerId="ADAL" clId="{69F24178-E284-443A-9A45-1B99A5A88E00}" dt="2020-09-29T01:33:35.340" v="315" actId="26606"/>
          <ac:spMkLst>
            <pc:docMk/>
            <pc:sldMk cId="787938342" sldId="258"/>
            <ac:spMk id="19" creationId="{98C652D2-CC1B-4C64-A74B-AE5B4531E150}"/>
          </ac:spMkLst>
        </pc:spChg>
        <pc:graphicFrameChg chg="add del">
          <ac:chgData name="Donovan Brown" userId="dca819bf-999b-4054-aed4-b54c65883e00" providerId="ADAL" clId="{69F24178-E284-443A-9A45-1B99A5A88E00}" dt="2020-09-29T01:33:21.733" v="304" actId="26606"/>
          <ac:graphicFrameMkLst>
            <pc:docMk/>
            <pc:sldMk cId="787938342" sldId="258"/>
            <ac:graphicFrameMk id="6" creationId="{D164BD73-76CB-46E7-A441-3A37CFEE7DD5}"/>
          </ac:graphicFrameMkLst>
        </pc:graphicFrameChg>
        <pc:graphicFrameChg chg="add del mod">
          <ac:chgData name="Donovan Brown" userId="dca819bf-999b-4054-aed4-b54c65883e00" providerId="ADAL" clId="{69F24178-E284-443A-9A45-1B99A5A88E00}" dt="2020-09-29T01:33:32.967" v="312" actId="26606"/>
          <ac:graphicFrameMkLst>
            <pc:docMk/>
            <pc:sldMk cId="787938342" sldId="258"/>
            <ac:graphicFrameMk id="14" creationId="{6A26FD0F-7F69-4903-93DD-FB1977804979}"/>
          </ac:graphicFrameMkLst>
        </pc:graphicFrameChg>
        <pc:graphicFrameChg chg="add del mod">
          <ac:chgData name="Donovan Brown" userId="dca819bf-999b-4054-aed4-b54c65883e00" providerId="ADAL" clId="{69F24178-E284-443A-9A45-1B99A5A88E00}" dt="2020-09-29T01:33:35.307" v="314" actId="26606"/>
          <ac:graphicFrameMkLst>
            <pc:docMk/>
            <pc:sldMk cId="787938342" sldId="258"/>
            <ac:graphicFrameMk id="17" creationId="{D9B930BA-2776-444C-B85C-7B7B1580115B}"/>
          </ac:graphicFrameMkLst>
        </pc:graphicFrameChg>
        <pc:graphicFrameChg chg="add mod">
          <ac:chgData name="Donovan Brown" userId="dca819bf-999b-4054-aed4-b54c65883e00" providerId="ADAL" clId="{69F24178-E284-443A-9A45-1B99A5A88E00}" dt="2020-09-29T01:33:35.340" v="315" actId="26606"/>
          <ac:graphicFrameMkLst>
            <pc:docMk/>
            <pc:sldMk cId="787938342" sldId="258"/>
            <ac:graphicFrameMk id="20" creationId="{7B5E797B-AB8A-4D87-8414-2FB75CF827C7}"/>
          </ac:graphicFrameMkLst>
        </pc:graphicFrameChg>
        <pc:picChg chg="add del mod">
          <ac:chgData name="Donovan Brown" userId="dca819bf-999b-4054-aed4-b54c65883e00" providerId="ADAL" clId="{69F24178-E284-443A-9A45-1B99A5A88E00}" dt="2020-09-29T01:33:29.449" v="310" actId="26606"/>
          <ac:picMkLst>
            <pc:docMk/>
            <pc:sldMk cId="787938342" sldId="258"/>
            <ac:picMk id="11" creationId="{6DBA8D79-32C2-4A61-BB70-C2A658E04E24}"/>
          </ac:picMkLst>
        </pc:picChg>
      </pc:sldChg>
      <pc:sldChg chg="modSp del mod">
        <pc:chgData name="Donovan Brown" userId="dca819bf-999b-4054-aed4-b54c65883e00" providerId="ADAL" clId="{69F24178-E284-443A-9A45-1B99A5A88E00}" dt="2020-09-29T02:04:31.225" v="737" actId="47"/>
        <pc:sldMkLst>
          <pc:docMk/>
          <pc:sldMk cId="557110884" sldId="259"/>
        </pc:sldMkLst>
        <pc:graphicFrameChg chg="mod">
          <ac:chgData name="Donovan Brown" userId="dca819bf-999b-4054-aed4-b54c65883e00" providerId="ADAL" clId="{69F24178-E284-443A-9A45-1B99A5A88E00}" dt="2020-09-29T01:32:52.824" v="301" actId="1076"/>
          <ac:graphicFrameMkLst>
            <pc:docMk/>
            <pc:sldMk cId="557110884" sldId="259"/>
            <ac:graphicFrameMk id="3" creationId="{F05082F3-3252-45B6-9E30-BD72BB90F9F3}"/>
          </ac:graphicFrameMkLst>
        </pc:graphicFrameChg>
        <pc:graphicFrameChg chg="mod">
          <ac:chgData name="Donovan Brown" userId="dca819bf-999b-4054-aed4-b54c65883e00" providerId="ADAL" clId="{69F24178-E284-443A-9A45-1B99A5A88E00}" dt="2020-09-29T01:32:52.824" v="301" actId="1076"/>
          <ac:graphicFrameMkLst>
            <pc:docMk/>
            <pc:sldMk cId="557110884" sldId="259"/>
            <ac:graphicFrameMk id="6" creationId="{06267B97-6123-4ABC-849D-FB27CF8E5C2B}"/>
          </ac:graphicFrameMkLst>
        </pc:graphicFrameChg>
        <pc:graphicFrameChg chg="mod">
          <ac:chgData name="Donovan Brown" userId="dca819bf-999b-4054-aed4-b54c65883e00" providerId="ADAL" clId="{69F24178-E284-443A-9A45-1B99A5A88E00}" dt="2020-09-29T01:32:52.824" v="301" actId="1076"/>
          <ac:graphicFrameMkLst>
            <pc:docMk/>
            <pc:sldMk cId="557110884" sldId="259"/>
            <ac:graphicFrameMk id="7" creationId="{8BA9D7FB-DF67-4272-92DA-B4571E0F1355}"/>
          </ac:graphicFrameMkLst>
        </pc:graphicFrameChg>
      </pc:sldChg>
      <pc:sldChg chg="del">
        <pc:chgData name="Donovan Brown" userId="dca819bf-999b-4054-aed4-b54c65883e00" providerId="ADAL" clId="{69F24178-E284-443A-9A45-1B99A5A88E00}" dt="2020-09-29T01:32:32.996" v="300" actId="47"/>
        <pc:sldMkLst>
          <pc:docMk/>
          <pc:sldMk cId="2057960838" sldId="260"/>
        </pc:sldMkLst>
      </pc:sldChg>
      <pc:sldChg chg="modSp mod">
        <pc:chgData name="Donovan Brown" userId="dca819bf-999b-4054-aed4-b54c65883e00" providerId="ADAL" clId="{69F24178-E284-443A-9A45-1B99A5A88E00}" dt="2020-09-29T02:15:27.919" v="788" actId="1076"/>
        <pc:sldMkLst>
          <pc:docMk/>
          <pc:sldMk cId="1659734635" sldId="261"/>
        </pc:sldMkLst>
        <pc:graphicFrameChg chg="mod">
          <ac:chgData name="Donovan Brown" userId="dca819bf-999b-4054-aed4-b54c65883e00" providerId="ADAL" clId="{69F24178-E284-443A-9A45-1B99A5A88E00}" dt="2020-09-29T02:15:27.919" v="788" actId="1076"/>
          <ac:graphicFrameMkLst>
            <pc:docMk/>
            <pc:sldMk cId="1659734635" sldId="261"/>
            <ac:graphicFrameMk id="4" creationId="{911AB5F0-2DB7-4860-89B1-567565299D53}"/>
          </ac:graphicFrameMkLst>
        </pc:graphicFrameChg>
      </pc:sldChg>
      <pc:sldChg chg="addSp delSp modSp del mod">
        <pc:chgData name="Donovan Brown" userId="dca819bf-999b-4054-aed4-b54c65883e00" providerId="ADAL" clId="{69F24178-E284-443A-9A45-1B99A5A88E00}" dt="2020-09-29T01:44:03.378" v="400" actId="47"/>
        <pc:sldMkLst>
          <pc:docMk/>
          <pc:sldMk cId="4257348749" sldId="262"/>
        </pc:sldMkLst>
        <pc:spChg chg="mod">
          <ac:chgData name="Donovan Brown" userId="dca819bf-999b-4054-aed4-b54c65883e00" providerId="ADAL" clId="{69F24178-E284-443A-9A45-1B99A5A88E00}" dt="2020-09-29T01:36:07.265" v="333"/>
          <ac:spMkLst>
            <pc:docMk/>
            <pc:sldMk cId="4257348749" sldId="262"/>
            <ac:spMk id="2" creationId="{BA4585D2-6699-4BD3-81B7-F2E9AAAD0607}"/>
          </ac:spMkLst>
        </pc:spChg>
        <pc:spChg chg="add del mod">
          <ac:chgData name="Donovan Brown" userId="dca819bf-999b-4054-aed4-b54c65883e00" providerId="ADAL" clId="{69F24178-E284-443A-9A45-1B99A5A88E00}" dt="2020-09-29T01:36:07.265" v="333"/>
          <ac:spMkLst>
            <pc:docMk/>
            <pc:sldMk cId="4257348749" sldId="262"/>
            <ac:spMk id="4" creationId="{A82C7050-7E38-4D97-8E37-25BCD4A75F63}"/>
          </ac:spMkLst>
        </pc:spChg>
        <pc:spChg chg="mod">
          <ac:chgData name="Donovan Brown" userId="dca819bf-999b-4054-aed4-b54c65883e00" providerId="ADAL" clId="{69F24178-E284-443A-9A45-1B99A5A88E00}" dt="2020-09-29T01:36:07.265" v="333"/>
          <ac:spMkLst>
            <pc:docMk/>
            <pc:sldMk cId="4257348749" sldId="262"/>
            <ac:spMk id="5" creationId="{44EF0E71-0F1F-4AA7-A03F-EB83BFBCEAA1}"/>
          </ac:spMkLst>
        </pc:spChg>
        <pc:spChg chg="add del mod">
          <ac:chgData name="Donovan Brown" userId="dca819bf-999b-4054-aed4-b54c65883e00" providerId="ADAL" clId="{69F24178-E284-443A-9A45-1B99A5A88E00}" dt="2020-09-29T01:36:07.265" v="333"/>
          <ac:spMkLst>
            <pc:docMk/>
            <pc:sldMk cId="4257348749" sldId="262"/>
            <ac:spMk id="6" creationId="{A67D452F-062A-46EA-80C3-2AF6B69573E1}"/>
          </ac:spMkLst>
        </pc:spChg>
        <pc:spChg chg="add del mod">
          <ac:chgData name="Donovan Brown" userId="dca819bf-999b-4054-aed4-b54c65883e00" providerId="ADAL" clId="{69F24178-E284-443A-9A45-1B99A5A88E00}" dt="2020-09-29T01:36:07.265" v="333"/>
          <ac:spMkLst>
            <pc:docMk/>
            <pc:sldMk cId="4257348749" sldId="262"/>
            <ac:spMk id="7" creationId="{741ABE84-E93F-4BEC-84DE-3852D7B6B989}"/>
          </ac:spMkLst>
        </pc:spChg>
        <pc:spChg chg="add del mod">
          <ac:chgData name="Donovan Brown" userId="dca819bf-999b-4054-aed4-b54c65883e00" providerId="ADAL" clId="{69F24178-E284-443A-9A45-1B99A5A88E00}" dt="2020-09-29T01:36:07.265" v="333"/>
          <ac:spMkLst>
            <pc:docMk/>
            <pc:sldMk cId="4257348749" sldId="262"/>
            <ac:spMk id="8" creationId="{7626772E-1AAA-4396-BBB6-27A129B00C4C}"/>
          </ac:spMkLst>
        </pc:spChg>
        <pc:graphicFrameChg chg="add del modGraphic">
          <ac:chgData name="Donovan Brown" userId="dca819bf-999b-4054-aed4-b54c65883e00" providerId="ADAL" clId="{69F24178-E284-443A-9A45-1B99A5A88E00}" dt="2020-09-29T01:34:59.926" v="322" actId="1032"/>
          <ac:graphicFrameMkLst>
            <pc:docMk/>
            <pc:sldMk cId="4257348749" sldId="262"/>
            <ac:graphicFrameMk id="3" creationId="{ABF6C98C-3642-4B5B-A873-2EBAC44D636E}"/>
          </ac:graphicFrameMkLst>
        </pc:graphicFrameChg>
        <pc:graphicFrameChg chg="add del">
          <ac:chgData name="Donovan Brown" userId="dca819bf-999b-4054-aed4-b54c65883e00" providerId="ADAL" clId="{69F24178-E284-443A-9A45-1B99A5A88E00}" dt="2020-09-29T00:31:58.613" v="2" actId="26606"/>
          <ac:graphicFrameMkLst>
            <pc:docMk/>
            <pc:sldMk cId="4257348749" sldId="262"/>
            <ac:graphicFrameMk id="9" creationId="{43E56D40-A309-43C9-8B10-F11714C6AA90}"/>
          </ac:graphicFrameMkLst>
        </pc:graphicFrameChg>
        <pc:graphicFrameChg chg="add del">
          <ac:chgData name="Donovan Brown" userId="dca819bf-999b-4054-aed4-b54c65883e00" providerId="ADAL" clId="{69F24178-E284-443A-9A45-1B99A5A88E00}" dt="2020-09-29T01:34:17.491" v="319" actId="26606"/>
          <ac:graphicFrameMkLst>
            <pc:docMk/>
            <pc:sldMk cId="4257348749" sldId="262"/>
            <ac:graphicFrameMk id="10" creationId="{FCEC3671-B5E7-4E90-9A66-633811660338}"/>
          </ac:graphicFrameMkLst>
        </pc:graphicFrameChg>
      </pc:sldChg>
      <pc:sldChg chg="del">
        <pc:chgData name="Donovan Brown" userId="dca819bf-999b-4054-aed4-b54c65883e00" providerId="ADAL" clId="{69F24178-E284-443A-9A45-1B99A5A88E00}" dt="2020-09-29T00:37:54.127" v="24" actId="47"/>
        <pc:sldMkLst>
          <pc:docMk/>
          <pc:sldMk cId="1052273936" sldId="264"/>
        </pc:sldMkLst>
      </pc:sldChg>
      <pc:sldChg chg="addSp delSp modSp mod setBg modClrScheme delAnim modAnim chgLayout">
        <pc:chgData name="Donovan Brown" userId="dca819bf-999b-4054-aed4-b54c65883e00" providerId="ADAL" clId="{69F24178-E284-443A-9A45-1B99A5A88E00}" dt="2020-09-29T01:22:03.929" v="191" actId="22"/>
        <pc:sldMkLst>
          <pc:docMk/>
          <pc:sldMk cId="1236918930" sldId="1909"/>
        </pc:sldMkLst>
        <pc:spChg chg="mod modVis">
          <ac:chgData name="Donovan Brown" userId="dca819bf-999b-4054-aed4-b54c65883e00" providerId="ADAL" clId="{69F24178-E284-443A-9A45-1B99A5A88E00}" dt="2020-09-29T01:21:44.417" v="190" actId="14429"/>
          <ac:spMkLst>
            <pc:docMk/>
            <pc:sldMk cId="1236918930" sldId="1909"/>
            <ac:spMk id="3" creationId="{75F8CE9F-DE94-4751-B456-658C7AB01A63}"/>
          </ac:spMkLst>
        </pc:spChg>
        <pc:spChg chg="add del mod ord">
          <ac:chgData name="Donovan Brown" userId="dca819bf-999b-4054-aed4-b54c65883e00" providerId="ADAL" clId="{69F24178-E284-443A-9A45-1B99A5A88E00}" dt="2020-09-29T01:04:56.265" v="116" actId="700"/>
          <ac:spMkLst>
            <pc:docMk/>
            <pc:sldMk cId="1236918930" sldId="1909"/>
            <ac:spMk id="5" creationId="{0AE716EE-1DD6-489A-82B9-FBD40EAD3362}"/>
          </ac:spMkLst>
        </pc:spChg>
        <pc:spChg chg="add del mod ord">
          <ac:chgData name="Donovan Brown" userId="dca819bf-999b-4054-aed4-b54c65883e00" providerId="ADAL" clId="{69F24178-E284-443A-9A45-1B99A5A88E00}" dt="2020-09-29T01:19:32.166" v="177" actId="700"/>
          <ac:spMkLst>
            <pc:docMk/>
            <pc:sldMk cId="1236918930" sldId="1909"/>
            <ac:spMk id="6" creationId="{59C307CE-567D-4CE3-A039-C061EEFF10F5}"/>
          </ac:spMkLst>
        </pc:spChg>
        <pc:spChg chg="add">
          <ac:chgData name="Donovan Brown" userId="dca819bf-999b-4054-aed4-b54c65883e00" providerId="ADAL" clId="{69F24178-E284-443A-9A45-1B99A5A88E00}" dt="2020-09-29T01:22:03.929" v="191" actId="22"/>
          <ac:spMkLst>
            <pc:docMk/>
            <pc:sldMk cId="1236918930" sldId="1909"/>
            <ac:spMk id="7" creationId="{82EE8911-A56C-49EC-9939-55B4D5C05540}"/>
          </ac:spMkLst>
        </pc:spChg>
        <pc:spChg chg="add del mod">
          <ac:chgData name="Donovan Brown" userId="dca819bf-999b-4054-aed4-b54c65883e00" providerId="ADAL" clId="{69F24178-E284-443A-9A45-1B99A5A88E00}" dt="2020-09-29T01:19:50.281" v="179"/>
          <ac:spMkLst>
            <pc:docMk/>
            <pc:sldMk cId="1236918930" sldId="1909"/>
            <ac:spMk id="8" creationId="{6C3605AC-A7A4-4A11-B098-0718AEC71E53}"/>
          </ac:spMkLst>
        </pc:spChg>
        <pc:spChg chg="add mod">
          <ac:chgData name="Donovan Brown" userId="dca819bf-999b-4054-aed4-b54c65883e00" providerId="ADAL" clId="{69F24178-E284-443A-9A45-1B99A5A88E00}" dt="2020-09-29T01:20:08.128" v="182" actId="1076"/>
          <ac:spMkLst>
            <pc:docMk/>
            <pc:sldMk cId="1236918930" sldId="1909"/>
            <ac:spMk id="9" creationId="{67DB5D18-CEFB-4533-90C0-EB356C7B0E72}"/>
          </ac:spMkLst>
        </pc:spChg>
        <pc:spChg chg="del mod modVis">
          <ac:chgData name="Donovan Brown" userId="dca819bf-999b-4054-aed4-b54c65883e00" providerId="ADAL" clId="{69F24178-E284-443A-9A45-1B99A5A88E00}" dt="2020-09-29T01:20:02.089" v="181" actId="478"/>
          <ac:spMkLst>
            <pc:docMk/>
            <pc:sldMk cId="1236918930" sldId="1909"/>
            <ac:spMk id="19" creationId="{7734E346-DEC9-4E95-B29E-4C5E03FF5A23}"/>
          </ac:spMkLst>
        </pc:spChg>
        <pc:picChg chg="mod modVis">
          <ac:chgData name="Donovan Brown" userId="dca819bf-999b-4054-aed4-b54c65883e00" providerId="ADAL" clId="{69F24178-E284-443A-9A45-1B99A5A88E00}" dt="2020-09-29T01:10:59.718" v="137" actId="14429"/>
          <ac:picMkLst>
            <pc:docMk/>
            <pc:sldMk cId="1236918930" sldId="1909"/>
            <ac:picMk id="2" creationId="{533CBE5E-5D31-42A9-845E-160303EF2918}"/>
          </ac:picMkLst>
        </pc:picChg>
        <pc:picChg chg="del mod ord modVis">
          <ac:chgData name="Donovan Brown" userId="dca819bf-999b-4054-aed4-b54c65883e00" providerId="ADAL" clId="{69F24178-E284-443A-9A45-1B99A5A88E00}" dt="2020-09-29T01:20:19.945" v="184" actId="21"/>
          <ac:picMkLst>
            <pc:docMk/>
            <pc:sldMk cId="1236918930" sldId="1909"/>
            <ac:picMk id="4" creationId="{180060EB-E81E-4451-AED6-E9D8B1769068}"/>
          </ac:picMkLst>
        </pc:picChg>
      </pc:sldChg>
      <pc:sldChg chg="addSp delSp modSp mod modClrScheme chgLayout">
        <pc:chgData name="Donovan Brown" userId="dca819bf-999b-4054-aed4-b54c65883e00" providerId="ADAL" clId="{69F24178-E284-443A-9A45-1B99A5A88E00}" dt="2020-09-29T01:22:38.383" v="194" actId="478"/>
        <pc:sldMkLst>
          <pc:docMk/>
          <pc:sldMk cId="2887349963" sldId="4900"/>
        </pc:sldMkLst>
        <pc:spChg chg="add del mod">
          <ac:chgData name="Donovan Brown" userId="dca819bf-999b-4054-aed4-b54c65883e00" providerId="ADAL" clId="{69F24178-E284-443A-9A45-1B99A5A88E00}" dt="2020-09-29T00:35:31.805" v="3"/>
          <ac:spMkLst>
            <pc:docMk/>
            <pc:sldMk cId="2887349963" sldId="4900"/>
            <ac:spMk id="2" creationId="{A8ECDD4A-036D-4A90-AD7B-91706F103C6A}"/>
          </ac:spMkLst>
        </pc:spChg>
        <pc:spChg chg="add del mod">
          <ac:chgData name="Donovan Brown" userId="dca819bf-999b-4054-aed4-b54c65883e00" providerId="ADAL" clId="{69F24178-E284-443A-9A45-1B99A5A88E00}" dt="2020-09-29T00:35:31.805" v="3"/>
          <ac:spMkLst>
            <pc:docMk/>
            <pc:sldMk cId="2887349963" sldId="4900"/>
            <ac:spMk id="3" creationId="{2F693D48-0CDC-44E1-B8A0-6D1C40B7E029}"/>
          </ac:spMkLst>
        </pc:spChg>
        <pc:spChg chg="mod ord">
          <ac:chgData name="Donovan Brown" userId="dca819bf-999b-4054-aed4-b54c65883e00" providerId="ADAL" clId="{69F24178-E284-443A-9A45-1B99A5A88E00}" dt="2020-09-29T00:35:47.732" v="4" actId="700"/>
          <ac:spMkLst>
            <pc:docMk/>
            <pc:sldMk cId="2887349963" sldId="4900"/>
            <ac:spMk id="4" creationId="{528D9A12-71BC-4CBB-A872-E706804636BF}"/>
          </ac:spMkLst>
        </pc:spChg>
        <pc:spChg chg="mod ord">
          <ac:chgData name="Donovan Brown" userId="dca819bf-999b-4054-aed4-b54c65883e00" providerId="ADAL" clId="{69F24178-E284-443A-9A45-1B99A5A88E00}" dt="2020-09-29T00:36:22.512" v="13" actId="1076"/>
          <ac:spMkLst>
            <pc:docMk/>
            <pc:sldMk cId="2887349963" sldId="4900"/>
            <ac:spMk id="5" creationId="{5B886026-BC46-40CF-ACF8-38590E50712C}"/>
          </ac:spMkLst>
        </pc:spChg>
        <pc:spChg chg="add del mod">
          <ac:chgData name="Donovan Brown" userId="dca819bf-999b-4054-aed4-b54c65883e00" providerId="ADAL" clId="{69F24178-E284-443A-9A45-1B99A5A88E00}" dt="2020-09-29T00:35:47.732" v="4" actId="700"/>
          <ac:spMkLst>
            <pc:docMk/>
            <pc:sldMk cId="2887349963" sldId="4900"/>
            <ac:spMk id="6" creationId="{F139FD67-0F02-43FC-97A7-8D1DB2BD06DE}"/>
          </ac:spMkLst>
        </pc:spChg>
        <pc:spChg chg="add del mod">
          <ac:chgData name="Donovan Brown" userId="dca819bf-999b-4054-aed4-b54c65883e00" providerId="ADAL" clId="{69F24178-E284-443A-9A45-1B99A5A88E00}" dt="2020-09-29T00:35:47.732" v="4" actId="700"/>
          <ac:spMkLst>
            <pc:docMk/>
            <pc:sldMk cId="2887349963" sldId="4900"/>
            <ac:spMk id="7" creationId="{4300FEBB-E444-4CAF-82FC-A1F0C5603ECE}"/>
          </ac:spMkLst>
        </pc:spChg>
        <pc:spChg chg="add del mod">
          <ac:chgData name="Donovan Brown" userId="dca819bf-999b-4054-aed4-b54c65883e00" providerId="ADAL" clId="{69F24178-E284-443A-9A45-1B99A5A88E00}" dt="2020-09-29T00:35:47.732" v="4" actId="700"/>
          <ac:spMkLst>
            <pc:docMk/>
            <pc:sldMk cId="2887349963" sldId="4900"/>
            <ac:spMk id="8" creationId="{1B6509DC-6078-4E58-8FA4-F8E161C150FF}"/>
          </ac:spMkLst>
        </pc:spChg>
        <pc:spChg chg="del">
          <ac:chgData name="Donovan Brown" userId="dca819bf-999b-4054-aed4-b54c65883e00" providerId="ADAL" clId="{69F24178-E284-443A-9A45-1B99A5A88E00}" dt="2020-09-29T01:22:38.383" v="194" actId="478"/>
          <ac:spMkLst>
            <pc:docMk/>
            <pc:sldMk cId="2887349963" sldId="4900"/>
            <ac:spMk id="30" creationId="{1F02EBB2-B5B9-4227-9E3C-8ADE356023B1}"/>
          </ac:spMkLst>
        </pc:spChg>
        <pc:spChg chg="mod">
          <ac:chgData name="Donovan Brown" userId="dca819bf-999b-4054-aed4-b54c65883e00" providerId="ADAL" clId="{69F24178-E284-443A-9A45-1B99A5A88E00}" dt="2020-09-29T00:36:56.034" v="16" actId="207"/>
          <ac:spMkLst>
            <pc:docMk/>
            <pc:sldMk cId="2887349963" sldId="4900"/>
            <ac:spMk id="40" creationId="{DD5BFA80-E8ED-4D15-9EC6-1C69B990053C}"/>
          </ac:spMkLst>
        </pc:spChg>
        <pc:spChg chg="mod">
          <ac:chgData name="Donovan Brown" userId="dca819bf-999b-4054-aed4-b54c65883e00" providerId="ADAL" clId="{69F24178-E284-443A-9A45-1B99A5A88E00}" dt="2020-09-29T00:37:07.854" v="17" actId="207"/>
          <ac:spMkLst>
            <pc:docMk/>
            <pc:sldMk cId="2887349963" sldId="4900"/>
            <ac:spMk id="52" creationId="{DB8E49D4-4CAC-45F7-863B-618A6CA49982}"/>
          </ac:spMkLst>
        </pc:spChg>
        <pc:spChg chg="mod">
          <ac:chgData name="Donovan Brown" userId="dca819bf-999b-4054-aed4-b54c65883e00" providerId="ADAL" clId="{69F24178-E284-443A-9A45-1B99A5A88E00}" dt="2020-09-29T00:37:37.617" v="23" actId="207"/>
          <ac:spMkLst>
            <pc:docMk/>
            <pc:sldMk cId="2887349963" sldId="4900"/>
            <ac:spMk id="54" creationId="{8D16BFF0-BA65-412B-94C9-D67AA44A0D80}"/>
          </ac:spMkLst>
        </pc:spChg>
        <pc:spChg chg="mod">
          <ac:chgData name="Donovan Brown" userId="dca819bf-999b-4054-aed4-b54c65883e00" providerId="ADAL" clId="{69F24178-E284-443A-9A45-1B99A5A88E00}" dt="2020-09-29T00:37:31.003" v="22" actId="207"/>
          <ac:spMkLst>
            <pc:docMk/>
            <pc:sldMk cId="2887349963" sldId="4900"/>
            <ac:spMk id="83" creationId="{D3AAAA1C-BB9D-4A08-8F4F-3BC791EC80EC}"/>
          </ac:spMkLst>
        </pc:spChg>
        <pc:spChg chg="mod">
          <ac:chgData name="Donovan Brown" userId="dca819bf-999b-4054-aed4-b54c65883e00" providerId="ADAL" clId="{69F24178-E284-443A-9A45-1B99A5A88E00}" dt="2020-09-29T00:37:27.398" v="21" actId="207"/>
          <ac:spMkLst>
            <pc:docMk/>
            <pc:sldMk cId="2887349963" sldId="4900"/>
            <ac:spMk id="85" creationId="{8683DB6F-EB64-4DE8-8FFA-557E3D0CD8AB}"/>
          </ac:spMkLst>
        </pc:spChg>
        <pc:spChg chg="mod">
          <ac:chgData name="Donovan Brown" userId="dca819bf-999b-4054-aed4-b54c65883e00" providerId="ADAL" clId="{69F24178-E284-443A-9A45-1B99A5A88E00}" dt="2020-09-29T00:37:23.851" v="20" actId="207"/>
          <ac:spMkLst>
            <pc:docMk/>
            <pc:sldMk cId="2887349963" sldId="4900"/>
            <ac:spMk id="87" creationId="{5FB68E7A-14DD-4325-BD98-2F250A9D97A5}"/>
          </ac:spMkLst>
        </pc:spChg>
        <pc:spChg chg="mod">
          <ac:chgData name="Donovan Brown" userId="dca819bf-999b-4054-aed4-b54c65883e00" providerId="ADAL" clId="{69F24178-E284-443A-9A45-1B99A5A88E00}" dt="2020-09-29T00:37:18.015" v="19" actId="207"/>
          <ac:spMkLst>
            <pc:docMk/>
            <pc:sldMk cId="2887349963" sldId="4900"/>
            <ac:spMk id="89" creationId="{7A2EFAB0-306F-4782-B61D-081FA72E24A4}"/>
          </ac:spMkLst>
        </pc:spChg>
        <pc:spChg chg="mod">
          <ac:chgData name="Donovan Brown" userId="dca819bf-999b-4054-aed4-b54c65883e00" providerId="ADAL" clId="{69F24178-E284-443A-9A45-1B99A5A88E00}" dt="2020-09-29T00:37:13.858" v="18" actId="207"/>
          <ac:spMkLst>
            <pc:docMk/>
            <pc:sldMk cId="2887349963" sldId="4900"/>
            <ac:spMk id="91" creationId="{12C0A6E8-B5E2-42BA-91CA-85A9A189289C}"/>
          </ac:spMkLst>
        </pc:spChg>
      </pc:sldChg>
      <pc:sldChg chg="modSp mod">
        <pc:chgData name="Donovan Brown" userId="dca819bf-999b-4054-aed4-b54c65883e00" providerId="ADAL" clId="{69F24178-E284-443A-9A45-1B99A5A88E00}" dt="2020-09-29T01:10:26.609" v="129" actId="14430"/>
        <pc:sldMkLst>
          <pc:docMk/>
          <pc:sldMk cId="3621754912" sldId="2076136272"/>
        </pc:sldMkLst>
        <pc:spChg chg="mod modVis">
          <ac:chgData name="Donovan Brown" userId="dca819bf-999b-4054-aed4-b54c65883e00" providerId="ADAL" clId="{69F24178-E284-443A-9A45-1B99A5A88E00}" dt="2020-09-29T01:10:26.609" v="129" actId="14430"/>
          <ac:spMkLst>
            <pc:docMk/>
            <pc:sldMk cId="3621754912" sldId="2076136272"/>
            <ac:spMk id="33" creationId="{38F9B08A-B78C-4D64-8FA4-C1CA5D4AE462}"/>
          </ac:spMkLst>
        </pc:spChg>
      </pc:sldChg>
      <pc:sldChg chg="modNotesTx">
        <pc:chgData name="Donovan Brown" userId="dca819bf-999b-4054-aed4-b54c65883e00" providerId="ADAL" clId="{69F24178-E284-443A-9A45-1B99A5A88E00}" dt="2020-09-29T13:20:26.361" v="801"/>
        <pc:sldMkLst>
          <pc:docMk/>
          <pc:sldMk cId="3206710383" sldId="2076136615"/>
        </pc:sldMkLst>
      </pc:sldChg>
      <pc:sldChg chg="del">
        <pc:chgData name="Donovan Brown" userId="dca819bf-999b-4054-aed4-b54c65883e00" providerId="ADAL" clId="{69F24178-E284-443A-9A45-1B99A5A88E00}" dt="2020-09-29T00:30:55.100" v="0" actId="18676"/>
        <pc:sldMkLst>
          <pc:docMk/>
          <pc:sldMk cId="108637472" sldId="2076137084"/>
        </pc:sldMkLst>
      </pc:sldChg>
      <pc:sldChg chg="del">
        <pc:chgData name="Donovan Brown" userId="dca819bf-999b-4054-aed4-b54c65883e00" providerId="ADAL" clId="{69F24178-E284-443A-9A45-1B99A5A88E00}" dt="2020-09-29T00:30:55.100" v="0" actId="18676"/>
        <pc:sldMkLst>
          <pc:docMk/>
          <pc:sldMk cId="534196530" sldId="2076137086"/>
        </pc:sldMkLst>
      </pc:sldChg>
      <pc:sldChg chg="del">
        <pc:chgData name="Donovan Brown" userId="dca819bf-999b-4054-aed4-b54c65883e00" providerId="ADAL" clId="{69F24178-E284-443A-9A45-1B99A5A88E00}" dt="2020-09-29T00:30:55.100" v="0" actId="18676"/>
        <pc:sldMkLst>
          <pc:docMk/>
          <pc:sldMk cId="2478692522" sldId="2076137088"/>
        </pc:sldMkLst>
      </pc:sldChg>
      <pc:sldChg chg="del">
        <pc:chgData name="Donovan Brown" userId="dca819bf-999b-4054-aed4-b54c65883e00" providerId="ADAL" clId="{69F24178-E284-443A-9A45-1B99A5A88E00}" dt="2020-09-29T00:30:55.100" v="0" actId="18676"/>
        <pc:sldMkLst>
          <pc:docMk/>
          <pc:sldMk cId="287221822" sldId="2076137101"/>
        </pc:sldMkLst>
      </pc:sldChg>
      <pc:sldChg chg="modSp mod">
        <pc:chgData name="Donovan Brown" userId="dca819bf-999b-4054-aed4-b54c65883e00" providerId="ADAL" clId="{69F24178-E284-443A-9A45-1B99A5A88E00}" dt="2020-09-29T01:24:12.742" v="223" actId="20577"/>
        <pc:sldMkLst>
          <pc:docMk/>
          <pc:sldMk cId="2986982375" sldId="2076138005"/>
        </pc:sldMkLst>
        <pc:spChg chg="mod">
          <ac:chgData name="Donovan Brown" userId="dca819bf-999b-4054-aed4-b54c65883e00" providerId="ADAL" clId="{69F24178-E284-443A-9A45-1B99A5A88E00}" dt="2020-09-29T01:24:12.742" v="223" actId="20577"/>
          <ac:spMkLst>
            <pc:docMk/>
            <pc:sldMk cId="2986982375" sldId="2076138005"/>
            <ac:spMk id="8" creationId="{1A71DADF-00F8-4C3D-A9F5-F8F9470737B2}"/>
          </ac:spMkLst>
        </pc:spChg>
      </pc:sldChg>
      <pc:sldChg chg="modNotesTx">
        <pc:chgData name="Donovan Brown" userId="dca819bf-999b-4054-aed4-b54c65883e00" providerId="ADAL" clId="{69F24178-E284-443A-9A45-1B99A5A88E00}" dt="2020-09-29T13:19:18.094" v="794" actId="20577"/>
        <pc:sldMkLst>
          <pc:docMk/>
          <pc:sldMk cId="80845451" sldId="2134804966"/>
        </pc:sldMkLst>
      </pc:sldChg>
      <pc:sldChg chg="del">
        <pc:chgData name="Donovan Brown" userId="dca819bf-999b-4054-aed4-b54c65883e00" providerId="ADAL" clId="{69F24178-E284-443A-9A45-1B99A5A88E00}" dt="2020-09-29T00:30:55.100" v="0" actId="18676"/>
        <pc:sldMkLst>
          <pc:docMk/>
          <pc:sldMk cId="1768749768" sldId="2134805044"/>
        </pc:sldMkLst>
      </pc:sldChg>
      <pc:sldChg chg="del">
        <pc:chgData name="Donovan Brown" userId="dca819bf-999b-4054-aed4-b54c65883e00" providerId="ADAL" clId="{69F24178-E284-443A-9A45-1B99A5A88E00}" dt="2020-09-29T00:30:55.100" v="0" actId="18676"/>
        <pc:sldMkLst>
          <pc:docMk/>
          <pc:sldMk cId="3178956699" sldId="2134805051"/>
        </pc:sldMkLst>
      </pc:sldChg>
      <pc:sldChg chg="del">
        <pc:chgData name="Donovan Brown" userId="dca819bf-999b-4054-aed4-b54c65883e00" providerId="ADAL" clId="{69F24178-E284-443A-9A45-1B99A5A88E00}" dt="2020-09-29T00:30:55.100" v="0" actId="18676"/>
        <pc:sldMkLst>
          <pc:docMk/>
          <pc:sldMk cId="1935517743" sldId="2134805052"/>
        </pc:sldMkLst>
      </pc:sldChg>
      <pc:sldChg chg="del">
        <pc:chgData name="Donovan Brown" userId="dca819bf-999b-4054-aed4-b54c65883e00" providerId="ADAL" clId="{69F24178-E284-443A-9A45-1B99A5A88E00}" dt="2020-09-29T00:30:55.100" v="0" actId="18676"/>
        <pc:sldMkLst>
          <pc:docMk/>
          <pc:sldMk cId="1784007511" sldId="2134805100"/>
        </pc:sldMkLst>
      </pc:sldChg>
      <pc:sldChg chg="del">
        <pc:chgData name="Donovan Brown" userId="dca819bf-999b-4054-aed4-b54c65883e00" providerId="ADAL" clId="{69F24178-E284-443A-9A45-1B99A5A88E00}" dt="2020-09-29T00:30:55.100" v="0" actId="18676"/>
        <pc:sldMkLst>
          <pc:docMk/>
          <pc:sldMk cId="2159788548" sldId="2134805126"/>
        </pc:sldMkLst>
      </pc:sldChg>
      <pc:sldChg chg="del">
        <pc:chgData name="Donovan Brown" userId="dca819bf-999b-4054-aed4-b54c65883e00" providerId="ADAL" clId="{69F24178-E284-443A-9A45-1B99A5A88E00}" dt="2020-09-29T00:30:55.100" v="0" actId="18676"/>
        <pc:sldMkLst>
          <pc:docMk/>
          <pc:sldMk cId="1998309765" sldId="2134805128"/>
        </pc:sldMkLst>
      </pc:sldChg>
      <pc:sldChg chg="del">
        <pc:chgData name="Donovan Brown" userId="dca819bf-999b-4054-aed4-b54c65883e00" providerId="ADAL" clId="{69F24178-E284-443A-9A45-1B99A5A88E00}" dt="2020-09-29T00:30:55.100" v="0" actId="18676"/>
        <pc:sldMkLst>
          <pc:docMk/>
          <pc:sldMk cId="3055001935" sldId="2134805184"/>
        </pc:sldMkLst>
      </pc:sldChg>
      <pc:sldChg chg="del">
        <pc:chgData name="Donovan Brown" userId="dca819bf-999b-4054-aed4-b54c65883e00" providerId="ADAL" clId="{69F24178-E284-443A-9A45-1B99A5A88E00}" dt="2020-09-29T00:30:55.100" v="0" actId="18676"/>
        <pc:sldMkLst>
          <pc:docMk/>
          <pc:sldMk cId="3465468986" sldId="2134805186"/>
        </pc:sldMkLst>
      </pc:sldChg>
      <pc:sldChg chg="modSp add del mod">
        <pc:chgData name="Donovan Brown" userId="dca819bf-999b-4054-aed4-b54c65883e00" providerId="ADAL" clId="{69F24178-E284-443A-9A45-1B99A5A88E00}" dt="2020-09-29T01:32:19.697" v="299" actId="47"/>
        <pc:sldMkLst>
          <pc:docMk/>
          <pc:sldMk cId="176352757" sldId="2134805190"/>
        </pc:sldMkLst>
        <pc:spChg chg="mod">
          <ac:chgData name="Donovan Brown" userId="dca819bf-999b-4054-aed4-b54c65883e00" providerId="ADAL" clId="{69F24178-E284-443A-9A45-1B99A5A88E00}" dt="2020-09-29T01:23:44.765" v="203" actId="20577"/>
          <ac:spMkLst>
            <pc:docMk/>
            <pc:sldMk cId="176352757" sldId="2134805190"/>
            <ac:spMk id="5" creationId="{911BB3B0-F240-4282-A2E0-A4FEC2B764E6}"/>
          </ac:spMkLst>
        </pc:spChg>
      </pc:sldChg>
      <pc:sldChg chg="del">
        <pc:chgData name="Donovan Brown" userId="dca819bf-999b-4054-aed4-b54c65883e00" providerId="ADAL" clId="{69F24178-E284-443A-9A45-1B99A5A88E00}" dt="2020-09-29T00:51:26.232" v="80" actId="47"/>
        <pc:sldMkLst>
          <pc:docMk/>
          <pc:sldMk cId="1188875032" sldId="2134805191"/>
        </pc:sldMkLst>
      </pc:sldChg>
      <pc:sldChg chg="addSp delSp modSp new mod modClrScheme chgLayout">
        <pc:chgData name="Donovan Brown" userId="dca819bf-999b-4054-aed4-b54c65883e00" providerId="ADAL" clId="{69F24178-E284-443A-9A45-1B99A5A88E00}" dt="2020-09-29T01:22:46.033" v="195" actId="22"/>
        <pc:sldMkLst>
          <pc:docMk/>
          <pc:sldMk cId="3223767093" sldId="2134805192"/>
        </pc:sldMkLst>
        <pc:spChg chg="del mod ord">
          <ac:chgData name="Donovan Brown" userId="dca819bf-999b-4054-aed4-b54c65883e00" providerId="ADAL" clId="{69F24178-E284-443A-9A45-1B99A5A88E00}" dt="2020-09-29T00:38:24.984" v="26" actId="700"/>
          <ac:spMkLst>
            <pc:docMk/>
            <pc:sldMk cId="3223767093" sldId="2134805192"/>
            <ac:spMk id="2" creationId="{84C04DC7-AC2F-4CC5-BE70-ED47CBF819DA}"/>
          </ac:spMkLst>
        </pc:spChg>
        <pc:spChg chg="del mod ord">
          <ac:chgData name="Donovan Brown" userId="dca819bf-999b-4054-aed4-b54c65883e00" providerId="ADAL" clId="{69F24178-E284-443A-9A45-1B99A5A88E00}" dt="2020-09-29T00:38:24.984" v="26" actId="700"/>
          <ac:spMkLst>
            <pc:docMk/>
            <pc:sldMk cId="3223767093" sldId="2134805192"/>
            <ac:spMk id="3" creationId="{993F0A9F-2A71-4129-98B8-E94868994DCB}"/>
          </ac:spMkLst>
        </pc:spChg>
        <pc:spChg chg="add mod ord">
          <ac:chgData name="Donovan Brown" userId="dca819bf-999b-4054-aed4-b54c65883e00" providerId="ADAL" clId="{69F24178-E284-443A-9A45-1B99A5A88E00}" dt="2020-09-29T00:38:32.733" v="49" actId="20577"/>
          <ac:spMkLst>
            <pc:docMk/>
            <pc:sldMk cId="3223767093" sldId="2134805192"/>
            <ac:spMk id="4" creationId="{8C8BE463-595E-4141-A67F-6EAB79260580}"/>
          </ac:spMkLst>
        </pc:spChg>
        <pc:spChg chg="add del mod ord">
          <ac:chgData name="Donovan Brown" userId="dca819bf-999b-4054-aed4-b54c65883e00" providerId="ADAL" clId="{69F24178-E284-443A-9A45-1B99A5A88E00}" dt="2020-09-29T00:41:28.898" v="50" actId="931"/>
          <ac:spMkLst>
            <pc:docMk/>
            <pc:sldMk cId="3223767093" sldId="2134805192"/>
            <ac:spMk id="5" creationId="{C8B00232-565B-47BD-BA27-1CD618249E8D}"/>
          </ac:spMkLst>
        </pc:spChg>
        <pc:spChg chg="add">
          <ac:chgData name="Donovan Brown" userId="dca819bf-999b-4054-aed4-b54c65883e00" providerId="ADAL" clId="{69F24178-E284-443A-9A45-1B99A5A88E00}" dt="2020-09-29T01:22:46.033" v="195" actId="22"/>
          <ac:spMkLst>
            <pc:docMk/>
            <pc:sldMk cId="3223767093" sldId="2134805192"/>
            <ac:spMk id="9" creationId="{768E8EFA-7020-4F3E-B6DF-7E52390FD6FC}"/>
          </ac:spMkLst>
        </pc:spChg>
        <pc:picChg chg="add mod">
          <ac:chgData name="Donovan Brown" userId="dca819bf-999b-4054-aed4-b54c65883e00" providerId="ADAL" clId="{69F24178-E284-443A-9A45-1B99A5A88E00}" dt="2020-09-29T00:41:31.095" v="52" actId="962"/>
          <ac:picMkLst>
            <pc:docMk/>
            <pc:sldMk cId="3223767093" sldId="2134805192"/>
            <ac:picMk id="7" creationId="{68570648-24FF-436E-924C-FEF5DB2D0FA6}"/>
          </ac:picMkLst>
        </pc:picChg>
      </pc:sldChg>
      <pc:sldChg chg="addSp modSp mod ord">
        <pc:chgData name="Donovan Brown" userId="dca819bf-999b-4054-aed4-b54c65883e00" providerId="ADAL" clId="{69F24178-E284-443A-9A45-1B99A5A88E00}" dt="2020-09-29T01:22:26.199" v="193" actId="22"/>
        <pc:sldMkLst>
          <pc:docMk/>
          <pc:sldMk cId="1819437880" sldId="2134805193"/>
        </pc:sldMkLst>
        <pc:spChg chg="add">
          <ac:chgData name="Donovan Brown" userId="dca819bf-999b-4054-aed4-b54c65883e00" providerId="ADAL" clId="{69F24178-E284-443A-9A45-1B99A5A88E00}" dt="2020-09-29T01:22:26.199" v="193" actId="22"/>
          <ac:spMkLst>
            <pc:docMk/>
            <pc:sldMk cId="1819437880" sldId="2134805193"/>
            <ac:spMk id="2" creationId="{2370A03F-64EA-4B63-9A6A-96CA915C9136}"/>
          </ac:spMkLst>
        </pc:spChg>
        <pc:spChg chg="mod">
          <ac:chgData name="Donovan Brown" userId="dca819bf-999b-4054-aed4-b54c65883e00" providerId="ADAL" clId="{69F24178-E284-443A-9A45-1B99A5A88E00}" dt="2020-09-29T00:42:15.802" v="69" actId="20577"/>
          <ac:spMkLst>
            <pc:docMk/>
            <pc:sldMk cId="1819437880" sldId="2134805193"/>
            <ac:spMk id="4" creationId="{8C8BE463-595E-4141-A67F-6EAB79260580}"/>
          </ac:spMkLst>
        </pc:spChg>
        <pc:picChg chg="mod">
          <ac:chgData name="Donovan Brown" userId="dca819bf-999b-4054-aed4-b54c65883e00" providerId="ADAL" clId="{69F24178-E284-443A-9A45-1B99A5A88E00}" dt="2020-09-29T00:47:08.370" v="70" actId="14826"/>
          <ac:picMkLst>
            <pc:docMk/>
            <pc:sldMk cId="1819437880" sldId="2134805193"/>
            <ac:picMk id="7" creationId="{68570648-24FF-436E-924C-FEF5DB2D0FA6}"/>
          </ac:picMkLst>
        </pc:picChg>
      </pc:sldChg>
      <pc:sldChg chg="addSp delSp modSp mod modMedia modClrScheme delAnim chgLayout">
        <pc:chgData name="Donovan Brown" userId="dca819bf-999b-4054-aed4-b54c65883e00" providerId="ADAL" clId="{69F24178-E284-443A-9A45-1B99A5A88E00}" dt="2020-09-29T01:30:52.024" v="284" actId="20577"/>
        <pc:sldMkLst>
          <pc:docMk/>
          <pc:sldMk cId="781164206" sldId="2134805194"/>
        </pc:sldMkLst>
        <pc:spChg chg="del mod ord">
          <ac:chgData name="Donovan Brown" userId="dca819bf-999b-4054-aed4-b54c65883e00" providerId="ADAL" clId="{69F24178-E284-443A-9A45-1B99A5A88E00}" dt="2020-09-29T01:29:00.406" v="268" actId="478"/>
          <ac:spMkLst>
            <pc:docMk/>
            <pc:sldMk cId="781164206" sldId="2134805194"/>
            <ac:spMk id="2" creationId="{6AF2ABD4-E418-634A-ADCA-ABF96C0783BB}"/>
          </ac:spMkLst>
        </pc:spChg>
        <pc:spChg chg="del mod ord">
          <ac:chgData name="Donovan Brown" userId="dca819bf-999b-4054-aed4-b54c65883e00" providerId="ADAL" clId="{69F24178-E284-443A-9A45-1B99A5A88E00}" dt="2020-09-29T01:29:03.183" v="269" actId="478"/>
          <ac:spMkLst>
            <pc:docMk/>
            <pc:sldMk cId="781164206" sldId="2134805194"/>
            <ac:spMk id="3" creationId="{24120176-2558-7D4F-8E53-B80D4261CECD}"/>
          </ac:spMkLst>
        </pc:spChg>
        <pc:spChg chg="add del mod">
          <ac:chgData name="Donovan Brown" userId="dca819bf-999b-4054-aed4-b54c65883e00" providerId="ADAL" clId="{69F24178-E284-443A-9A45-1B99A5A88E00}" dt="2020-09-29T00:50:27.630" v="73"/>
          <ac:spMkLst>
            <pc:docMk/>
            <pc:sldMk cId="781164206" sldId="2134805194"/>
            <ac:spMk id="4" creationId="{F5244CCE-C859-482A-9BDD-DB4A17D47C88}"/>
          </ac:spMkLst>
        </pc:spChg>
        <pc:spChg chg="add del mod">
          <ac:chgData name="Donovan Brown" userId="dca819bf-999b-4054-aed4-b54c65883e00" providerId="ADAL" clId="{69F24178-E284-443A-9A45-1B99A5A88E00}" dt="2020-09-29T00:50:27.630" v="73"/>
          <ac:spMkLst>
            <pc:docMk/>
            <pc:sldMk cId="781164206" sldId="2134805194"/>
            <ac:spMk id="5" creationId="{418912BF-92B9-467F-8E9A-03CBF582496C}"/>
          </ac:spMkLst>
        </pc:spChg>
        <pc:spChg chg="add del mod">
          <ac:chgData name="Donovan Brown" userId="dca819bf-999b-4054-aed4-b54c65883e00" providerId="ADAL" clId="{69F24178-E284-443A-9A45-1B99A5A88E00}" dt="2020-09-29T01:25:27.894" v="224"/>
          <ac:spMkLst>
            <pc:docMk/>
            <pc:sldMk cId="781164206" sldId="2134805194"/>
            <ac:spMk id="6" creationId="{97C6F63F-DE73-4A43-8E3F-6A80CF0C5910}"/>
          </ac:spMkLst>
        </pc:spChg>
        <pc:spChg chg="add del mod">
          <ac:chgData name="Donovan Brown" userId="dca819bf-999b-4054-aed4-b54c65883e00" providerId="ADAL" clId="{69F24178-E284-443A-9A45-1B99A5A88E00}" dt="2020-09-29T01:25:27.894" v="224"/>
          <ac:spMkLst>
            <pc:docMk/>
            <pc:sldMk cId="781164206" sldId="2134805194"/>
            <ac:spMk id="7" creationId="{B0A35811-6470-436A-8E20-B0AAE9DC04A0}"/>
          </ac:spMkLst>
        </pc:spChg>
        <pc:spChg chg="add del mod">
          <ac:chgData name="Donovan Brown" userId="dca819bf-999b-4054-aed4-b54c65883e00" providerId="ADAL" clId="{69F24178-E284-443A-9A45-1B99A5A88E00}" dt="2020-09-29T01:29:08.277" v="271" actId="478"/>
          <ac:spMkLst>
            <pc:docMk/>
            <pc:sldMk cId="781164206" sldId="2134805194"/>
            <ac:spMk id="14" creationId="{1271101A-2DFE-462E-8315-FE80F3868AEB}"/>
          </ac:spMkLst>
        </pc:spChg>
        <pc:spChg chg="add del mod">
          <ac:chgData name="Donovan Brown" userId="dca819bf-999b-4054-aed4-b54c65883e00" providerId="ADAL" clId="{69F24178-E284-443A-9A45-1B99A5A88E00}" dt="2020-09-29T01:29:05.846" v="270" actId="478"/>
          <ac:spMkLst>
            <pc:docMk/>
            <pc:sldMk cId="781164206" sldId="2134805194"/>
            <ac:spMk id="16" creationId="{9207F319-1238-4D94-8622-7D9CB2451835}"/>
          </ac:spMkLst>
        </pc:spChg>
        <pc:spChg chg="add mod">
          <ac:chgData name="Donovan Brown" userId="dca819bf-999b-4054-aed4-b54c65883e00" providerId="ADAL" clId="{69F24178-E284-443A-9A45-1B99A5A88E00}" dt="2020-09-29T01:30:52.024" v="284" actId="20577"/>
          <ac:spMkLst>
            <pc:docMk/>
            <pc:sldMk cId="781164206" sldId="2134805194"/>
            <ac:spMk id="18" creationId="{0474464A-0B7D-440C-8A08-ADC185667148}"/>
          </ac:spMkLst>
        </pc:spChg>
        <pc:spChg chg="add mod">
          <ac:chgData name="Donovan Brown" userId="dca819bf-999b-4054-aed4-b54c65883e00" providerId="ADAL" clId="{69F24178-E284-443A-9A45-1B99A5A88E00}" dt="2020-09-29T01:29:45.720" v="278" actId="1076"/>
          <ac:spMkLst>
            <pc:docMk/>
            <pc:sldMk cId="781164206" sldId="2134805194"/>
            <ac:spMk id="19" creationId="{899AD9B6-1FF4-4D4D-9860-1DE2585B82AA}"/>
          </ac:spMkLst>
        </pc:spChg>
        <pc:spChg chg="add mod">
          <ac:chgData name="Donovan Brown" userId="dca819bf-999b-4054-aed4-b54c65883e00" providerId="ADAL" clId="{69F24178-E284-443A-9A45-1B99A5A88E00}" dt="2020-09-29T01:30:02.295" v="280" actId="207"/>
          <ac:spMkLst>
            <pc:docMk/>
            <pc:sldMk cId="781164206" sldId="2134805194"/>
            <ac:spMk id="20" creationId="{2709732C-77D8-41CE-B92E-6BAC7AFF02EE}"/>
          </ac:spMkLst>
        </pc:spChg>
        <pc:spChg chg="add">
          <ac:chgData name="Donovan Brown" userId="dca819bf-999b-4054-aed4-b54c65883e00" providerId="ADAL" clId="{69F24178-E284-443A-9A45-1B99A5A88E00}" dt="2020-09-29T01:30:29.419" v="281" actId="22"/>
          <ac:spMkLst>
            <pc:docMk/>
            <pc:sldMk cId="781164206" sldId="2134805194"/>
            <ac:spMk id="22" creationId="{2675D10B-4E8A-43CA-81FD-B65F3FCA7F82}"/>
          </ac:spMkLst>
        </pc:spChg>
        <pc:picChg chg="add del">
          <ac:chgData name="Donovan Brown" userId="dca819bf-999b-4054-aed4-b54c65883e00" providerId="ADAL" clId="{69F24178-E284-443A-9A45-1B99A5A88E00}" dt="2020-09-29T01:26:10.599" v="228" actId="26606"/>
          <ac:picMkLst>
            <pc:docMk/>
            <pc:sldMk cId="781164206" sldId="2134805194"/>
            <ac:picMk id="8" creationId="{F1833AA6-E5CC-4640-BDCA-001F7D7BAFE7}"/>
          </ac:picMkLst>
        </pc:picChg>
        <pc:picChg chg="add del mod">
          <ac:chgData name="Donovan Brown" userId="dca819bf-999b-4054-aed4-b54c65883e00" providerId="ADAL" clId="{69F24178-E284-443A-9A45-1B99A5A88E00}" dt="2020-09-29T01:26:46.271" v="234" actId="26606"/>
          <ac:picMkLst>
            <pc:docMk/>
            <pc:sldMk cId="781164206" sldId="2134805194"/>
            <ac:picMk id="9" creationId="{0C3572DB-A868-405E-A0AB-E5BC6277350C}"/>
          </ac:picMkLst>
        </pc:picChg>
        <pc:picChg chg="add del">
          <ac:chgData name="Donovan Brown" userId="dca819bf-999b-4054-aed4-b54c65883e00" providerId="ADAL" clId="{69F24178-E284-443A-9A45-1B99A5A88E00}" dt="2020-09-29T01:26:52.097" v="238" actId="26606"/>
          <ac:picMkLst>
            <pc:docMk/>
            <pc:sldMk cId="781164206" sldId="2134805194"/>
            <ac:picMk id="10" creationId="{0C3572DB-A868-405E-A0AB-E5BC6277350C}"/>
          </ac:picMkLst>
        </pc:picChg>
        <pc:picChg chg="add del">
          <ac:chgData name="Donovan Brown" userId="dca819bf-999b-4054-aed4-b54c65883e00" providerId="ADAL" clId="{69F24178-E284-443A-9A45-1B99A5A88E00}" dt="2020-09-29T01:27:02.820" v="242" actId="26606"/>
          <ac:picMkLst>
            <pc:docMk/>
            <pc:sldMk cId="781164206" sldId="2134805194"/>
            <ac:picMk id="11" creationId="{F1833AA6-E5CC-4640-BDCA-001F7D7BAFE7}"/>
          </ac:picMkLst>
        </pc:picChg>
        <pc:picChg chg="add del">
          <ac:chgData name="Donovan Brown" userId="dca819bf-999b-4054-aed4-b54c65883e00" providerId="ADAL" clId="{69F24178-E284-443A-9A45-1B99A5A88E00}" dt="2020-09-29T01:27:09.018" v="246" actId="26606"/>
          <ac:picMkLst>
            <pc:docMk/>
            <pc:sldMk cId="781164206" sldId="2134805194"/>
            <ac:picMk id="12" creationId="{F1833AA6-E5CC-4640-BDCA-001F7D7BAFE7}"/>
          </ac:picMkLst>
        </pc:picChg>
        <pc:picChg chg="add mod">
          <ac:chgData name="Donovan Brown" userId="dca819bf-999b-4054-aed4-b54c65883e00" providerId="ADAL" clId="{69F24178-E284-443A-9A45-1B99A5A88E00}" dt="2020-09-29T01:29:13.973" v="272"/>
          <ac:picMkLst>
            <pc:docMk/>
            <pc:sldMk cId="781164206" sldId="2134805194"/>
            <ac:picMk id="17" creationId="{4873006D-7B1E-4DB6-A61D-1D787F7E635E}"/>
          </ac:picMkLst>
        </pc:picChg>
      </pc:sldChg>
      <pc:sldChg chg="addSp delSp modSp mod modTransition modClrScheme chgLayout">
        <pc:chgData name="Donovan Brown" userId="dca819bf-999b-4054-aed4-b54c65883e00" providerId="ADAL" clId="{69F24178-E284-443A-9A45-1B99A5A88E00}" dt="2020-09-29T01:31:56.964" v="296" actId="20577"/>
        <pc:sldMkLst>
          <pc:docMk/>
          <pc:sldMk cId="1308451532" sldId="2134805195"/>
        </pc:sldMkLst>
        <pc:spChg chg="mod">
          <ac:chgData name="Donovan Brown" userId="dca819bf-999b-4054-aed4-b54c65883e00" providerId="ADAL" clId="{69F24178-E284-443A-9A45-1B99A5A88E00}" dt="2020-09-29T01:31:33.478" v="293" actId="26606"/>
          <ac:spMkLst>
            <pc:docMk/>
            <pc:sldMk cId="1308451532" sldId="2134805195"/>
            <ac:spMk id="2" creationId="{9F7E35D7-5074-0D4A-9683-3EFF060849D8}"/>
          </ac:spMkLst>
        </pc:spChg>
        <pc:spChg chg="add del mod">
          <ac:chgData name="Donovan Brown" userId="dca819bf-999b-4054-aed4-b54c65883e00" providerId="ADAL" clId="{69F24178-E284-443A-9A45-1B99A5A88E00}" dt="2020-09-29T01:31:33.478" v="293" actId="26606"/>
          <ac:spMkLst>
            <pc:docMk/>
            <pc:sldMk cId="1308451532" sldId="2134805195"/>
            <ac:spMk id="3" creationId="{27F5E969-93A1-6B47-84C9-A8B6E7713469}"/>
          </ac:spMkLst>
        </pc:spChg>
        <pc:spChg chg="add del mod">
          <ac:chgData name="Donovan Brown" userId="dca819bf-999b-4054-aed4-b54c65883e00" providerId="ADAL" clId="{69F24178-E284-443A-9A45-1B99A5A88E00}" dt="2020-09-29T00:51:44.108" v="82"/>
          <ac:spMkLst>
            <pc:docMk/>
            <pc:sldMk cId="1308451532" sldId="2134805195"/>
            <ac:spMk id="4" creationId="{DA3CEF3E-7AE1-408E-AECB-828DED69102C}"/>
          </ac:spMkLst>
        </pc:spChg>
        <pc:spChg chg="add del mod">
          <ac:chgData name="Donovan Brown" userId="dca819bf-999b-4054-aed4-b54c65883e00" providerId="ADAL" clId="{69F24178-E284-443A-9A45-1B99A5A88E00}" dt="2020-09-29T00:51:44.108" v="82"/>
          <ac:spMkLst>
            <pc:docMk/>
            <pc:sldMk cId="1308451532" sldId="2134805195"/>
            <ac:spMk id="5" creationId="{2D3FEFE0-46C6-4608-AFD6-8CC153FC110D}"/>
          </ac:spMkLst>
        </pc:spChg>
        <pc:spChg chg="add del mod">
          <ac:chgData name="Donovan Brown" userId="dca819bf-999b-4054-aed4-b54c65883e00" providerId="ADAL" clId="{69F24178-E284-443A-9A45-1B99A5A88E00}" dt="2020-09-29T01:31:05.969" v="286" actId="26606"/>
          <ac:spMkLst>
            <pc:docMk/>
            <pc:sldMk cId="1308451532" sldId="2134805195"/>
            <ac:spMk id="9" creationId="{E274B493-4A30-48A4-92DE-76974FCF8462}"/>
          </ac:spMkLst>
        </pc:spChg>
        <pc:spChg chg="add del mod">
          <ac:chgData name="Donovan Brown" userId="dca819bf-999b-4054-aed4-b54c65883e00" providerId="ADAL" clId="{69F24178-E284-443A-9A45-1B99A5A88E00}" dt="2020-09-29T01:31:27.060" v="288" actId="26606"/>
          <ac:spMkLst>
            <pc:docMk/>
            <pc:sldMk cId="1308451532" sldId="2134805195"/>
            <ac:spMk id="11" creationId="{27F5E969-93A1-6B47-84C9-A8B6E7713469}"/>
          </ac:spMkLst>
        </pc:spChg>
        <pc:spChg chg="add del mod">
          <ac:chgData name="Donovan Brown" userId="dca819bf-999b-4054-aed4-b54c65883e00" providerId="ADAL" clId="{69F24178-E284-443A-9A45-1B99A5A88E00}" dt="2020-09-29T01:31:28.337" v="290" actId="26606"/>
          <ac:spMkLst>
            <pc:docMk/>
            <pc:sldMk cId="1308451532" sldId="2134805195"/>
            <ac:spMk id="13" creationId="{BD8B77EF-30AB-41BB-A701-385423399471}"/>
          </ac:spMkLst>
        </pc:spChg>
        <pc:spChg chg="add del mod">
          <ac:chgData name="Donovan Brown" userId="dca819bf-999b-4054-aed4-b54c65883e00" providerId="ADAL" clId="{69F24178-E284-443A-9A45-1B99A5A88E00}" dt="2020-09-29T01:31:33.476" v="292" actId="26606"/>
          <ac:spMkLst>
            <pc:docMk/>
            <pc:sldMk cId="1308451532" sldId="2134805195"/>
            <ac:spMk id="16" creationId="{C32A638D-A395-47E4-B209-88336C5A2D01}"/>
          </ac:spMkLst>
        </pc:spChg>
        <pc:spChg chg="add mod">
          <ac:chgData name="Donovan Brown" userId="dca819bf-999b-4054-aed4-b54c65883e00" providerId="ADAL" clId="{69F24178-E284-443A-9A45-1B99A5A88E00}" dt="2020-09-29T01:31:56.964" v="296" actId="20577"/>
          <ac:spMkLst>
            <pc:docMk/>
            <pc:sldMk cId="1308451532" sldId="2134805195"/>
            <ac:spMk id="19" creationId="{27F5E969-93A1-6B47-84C9-A8B6E7713469}"/>
          </ac:spMkLst>
        </pc:spChg>
        <pc:graphicFrameChg chg="add del mod">
          <ac:chgData name="Donovan Brown" userId="dca819bf-999b-4054-aed4-b54c65883e00" providerId="ADAL" clId="{69F24178-E284-443A-9A45-1B99A5A88E00}" dt="2020-09-29T01:31:05.969" v="286" actId="26606"/>
          <ac:graphicFrameMkLst>
            <pc:docMk/>
            <pc:sldMk cId="1308451532" sldId="2134805195"/>
            <ac:graphicFrameMk id="6" creationId="{12F7D9BA-61DA-4D55-92BF-D8F07F23E0E4}"/>
          </ac:graphicFrameMkLst>
        </pc:graphicFrameChg>
        <pc:graphicFrameChg chg="add del mod">
          <ac:chgData name="Donovan Brown" userId="dca819bf-999b-4054-aed4-b54c65883e00" providerId="ADAL" clId="{69F24178-E284-443A-9A45-1B99A5A88E00}" dt="2020-09-29T01:31:28.337" v="290" actId="26606"/>
          <ac:graphicFrameMkLst>
            <pc:docMk/>
            <pc:sldMk cId="1308451532" sldId="2134805195"/>
            <ac:graphicFrameMk id="14" creationId="{0CDEFE3A-EEC5-46AE-854A-A7F78E8C4363}"/>
          </ac:graphicFrameMkLst>
        </pc:graphicFrameChg>
        <pc:graphicFrameChg chg="add del mod">
          <ac:chgData name="Donovan Brown" userId="dca819bf-999b-4054-aed4-b54c65883e00" providerId="ADAL" clId="{69F24178-E284-443A-9A45-1B99A5A88E00}" dt="2020-09-29T01:31:33.476" v="292" actId="26606"/>
          <ac:graphicFrameMkLst>
            <pc:docMk/>
            <pc:sldMk cId="1308451532" sldId="2134805195"/>
            <ac:graphicFrameMk id="17" creationId="{5FEF955C-825E-4EBB-9AA1-400DF6E6547D}"/>
          </ac:graphicFrameMkLst>
        </pc:graphicFrameChg>
      </pc:sldChg>
      <pc:sldChg chg="addSp delSp modSp mod modTransition modClrScheme chgLayout">
        <pc:chgData name="Donovan Brown" userId="dca819bf-999b-4054-aed4-b54c65883e00" providerId="ADAL" clId="{69F24178-E284-443A-9A45-1B99A5A88E00}" dt="2020-09-29T01:32:04.919" v="298" actId="20577"/>
        <pc:sldMkLst>
          <pc:docMk/>
          <pc:sldMk cId="3988125716" sldId="2134805196"/>
        </pc:sldMkLst>
        <pc:spChg chg="mod">
          <ac:chgData name="Donovan Brown" userId="dca819bf-999b-4054-aed4-b54c65883e00" providerId="ADAL" clId="{69F24178-E284-443A-9A45-1B99A5A88E00}" dt="2020-09-29T01:31:45.106" v="294" actId="26606"/>
          <ac:spMkLst>
            <pc:docMk/>
            <pc:sldMk cId="3988125716" sldId="2134805196"/>
            <ac:spMk id="2" creationId="{248FC8F7-A536-4AE6-8B65-43E973000B70}"/>
          </ac:spMkLst>
        </pc:spChg>
        <pc:spChg chg="mod">
          <ac:chgData name="Donovan Brown" userId="dca819bf-999b-4054-aed4-b54c65883e00" providerId="ADAL" clId="{69F24178-E284-443A-9A45-1B99A5A88E00}" dt="2020-09-29T01:32:04.919" v="298" actId="20577"/>
          <ac:spMkLst>
            <pc:docMk/>
            <pc:sldMk cId="3988125716" sldId="2134805196"/>
            <ac:spMk id="3" creationId="{1602CB1D-9D1D-4D9C-A2BA-9CD52FE02D41}"/>
          </ac:spMkLst>
        </pc:spChg>
        <pc:spChg chg="add del mod">
          <ac:chgData name="Donovan Brown" userId="dca819bf-999b-4054-aed4-b54c65883e00" providerId="ADAL" clId="{69F24178-E284-443A-9A45-1B99A5A88E00}" dt="2020-09-29T00:51:38.647" v="81"/>
          <ac:spMkLst>
            <pc:docMk/>
            <pc:sldMk cId="3988125716" sldId="2134805196"/>
            <ac:spMk id="4" creationId="{02B4CBC6-0EE8-4667-8F8E-1E672A1C51D7}"/>
          </ac:spMkLst>
        </pc:spChg>
        <pc:spChg chg="add del mod">
          <ac:chgData name="Donovan Brown" userId="dca819bf-999b-4054-aed4-b54c65883e00" providerId="ADAL" clId="{69F24178-E284-443A-9A45-1B99A5A88E00}" dt="2020-09-29T00:51:38.647" v="81"/>
          <ac:spMkLst>
            <pc:docMk/>
            <pc:sldMk cId="3988125716" sldId="2134805196"/>
            <ac:spMk id="5" creationId="{949D9256-91F4-4078-B3E0-41ACE0A674B7}"/>
          </ac:spMkLst>
        </pc:spChg>
      </pc:sldChg>
      <pc:sldChg chg="add del">
        <pc:chgData name="Donovan Brown" userId="dca819bf-999b-4054-aed4-b54c65883e00" providerId="ADAL" clId="{69F24178-E284-443A-9A45-1B99A5A88E00}" dt="2020-09-29T01:27:25.178" v="249" actId="2890"/>
        <pc:sldMkLst>
          <pc:docMk/>
          <pc:sldMk cId="1195941593" sldId="2134805197"/>
        </pc:sldMkLst>
      </pc:sldChg>
      <pc:sldChg chg="addSp delSp modSp add del mod modClrScheme chgLayout">
        <pc:chgData name="Donovan Brown" userId="dca819bf-999b-4054-aed4-b54c65883e00" providerId="ADAL" clId="{69F24178-E284-443A-9A45-1B99A5A88E00}" dt="2020-09-29T01:30:32.294" v="282" actId="47"/>
        <pc:sldMkLst>
          <pc:docMk/>
          <pc:sldMk cId="1788699715" sldId="2134805197"/>
        </pc:sldMkLst>
        <pc:spChg chg="mod">
          <ac:chgData name="Donovan Brown" userId="dca819bf-999b-4054-aed4-b54c65883e00" providerId="ADAL" clId="{69F24178-E284-443A-9A45-1B99A5A88E00}" dt="2020-09-29T01:27:48.733" v="264" actId="26606"/>
          <ac:spMkLst>
            <pc:docMk/>
            <pc:sldMk cId="1788699715" sldId="2134805197"/>
            <ac:spMk id="2" creationId="{6AF2ABD4-E418-634A-ADCA-ABF96C0783BB}"/>
          </ac:spMkLst>
        </pc:spChg>
        <pc:spChg chg="mod">
          <ac:chgData name="Donovan Brown" userId="dca819bf-999b-4054-aed4-b54c65883e00" providerId="ADAL" clId="{69F24178-E284-443A-9A45-1B99A5A88E00}" dt="2020-09-29T01:27:48.733" v="264" actId="26606"/>
          <ac:spMkLst>
            <pc:docMk/>
            <pc:sldMk cId="1788699715" sldId="2134805197"/>
            <ac:spMk id="3" creationId="{24120176-2558-7D4F-8E53-B80D4261CECD}"/>
          </ac:spMkLst>
        </pc:spChg>
        <pc:spChg chg="add del mod">
          <ac:chgData name="Donovan Brown" userId="dca819bf-999b-4054-aed4-b54c65883e00" providerId="ADAL" clId="{69F24178-E284-443A-9A45-1B99A5A88E00}" dt="2020-09-29T01:28:27.908" v="265" actId="931"/>
          <ac:spMkLst>
            <pc:docMk/>
            <pc:sldMk cId="1788699715" sldId="2134805197"/>
            <ac:spMk id="8" creationId="{5079A607-1E1B-4CCD-A9D8-FB3CAAFF3E0C}"/>
          </ac:spMkLst>
        </pc:spChg>
        <pc:picChg chg="add mod">
          <ac:chgData name="Donovan Brown" userId="dca819bf-999b-4054-aed4-b54c65883e00" providerId="ADAL" clId="{69F24178-E284-443A-9A45-1B99A5A88E00}" dt="2020-09-29T01:28:30.582" v="267" actId="962"/>
          <ac:picMkLst>
            <pc:docMk/>
            <pc:sldMk cId="1788699715" sldId="2134805197"/>
            <ac:picMk id="5" creationId="{69B3F8A2-E31A-4EF3-9CA3-AD7693B09C39}"/>
          </ac:picMkLst>
        </pc:picChg>
      </pc:sldChg>
      <pc:sldChg chg="addSp modSp add del mod modClrScheme chgLayout">
        <pc:chgData name="Donovan Brown" userId="dca819bf-999b-4054-aed4-b54c65883e00" providerId="ADAL" clId="{69F24178-E284-443A-9A45-1B99A5A88E00}" dt="2020-09-29T01:58:25.636" v="557" actId="47"/>
        <pc:sldMkLst>
          <pc:docMk/>
          <pc:sldMk cId="3703192935" sldId="2134805197"/>
        </pc:sldMkLst>
        <pc:spChg chg="mod ord">
          <ac:chgData name="Donovan Brown" userId="dca819bf-999b-4054-aed4-b54c65883e00" providerId="ADAL" clId="{69F24178-E284-443A-9A45-1B99A5A88E00}" dt="2020-09-29T01:53:05.650" v="437" actId="700"/>
          <ac:spMkLst>
            <pc:docMk/>
            <pc:sldMk cId="3703192935" sldId="2134805197"/>
            <ac:spMk id="2" creationId="{00000000-0000-0000-0000-000000000000}"/>
          </ac:spMkLst>
        </pc:spChg>
        <pc:spChg chg="add mod ord">
          <ac:chgData name="Donovan Brown" userId="dca819bf-999b-4054-aed4-b54c65883e00" providerId="ADAL" clId="{69F24178-E284-443A-9A45-1B99A5A88E00}" dt="2020-09-29T01:53:23.511" v="441"/>
          <ac:spMkLst>
            <pc:docMk/>
            <pc:sldMk cId="3703192935" sldId="2134805197"/>
            <ac:spMk id="3" creationId="{3D813976-8C4C-4E3B-A466-AB25C7032E09}"/>
          </ac:spMkLst>
        </pc:spChg>
        <pc:spChg chg="mod ord">
          <ac:chgData name="Donovan Brown" userId="dca819bf-999b-4054-aed4-b54c65883e00" providerId="ADAL" clId="{69F24178-E284-443A-9A45-1B99A5A88E00}" dt="2020-09-29T01:53:05.712" v="438" actId="27636"/>
          <ac:spMkLst>
            <pc:docMk/>
            <pc:sldMk cId="3703192935" sldId="2134805197"/>
            <ac:spMk id="4" creationId="{00000000-0000-0000-0000-000000000000}"/>
          </ac:spMkLst>
        </pc:spChg>
        <pc:spChg chg="add mod ord">
          <ac:chgData name="Donovan Brown" userId="dca819bf-999b-4054-aed4-b54c65883e00" providerId="ADAL" clId="{69F24178-E284-443A-9A45-1B99A5A88E00}" dt="2020-09-29T01:53:32.385" v="444"/>
          <ac:spMkLst>
            <pc:docMk/>
            <pc:sldMk cId="3703192935" sldId="2134805197"/>
            <ac:spMk id="5" creationId="{64F5E6F3-67B3-4A6C-9E51-289F94557452}"/>
          </ac:spMkLst>
        </pc:spChg>
        <pc:spChg chg="add mod ord">
          <ac:chgData name="Donovan Brown" userId="dca819bf-999b-4054-aed4-b54c65883e00" providerId="ADAL" clId="{69F24178-E284-443A-9A45-1B99A5A88E00}" dt="2020-09-29T01:53:40.736" v="447"/>
          <ac:spMkLst>
            <pc:docMk/>
            <pc:sldMk cId="3703192935" sldId="2134805197"/>
            <ac:spMk id="6" creationId="{B04D978A-270E-4411-B7D6-87E5F978DD5E}"/>
          </ac:spMkLst>
        </pc:spChg>
      </pc:sldChg>
      <pc:sldChg chg="add del">
        <pc:chgData name="Donovan Brown" userId="dca819bf-999b-4054-aed4-b54c65883e00" providerId="ADAL" clId="{69F24178-E284-443A-9A45-1B99A5A88E00}" dt="2020-09-29T01:22:18.430" v="192" actId="47"/>
        <pc:sldMkLst>
          <pc:docMk/>
          <pc:sldMk cId="4289786827" sldId="2134805197"/>
        </pc:sldMkLst>
      </pc:sldChg>
      <pc:sldChg chg="addSp delSp modSp add del mod modClrScheme chgLayout">
        <pc:chgData name="Donovan Brown" userId="dca819bf-999b-4054-aed4-b54c65883e00" providerId="ADAL" clId="{69F24178-E284-443A-9A45-1B99A5A88E00}" dt="2020-09-29T01:43:59.950" v="399" actId="47"/>
        <pc:sldMkLst>
          <pc:docMk/>
          <pc:sldMk cId="2947675061" sldId="2134805198"/>
        </pc:sldMkLst>
        <pc:spChg chg="mod ord">
          <ac:chgData name="Donovan Brown" userId="dca819bf-999b-4054-aed4-b54c65883e00" providerId="ADAL" clId="{69F24178-E284-443A-9A45-1B99A5A88E00}" dt="2020-09-29T01:35:53.979" v="331"/>
          <ac:spMkLst>
            <pc:docMk/>
            <pc:sldMk cId="2947675061" sldId="2134805198"/>
            <ac:spMk id="2" creationId="{BA4585D2-6699-4BD3-81B7-F2E9AAAD0607}"/>
          </ac:spMkLst>
        </pc:spChg>
        <pc:spChg chg="add del mod">
          <ac:chgData name="Donovan Brown" userId="dca819bf-999b-4054-aed4-b54c65883e00" providerId="ADAL" clId="{69F24178-E284-443A-9A45-1B99A5A88E00}" dt="2020-09-29T01:35:48.342" v="330" actId="700"/>
          <ac:spMkLst>
            <pc:docMk/>
            <pc:sldMk cId="2947675061" sldId="2134805198"/>
            <ac:spMk id="4" creationId="{49500198-39A3-48D2-982F-27CFBA69F532}"/>
          </ac:spMkLst>
        </pc:spChg>
        <pc:spChg chg="mod ord">
          <ac:chgData name="Donovan Brown" userId="dca819bf-999b-4054-aed4-b54c65883e00" providerId="ADAL" clId="{69F24178-E284-443A-9A45-1B99A5A88E00}" dt="2020-09-29T01:35:53.979" v="331"/>
          <ac:spMkLst>
            <pc:docMk/>
            <pc:sldMk cId="2947675061" sldId="2134805198"/>
            <ac:spMk id="5" creationId="{44EF0E71-0F1F-4AA7-A03F-EB83BFBCEAA1}"/>
          </ac:spMkLst>
        </pc:spChg>
        <pc:spChg chg="add del mod">
          <ac:chgData name="Donovan Brown" userId="dca819bf-999b-4054-aed4-b54c65883e00" providerId="ADAL" clId="{69F24178-E284-443A-9A45-1B99A5A88E00}" dt="2020-09-29T01:35:53.979" v="331"/>
          <ac:spMkLst>
            <pc:docMk/>
            <pc:sldMk cId="2947675061" sldId="2134805198"/>
            <ac:spMk id="6" creationId="{99F72B25-A118-4149-978A-877FFCF59188}"/>
          </ac:spMkLst>
        </pc:spChg>
        <pc:spChg chg="del mod">
          <ac:chgData name="Donovan Brown" userId="dca819bf-999b-4054-aed4-b54c65883e00" providerId="ADAL" clId="{69F24178-E284-443A-9A45-1B99A5A88E00}" dt="2020-09-29T01:35:30.811" v="329" actId="478"/>
          <ac:spMkLst>
            <pc:docMk/>
            <pc:sldMk cId="2947675061" sldId="2134805198"/>
            <ac:spMk id="7" creationId="{741ABE84-E93F-4BEC-84DE-3852D7B6B989}"/>
          </ac:spMkLst>
        </pc:spChg>
        <pc:spChg chg="add del mod">
          <ac:chgData name="Donovan Brown" userId="dca819bf-999b-4054-aed4-b54c65883e00" providerId="ADAL" clId="{69F24178-E284-443A-9A45-1B99A5A88E00}" dt="2020-09-29T01:35:53.979" v="331"/>
          <ac:spMkLst>
            <pc:docMk/>
            <pc:sldMk cId="2947675061" sldId="2134805198"/>
            <ac:spMk id="8" creationId="{065AECE5-6E71-4EC4-A278-8FE06A7EC14D}"/>
          </ac:spMkLst>
        </pc:spChg>
      </pc:sldChg>
      <pc:sldChg chg="addSp delSp modSp add mod">
        <pc:chgData name="Donovan Brown" userId="dca819bf-999b-4054-aed4-b54c65883e00" providerId="ADAL" clId="{69F24178-E284-443A-9A45-1B99A5A88E00}" dt="2020-09-29T01:44:47.761" v="402" actId="207"/>
        <pc:sldMkLst>
          <pc:docMk/>
          <pc:sldMk cId="2853389433" sldId="2134805199"/>
        </pc:sldMkLst>
        <pc:spChg chg="mod">
          <ac:chgData name="Donovan Brown" userId="dca819bf-999b-4054-aed4-b54c65883e00" providerId="ADAL" clId="{69F24178-E284-443A-9A45-1B99A5A88E00}" dt="2020-09-29T01:42:44.184" v="391" actId="20577"/>
          <ac:spMkLst>
            <pc:docMk/>
            <pc:sldMk cId="2853389433" sldId="2134805199"/>
            <ac:spMk id="2" creationId="{BA4585D2-6699-4BD3-81B7-F2E9AAAD0607}"/>
          </ac:spMkLst>
        </pc:spChg>
        <pc:spChg chg="add mod">
          <ac:chgData name="Donovan Brown" userId="dca819bf-999b-4054-aed4-b54c65883e00" providerId="ADAL" clId="{69F24178-E284-443A-9A45-1B99A5A88E00}" dt="2020-09-29T01:43:25.020" v="395" actId="14100"/>
          <ac:spMkLst>
            <pc:docMk/>
            <pc:sldMk cId="2853389433" sldId="2134805199"/>
            <ac:spMk id="4" creationId="{E30C7882-BD7D-4D25-97DF-F5C99B3E1C8E}"/>
          </ac:spMkLst>
        </pc:spChg>
        <pc:spChg chg="del mod">
          <ac:chgData name="Donovan Brown" userId="dca819bf-999b-4054-aed4-b54c65883e00" providerId="ADAL" clId="{69F24178-E284-443A-9A45-1B99A5A88E00}" dt="2020-09-29T01:38:31.772" v="355" actId="22"/>
          <ac:spMkLst>
            <pc:docMk/>
            <pc:sldMk cId="2853389433" sldId="2134805199"/>
            <ac:spMk id="5" creationId="{44EF0E71-0F1F-4AA7-A03F-EB83BFBCEAA1}"/>
          </ac:spMkLst>
        </pc:spChg>
        <pc:spChg chg="add del">
          <ac:chgData name="Donovan Brown" userId="dca819bf-999b-4054-aed4-b54c65883e00" providerId="ADAL" clId="{69F24178-E284-443A-9A45-1B99A5A88E00}" dt="2020-09-29T01:35:15.883" v="327" actId="26606"/>
          <ac:spMkLst>
            <pc:docMk/>
            <pc:sldMk cId="2853389433" sldId="2134805199"/>
            <ac:spMk id="7" creationId="{741ABE84-E93F-4BEC-84DE-3852D7B6B989}"/>
          </ac:spMkLst>
        </pc:spChg>
        <pc:graphicFrameChg chg="add mod">
          <ac:chgData name="Donovan Brown" userId="dca819bf-999b-4054-aed4-b54c65883e00" providerId="ADAL" clId="{69F24178-E284-443A-9A45-1B99A5A88E00}" dt="2020-09-29T01:43:55.087" v="397" actId="20577"/>
          <ac:graphicFrameMkLst>
            <pc:docMk/>
            <pc:sldMk cId="2853389433" sldId="2134805199"/>
            <ac:graphicFrameMk id="3" creationId="{E58044A1-B818-45C8-B1D3-C5FD23EFE806}"/>
          </ac:graphicFrameMkLst>
        </pc:graphicFrameChg>
        <pc:graphicFrameChg chg="add del mod">
          <ac:chgData name="Donovan Brown" userId="dca819bf-999b-4054-aed4-b54c65883e00" providerId="ADAL" clId="{69F24178-E284-443A-9A45-1B99A5A88E00}" dt="2020-09-29T01:38:09.290" v="354" actId="21"/>
          <ac:graphicFrameMkLst>
            <pc:docMk/>
            <pc:sldMk cId="2853389433" sldId="2134805199"/>
            <ac:graphicFrameMk id="8" creationId="{D84A0D1B-01A9-4484-9619-C4F606FEE003}"/>
          </ac:graphicFrameMkLst>
        </pc:graphicFrameChg>
        <pc:graphicFrameChg chg="add del">
          <ac:chgData name="Donovan Brown" userId="dca819bf-999b-4054-aed4-b54c65883e00" providerId="ADAL" clId="{69F24178-E284-443A-9A45-1B99A5A88E00}" dt="2020-09-29T01:35:13.809" v="324" actId="26606"/>
          <ac:graphicFrameMkLst>
            <pc:docMk/>
            <pc:sldMk cId="2853389433" sldId="2134805199"/>
            <ac:graphicFrameMk id="9" creationId="{3E31BD98-F58D-4241-8EF6-471C67E2655E}"/>
          </ac:graphicFrameMkLst>
        </pc:graphicFrameChg>
        <pc:graphicFrameChg chg="add del">
          <ac:chgData name="Donovan Brown" userId="dca819bf-999b-4054-aed4-b54c65883e00" providerId="ADAL" clId="{69F24178-E284-443A-9A45-1B99A5A88E00}" dt="2020-09-29T01:35:15.852" v="326" actId="26606"/>
          <ac:graphicFrameMkLst>
            <pc:docMk/>
            <pc:sldMk cId="2853389433" sldId="2134805199"/>
            <ac:graphicFrameMk id="11" creationId="{975A0BF9-C770-4698-9EBA-4C69E6253B25}"/>
          </ac:graphicFrameMkLst>
        </pc:graphicFrameChg>
        <pc:graphicFrameChg chg="add mod">
          <ac:chgData name="Donovan Brown" userId="dca819bf-999b-4054-aed4-b54c65883e00" providerId="ADAL" clId="{69F24178-E284-443A-9A45-1B99A5A88E00}" dt="2020-09-29T01:44:47.761" v="402" actId="207"/>
          <ac:graphicFrameMkLst>
            <pc:docMk/>
            <pc:sldMk cId="2853389433" sldId="2134805199"/>
            <ac:graphicFrameMk id="13" creationId="{3E31BD98-F58D-4241-8EF6-471C67E2655E}"/>
          </ac:graphicFrameMkLst>
        </pc:graphicFrameChg>
      </pc:sldChg>
      <pc:sldChg chg="add del">
        <pc:chgData name="Donovan Brown" userId="dca819bf-999b-4054-aed4-b54c65883e00" providerId="ADAL" clId="{69F24178-E284-443A-9A45-1B99A5A88E00}" dt="2020-09-29T01:46:53.805" v="411" actId="47"/>
        <pc:sldMkLst>
          <pc:docMk/>
          <pc:sldMk cId="2915307566" sldId="2134805200"/>
        </pc:sldMkLst>
      </pc:sldChg>
      <pc:sldChg chg="addSp delSp modSp add del mod modClrScheme chgLayout">
        <pc:chgData name="Donovan Brown" userId="dca819bf-999b-4054-aed4-b54c65883e00" providerId="ADAL" clId="{69F24178-E284-443A-9A45-1B99A5A88E00}" dt="2020-09-29T01:43:58.062" v="398" actId="47"/>
        <pc:sldMkLst>
          <pc:docMk/>
          <pc:sldMk cId="3735270548" sldId="2134805200"/>
        </pc:sldMkLst>
        <pc:spChg chg="mod">
          <ac:chgData name="Donovan Brown" userId="dca819bf-999b-4054-aed4-b54c65883e00" providerId="ADAL" clId="{69F24178-E284-443A-9A45-1B99A5A88E00}" dt="2020-09-29T01:37:12.568" v="348" actId="26606"/>
          <ac:spMkLst>
            <pc:docMk/>
            <pc:sldMk cId="3735270548" sldId="2134805200"/>
            <ac:spMk id="2" creationId="{BA4585D2-6699-4BD3-81B7-F2E9AAAD0607}"/>
          </ac:spMkLst>
        </pc:spChg>
        <pc:spChg chg="add del mod">
          <ac:chgData name="Donovan Brown" userId="dca819bf-999b-4054-aed4-b54c65883e00" providerId="ADAL" clId="{69F24178-E284-443A-9A45-1B99A5A88E00}" dt="2020-09-29T01:36:44.444" v="335"/>
          <ac:spMkLst>
            <pc:docMk/>
            <pc:sldMk cId="3735270548" sldId="2134805200"/>
            <ac:spMk id="3" creationId="{53065714-8A48-43B0-9943-991893F58422}"/>
          </ac:spMkLst>
        </pc:spChg>
        <pc:spChg chg="add del mod">
          <ac:chgData name="Donovan Brown" userId="dca819bf-999b-4054-aed4-b54c65883e00" providerId="ADAL" clId="{69F24178-E284-443A-9A45-1B99A5A88E00}" dt="2020-09-29T01:36:44.444" v="335"/>
          <ac:spMkLst>
            <pc:docMk/>
            <pc:sldMk cId="3735270548" sldId="2134805200"/>
            <ac:spMk id="4" creationId="{52DF93FD-DF39-4014-BF3B-A5006CE98589}"/>
          </ac:spMkLst>
        </pc:spChg>
        <pc:spChg chg="add del mod">
          <ac:chgData name="Donovan Brown" userId="dca819bf-999b-4054-aed4-b54c65883e00" providerId="ADAL" clId="{69F24178-E284-443A-9A45-1B99A5A88E00}" dt="2020-09-29T01:37:12.568" v="348" actId="26606"/>
          <ac:spMkLst>
            <pc:docMk/>
            <pc:sldMk cId="3735270548" sldId="2134805200"/>
            <ac:spMk id="5" creationId="{44EF0E71-0F1F-4AA7-A03F-EB83BFBCEAA1}"/>
          </ac:spMkLst>
        </pc:spChg>
        <pc:spChg chg="add del mod">
          <ac:chgData name="Donovan Brown" userId="dca819bf-999b-4054-aed4-b54c65883e00" providerId="ADAL" clId="{69F24178-E284-443A-9A45-1B99A5A88E00}" dt="2020-09-29T01:37:12.568" v="348" actId="26606"/>
          <ac:spMkLst>
            <pc:docMk/>
            <pc:sldMk cId="3735270548" sldId="2134805200"/>
            <ac:spMk id="6" creationId="{219DC595-7524-48A0-A8CB-4A06FAFE6348}"/>
          </ac:spMkLst>
        </pc:spChg>
        <pc:spChg chg="del mod">
          <ac:chgData name="Donovan Brown" userId="dca819bf-999b-4054-aed4-b54c65883e00" providerId="ADAL" clId="{69F24178-E284-443A-9A45-1B99A5A88E00}" dt="2020-09-29T01:36:44.444" v="335"/>
          <ac:spMkLst>
            <pc:docMk/>
            <pc:sldMk cId="3735270548" sldId="2134805200"/>
            <ac:spMk id="7" creationId="{741ABE84-E93F-4BEC-84DE-3852D7B6B989}"/>
          </ac:spMkLst>
        </pc:spChg>
        <pc:spChg chg="add del">
          <ac:chgData name="Donovan Brown" userId="dca819bf-999b-4054-aed4-b54c65883e00" providerId="ADAL" clId="{69F24178-E284-443A-9A45-1B99A5A88E00}" dt="2020-09-29T01:36:58.805" v="337" actId="26606"/>
          <ac:spMkLst>
            <pc:docMk/>
            <pc:sldMk cId="3735270548" sldId="2134805200"/>
            <ac:spMk id="12" creationId="{9F3843F6-CC15-407C-B2A3-7975B9BCF65F}"/>
          </ac:spMkLst>
        </pc:spChg>
        <pc:spChg chg="add del">
          <ac:chgData name="Donovan Brown" userId="dca819bf-999b-4054-aed4-b54c65883e00" providerId="ADAL" clId="{69F24178-E284-443A-9A45-1B99A5A88E00}" dt="2020-09-29T01:37:01.649" v="339" actId="26606"/>
          <ac:spMkLst>
            <pc:docMk/>
            <pc:sldMk cId="3735270548" sldId="2134805200"/>
            <ac:spMk id="14" creationId="{C603453A-6178-472A-9095-F1CA9B28860D}"/>
          </ac:spMkLst>
        </pc:spChg>
        <pc:spChg chg="add del">
          <ac:chgData name="Donovan Brown" userId="dca819bf-999b-4054-aed4-b54c65883e00" providerId="ADAL" clId="{69F24178-E284-443A-9A45-1B99A5A88E00}" dt="2020-09-29T01:37:08.189" v="341" actId="26606"/>
          <ac:spMkLst>
            <pc:docMk/>
            <pc:sldMk cId="3735270548" sldId="2134805200"/>
            <ac:spMk id="17" creationId="{A077B004-EB14-44CC-9517-7C95F88EBEA7}"/>
          </ac:spMkLst>
        </pc:spChg>
        <pc:spChg chg="add del mod">
          <ac:chgData name="Donovan Brown" userId="dca819bf-999b-4054-aed4-b54c65883e00" providerId="ADAL" clId="{69F24178-E284-443A-9A45-1B99A5A88E00}" dt="2020-09-29T01:37:10.547" v="343" actId="26606"/>
          <ac:spMkLst>
            <pc:docMk/>
            <pc:sldMk cId="3735270548" sldId="2134805200"/>
            <ac:spMk id="20" creationId="{44EF0E71-0F1F-4AA7-A03F-EB83BFBCEAA1}"/>
          </ac:spMkLst>
        </pc:spChg>
        <pc:spChg chg="add del mod">
          <ac:chgData name="Donovan Brown" userId="dca819bf-999b-4054-aed4-b54c65883e00" providerId="ADAL" clId="{69F24178-E284-443A-9A45-1B99A5A88E00}" dt="2020-09-29T01:37:11.751" v="345" actId="26606"/>
          <ac:spMkLst>
            <pc:docMk/>
            <pc:sldMk cId="3735270548" sldId="2134805200"/>
            <ac:spMk id="22" creationId="{44EF0E71-0F1F-4AA7-A03F-EB83BFBCEAA1}"/>
          </ac:spMkLst>
        </pc:spChg>
        <pc:spChg chg="add del mod">
          <ac:chgData name="Donovan Brown" userId="dca819bf-999b-4054-aed4-b54c65883e00" providerId="ADAL" clId="{69F24178-E284-443A-9A45-1B99A5A88E00}" dt="2020-09-29T01:37:12.553" v="347" actId="26606"/>
          <ac:spMkLst>
            <pc:docMk/>
            <pc:sldMk cId="3735270548" sldId="2134805200"/>
            <ac:spMk id="24" creationId="{44EF0E71-0F1F-4AA7-A03F-EB83BFBCEAA1}"/>
          </ac:spMkLst>
        </pc:spChg>
        <pc:spChg chg="add">
          <ac:chgData name="Donovan Brown" userId="dca819bf-999b-4054-aed4-b54c65883e00" providerId="ADAL" clId="{69F24178-E284-443A-9A45-1B99A5A88E00}" dt="2020-09-29T01:37:12.568" v="348" actId="26606"/>
          <ac:spMkLst>
            <pc:docMk/>
            <pc:sldMk cId="3735270548" sldId="2134805200"/>
            <ac:spMk id="26" creationId="{9F3843F6-CC15-407C-B2A3-7975B9BCF65F}"/>
          </ac:spMkLst>
        </pc:spChg>
        <pc:graphicFrameChg chg="add del">
          <ac:chgData name="Donovan Brown" userId="dca819bf-999b-4054-aed4-b54c65883e00" providerId="ADAL" clId="{69F24178-E284-443A-9A45-1B99A5A88E00}" dt="2020-09-29T01:36:58.805" v="337" actId="26606"/>
          <ac:graphicFrameMkLst>
            <pc:docMk/>
            <pc:sldMk cId="3735270548" sldId="2134805200"/>
            <ac:graphicFrameMk id="8" creationId="{08B86F94-0FC1-40EC-96D4-E34B335C2FCF}"/>
          </ac:graphicFrameMkLst>
        </pc:graphicFrameChg>
        <pc:graphicFrameChg chg="add del">
          <ac:chgData name="Donovan Brown" userId="dca819bf-999b-4054-aed4-b54c65883e00" providerId="ADAL" clId="{69F24178-E284-443A-9A45-1B99A5A88E00}" dt="2020-09-29T01:37:01.649" v="339" actId="26606"/>
          <ac:graphicFrameMkLst>
            <pc:docMk/>
            <pc:sldMk cId="3735270548" sldId="2134805200"/>
            <ac:graphicFrameMk id="15" creationId="{8FA3AEDE-5EAB-4F2F-A519-D62829F555F1}"/>
          </ac:graphicFrameMkLst>
        </pc:graphicFrameChg>
        <pc:graphicFrameChg chg="add del">
          <ac:chgData name="Donovan Brown" userId="dca819bf-999b-4054-aed4-b54c65883e00" providerId="ADAL" clId="{69F24178-E284-443A-9A45-1B99A5A88E00}" dt="2020-09-29T01:37:08.189" v="341" actId="26606"/>
          <ac:graphicFrameMkLst>
            <pc:docMk/>
            <pc:sldMk cId="3735270548" sldId="2134805200"/>
            <ac:graphicFrameMk id="18" creationId="{6C301669-6BAA-4175-93FD-5BC81BE1D74E}"/>
          </ac:graphicFrameMkLst>
        </pc:graphicFrameChg>
        <pc:graphicFrameChg chg="add">
          <ac:chgData name="Donovan Brown" userId="dca819bf-999b-4054-aed4-b54c65883e00" providerId="ADAL" clId="{69F24178-E284-443A-9A45-1B99A5A88E00}" dt="2020-09-29T01:37:12.568" v="348" actId="26606"/>
          <ac:graphicFrameMkLst>
            <pc:docMk/>
            <pc:sldMk cId="3735270548" sldId="2134805200"/>
            <ac:graphicFrameMk id="27" creationId="{08B86F94-0FC1-40EC-96D4-E34B335C2FCF}"/>
          </ac:graphicFrameMkLst>
        </pc:graphicFrameChg>
      </pc:sldChg>
      <pc:sldChg chg="addSp delSp modSp add mod modClrScheme chgLayout">
        <pc:chgData name="Donovan Brown" userId="dca819bf-999b-4054-aed4-b54c65883e00" providerId="ADAL" clId="{69F24178-E284-443A-9A45-1B99A5A88E00}" dt="2020-09-29T01:51:35.612" v="434" actId="26606"/>
        <pc:sldMkLst>
          <pc:docMk/>
          <pc:sldMk cId="3928170340" sldId="2134805200"/>
        </pc:sldMkLst>
        <pc:spChg chg="mod ord">
          <ac:chgData name="Donovan Brown" userId="dca819bf-999b-4054-aed4-b54c65883e00" providerId="ADAL" clId="{69F24178-E284-443A-9A45-1B99A5A88E00}" dt="2020-09-29T01:51:35.612" v="434" actId="26606"/>
          <ac:spMkLst>
            <pc:docMk/>
            <pc:sldMk cId="3928170340" sldId="2134805200"/>
            <ac:spMk id="2" creationId="{14A477C0-C910-45A9-8D95-F930DCC3AD56}"/>
          </ac:spMkLst>
        </pc:spChg>
        <pc:spChg chg="mod ord">
          <ac:chgData name="Donovan Brown" userId="dca819bf-999b-4054-aed4-b54c65883e00" providerId="ADAL" clId="{69F24178-E284-443A-9A45-1B99A5A88E00}" dt="2020-09-29T01:51:35.612" v="434" actId="26606"/>
          <ac:spMkLst>
            <pc:docMk/>
            <pc:sldMk cId="3928170340" sldId="2134805200"/>
            <ac:spMk id="3" creationId="{67A426B3-C9A1-4CC6-B0E6-F1A2F772C625}"/>
          </ac:spMkLst>
        </pc:spChg>
        <pc:spChg chg="del mod">
          <ac:chgData name="Donovan Brown" userId="dca819bf-999b-4054-aed4-b54c65883e00" providerId="ADAL" clId="{69F24178-E284-443A-9A45-1B99A5A88E00}" dt="2020-09-29T01:48:23.343" v="415" actId="700"/>
          <ac:spMkLst>
            <pc:docMk/>
            <pc:sldMk cId="3928170340" sldId="2134805200"/>
            <ac:spMk id="4" creationId="{F7348541-7A84-417D-8576-7C50D4064105}"/>
          </ac:spMkLst>
        </pc:spChg>
        <pc:spChg chg="add del mod">
          <ac:chgData name="Donovan Brown" userId="dca819bf-999b-4054-aed4-b54c65883e00" providerId="ADAL" clId="{69F24178-E284-443A-9A45-1B99A5A88E00}" dt="2020-09-29T01:49:46.566" v="426"/>
          <ac:spMkLst>
            <pc:docMk/>
            <pc:sldMk cId="3928170340" sldId="2134805200"/>
            <ac:spMk id="7" creationId="{4FD150AD-6C61-4727-B941-0FDE1D9EBA1A}"/>
          </ac:spMkLst>
        </pc:spChg>
        <pc:spChg chg="add del mod">
          <ac:chgData name="Donovan Brown" userId="dca819bf-999b-4054-aed4-b54c65883e00" providerId="ADAL" clId="{69F24178-E284-443A-9A45-1B99A5A88E00}" dt="2020-09-29T01:49:46.566" v="426"/>
          <ac:spMkLst>
            <pc:docMk/>
            <pc:sldMk cId="3928170340" sldId="2134805200"/>
            <ac:spMk id="8" creationId="{A904ED39-ED22-43BF-9BE8-4983EBE3F27E}"/>
          </ac:spMkLst>
        </pc:spChg>
        <pc:graphicFrameChg chg="add del modGraphic">
          <ac:chgData name="Donovan Brown" userId="dca819bf-999b-4054-aed4-b54c65883e00" providerId="ADAL" clId="{69F24178-E284-443A-9A45-1B99A5A88E00}" dt="2020-09-29T01:49:04.654" v="423" actId="1032"/>
          <ac:graphicFrameMkLst>
            <pc:docMk/>
            <pc:sldMk cId="3928170340" sldId="2134805200"/>
            <ac:graphicFrameMk id="5" creationId="{1FE827CF-EADC-47B1-9CE5-2D3F170A3481}"/>
          </ac:graphicFrameMkLst>
        </pc:graphicFrameChg>
        <pc:graphicFrameChg chg="add del modGraphic">
          <ac:chgData name="Donovan Brown" userId="dca819bf-999b-4054-aed4-b54c65883e00" providerId="ADAL" clId="{69F24178-E284-443A-9A45-1B99A5A88E00}" dt="2020-09-29T01:49:41.378" v="425" actId="1032"/>
          <ac:graphicFrameMkLst>
            <pc:docMk/>
            <pc:sldMk cId="3928170340" sldId="2134805200"/>
            <ac:graphicFrameMk id="6" creationId="{0683B634-FAA6-4D69-BE44-9555D2A4FD8C}"/>
          </ac:graphicFrameMkLst>
        </pc:graphicFrameChg>
      </pc:sldChg>
      <pc:sldChg chg="addSp delSp modSp add del mod modClrScheme chgLayout">
        <pc:chgData name="Donovan Brown" userId="dca819bf-999b-4054-aed4-b54c65883e00" providerId="ADAL" clId="{69F24178-E284-443A-9A45-1B99A5A88E00}" dt="2020-09-29T01:58:21.958" v="556" actId="47"/>
        <pc:sldMkLst>
          <pc:docMk/>
          <pc:sldMk cId="2925508099" sldId="2134805201"/>
        </pc:sldMkLst>
        <pc:spChg chg="mod">
          <ac:chgData name="Donovan Brown" userId="dca819bf-999b-4054-aed4-b54c65883e00" providerId="ADAL" clId="{69F24178-E284-443A-9A45-1B99A5A88E00}" dt="2020-09-29T01:57:42.128" v="554" actId="26606"/>
          <ac:spMkLst>
            <pc:docMk/>
            <pc:sldMk cId="2925508099" sldId="2134805201"/>
            <ac:spMk id="2" creationId="{00000000-0000-0000-0000-000000000000}"/>
          </ac:spMkLst>
        </pc:spChg>
        <pc:spChg chg="del">
          <ac:chgData name="Donovan Brown" userId="dca819bf-999b-4054-aed4-b54c65883e00" providerId="ADAL" clId="{69F24178-E284-443A-9A45-1B99A5A88E00}" dt="2020-09-29T01:56:15.078" v="530" actId="478"/>
          <ac:spMkLst>
            <pc:docMk/>
            <pc:sldMk cId="2925508099" sldId="2134805201"/>
            <ac:spMk id="4" creationId="{00000000-0000-0000-0000-000000000000}"/>
          </ac:spMkLst>
        </pc:spChg>
        <pc:spChg chg="add del mod">
          <ac:chgData name="Donovan Brown" userId="dca819bf-999b-4054-aed4-b54c65883e00" providerId="ADAL" clId="{69F24178-E284-443A-9A45-1B99A5A88E00}" dt="2020-09-29T01:56:21.591" v="532" actId="22"/>
          <ac:spMkLst>
            <pc:docMk/>
            <pc:sldMk cId="2925508099" sldId="2134805201"/>
            <ac:spMk id="6" creationId="{082B11BD-A989-424E-9719-1BC1070EFAB7}"/>
          </ac:spMkLst>
        </pc:spChg>
        <pc:spChg chg="add del mod">
          <ac:chgData name="Donovan Brown" userId="dca819bf-999b-4054-aed4-b54c65883e00" providerId="ADAL" clId="{69F24178-E284-443A-9A45-1B99A5A88E00}" dt="2020-09-29T01:57:23.372" v="547" actId="26606"/>
          <ac:spMkLst>
            <pc:docMk/>
            <pc:sldMk cId="2925508099" sldId="2134805201"/>
            <ac:spMk id="13" creationId="{BC4FB7B2-A67E-409B-9243-18D11D81C59D}"/>
          </ac:spMkLst>
        </pc:spChg>
        <pc:spChg chg="add del mod">
          <ac:chgData name="Donovan Brown" userId="dca819bf-999b-4054-aed4-b54c65883e00" providerId="ADAL" clId="{69F24178-E284-443A-9A45-1B99A5A88E00}" dt="2020-09-29T01:57:31.671" v="549" actId="26606"/>
          <ac:spMkLst>
            <pc:docMk/>
            <pc:sldMk cId="2925508099" sldId="2134805201"/>
            <ac:spMk id="15" creationId="{7C915E42-8F35-445F-A6AE-8F7664EADC79}"/>
          </ac:spMkLst>
        </pc:spChg>
        <pc:spChg chg="add del mod">
          <ac:chgData name="Donovan Brown" userId="dca819bf-999b-4054-aed4-b54c65883e00" providerId="ADAL" clId="{69F24178-E284-443A-9A45-1B99A5A88E00}" dt="2020-09-29T01:57:37.115" v="551" actId="26606"/>
          <ac:spMkLst>
            <pc:docMk/>
            <pc:sldMk cId="2925508099" sldId="2134805201"/>
            <ac:spMk id="17" creationId="{3AC8A7C1-9053-4DFA-8D09-C6B2BA677350}"/>
          </ac:spMkLst>
        </pc:spChg>
        <pc:spChg chg="add del mod">
          <ac:chgData name="Donovan Brown" userId="dca819bf-999b-4054-aed4-b54c65883e00" providerId="ADAL" clId="{69F24178-E284-443A-9A45-1B99A5A88E00}" dt="2020-09-29T01:57:42.116" v="553" actId="26606"/>
          <ac:spMkLst>
            <pc:docMk/>
            <pc:sldMk cId="2925508099" sldId="2134805201"/>
            <ac:spMk id="19" creationId="{B184DBF1-F4D0-4E9C-AF34-B791BDFE9BC4}"/>
          </ac:spMkLst>
        </pc:spChg>
        <pc:graphicFrameChg chg="add del mod modGraphic">
          <ac:chgData name="Donovan Brown" userId="dca819bf-999b-4054-aed4-b54c65883e00" providerId="ADAL" clId="{69F24178-E284-443A-9A45-1B99A5A88E00}" dt="2020-09-29T01:56:20.182" v="531" actId="21"/>
          <ac:graphicFrameMkLst>
            <pc:docMk/>
            <pc:sldMk cId="2925508099" sldId="2134805201"/>
            <ac:graphicFrameMk id="3" creationId="{A80ADE9F-663D-4C11-AD16-AF9FB16CBCBD}"/>
          </ac:graphicFrameMkLst>
        </pc:graphicFrameChg>
        <pc:graphicFrameChg chg="add mod modGraphic">
          <ac:chgData name="Donovan Brown" userId="dca819bf-999b-4054-aed4-b54c65883e00" providerId="ADAL" clId="{69F24178-E284-443A-9A45-1B99A5A88E00}" dt="2020-09-29T01:57:42.128" v="554" actId="26606"/>
          <ac:graphicFrameMkLst>
            <pc:docMk/>
            <pc:sldMk cId="2925508099" sldId="2134805201"/>
            <ac:graphicFrameMk id="8" creationId="{B2D516FC-D491-4480-88AB-606EDCA31B8A}"/>
          </ac:graphicFrameMkLst>
        </pc:graphicFrameChg>
      </pc:sldChg>
      <pc:sldChg chg="modSp add del mod">
        <pc:chgData name="Donovan Brown" userId="dca819bf-999b-4054-aed4-b54c65883e00" providerId="ADAL" clId="{69F24178-E284-443A-9A45-1B99A5A88E00}" dt="2020-09-29T01:58:29.075" v="558" actId="47"/>
        <pc:sldMkLst>
          <pc:docMk/>
          <pc:sldMk cId="2121460575" sldId="2134805202"/>
        </pc:sldMkLst>
        <pc:spChg chg="mod">
          <ac:chgData name="Donovan Brown" userId="dca819bf-999b-4054-aed4-b54c65883e00" providerId="ADAL" clId="{69F24178-E284-443A-9A45-1B99A5A88E00}" dt="2020-09-29T01:55:51.996" v="527" actId="20577"/>
          <ac:spMkLst>
            <pc:docMk/>
            <pc:sldMk cId="2121460575" sldId="2134805202"/>
            <ac:spMk id="4" creationId="{00000000-0000-0000-0000-000000000000}"/>
          </ac:spMkLst>
        </pc:spChg>
      </pc:sldChg>
      <pc:sldChg chg="modSp add del mod">
        <pc:chgData name="Donovan Brown" userId="dca819bf-999b-4054-aed4-b54c65883e00" providerId="ADAL" clId="{69F24178-E284-443A-9A45-1B99A5A88E00}" dt="2020-09-29T02:12:49.209" v="774" actId="47"/>
        <pc:sldMkLst>
          <pc:docMk/>
          <pc:sldMk cId="429067998" sldId="2134805203"/>
        </pc:sldMkLst>
        <pc:spChg chg="mod">
          <ac:chgData name="Donovan Brown" userId="dca819bf-999b-4054-aed4-b54c65883e00" providerId="ADAL" clId="{69F24178-E284-443A-9A45-1B99A5A88E00}" dt="2020-09-29T02:05:03.941" v="739" actId="26606"/>
          <ac:spMkLst>
            <pc:docMk/>
            <pc:sldMk cId="429067998" sldId="2134805203"/>
            <ac:spMk id="2" creationId="{00000000-0000-0000-0000-000000000000}"/>
          </ac:spMkLst>
        </pc:spChg>
        <pc:graphicFrameChg chg="mod modGraphic">
          <ac:chgData name="Donovan Brown" userId="dca819bf-999b-4054-aed4-b54c65883e00" providerId="ADAL" clId="{69F24178-E284-443A-9A45-1B99A5A88E00}" dt="2020-09-29T02:09:49.646" v="755" actId="122"/>
          <ac:graphicFrameMkLst>
            <pc:docMk/>
            <pc:sldMk cId="429067998" sldId="2134805203"/>
            <ac:graphicFrameMk id="8" creationId="{B2D516FC-D491-4480-88AB-606EDCA31B8A}"/>
          </ac:graphicFrameMkLst>
        </pc:graphicFrameChg>
      </pc:sldChg>
      <pc:sldChg chg="modSp add mod">
        <pc:chgData name="Donovan Brown" userId="dca819bf-999b-4054-aed4-b54c65883e00" providerId="ADAL" clId="{69F24178-E284-443A-9A45-1B99A5A88E00}" dt="2020-09-29T02:04:09.323" v="736" actId="114"/>
        <pc:sldMkLst>
          <pc:docMk/>
          <pc:sldMk cId="388927014" sldId="2134805204"/>
        </pc:sldMkLst>
        <pc:spChg chg="mod">
          <ac:chgData name="Donovan Brown" userId="dca819bf-999b-4054-aed4-b54c65883e00" providerId="ADAL" clId="{69F24178-E284-443A-9A45-1B99A5A88E00}" dt="2020-09-29T02:03:33.111" v="731" actId="20577"/>
          <ac:spMkLst>
            <pc:docMk/>
            <pc:sldMk cId="388927014" sldId="2134805204"/>
            <ac:spMk id="2" creationId="{00000000-0000-0000-0000-000000000000}"/>
          </ac:spMkLst>
        </pc:spChg>
        <pc:graphicFrameChg chg="mod">
          <ac:chgData name="Donovan Brown" userId="dca819bf-999b-4054-aed4-b54c65883e00" providerId="ADAL" clId="{69F24178-E284-443A-9A45-1B99A5A88E00}" dt="2020-09-29T02:04:09.323" v="736" actId="114"/>
          <ac:graphicFrameMkLst>
            <pc:docMk/>
            <pc:sldMk cId="388927014" sldId="2134805204"/>
            <ac:graphicFrameMk id="8" creationId="{B2D516FC-D491-4480-88AB-606EDCA31B8A}"/>
          </ac:graphicFrameMkLst>
        </pc:graphicFrameChg>
      </pc:sldChg>
      <pc:sldChg chg="modSp add del">
        <pc:chgData name="Donovan Brown" userId="dca819bf-999b-4054-aed4-b54c65883e00" providerId="ADAL" clId="{69F24178-E284-443A-9A45-1B99A5A88E00}" dt="2020-09-29T01:59:12.218" v="571" actId="2890"/>
        <pc:sldMkLst>
          <pc:docMk/>
          <pc:sldMk cId="3870605576" sldId="2134805204"/>
        </pc:sldMkLst>
        <pc:graphicFrameChg chg="mod">
          <ac:chgData name="Donovan Brown" userId="dca819bf-999b-4054-aed4-b54c65883e00" providerId="ADAL" clId="{69F24178-E284-443A-9A45-1B99A5A88E00}" dt="2020-09-29T01:59:07.478" v="570" actId="20577"/>
          <ac:graphicFrameMkLst>
            <pc:docMk/>
            <pc:sldMk cId="3870605576" sldId="2134805204"/>
            <ac:graphicFrameMk id="8" creationId="{B2D516FC-D491-4480-88AB-606EDCA31B8A}"/>
          </ac:graphicFrameMkLst>
        </pc:graphicFrameChg>
      </pc:sldChg>
      <pc:sldChg chg="add del">
        <pc:chgData name="Donovan Brown" userId="dca819bf-999b-4054-aed4-b54c65883e00" providerId="ADAL" clId="{69F24178-E284-443A-9A45-1B99A5A88E00}" dt="2020-09-29T02:12:58.122" v="776" actId="47"/>
        <pc:sldMkLst>
          <pc:docMk/>
          <pc:sldMk cId="3511182156" sldId="2134805205"/>
        </pc:sldMkLst>
      </pc:sldChg>
      <pc:sldChg chg="add del">
        <pc:chgData name="Donovan Brown" userId="dca819bf-999b-4054-aed4-b54c65883e00" providerId="ADAL" clId="{69F24178-E284-443A-9A45-1B99A5A88E00}" dt="2020-09-29T02:12:54.137" v="775" actId="47"/>
        <pc:sldMkLst>
          <pc:docMk/>
          <pc:sldMk cId="1658738486" sldId="2134805206"/>
        </pc:sldMkLst>
      </pc:sldChg>
      <pc:sldChg chg="addSp delSp modSp add mod">
        <pc:chgData name="Donovan Brown" userId="dca819bf-999b-4054-aed4-b54c65883e00" providerId="ADAL" clId="{69F24178-E284-443A-9A45-1B99A5A88E00}" dt="2020-09-29T02:13:18.737" v="779" actId="1076"/>
        <pc:sldMkLst>
          <pc:docMk/>
          <pc:sldMk cId="3605328487" sldId="2134805207"/>
        </pc:sldMkLst>
        <pc:spChg chg="mod topLvl">
          <ac:chgData name="Donovan Brown" userId="dca819bf-999b-4054-aed4-b54c65883e00" providerId="ADAL" clId="{69F24178-E284-443A-9A45-1B99A5A88E00}" dt="2020-09-29T02:11:57.565" v="767" actId="164"/>
          <ac:spMkLst>
            <pc:docMk/>
            <pc:sldMk cId="3605328487" sldId="2134805207"/>
            <ac:spMk id="4" creationId="{9C789C69-6796-4FC5-A039-51DD0DAB2BF1}"/>
          </ac:spMkLst>
        </pc:spChg>
        <pc:spChg chg="mod topLvl">
          <ac:chgData name="Donovan Brown" userId="dca819bf-999b-4054-aed4-b54c65883e00" providerId="ADAL" clId="{69F24178-E284-443A-9A45-1B99A5A88E00}" dt="2020-09-29T02:11:57.565" v="767" actId="164"/>
          <ac:spMkLst>
            <pc:docMk/>
            <pc:sldMk cId="3605328487" sldId="2134805207"/>
            <ac:spMk id="5" creationId="{FCAF11D6-B179-41CE-8065-AE256A75B083}"/>
          </ac:spMkLst>
        </pc:spChg>
        <pc:spChg chg="mod topLvl">
          <ac:chgData name="Donovan Brown" userId="dca819bf-999b-4054-aed4-b54c65883e00" providerId="ADAL" clId="{69F24178-E284-443A-9A45-1B99A5A88E00}" dt="2020-09-29T02:11:57.565" v="767" actId="164"/>
          <ac:spMkLst>
            <pc:docMk/>
            <pc:sldMk cId="3605328487" sldId="2134805207"/>
            <ac:spMk id="6" creationId="{766CD83F-5EF5-410E-ACA6-A15355F99212}"/>
          </ac:spMkLst>
        </pc:spChg>
        <pc:spChg chg="mod topLvl">
          <ac:chgData name="Donovan Brown" userId="dca819bf-999b-4054-aed4-b54c65883e00" providerId="ADAL" clId="{69F24178-E284-443A-9A45-1B99A5A88E00}" dt="2020-09-29T02:12:00.945" v="768" actId="164"/>
          <ac:spMkLst>
            <pc:docMk/>
            <pc:sldMk cId="3605328487" sldId="2134805207"/>
            <ac:spMk id="7" creationId="{4EFD1EFA-F7C7-41F4-9FF8-47D9B6192B80}"/>
          </ac:spMkLst>
        </pc:spChg>
        <pc:spChg chg="mod topLvl">
          <ac:chgData name="Donovan Brown" userId="dca819bf-999b-4054-aed4-b54c65883e00" providerId="ADAL" clId="{69F24178-E284-443A-9A45-1B99A5A88E00}" dt="2020-09-29T02:12:00.945" v="768" actId="164"/>
          <ac:spMkLst>
            <pc:docMk/>
            <pc:sldMk cId="3605328487" sldId="2134805207"/>
            <ac:spMk id="9" creationId="{E63648C9-8D70-4C7E-A00F-ED780BADBD14}"/>
          </ac:spMkLst>
        </pc:spChg>
        <pc:spChg chg="mod topLvl">
          <ac:chgData name="Donovan Brown" userId="dca819bf-999b-4054-aed4-b54c65883e00" providerId="ADAL" clId="{69F24178-E284-443A-9A45-1B99A5A88E00}" dt="2020-09-29T02:12:00.945" v="768" actId="164"/>
          <ac:spMkLst>
            <pc:docMk/>
            <pc:sldMk cId="3605328487" sldId="2134805207"/>
            <ac:spMk id="10" creationId="{CAEE7F9C-284B-4070-BC68-E538C8AB8B03}"/>
          </ac:spMkLst>
        </pc:spChg>
        <pc:spChg chg="mod topLvl">
          <ac:chgData name="Donovan Brown" userId="dca819bf-999b-4054-aed4-b54c65883e00" providerId="ADAL" clId="{69F24178-E284-443A-9A45-1B99A5A88E00}" dt="2020-09-29T02:12:07.672" v="770" actId="164"/>
          <ac:spMkLst>
            <pc:docMk/>
            <pc:sldMk cId="3605328487" sldId="2134805207"/>
            <ac:spMk id="11" creationId="{061292DC-0428-43D3-AC33-8217A5578747}"/>
          </ac:spMkLst>
        </pc:spChg>
        <pc:spChg chg="mod topLvl">
          <ac:chgData name="Donovan Brown" userId="dca819bf-999b-4054-aed4-b54c65883e00" providerId="ADAL" clId="{69F24178-E284-443A-9A45-1B99A5A88E00}" dt="2020-09-29T02:12:07.672" v="770" actId="164"/>
          <ac:spMkLst>
            <pc:docMk/>
            <pc:sldMk cId="3605328487" sldId="2134805207"/>
            <ac:spMk id="12" creationId="{A9B9657E-8179-4C76-A596-44ABA44FB98D}"/>
          </ac:spMkLst>
        </pc:spChg>
        <pc:spChg chg="mod topLvl">
          <ac:chgData name="Donovan Brown" userId="dca819bf-999b-4054-aed4-b54c65883e00" providerId="ADAL" clId="{69F24178-E284-443A-9A45-1B99A5A88E00}" dt="2020-09-29T02:12:07.672" v="770" actId="164"/>
          <ac:spMkLst>
            <pc:docMk/>
            <pc:sldMk cId="3605328487" sldId="2134805207"/>
            <ac:spMk id="13" creationId="{63B490BF-96AB-4B27-A734-B1EE2F882F0A}"/>
          </ac:spMkLst>
        </pc:spChg>
        <pc:grpChg chg="del mod">
          <ac:chgData name="Donovan Brown" userId="dca819bf-999b-4054-aed4-b54c65883e00" providerId="ADAL" clId="{69F24178-E284-443A-9A45-1B99A5A88E00}" dt="2020-09-29T02:11:48.712" v="765" actId="165"/>
          <ac:grpSpMkLst>
            <pc:docMk/>
            <pc:sldMk cId="3605328487" sldId="2134805207"/>
            <ac:grpSpMk id="3" creationId="{D8466B1B-7422-41D0-BADE-925DB6F87EDA}"/>
          </ac:grpSpMkLst>
        </pc:grpChg>
        <pc:grpChg chg="add mod">
          <ac:chgData name="Donovan Brown" userId="dca819bf-999b-4054-aed4-b54c65883e00" providerId="ADAL" clId="{69F24178-E284-443A-9A45-1B99A5A88E00}" dt="2020-09-29T02:12:19.708" v="772" actId="164"/>
          <ac:grpSpMkLst>
            <pc:docMk/>
            <pc:sldMk cId="3605328487" sldId="2134805207"/>
            <ac:grpSpMk id="14" creationId="{FE3A3E05-4B67-4A29-9735-59FEF13F814C}"/>
          </ac:grpSpMkLst>
        </pc:grpChg>
        <pc:grpChg chg="add mod">
          <ac:chgData name="Donovan Brown" userId="dca819bf-999b-4054-aed4-b54c65883e00" providerId="ADAL" clId="{69F24178-E284-443A-9A45-1B99A5A88E00}" dt="2020-09-29T02:12:19.708" v="772" actId="164"/>
          <ac:grpSpMkLst>
            <pc:docMk/>
            <pc:sldMk cId="3605328487" sldId="2134805207"/>
            <ac:grpSpMk id="15" creationId="{D5935BE5-5859-4336-826D-8D02A78E4D88}"/>
          </ac:grpSpMkLst>
        </pc:grpChg>
        <pc:grpChg chg="add mod">
          <ac:chgData name="Donovan Brown" userId="dca819bf-999b-4054-aed4-b54c65883e00" providerId="ADAL" clId="{69F24178-E284-443A-9A45-1B99A5A88E00}" dt="2020-09-29T02:12:19.708" v="772" actId="164"/>
          <ac:grpSpMkLst>
            <pc:docMk/>
            <pc:sldMk cId="3605328487" sldId="2134805207"/>
            <ac:grpSpMk id="16" creationId="{B5CEA09F-1AC8-4563-A533-D3CAD418FCA5}"/>
          </ac:grpSpMkLst>
        </pc:grpChg>
        <pc:grpChg chg="add mod">
          <ac:chgData name="Donovan Brown" userId="dca819bf-999b-4054-aed4-b54c65883e00" providerId="ADAL" clId="{69F24178-E284-443A-9A45-1B99A5A88E00}" dt="2020-09-29T02:13:18.737" v="779" actId="1076"/>
          <ac:grpSpMkLst>
            <pc:docMk/>
            <pc:sldMk cId="3605328487" sldId="2134805207"/>
            <ac:grpSpMk id="17" creationId="{422B70E5-B712-4F2C-A116-3B5187DA7B6B}"/>
          </ac:grpSpMkLst>
        </pc:grpChg>
        <pc:graphicFrameChg chg="del">
          <ac:chgData name="Donovan Brown" userId="dca819bf-999b-4054-aed4-b54c65883e00" providerId="ADAL" clId="{69F24178-E284-443A-9A45-1B99A5A88E00}" dt="2020-09-29T02:10:55.816" v="757" actId="18245"/>
          <ac:graphicFrameMkLst>
            <pc:docMk/>
            <pc:sldMk cId="3605328487" sldId="2134805207"/>
            <ac:graphicFrameMk id="8" creationId="{B2D516FC-D491-4480-88AB-606EDCA31B8A}"/>
          </ac:graphicFrameMkLst>
        </pc:graphicFrameChg>
      </pc:sldChg>
      <pc:sldChg chg="add del">
        <pc:chgData name="Donovan Brown" userId="dca819bf-999b-4054-aed4-b54c65883e00" providerId="ADAL" clId="{69F24178-E284-443A-9A45-1B99A5A88E00}" dt="2020-09-29T02:15:51.574" v="789" actId="47"/>
        <pc:sldMkLst>
          <pc:docMk/>
          <pc:sldMk cId="3006697144" sldId="2134805208"/>
        </pc:sldMkLst>
      </pc:sldChg>
      <pc:sldMasterChg chg="addSp modSp mod delSldLayout">
        <pc:chgData name="Donovan Brown" userId="dca819bf-999b-4054-aed4-b54c65883e00" providerId="ADAL" clId="{69F24178-E284-443A-9A45-1B99A5A88E00}" dt="2020-09-29T01:58:25.636" v="557" actId="47"/>
        <pc:sldMasterMkLst>
          <pc:docMk/>
          <pc:sldMasterMk cId="695998717" sldId="2147483682"/>
        </pc:sldMasterMkLst>
        <pc:spChg chg="add mod">
          <ac:chgData name="Donovan Brown" userId="dca819bf-999b-4054-aed4-b54c65883e00" providerId="ADAL" clId="{69F24178-E284-443A-9A45-1B99A5A88E00}" dt="2020-09-29T00:54:48.874" v="114" actId="1076"/>
          <ac:spMkLst>
            <pc:docMk/>
            <pc:sldMasterMk cId="695998717" sldId="2147483682"/>
            <ac:spMk id="5" creationId="{8AC63D94-AB5D-4E0B-855B-CF960201F908}"/>
          </ac:spMkLst>
        </pc:spChg>
        <pc:sldLayoutChg chg="del">
          <pc:chgData name="Donovan Brown" userId="dca819bf-999b-4054-aed4-b54c65883e00" providerId="ADAL" clId="{69F24178-E284-443A-9A45-1B99A5A88E00}" dt="2020-09-29T01:58:25.636" v="557" actId="47"/>
          <pc:sldLayoutMkLst>
            <pc:docMk/>
            <pc:sldMasterMk cId="695998717" sldId="2147483682"/>
            <pc:sldLayoutMk cId="2742589181" sldId="2147483825"/>
          </pc:sldLayoutMkLst>
        </pc:sldLayoutChg>
      </pc:sldMasterChg>
      <pc:sldMasterChg chg="addSp mod">
        <pc:chgData name="Donovan Brown" userId="dca819bf-999b-4054-aed4-b54c65883e00" providerId="ADAL" clId="{69F24178-E284-443A-9A45-1B99A5A88E00}" dt="2020-09-29T01:06:14.107" v="123" actId="22"/>
        <pc:sldMasterMkLst>
          <pc:docMk/>
          <pc:sldMasterMk cId="3849203081" sldId="2147483716"/>
        </pc:sldMasterMkLst>
        <pc:spChg chg="add">
          <ac:chgData name="Donovan Brown" userId="dca819bf-999b-4054-aed4-b54c65883e00" providerId="ADAL" clId="{69F24178-E284-443A-9A45-1B99A5A88E00}" dt="2020-09-29T01:06:14.107" v="123" actId="22"/>
          <ac:spMkLst>
            <pc:docMk/>
            <pc:sldMasterMk cId="3849203081" sldId="2147483716"/>
            <ac:spMk id="5" creationId="{DF433347-951F-4910-B624-ECE18F7F936E}"/>
          </ac:spMkLst>
        </pc:spChg>
      </pc:sldMasterChg>
      <pc:sldMasterChg chg="addSp delSp modSp mod">
        <pc:chgData name="Donovan Brown" userId="dca819bf-999b-4054-aed4-b54c65883e00" providerId="ADAL" clId="{69F24178-E284-443A-9A45-1B99A5A88E00}" dt="2020-09-29T01:16:22.592" v="162"/>
        <pc:sldMasterMkLst>
          <pc:docMk/>
          <pc:sldMasterMk cId="4247853237" sldId="2147483798"/>
        </pc:sldMasterMkLst>
        <pc:spChg chg="add mod">
          <ac:chgData name="Donovan Brown" userId="dca819bf-999b-4054-aed4-b54c65883e00" providerId="ADAL" clId="{69F24178-E284-443A-9A45-1B99A5A88E00}" dt="2020-09-29T01:09:16.849" v="125" actId="207"/>
          <ac:spMkLst>
            <pc:docMk/>
            <pc:sldMasterMk cId="4247853237" sldId="2147483798"/>
            <ac:spMk id="4" creationId="{269149F7-02C7-43FA-ACE0-D78B9A051ACE}"/>
          </ac:spMkLst>
        </pc:spChg>
        <pc:spChg chg="del">
          <ac:chgData name="Donovan Brown" userId="dca819bf-999b-4054-aed4-b54c65883e00" providerId="ADAL" clId="{69F24178-E284-443A-9A45-1B99A5A88E00}" dt="2020-09-29T01:12:52.981" v="142" actId="478"/>
          <ac:spMkLst>
            <pc:docMk/>
            <pc:sldMasterMk cId="4247853237" sldId="2147483798"/>
            <ac:spMk id="5" creationId="{00000000-0000-0000-0000-000000000000}"/>
          </ac:spMkLst>
        </pc:spChg>
        <pc:spChg chg="del">
          <ac:chgData name="Donovan Brown" userId="dca819bf-999b-4054-aed4-b54c65883e00" providerId="ADAL" clId="{69F24178-E284-443A-9A45-1B99A5A88E00}" dt="2020-09-29T01:12:57.086" v="143" actId="478"/>
          <ac:spMkLst>
            <pc:docMk/>
            <pc:sldMasterMk cId="4247853237" sldId="2147483798"/>
            <ac:spMk id="6" creationId="{00000000-0000-0000-0000-000000000000}"/>
          </ac:spMkLst>
        </pc:spChg>
        <pc:spChg chg="add del mod">
          <ac:chgData name="Donovan Brown" userId="dca819bf-999b-4054-aed4-b54c65883e00" providerId="ADAL" clId="{69F24178-E284-443A-9A45-1B99A5A88E00}" dt="2020-09-29T01:12:50.016" v="141" actId="478"/>
          <ac:spMkLst>
            <pc:docMk/>
            <pc:sldMasterMk cId="4247853237" sldId="2147483798"/>
            <ac:spMk id="9" creationId="{390E1246-A709-40B4-9EF0-C7835C800A42}"/>
          </ac:spMkLst>
        </pc:spChg>
        <pc:spChg chg="del mod">
          <ac:chgData name="Donovan Brown" userId="dca819bf-999b-4054-aed4-b54c65883e00" providerId="ADAL" clId="{69F24178-E284-443A-9A45-1B99A5A88E00}" dt="2020-09-29T01:16:22.592" v="162"/>
          <ac:spMkLst>
            <pc:docMk/>
            <pc:sldMasterMk cId="4247853237" sldId="2147483798"/>
            <ac:spMk id="10" creationId="{615B8FA3-1F1C-434F-9F3D-7A6122DE4BF3}"/>
          </ac:spMkLst>
        </pc:spChg>
      </pc:sldMaster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svg"/><Relationship Id="rId1" Type="http://schemas.openxmlformats.org/officeDocument/2006/relationships/image" Target="../media/image52.png"/><Relationship Id="rId6" Type="http://schemas.openxmlformats.org/officeDocument/2006/relationships/image" Target="../media/image57.svg"/><Relationship Id="rId5" Type="http://schemas.openxmlformats.org/officeDocument/2006/relationships/image" Target="../media/image56.png"/><Relationship Id="rId4" Type="http://schemas.openxmlformats.org/officeDocument/2006/relationships/image" Target="../media/image55.svg"/></Relationships>
</file>

<file path=ppt/diagrams/_rels/data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svg"/><Relationship Id="rId1" Type="http://schemas.openxmlformats.org/officeDocument/2006/relationships/image" Target="../media/image58.png"/><Relationship Id="rId6" Type="http://schemas.openxmlformats.org/officeDocument/2006/relationships/image" Target="../media/image63.svg"/><Relationship Id="rId5" Type="http://schemas.openxmlformats.org/officeDocument/2006/relationships/image" Target="../media/image62.png"/><Relationship Id="rId4" Type="http://schemas.openxmlformats.org/officeDocument/2006/relationships/image" Target="../media/image61.svg"/></Relationships>
</file>

<file path=ppt/diagrams/_rels/data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svg"/><Relationship Id="rId1" Type="http://schemas.openxmlformats.org/officeDocument/2006/relationships/image" Target="../media/image64.png"/><Relationship Id="rId6" Type="http://schemas.openxmlformats.org/officeDocument/2006/relationships/image" Target="../media/image69.svg"/><Relationship Id="rId5" Type="http://schemas.openxmlformats.org/officeDocument/2006/relationships/image" Target="../media/image68.png"/><Relationship Id="rId4" Type="http://schemas.openxmlformats.org/officeDocument/2006/relationships/image" Target="../media/image6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svg"/><Relationship Id="rId1" Type="http://schemas.openxmlformats.org/officeDocument/2006/relationships/image" Target="../media/image52.png"/><Relationship Id="rId6" Type="http://schemas.openxmlformats.org/officeDocument/2006/relationships/image" Target="../media/image57.svg"/><Relationship Id="rId5" Type="http://schemas.openxmlformats.org/officeDocument/2006/relationships/image" Target="../media/image56.png"/><Relationship Id="rId4" Type="http://schemas.openxmlformats.org/officeDocument/2006/relationships/image" Target="../media/image5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svg"/><Relationship Id="rId1" Type="http://schemas.openxmlformats.org/officeDocument/2006/relationships/image" Target="../media/image58.png"/><Relationship Id="rId6" Type="http://schemas.openxmlformats.org/officeDocument/2006/relationships/image" Target="../media/image63.svg"/><Relationship Id="rId5" Type="http://schemas.openxmlformats.org/officeDocument/2006/relationships/image" Target="../media/image62.png"/><Relationship Id="rId4" Type="http://schemas.openxmlformats.org/officeDocument/2006/relationships/image" Target="../media/image61.svg"/></Relationships>
</file>

<file path=ppt/diagrams/_rels/drawing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svg"/><Relationship Id="rId1" Type="http://schemas.openxmlformats.org/officeDocument/2006/relationships/image" Target="../media/image64.png"/><Relationship Id="rId6" Type="http://schemas.openxmlformats.org/officeDocument/2006/relationships/image" Target="../media/image69.svg"/><Relationship Id="rId5" Type="http://schemas.openxmlformats.org/officeDocument/2006/relationships/image" Target="../media/image68.png"/><Relationship Id="rId4" Type="http://schemas.openxmlformats.org/officeDocument/2006/relationships/image" Target="../media/image6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38A08E-E15A-4193-B997-F90E6D4C11DE}"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D1463519-FA9E-49C5-8993-DAE42E01E1D0}">
      <dgm:prSet/>
      <dgm:spPr/>
      <dgm:t>
        <a:bodyPr/>
        <a:lstStyle/>
        <a:p>
          <a:pPr>
            <a:lnSpc>
              <a:spcPct val="100000"/>
            </a:lnSpc>
          </a:pPr>
          <a:r>
            <a:rPr lang="en-US" dirty="0"/>
            <a:t>No up-front cost</a:t>
          </a:r>
        </a:p>
      </dgm:t>
    </dgm:pt>
    <dgm:pt modelId="{786F00F6-3181-4AE7-8C3D-16025C8F7ACD}" type="parTrans" cxnId="{8640F16A-2E1C-4313-A3B9-A3466523CABA}">
      <dgm:prSet/>
      <dgm:spPr/>
      <dgm:t>
        <a:bodyPr/>
        <a:lstStyle/>
        <a:p>
          <a:endParaRPr lang="en-US"/>
        </a:p>
      </dgm:t>
    </dgm:pt>
    <dgm:pt modelId="{97F25642-7898-44E3-86C2-E73DD1CE28D7}" type="sibTrans" cxnId="{8640F16A-2E1C-4313-A3B9-A3466523CABA}">
      <dgm:prSet/>
      <dgm:spPr/>
      <dgm:t>
        <a:bodyPr/>
        <a:lstStyle/>
        <a:p>
          <a:endParaRPr lang="en-US"/>
        </a:p>
      </dgm:t>
    </dgm:pt>
    <dgm:pt modelId="{D4CB66B5-93FF-47A7-AFAA-B45212833E8B}">
      <dgm:prSet/>
      <dgm:spPr/>
      <dgm:t>
        <a:bodyPr/>
        <a:lstStyle/>
        <a:p>
          <a:pPr>
            <a:lnSpc>
              <a:spcPct val="100000"/>
            </a:lnSpc>
          </a:pPr>
          <a:r>
            <a:rPr lang="en-US" dirty="0"/>
            <a:t>Pay for what you use</a:t>
          </a:r>
        </a:p>
      </dgm:t>
    </dgm:pt>
    <dgm:pt modelId="{8A5FDDD9-A92B-45DC-A275-1B94BF8B8CDD}" type="parTrans" cxnId="{F286B5C1-12BB-4CC5-BDC2-7B1B5AED2BC0}">
      <dgm:prSet/>
      <dgm:spPr/>
      <dgm:t>
        <a:bodyPr/>
        <a:lstStyle/>
        <a:p>
          <a:endParaRPr lang="en-US"/>
        </a:p>
      </dgm:t>
    </dgm:pt>
    <dgm:pt modelId="{C2DB76A5-7C53-4F6C-B79E-22D2308ED35D}" type="sibTrans" cxnId="{F286B5C1-12BB-4CC5-BDC2-7B1B5AED2BC0}">
      <dgm:prSet/>
      <dgm:spPr/>
      <dgm:t>
        <a:bodyPr/>
        <a:lstStyle/>
        <a:p>
          <a:endParaRPr lang="en-US"/>
        </a:p>
      </dgm:t>
    </dgm:pt>
    <dgm:pt modelId="{9B884742-955E-4B02-A0CA-778D40E3A14D}">
      <dgm:prSet/>
      <dgm:spPr/>
      <dgm:t>
        <a:bodyPr/>
        <a:lstStyle/>
        <a:p>
          <a:pPr>
            <a:lnSpc>
              <a:spcPct val="100000"/>
            </a:lnSpc>
          </a:pPr>
          <a:r>
            <a:rPr lang="en-US"/>
            <a:t>Instant deduction</a:t>
          </a:r>
        </a:p>
      </dgm:t>
    </dgm:pt>
    <dgm:pt modelId="{64A6D9C2-7B5C-4551-B520-099D15CCD527}" type="parTrans" cxnId="{BB372857-283B-421A-8CFA-23B3CB7AA59F}">
      <dgm:prSet/>
      <dgm:spPr/>
      <dgm:t>
        <a:bodyPr/>
        <a:lstStyle/>
        <a:p>
          <a:endParaRPr lang="en-US"/>
        </a:p>
      </dgm:t>
    </dgm:pt>
    <dgm:pt modelId="{511C13F5-F4D4-4E40-B532-3AABDE4B64BF}" type="sibTrans" cxnId="{BB372857-283B-421A-8CFA-23B3CB7AA59F}">
      <dgm:prSet/>
      <dgm:spPr/>
      <dgm:t>
        <a:bodyPr/>
        <a:lstStyle/>
        <a:p>
          <a:endParaRPr lang="en-US"/>
        </a:p>
      </dgm:t>
    </dgm:pt>
    <dgm:pt modelId="{7589BF3B-438B-4BEB-83A6-0C536C1D985F}" type="pres">
      <dgm:prSet presAssocID="{9238A08E-E15A-4193-B997-F90E6D4C11DE}" presName="root" presStyleCnt="0">
        <dgm:presLayoutVars>
          <dgm:dir/>
          <dgm:resizeHandles val="exact"/>
        </dgm:presLayoutVars>
      </dgm:prSet>
      <dgm:spPr/>
    </dgm:pt>
    <dgm:pt modelId="{FFD55304-5FE0-44DF-8696-579F0F2C1978}" type="pres">
      <dgm:prSet presAssocID="{D1463519-FA9E-49C5-8993-DAE42E01E1D0}" presName="compNode" presStyleCnt="0"/>
      <dgm:spPr/>
    </dgm:pt>
    <dgm:pt modelId="{FAF3C93F-4C84-4FF3-A914-DE222718F30F}" type="pres">
      <dgm:prSet presAssocID="{D1463519-FA9E-49C5-8993-DAE42E01E1D0}" presName="iconRect" presStyleLbl="node1" presStyleIdx="0" presStyleCnt="3"/>
      <dgm:spPr>
        <a:blipFill>
          <a:blip xmlns:r="http://schemas.openxmlformats.org/officeDocument/2006/relationships" r:embed="rId1"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No sign"/>
        </a:ext>
      </dgm:extLst>
    </dgm:pt>
    <dgm:pt modelId="{464280BC-836D-4CF2-BDBC-CF9B8BD2F287}" type="pres">
      <dgm:prSet presAssocID="{D1463519-FA9E-49C5-8993-DAE42E01E1D0}" presName="spaceRect" presStyleCnt="0"/>
      <dgm:spPr/>
    </dgm:pt>
    <dgm:pt modelId="{EBEB5715-A6A7-403A-A757-691A354E88B8}" type="pres">
      <dgm:prSet presAssocID="{D1463519-FA9E-49C5-8993-DAE42E01E1D0}" presName="textRect" presStyleLbl="revTx" presStyleIdx="0" presStyleCnt="3">
        <dgm:presLayoutVars>
          <dgm:chMax val="1"/>
          <dgm:chPref val="1"/>
        </dgm:presLayoutVars>
      </dgm:prSet>
      <dgm:spPr/>
    </dgm:pt>
    <dgm:pt modelId="{7227DBA0-A1DB-49C3-B7D0-81B0C7214CFA}" type="pres">
      <dgm:prSet presAssocID="{97F25642-7898-44E3-86C2-E73DD1CE28D7}" presName="sibTrans" presStyleCnt="0"/>
      <dgm:spPr/>
    </dgm:pt>
    <dgm:pt modelId="{B5AA0EDC-5EE5-42CE-A80D-6DC7E231D022}" type="pres">
      <dgm:prSet presAssocID="{D4CB66B5-93FF-47A7-AFAA-B45212833E8B}" presName="compNode" presStyleCnt="0"/>
      <dgm:spPr/>
    </dgm:pt>
    <dgm:pt modelId="{CBFD9942-208A-4D89-95DC-1A09E7C9F6A7}" type="pres">
      <dgm:prSet presAssocID="{D4CB66B5-93FF-47A7-AFAA-B45212833E8B}" presName="iconRect" presStyleLbl="node1" presStyleIdx="1" presStyleCnt="3"/>
      <dgm:spPr>
        <a:blipFill>
          <a:blip xmlns:r="http://schemas.openxmlformats.org/officeDocument/2006/relationships"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ins"/>
        </a:ext>
      </dgm:extLst>
    </dgm:pt>
    <dgm:pt modelId="{CD1606C8-A748-48DB-8C0A-026CB0DB87F0}" type="pres">
      <dgm:prSet presAssocID="{D4CB66B5-93FF-47A7-AFAA-B45212833E8B}" presName="spaceRect" presStyleCnt="0"/>
      <dgm:spPr/>
    </dgm:pt>
    <dgm:pt modelId="{AA873BD3-0728-4415-9D00-672A9B7C668F}" type="pres">
      <dgm:prSet presAssocID="{D4CB66B5-93FF-47A7-AFAA-B45212833E8B}" presName="textRect" presStyleLbl="revTx" presStyleIdx="1" presStyleCnt="3">
        <dgm:presLayoutVars>
          <dgm:chMax val="1"/>
          <dgm:chPref val="1"/>
        </dgm:presLayoutVars>
      </dgm:prSet>
      <dgm:spPr/>
    </dgm:pt>
    <dgm:pt modelId="{2E5F416C-0E20-4C06-9693-AD76442AC062}" type="pres">
      <dgm:prSet presAssocID="{C2DB76A5-7C53-4F6C-B79E-22D2308ED35D}" presName="sibTrans" presStyleCnt="0"/>
      <dgm:spPr/>
    </dgm:pt>
    <dgm:pt modelId="{EAF03467-4BA9-44F0-9972-30D6F6B21D11}" type="pres">
      <dgm:prSet presAssocID="{9B884742-955E-4B02-A0CA-778D40E3A14D}" presName="compNode" presStyleCnt="0"/>
      <dgm:spPr/>
    </dgm:pt>
    <dgm:pt modelId="{550E8881-283E-4734-B98D-0674F21D8FE4}" type="pres">
      <dgm:prSet presAssocID="{9B884742-955E-4B02-A0CA-778D40E3A14D}" presName="iconRect" presStyleLbl="node1" presStyleIdx="2" presStyleCnt="3"/>
      <dgm:spPr>
        <a:blipFill>
          <a:blip xmlns:r="http://schemas.openxmlformats.org/officeDocument/2006/relationships"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Tax"/>
        </a:ext>
      </dgm:extLst>
    </dgm:pt>
    <dgm:pt modelId="{0EBC0244-AE8E-476D-A523-3E93B0E19E99}" type="pres">
      <dgm:prSet presAssocID="{9B884742-955E-4B02-A0CA-778D40E3A14D}" presName="spaceRect" presStyleCnt="0"/>
      <dgm:spPr/>
    </dgm:pt>
    <dgm:pt modelId="{A15523E8-3D4E-478F-9191-770F0ECBD359}" type="pres">
      <dgm:prSet presAssocID="{9B884742-955E-4B02-A0CA-778D40E3A14D}" presName="textRect" presStyleLbl="revTx" presStyleIdx="2" presStyleCnt="3">
        <dgm:presLayoutVars>
          <dgm:chMax val="1"/>
          <dgm:chPref val="1"/>
        </dgm:presLayoutVars>
      </dgm:prSet>
      <dgm:spPr/>
    </dgm:pt>
  </dgm:ptLst>
  <dgm:cxnLst>
    <dgm:cxn modelId="{8640F16A-2E1C-4313-A3B9-A3466523CABA}" srcId="{9238A08E-E15A-4193-B997-F90E6D4C11DE}" destId="{D1463519-FA9E-49C5-8993-DAE42E01E1D0}" srcOrd="0" destOrd="0" parTransId="{786F00F6-3181-4AE7-8C3D-16025C8F7ACD}" sibTransId="{97F25642-7898-44E3-86C2-E73DD1CE28D7}"/>
    <dgm:cxn modelId="{73C53A75-3B09-4B11-8A58-85856E1366D7}" type="presOf" srcId="{9238A08E-E15A-4193-B997-F90E6D4C11DE}" destId="{7589BF3B-438B-4BEB-83A6-0C536C1D985F}" srcOrd="0" destOrd="0" presId="urn:microsoft.com/office/officeart/2018/2/layout/IconLabelList"/>
    <dgm:cxn modelId="{BB372857-283B-421A-8CFA-23B3CB7AA59F}" srcId="{9238A08E-E15A-4193-B997-F90E6D4C11DE}" destId="{9B884742-955E-4B02-A0CA-778D40E3A14D}" srcOrd="2" destOrd="0" parTransId="{64A6D9C2-7B5C-4551-B520-099D15CCD527}" sibTransId="{511C13F5-F4D4-4E40-B532-3AABDE4B64BF}"/>
    <dgm:cxn modelId="{EE7D3C90-37E6-4FF4-A7D9-9CEFCC94B075}" type="presOf" srcId="{D4CB66B5-93FF-47A7-AFAA-B45212833E8B}" destId="{AA873BD3-0728-4415-9D00-672A9B7C668F}" srcOrd="0" destOrd="0" presId="urn:microsoft.com/office/officeart/2018/2/layout/IconLabelList"/>
    <dgm:cxn modelId="{12C855A7-5A60-419A-A3C1-AE16A1BE1777}" type="presOf" srcId="{9B884742-955E-4B02-A0CA-778D40E3A14D}" destId="{A15523E8-3D4E-478F-9191-770F0ECBD359}" srcOrd="0" destOrd="0" presId="urn:microsoft.com/office/officeart/2018/2/layout/IconLabelList"/>
    <dgm:cxn modelId="{F286B5C1-12BB-4CC5-BDC2-7B1B5AED2BC0}" srcId="{9238A08E-E15A-4193-B997-F90E6D4C11DE}" destId="{D4CB66B5-93FF-47A7-AFAA-B45212833E8B}" srcOrd="1" destOrd="0" parTransId="{8A5FDDD9-A92B-45DC-A275-1B94BF8B8CDD}" sibTransId="{C2DB76A5-7C53-4F6C-B79E-22D2308ED35D}"/>
    <dgm:cxn modelId="{EE63BDD0-C417-4199-B603-E2251D817016}" type="presOf" srcId="{D1463519-FA9E-49C5-8993-DAE42E01E1D0}" destId="{EBEB5715-A6A7-403A-A757-691A354E88B8}" srcOrd="0" destOrd="0" presId="urn:microsoft.com/office/officeart/2018/2/layout/IconLabelList"/>
    <dgm:cxn modelId="{C5762EE2-C6E8-4C2C-A67B-39AE4ED26089}" type="presParOf" srcId="{7589BF3B-438B-4BEB-83A6-0C536C1D985F}" destId="{FFD55304-5FE0-44DF-8696-579F0F2C1978}" srcOrd="0" destOrd="0" presId="urn:microsoft.com/office/officeart/2018/2/layout/IconLabelList"/>
    <dgm:cxn modelId="{C15460C3-5AA5-41BB-952C-181C610C2F9E}" type="presParOf" srcId="{FFD55304-5FE0-44DF-8696-579F0F2C1978}" destId="{FAF3C93F-4C84-4FF3-A914-DE222718F30F}" srcOrd="0" destOrd="0" presId="urn:microsoft.com/office/officeart/2018/2/layout/IconLabelList"/>
    <dgm:cxn modelId="{625F1575-E42B-4BA8-A1DB-B8DDE45202CD}" type="presParOf" srcId="{FFD55304-5FE0-44DF-8696-579F0F2C1978}" destId="{464280BC-836D-4CF2-BDBC-CF9B8BD2F287}" srcOrd="1" destOrd="0" presId="urn:microsoft.com/office/officeart/2018/2/layout/IconLabelList"/>
    <dgm:cxn modelId="{6946BD89-3260-41F3-A33A-E82B87CD178D}" type="presParOf" srcId="{FFD55304-5FE0-44DF-8696-579F0F2C1978}" destId="{EBEB5715-A6A7-403A-A757-691A354E88B8}" srcOrd="2" destOrd="0" presId="urn:microsoft.com/office/officeart/2018/2/layout/IconLabelList"/>
    <dgm:cxn modelId="{E6520A80-02C7-449F-91E3-7C06C62EA5BA}" type="presParOf" srcId="{7589BF3B-438B-4BEB-83A6-0C536C1D985F}" destId="{7227DBA0-A1DB-49C3-B7D0-81B0C7214CFA}" srcOrd="1" destOrd="0" presId="urn:microsoft.com/office/officeart/2018/2/layout/IconLabelList"/>
    <dgm:cxn modelId="{82DAB32D-B923-4FA9-B33E-F288A7F66C3A}" type="presParOf" srcId="{7589BF3B-438B-4BEB-83A6-0C536C1D985F}" destId="{B5AA0EDC-5EE5-42CE-A80D-6DC7E231D022}" srcOrd="2" destOrd="0" presId="urn:microsoft.com/office/officeart/2018/2/layout/IconLabelList"/>
    <dgm:cxn modelId="{61D2719F-4F36-465C-BF23-FD683538B9DA}" type="presParOf" srcId="{B5AA0EDC-5EE5-42CE-A80D-6DC7E231D022}" destId="{CBFD9942-208A-4D89-95DC-1A09E7C9F6A7}" srcOrd="0" destOrd="0" presId="urn:microsoft.com/office/officeart/2018/2/layout/IconLabelList"/>
    <dgm:cxn modelId="{935D3583-AC7F-40B8-A8DB-442B62D374F4}" type="presParOf" srcId="{B5AA0EDC-5EE5-42CE-A80D-6DC7E231D022}" destId="{CD1606C8-A748-48DB-8C0A-026CB0DB87F0}" srcOrd="1" destOrd="0" presId="urn:microsoft.com/office/officeart/2018/2/layout/IconLabelList"/>
    <dgm:cxn modelId="{5AADBC95-899B-4617-9FE7-9C4DF743C434}" type="presParOf" srcId="{B5AA0EDC-5EE5-42CE-A80D-6DC7E231D022}" destId="{AA873BD3-0728-4415-9D00-672A9B7C668F}" srcOrd="2" destOrd="0" presId="urn:microsoft.com/office/officeart/2018/2/layout/IconLabelList"/>
    <dgm:cxn modelId="{660E36D2-D748-4528-AA47-399C369B0C3F}" type="presParOf" srcId="{7589BF3B-438B-4BEB-83A6-0C536C1D985F}" destId="{2E5F416C-0E20-4C06-9693-AD76442AC062}" srcOrd="3" destOrd="0" presId="urn:microsoft.com/office/officeart/2018/2/layout/IconLabelList"/>
    <dgm:cxn modelId="{CA0A024B-CFFD-43AE-A241-DDFBD57D11C7}" type="presParOf" srcId="{7589BF3B-438B-4BEB-83A6-0C536C1D985F}" destId="{EAF03467-4BA9-44F0-9972-30D6F6B21D11}" srcOrd="4" destOrd="0" presId="urn:microsoft.com/office/officeart/2018/2/layout/IconLabelList"/>
    <dgm:cxn modelId="{E83653C2-F078-4AFE-A7A2-153AEA3A431C}" type="presParOf" srcId="{EAF03467-4BA9-44F0-9972-30D6F6B21D11}" destId="{550E8881-283E-4734-B98D-0674F21D8FE4}" srcOrd="0" destOrd="0" presId="urn:microsoft.com/office/officeart/2018/2/layout/IconLabelList"/>
    <dgm:cxn modelId="{C15FF061-F938-48E5-9797-F3B73C3FABD9}" type="presParOf" srcId="{EAF03467-4BA9-44F0-9972-30D6F6B21D11}" destId="{0EBC0244-AE8E-476D-A523-3E93B0E19E99}" srcOrd="1" destOrd="0" presId="urn:microsoft.com/office/officeart/2018/2/layout/IconLabelList"/>
    <dgm:cxn modelId="{833C9A4D-C58C-43E5-A6E5-8167B2E6B065}" type="presParOf" srcId="{EAF03467-4BA9-44F0-9972-30D6F6B21D11}" destId="{A15523E8-3D4E-478F-9191-770F0ECBD359}"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238A08E-E15A-4193-B997-F90E6D4C11DE}"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D1463519-FA9E-49C5-8993-DAE42E01E1D0}">
      <dgm:prSet/>
      <dgm:spPr/>
      <dgm:t>
        <a:bodyPr/>
        <a:lstStyle/>
        <a:p>
          <a:pPr>
            <a:lnSpc>
              <a:spcPct val="100000"/>
            </a:lnSpc>
          </a:pPr>
          <a:r>
            <a:rPr lang="en-US" dirty="0"/>
            <a:t>Up-front cost</a:t>
          </a:r>
        </a:p>
      </dgm:t>
    </dgm:pt>
    <dgm:pt modelId="{786F00F6-3181-4AE7-8C3D-16025C8F7ACD}" type="parTrans" cxnId="{8640F16A-2E1C-4313-A3B9-A3466523CABA}">
      <dgm:prSet/>
      <dgm:spPr/>
      <dgm:t>
        <a:bodyPr/>
        <a:lstStyle/>
        <a:p>
          <a:endParaRPr lang="en-US"/>
        </a:p>
      </dgm:t>
    </dgm:pt>
    <dgm:pt modelId="{97F25642-7898-44E3-86C2-E73DD1CE28D7}" type="sibTrans" cxnId="{8640F16A-2E1C-4313-A3B9-A3466523CABA}">
      <dgm:prSet/>
      <dgm:spPr/>
      <dgm:t>
        <a:bodyPr/>
        <a:lstStyle/>
        <a:p>
          <a:endParaRPr lang="en-US"/>
        </a:p>
      </dgm:t>
    </dgm:pt>
    <dgm:pt modelId="{D4CB66B5-93FF-47A7-AFAA-B45212833E8B}">
      <dgm:prSet/>
      <dgm:spPr/>
      <dgm:t>
        <a:bodyPr/>
        <a:lstStyle/>
        <a:p>
          <a:pPr>
            <a:lnSpc>
              <a:spcPct val="100000"/>
            </a:lnSpc>
          </a:pPr>
          <a:r>
            <a:rPr lang="en-US" dirty="0"/>
            <a:t>Physical infrastructure </a:t>
          </a:r>
        </a:p>
      </dgm:t>
    </dgm:pt>
    <dgm:pt modelId="{8A5FDDD9-A92B-45DC-A275-1B94BF8B8CDD}" type="parTrans" cxnId="{F286B5C1-12BB-4CC5-BDC2-7B1B5AED2BC0}">
      <dgm:prSet/>
      <dgm:spPr/>
      <dgm:t>
        <a:bodyPr/>
        <a:lstStyle/>
        <a:p>
          <a:endParaRPr lang="en-US"/>
        </a:p>
      </dgm:t>
    </dgm:pt>
    <dgm:pt modelId="{C2DB76A5-7C53-4F6C-B79E-22D2308ED35D}" type="sibTrans" cxnId="{F286B5C1-12BB-4CC5-BDC2-7B1B5AED2BC0}">
      <dgm:prSet/>
      <dgm:spPr/>
      <dgm:t>
        <a:bodyPr/>
        <a:lstStyle/>
        <a:p>
          <a:endParaRPr lang="en-US"/>
        </a:p>
      </dgm:t>
    </dgm:pt>
    <dgm:pt modelId="{B62866CB-D2DD-47C9-A576-EEA5282FFDF1}">
      <dgm:prSet/>
      <dgm:spPr/>
      <dgm:t>
        <a:bodyPr/>
        <a:lstStyle/>
        <a:p>
          <a:pPr>
            <a:lnSpc>
              <a:spcPct val="100000"/>
            </a:lnSpc>
          </a:pPr>
          <a:r>
            <a:rPr lang="en-US" dirty="0"/>
            <a:t>Depreciation</a:t>
          </a:r>
        </a:p>
      </dgm:t>
    </dgm:pt>
    <dgm:pt modelId="{CA299842-75A0-4DF4-9D41-761F0DF1F7B5}" type="parTrans" cxnId="{5ED5235B-754B-4263-83AF-2B77DC65A431}">
      <dgm:prSet/>
      <dgm:spPr/>
      <dgm:t>
        <a:bodyPr/>
        <a:lstStyle/>
        <a:p>
          <a:endParaRPr lang="en-US"/>
        </a:p>
      </dgm:t>
    </dgm:pt>
    <dgm:pt modelId="{92A1B4E3-C021-47E6-B14E-101DD4134924}" type="sibTrans" cxnId="{5ED5235B-754B-4263-83AF-2B77DC65A431}">
      <dgm:prSet/>
      <dgm:spPr/>
      <dgm:t>
        <a:bodyPr/>
        <a:lstStyle/>
        <a:p>
          <a:endParaRPr lang="en-US"/>
        </a:p>
      </dgm:t>
    </dgm:pt>
    <dgm:pt modelId="{7589BF3B-438B-4BEB-83A6-0C536C1D985F}" type="pres">
      <dgm:prSet presAssocID="{9238A08E-E15A-4193-B997-F90E6D4C11DE}" presName="root" presStyleCnt="0">
        <dgm:presLayoutVars>
          <dgm:dir/>
          <dgm:resizeHandles val="exact"/>
        </dgm:presLayoutVars>
      </dgm:prSet>
      <dgm:spPr/>
    </dgm:pt>
    <dgm:pt modelId="{FFD55304-5FE0-44DF-8696-579F0F2C1978}" type="pres">
      <dgm:prSet presAssocID="{D1463519-FA9E-49C5-8993-DAE42E01E1D0}" presName="compNode" presStyleCnt="0"/>
      <dgm:spPr/>
    </dgm:pt>
    <dgm:pt modelId="{FAF3C93F-4C84-4FF3-A914-DE222718F30F}" type="pres">
      <dgm:prSet presAssocID="{D1463519-FA9E-49C5-8993-DAE42E01E1D0}" presName="iconRect" presStyleLbl="node1" presStyleIdx="0" presStyleCnt="3"/>
      <dgm:spPr>
        <a:blipFill>
          <a:blip xmlns:r="http://schemas.openxmlformats.org/officeDocument/2006/relationships" r:embed="rId1" cstate="email">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Flying Money"/>
        </a:ext>
      </dgm:extLst>
    </dgm:pt>
    <dgm:pt modelId="{464280BC-836D-4CF2-BDBC-CF9B8BD2F287}" type="pres">
      <dgm:prSet presAssocID="{D1463519-FA9E-49C5-8993-DAE42E01E1D0}" presName="spaceRect" presStyleCnt="0"/>
      <dgm:spPr/>
    </dgm:pt>
    <dgm:pt modelId="{EBEB5715-A6A7-403A-A757-691A354E88B8}" type="pres">
      <dgm:prSet presAssocID="{D1463519-FA9E-49C5-8993-DAE42E01E1D0}" presName="textRect" presStyleLbl="revTx" presStyleIdx="0" presStyleCnt="3">
        <dgm:presLayoutVars>
          <dgm:chMax val="1"/>
          <dgm:chPref val="1"/>
        </dgm:presLayoutVars>
      </dgm:prSet>
      <dgm:spPr/>
    </dgm:pt>
    <dgm:pt modelId="{7227DBA0-A1DB-49C3-B7D0-81B0C7214CFA}" type="pres">
      <dgm:prSet presAssocID="{97F25642-7898-44E3-86C2-E73DD1CE28D7}" presName="sibTrans" presStyleCnt="0"/>
      <dgm:spPr/>
    </dgm:pt>
    <dgm:pt modelId="{B5AA0EDC-5EE5-42CE-A80D-6DC7E231D022}" type="pres">
      <dgm:prSet presAssocID="{D4CB66B5-93FF-47A7-AFAA-B45212833E8B}" presName="compNode" presStyleCnt="0"/>
      <dgm:spPr/>
    </dgm:pt>
    <dgm:pt modelId="{CBFD9942-208A-4D89-95DC-1A09E7C9F6A7}" type="pres">
      <dgm:prSet presAssocID="{D4CB66B5-93FF-47A7-AFAA-B45212833E8B}" presName="iconRect" presStyleLbl="node1" presStyleIdx="1" presStyleCnt="3"/>
      <dgm:spPr>
        <a:blipFill>
          <a:blip xmlns:r="http://schemas.openxmlformats.org/officeDocument/2006/relationships"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erver"/>
        </a:ext>
      </dgm:extLst>
    </dgm:pt>
    <dgm:pt modelId="{CD1606C8-A748-48DB-8C0A-026CB0DB87F0}" type="pres">
      <dgm:prSet presAssocID="{D4CB66B5-93FF-47A7-AFAA-B45212833E8B}" presName="spaceRect" presStyleCnt="0"/>
      <dgm:spPr/>
    </dgm:pt>
    <dgm:pt modelId="{AA873BD3-0728-4415-9D00-672A9B7C668F}" type="pres">
      <dgm:prSet presAssocID="{D4CB66B5-93FF-47A7-AFAA-B45212833E8B}" presName="textRect" presStyleLbl="revTx" presStyleIdx="1" presStyleCnt="3">
        <dgm:presLayoutVars>
          <dgm:chMax val="1"/>
          <dgm:chPref val="1"/>
        </dgm:presLayoutVars>
      </dgm:prSet>
      <dgm:spPr/>
    </dgm:pt>
    <dgm:pt modelId="{2E5F416C-0E20-4C06-9693-AD76442AC062}" type="pres">
      <dgm:prSet presAssocID="{C2DB76A5-7C53-4F6C-B79E-22D2308ED35D}" presName="sibTrans" presStyleCnt="0"/>
      <dgm:spPr/>
    </dgm:pt>
    <dgm:pt modelId="{16E4ECEA-AA8C-4D5B-B8F7-533CCE00CF6B}" type="pres">
      <dgm:prSet presAssocID="{B62866CB-D2DD-47C9-A576-EEA5282FFDF1}" presName="compNode" presStyleCnt="0"/>
      <dgm:spPr/>
    </dgm:pt>
    <dgm:pt modelId="{5DEFE5DA-A14B-44C0-8AD1-DB80772A911D}" type="pres">
      <dgm:prSet presAssocID="{B62866CB-D2DD-47C9-A576-EEA5282FFDF1}" presName="iconRect" presStyleLbl="node1" presStyleIdx="2" presStyleCnt="3"/>
      <dgm:spPr>
        <a:blipFill>
          <a:blip xmlns:r="http://schemas.openxmlformats.org/officeDocument/2006/relationships"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wnward trend"/>
        </a:ext>
      </dgm:extLst>
    </dgm:pt>
    <dgm:pt modelId="{76175FC6-2786-40C6-B9FC-75072BAE4BFB}" type="pres">
      <dgm:prSet presAssocID="{B62866CB-D2DD-47C9-A576-EEA5282FFDF1}" presName="spaceRect" presStyleCnt="0"/>
      <dgm:spPr/>
    </dgm:pt>
    <dgm:pt modelId="{C4D7D478-2690-4D5F-B715-C5C4399C61A2}" type="pres">
      <dgm:prSet presAssocID="{B62866CB-D2DD-47C9-A576-EEA5282FFDF1}" presName="textRect" presStyleLbl="revTx" presStyleIdx="2" presStyleCnt="3">
        <dgm:presLayoutVars>
          <dgm:chMax val="1"/>
          <dgm:chPref val="1"/>
        </dgm:presLayoutVars>
      </dgm:prSet>
      <dgm:spPr/>
    </dgm:pt>
  </dgm:ptLst>
  <dgm:cxnLst>
    <dgm:cxn modelId="{5ED5235B-754B-4263-83AF-2B77DC65A431}" srcId="{9238A08E-E15A-4193-B997-F90E6D4C11DE}" destId="{B62866CB-D2DD-47C9-A576-EEA5282FFDF1}" srcOrd="2" destOrd="0" parTransId="{CA299842-75A0-4DF4-9D41-761F0DF1F7B5}" sibTransId="{92A1B4E3-C021-47E6-B14E-101DD4134924}"/>
    <dgm:cxn modelId="{8640F16A-2E1C-4313-A3B9-A3466523CABA}" srcId="{9238A08E-E15A-4193-B997-F90E6D4C11DE}" destId="{D1463519-FA9E-49C5-8993-DAE42E01E1D0}" srcOrd="0" destOrd="0" parTransId="{786F00F6-3181-4AE7-8C3D-16025C8F7ACD}" sibTransId="{97F25642-7898-44E3-86C2-E73DD1CE28D7}"/>
    <dgm:cxn modelId="{73C53A75-3B09-4B11-8A58-85856E1366D7}" type="presOf" srcId="{9238A08E-E15A-4193-B997-F90E6D4C11DE}" destId="{7589BF3B-438B-4BEB-83A6-0C536C1D985F}" srcOrd="0" destOrd="0" presId="urn:microsoft.com/office/officeart/2018/2/layout/IconLabelList"/>
    <dgm:cxn modelId="{2DA7E077-85C1-4A4B-83A4-427D68F5E811}" type="presOf" srcId="{B62866CB-D2DD-47C9-A576-EEA5282FFDF1}" destId="{C4D7D478-2690-4D5F-B715-C5C4399C61A2}" srcOrd="0" destOrd="0" presId="urn:microsoft.com/office/officeart/2018/2/layout/IconLabelList"/>
    <dgm:cxn modelId="{EE7D3C90-37E6-4FF4-A7D9-9CEFCC94B075}" type="presOf" srcId="{D4CB66B5-93FF-47A7-AFAA-B45212833E8B}" destId="{AA873BD3-0728-4415-9D00-672A9B7C668F}" srcOrd="0" destOrd="0" presId="urn:microsoft.com/office/officeart/2018/2/layout/IconLabelList"/>
    <dgm:cxn modelId="{F286B5C1-12BB-4CC5-BDC2-7B1B5AED2BC0}" srcId="{9238A08E-E15A-4193-B997-F90E6D4C11DE}" destId="{D4CB66B5-93FF-47A7-AFAA-B45212833E8B}" srcOrd="1" destOrd="0" parTransId="{8A5FDDD9-A92B-45DC-A275-1B94BF8B8CDD}" sibTransId="{C2DB76A5-7C53-4F6C-B79E-22D2308ED35D}"/>
    <dgm:cxn modelId="{EE63BDD0-C417-4199-B603-E2251D817016}" type="presOf" srcId="{D1463519-FA9E-49C5-8993-DAE42E01E1D0}" destId="{EBEB5715-A6A7-403A-A757-691A354E88B8}" srcOrd="0" destOrd="0" presId="urn:microsoft.com/office/officeart/2018/2/layout/IconLabelList"/>
    <dgm:cxn modelId="{C5762EE2-C6E8-4C2C-A67B-39AE4ED26089}" type="presParOf" srcId="{7589BF3B-438B-4BEB-83A6-0C536C1D985F}" destId="{FFD55304-5FE0-44DF-8696-579F0F2C1978}" srcOrd="0" destOrd="0" presId="urn:microsoft.com/office/officeart/2018/2/layout/IconLabelList"/>
    <dgm:cxn modelId="{C15460C3-5AA5-41BB-952C-181C610C2F9E}" type="presParOf" srcId="{FFD55304-5FE0-44DF-8696-579F0F2C1978}" destId="{FAF3C93F-4C84-4FF3-A914-DE222718F30F}" srcOrd="0" destOrd="0" presId="urn:microsoft.com/office/officeart/2018/2/layout/IconLabelList"/>
    <dgm:cxn modelId="{625F1575-E42B-4BA8-A1DB-B8DDE45202CD}" type="presParOf" srcId="{FFD55304-5FE0-44DF-8696-579F0F2C1978}" destId="{464280BC-836D-4CF2-BDBC-CF9B8BD2F287}" srcOrd="1" destOrd="0" presId="urn:microsoft.com/office/officeart/2018/2/layout/IconLabelList"/>
    <dgm:cxn modelId="{6946BD89-3260-41F3-A33A-E82B87CD178D}" type="presParOf" srcId="{FFD55304-5FE0-44DF-8696-579F0F2C1978}" destId="{EBEB5715-A6A7-403A-A757-691A354E88B8}" srcOrd="2" destOrd="0" presId="urn:microsoft.com/office/officeart/2018/2/layout/IconLabelList"/>
    <dgm:cxn modelId="{E6520A80-02C7-449F-91E3-7C06C62EA5BA}" type="presParOf" srcId="{7589BF3B-438B-4BEB-83A6-0C536C1D985F}" destId="{7227DBA0-A1DB-49C3-B7D0-81B0C7214CFA}" srcOrd="1" destOrd="0" presId="urn:microsoft.com/office/officeart/2018/2/layout/IconLabelList"/>
    <dgm:cxn modelId="{82DAB32D-B923-4FA9-B33E-F288A7F66C3A}" type="presParOf" srcId="{7589BF3B-438B-4BEB-83A6-0C536C1D985F}" destId="{B5AA0EDC-5EE5-42CE-A80D-6DC7E231D022}" srcOrd="2" destOrd="0" presId="urn:microsoft.com/office/officeart/2018/2/layout/IconLabelList"/>
    <dgm:cxn modelId="{61D2719F-4F36-465C-BF23-FD683538B9DA}" type="presParOf" srcId="{B5AA0EDC-5EE5-42CE-A80D-6DC7E231D022}" destId="{CBFD9942-208A-4D89-95DC-1A09E7C9F6A7}" srcOrd="0" destOrd="0" presId="urn:microsoft.com/office/officeart/2018/2/layout/IconLabelList"/>
    <dgm:cxn modelId="{935D3583-AC7F-40B8-A8DB-442B62D374F4}" type="presParOf" srcId="{B5AA0EDC-5EE5-42CE-A80D-6DC7E231D022}" destId="{CD1606C8-A748-48DB-8C0A-026CB0DB87F0}" srcOrd="1" destOrd="0" presId="urn:microsoft.com/office/officeart/2018/2/layout/IconLabelList"/>
    <dgm:cxn modelId="{5AADBC95-899B-4617-9FE7-9C4DF743C434}" type="presParOf" srcId="{B5AA0EDC-5EE5-42CE-A80D-6DC7E231D022}" destId="{AA873BD3-0728-4415-9D00-672A9B7C668F}" srcOrd="2" destOrd="0" presId="urn:microsoft.com/office/officeart/2018/2/layout/IconLabelList"/>
    <dgm:cxn modelId="{660E36D2-D748-4528-AA47-399C369B0C3F}" type="presParOf" srcId="{7589BF3B-438B-4BEB-83A6-0C536C1D985F}" destId="{2E5F416C-0E20-4C06-9693-AD76442AC062}" srcOrd="3" destOrd="0" presId="urn:microsoft.com/office/officeart/2018/2/layout/IconLabelList"/>
    <dgm:cxn modelId="{BEF67E0A-B9D9-4F7F-A2B4-F7FEDF581C06}" type="presParOf" srcId="{7589BF3B-438B-4BEB-83A6-0C536C1D985F}" destId="{16E4ECEA-AA8C-4D5B-B8F7-533CCE00CF6B}" srcOrd="4" destOrd="0" presId="urn:microsoft.com/office/officeart/2018/2/layout/IconLabelList"/>
    <dgm:cxn modelId="{159394A0-DAB9-4AEF-B37F-12A727D39FDA}" type="presParOf" srcId="{16E4ECEA-AA8C-4D5B-B8F7-533CCE00CF6B}" destId="{5DEFE5DA-A14B-44C0-8AD1-DB80772A911D}" srcOrd="0" destOrd="0" presId="urn:microsoft.com/office/officeart/2018/2/layout/IconLabelList"/>
    <dgm:cxn modelId="{8A42303F-1454-4859-B49B-4C3F3D88C97F}" type="presParOf" srcId="{16E4ECEA-AA8C-4D5B-B8F7-533CCE00CF6B}" destId="{76175FC6-2786-40C6-B9FC-75072BAE4BFB}" srcOrd="1" destOrd="0" presId="urn:microsoft.com/office/officeart/2018/2/layout/IconLabelList"/>
    <dgm:cxn modelId="{639E12D5-48DE-4930-99CB-2B6F48CB15A2}" type="presParOf" srcId="{16E4ECEA-AA8C-4D5B-B8F7-533CCE00CF6B}" destId="{C4D7D478-2690-4D5F-B715-C5C4399C61A2}" srcOrd="2" destOrd="0" presId="urn:microsoft.com/office/officeart/2018/2/layout/IconLabel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F92800C-6BE5-46FB-A067-7DE7100012C6}" type="doc">
      <dgm:prSet loTypeId="urn:microsoft.com/office/officeart/2005/8/layout/vList3" loCatId="list" qsTypeId="urn:microsoft.com/office/officeart/2005/8/quickstyle/simple1" qsCatId="simple" csTypeId="urn:microsoft.com/office/officeart/2005/8/colors/colorful2" csCatId="colorful" phldr="1"/>
      <dgm:spPr/>
      <dgm:t>
        <a:bodyPr/>
        <a:lstStyle/>
        <a:p>
          <a:endParaRPr lang="en-US"/>
        </a:p>
      </dgm:t>
    </dgm:pt>
    <dgm:pt modelId="{F0199C52-2F35-4593-B309-E5AB30CB2BE4}">
      <dgm:prSet phldrT="[Text]"/>
      <dgm:spPr/>
      <dgm:t>
        <a:bodyPr/>
        <a:lstStyle/>
        <a:p>
          <a:r>
            <a:rPr lang="en-US" dirty="0"/>
            <a:t>Public</a:t>
          </a:r>
        </a:p>
      </dgm:t>
    </dgm:pt>
    <dgm:pt modelId="{499679B2-A300-4DE6-B834-26196DFAF7AE}" type="parTrans" cxnId="{1631D4DC-8E13-43E6-B11E-02F3A73EBD6F}">
      <dgm:prSet/>
      <dgm:spPr/>
      <dgm:t>
        <a:bodyPr/>
        <a:lstStyle/>
        <a:p>
          <a:endParaRPr lang="en-US"/>
        </a:p>
      </dgm:t>
    </dgm:pt>
    <dgm:pt modelId="{C2AF3FBA-E4B7-432A-B65E-191978B9F5D7}" type="sibTrans" cxnId="{1631D4DC-8E13-43E6-B11E-02F3A73EBD6F}">
      <dgm:prSet/>
      <dgm:spPr/>
      <dgm:t>
        <a:bodyPr/>
        <a:lstStyle/>
        <a:p>
          <a:endParaRPr lang="en-US"/>
        </a:p>
      </dgm:t>
    </dgm:pt>
    <dgm:pt modelId="{9F74A2ED-9130-4834-B8BC-274E7F5B1508}">
      <dgm:prSet phldrT="[Text]"/>
      <dgm:spPr/>
      <dgm:t>
        <a:bodyPr/>
        <a:lstStyle/>
        <a:p>
          <a:r>
            <a:rPr lang="en-US" dirty="0"/>
            <a:t>Internet</a:t>
          </a:r>
        </a:p>
      </dgm:t>
    </dgm:pt>
    <dgm:pt modelId="{222340E3-1229-4CB7-B6C4-C4F4B9085CE7}" type="parTrans" cxnId="{14860404-22DF-4926-933E-F135232E6F1C}">
      <dgm:prSet/>
      <dgm:spPr/>
      <dgm:t>
        <a:bodyPr/>
        <a:lstStyle/>
        <a:p>
          <a:endParaRPr lang="en-US"/>
        </a:p>
      </dgm:t>
    </dgm:pt>
    <dgm:pt modelId="{950E8B97-420E-4E7B-A24F-B5BCC872BE61}" type="sibTrans" cxnId="{14860404-22DF-4926-933E-F135232E6F1C}">
      <dgm:prSet/>
      <dgm:spPr/>
      <dgm:t>
        <a:bodyPr/>
        <a:lstStyle/>
        <a:p>
          <a:endParaRPr lang="en-US"/>
        </a:p>
      </dgm:t>
    </dgm:pt>
    <dgm:pt modelId="{5E296088-8E21-4BE8-9582-15813D5FBD64}">
      <dgm:prSet phldrT="[Text]"/>
      <dgm:spPr/>
      <dgm:t>
        <a:bodyPr/>
        <a:lstStyle/>
        <a:p>
          <a:r>
            <a:rPr lang="en-US" dirty="0"/>
            <a:t>Owned &amp; operated by 3</a:t>
          </a:r>
          <a:r>
            <a:rPr lang="en-US" baseline="30000" dirty="0"/>
            <a:t>rd</a:t>
          </a:r>
          <a:r>
            <a:rPr lang="en-US" dirty="0"/>
            <a:t> party</a:t>
          </a:r>
        </a:p>
      </dgm:t>
    </dgm:pt>
    <dgm:pt modelId="{6D5499FB-465A-43BC-97A3-D7628499F0E4}" type="parTrans" cxnId="{5E40486D-6B70-42AA-9E6C-18C37599E1BB}">
      <dgm:prSet/>
      <dgm:spPr/>
      <dgm:t>
        <a:bodyPr/>
        <a:lstStyle/>
        <a:p>
          <a:endParaRPr lang="en-US"/>
        </a:p>
      </dgm:t>
    </dgm:pt>
    <dgm:pt modelId="{0696D074-B3B6-4C9A-9B4E-42CCFD600FDB}" type="sibTrans" cxnId="{5E40486D-6B70-42AA-9E6C-18C37599E1BB}">
      <dgm:prSet/>
      <dgm:spPr/>
      <dgm:t>
        <a:bodyPr/>
        <a:lstStyle/>
        <a:p>
          <a:endParaRPr lang="en-US"/>
        </a:p>
      </dgm:t>
    </dgm:pt>
    <dgm:pt modelId="{57B791A7-9F41-4B2E-9929-21396D1B9EC0}">
      <dgm:prSet phldrT="[Text]"/>
      <dgm:spPr/>
      <dgm:t>
        <a:bodyPr/>
        <a:lstStyle/>
        <a:p>
          <a:r>
            <a:rPr lang="en-US" dirty="0"/>
            <a:t>Private</a:t>
          </a:r>
        </a:p>
      </dgm:t>
    </dgm:pt>
    <dgm:pt modelId="{2E0C3F5E-3060-4C83-AE0E-50BD4B8094D2}" type="parTrans" cxnId="{D15AAE3F-C3AA-4C56-95C5-269D561ED5A1}">
      <dgm:prSet/>
      <dgm:spPr/>
      <dgm:t>
        <a:bodyPr/>
        <a:lstStyle/>
        <a:p>
          <a:endParaRPr lang="en-US"/>
        </a:p>
      </dgm:t>
    </dgm:pt>
    <dgm:pt modelId="{F08D5A55-6496-4260-9F85-84AFD491647D}" type="sibTrans" cxnId="{D15AAE3F-C3AA-4C56-95C5-269D561ED5A1}">
      <dgm:prSet/>
      <dgm:spPr/>
      <dgm:t>
        <a:bodyPr/>
        <a:lstStyle/>
        <a:p>
          <a:endParaRPr lang="en-US"/>
        </a:p>
      </dgm:t>
    </dgm:pt>
    <dgm:pt modelId="{7AADC4EB-68B0-48B9-BF21-9E059D8D6AC9}">
      <dgm:prSet phldrT="[Text]"/>
      <dgm:spPr/>
      <dgm:t>
        <a:bodyPr/>
        <a:lstStyle/>
        <a:p>
          <a:r>
            <a:rPr lang="en-US" dirty="0"/>
            <a:t>Private network</a:t>
          </a:r>
        </a:p>
      </dgm:t>
    </dgm:pt>
    <dgm:pt modelId="{66830DB2-8187-430E-A731-FBC14F8C7C74}" type="parTrans" cxnId="{A5E28430-70F3-4856-AB6B-0E1D8402D4B2}">
      <dgm:prSet/>
      <dgm:spPr/>
      <dgm:t>
        <a:bodyPr/>
        <a:lstStyle/>
        <a:p>
          <a:endParaRPr lang="en-US"/>
        </a:p>
      </dgm:t>
    </dgm:pt>
    <dgm:pt modelId="{CD7B19C7-E569-4F97-8FB3-227EC2D70613}" type="sibTrans" cxnId="{A5E28430-70F3-4856-AB6B-0E1D8402D4B2}">
      <dgm:prSet/>
      <dgm:spPr/>
      <dgm:t>
        <a:bodyPr/>
        <a:lstStyle/>
        <a:p>
          <a:endParaRPr lang="en-US"/>
        </a:p>
      </dgm:t>
    </dgm:pt>
    <dgm:pt modelId="{5FEAE294-0662-46C8-9DE8-1A00C98D13C2}">
      <dgm:prSet phldrT="[Text]"/>
      <dgm:spPr/>
      <dgm:t>
        <a:bodyPr/>
        <a:lstStyle/>
        <a:p>
          <a:r>
            <a:rPr lang="en-US" dirty="0"/>
            <a:t>Owned by your organization </a:t>
          </a:r>
        </a:p>
      </dgm:t>
    </dgm:pt>
    <dgm:pt modelId="{C623D838-C576-49BF-8422-6063473A73AE}" type="parTrans" cxnId="{F3DB30B4-706E-47C0-849F-B4C48E69423A}">
      <dgm:prSet/>
      <dgm:spPr/>
      <dgm:t>
        <a:bodyPr/>
        <a:lstStyle/>
        <a:p>
          <a:endParaRPr lang="en-US"/>
        </a:p>
      </dgm:t>
    </dgm:pt>
    <dgm:pt modelId="{2235D36F-34D3-4A12-A96D-AA00743F94B8}" type="sibTrans" cxnId="{F3DB30B4-706E-47C0-849F-B4C48E69423A}">
      <dgm:prSet/>
      <dgm:spPr/>
      <dgm:t>
        <a:bodyPr/>
        <a:lstStyle/>
        <a:p>
          <a:endParaRPr lang="en-US"/>
        </a:p>
      </dgm:t>
    </dgm:pt>
    <dgm:pt modelId="{9427D098-46AA-4393-937D-FAABDFA109B1}">
      <dgm:prSet phldrT="[Text]"/>
      <dgm:spPr/>
      <dgm:t>
        <a:bodyPr/>
        <a:lstStyle/>
        <a:p>
          <a:r>
            <a:rPr lang="en-US" dirty="0"/>
            <a:t>Hybrid</a:t>
          </a:r>
        </a:p>
      </dgm:t>
    </dgm:pt>
    <dgm:pt modelId="{A6185672-A2A2-4F0A-8C43-CFD926B616EF}" type="parTrans" cxnId="{E74C3C5A-953C-43F0-8915-4A256D9E9B33}">
      <dgm:prSet/>
      <dgm:spPr/>
      <dgm:t>
        <a:bodyPr/>
        <a:lstStyle/>
        <a:p>
          <a:endParaRPr lang="en-US"/>
        </a:p>
      </dgm:t>
    </dgm:pt>
    <dgm:pt modelId="{B0E3C969-9A6E-470D-AE5D-4C51A497EBBD}" type="sibTrans" cxnId="{E74C3C5A-953C-43F0-8915-4A256D9E9B33}">
      <dgm:prSet/>
      <dgm:spPr/>
      <dgm:t>
        <a:bodyPr/>
        <a:lstStyle/>
        <a:p>
          <a:endParaRPr lang="en-US"/>
        </a:p>
      </dgm:t>
    </dgm:pt>
    <dgm:pt modelId="{3908532A-3954-4882-B8EB-E4C22CD8B77E}">
      <dgm:prSet phldrT="[Text]"/>
      <dgm:spPr/>
      <dgm:t>
        <a:bodyPr/>
        <a:lstStyle/>
        <a:p>
          <a:r>
            <a:rPr lang="en-US" dirty="0"/>
            <a:t>Combines public and private clouds</a:t>
          </a:r>
        </a:p>
      </dgm:t>
    </dgm:pt>
    <dgm:pt modelId="{50E1D010-6614-42A8-8612-34707AB24A33}" type="parTrans" cxnId="{D2AC3206-AD4A-42A6-BA46-5CEF3A5D956D}">
      <dgm:prSet/>
      <dgm:spPr/>
      <dgm:t>
        <a:bodyPr/>
        <a:lstStyle/>
        <a:p>
          <a:endParaRPr lang="en-US"/>
        </a:p>
      </dgm:t>
    </dgm:pt>
    <dgm:pt modelId="{758D3DD3-2B22-45E2-91A8-0520709F3791}" type="sibTrans" cxnId="{D2AC3206-AD4A-42A6-BA46-5CEF3A5D956D}">
      <dgm:prSet/>
      <dgm:spPr/>
      <dgm:t>
        <a:bodyPr/>
        <a:lstStyle/>
        <a:p>
          <a:endParaRPr lang="en-US"/>
        </a:p>
      </dgm:t>
    </dgm:pt>
    <dgm:pt modelId="{7F0C3808-29B8-455A-B1DD-60D8BEA796BD}">
      <dgm:prSet phldrT="[Text]" phldr="1"/>
      <dgm:spPr/>
      <dgm:t>
        <a:bodyPr/>
        <a:lstStyle/>
        <a:p>
          <a:endParaRPr lang="en-US" dirty="0"/>
        </a:p>
      </dgm:t>
    </dgm:pt>
    <dgm:pt modelId="{6E7B76B9-7D47-44BA-893D-33DCC2CCB1FF}" type="parTrans" cxnId="{19CFB72E-890C-43B4-B93F-0A94726579DC}">
      <dgm:prSet/>
      <dgm:spPr/>
      <dgm:t>
        <a:bodyPr/>
        <a:lstStyle/>
        <a:p>
          <a:endParaRPr lang="en-US"/>
        </a:p>
      </dgm:t>
    </dgm:pt>
    <dgm:pt modelId="{4447DD9C-5ED7-48E3-9EFB-50E5B2E4571D}" type="sibTrans" cxnId="{19CFB72E-890C-43B4-B93F-0A94726579DC}">
      <dgm:prSet/>
      <dgm:spPr/>
      <dgm:t>
        <a:bodyPr/>
        <a:lstStyle/>
        <a:p>
          <a:endParaRPr lang="en-US"/>
        </a:p>
      </dgm:t>
    </dgm:pt>
    <dgm:pt modelId="{10D4F41A-4CBE-4B67-A355-8A98C3DEB22A}" type="pres">
      <dgm:prSet presAssocID="{BF92800C-6BE5-46FB-A067-7DE7100012C6}" presName="linearFlow" presStyleCnt="0">
        <dgm:presLayoutVars>
          <dgm:dir/>
          <dgm:resizeHandles val="exact"/>
        </dgm:presLayoutVars>
      </dgm:prSet>
      <dgm:spPr/>
    </dgm:pt>
    <dgm:pt modelId="{3FE12501-2305-4F3C-9131-9DD82989F060}" type="pres">
      <dgm:prSet presAssocID="{F0199C52-2F35-4593-B309-E5AB30CB2BE4}" presName="composite" presStyleCnt="0"/>
      <dgm:spPr/>
    </dgm:pt>
    <dgm:pt modelId="{F043F8C1-3C02-4F53-9E39-6CE7637D62B8}" type="pres">
      <dgm:prSet presAssocID="{F0199C52-2F35-4593-B309-E5AB30CB2BE4}"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a:fillRect/>
          </a:stretch>
        </a:blipFill>
      </dgm:spPr>
    </dgm:pt>
    <dgm:pt modelId="{2E2B2B75-A05D-4A81-890F-73637EDC195F}" type="pres">
      <dgm:prSet presAssocID="{F0199C52-2F35-4593-B309-E5AB30CB2BE4}" presName="txShp" presStyleLbl="node1" presStyleIdx="0" presStyleCnt="3">
        <dgm:presLayoutVars>
          <dgm:bulletEnabled val="1"/>
        </dgm:presLayoutVars>
      </dgm:prSet>
      <dgm:spPr/>
    </dgm:pt>
    <dgm:pt modelId="{01197955-A8D5-44EF-B7FD-48719069454A}" type="pres">
      <dgm:prSet presAssocID="{C2AF3FBA-E4B7-432A-B65E-191978B9F5D7}" presName="spacing" presStyleCnt="0"/>
      <dgm:spPr/>
    </dgm:pt>
    <dgm:pt modelId="{D04E1CD9-7C08-4DF4-B8A2-CADA55927BA7}" type="pres">
      <dgm:prSet presAssocID="{57B791A7-9F41-4B2E-9929-21396D1B9EC0}" presName="composite" presStyleCnt="0"/>
      <dgm:spPr/>
    </dgm:pt>
    <dgm:pt modelId="{EC7F4FE1-8B06-4257-AAB9-CE3758630AD7}" type="pres">
      <dgm:prSet presAssocID="{57B791A7-9F41-4B2E-9929-21396D1B9EC0}" presName="imgShp" presStyleLbl="fgImgPlace1" presStyleIdx="1" presStyleCnt="3"/>
      <dgm:spPr>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Safe"/>
        </a:ext>
      </dgm:extLst>
    </dgm:pt>
    <dgm:pt modelId="{4ED8FEA0-E0E0-4F3C-B405-E065C1BFE6E2}" type="pres">
      <dgm:prSet presAssocID="{57B791A7-9F41-4B2E-9929-21396D1B9EC0}" presName="txShp" presStyleLbl="node1" presStyleIdx="1" presStyleCnt="3">
        <dgm:presLayoutVars>
          <dgm:bulletEnabled val="1"/>
        </dgm:presLayoutVars>
      </dgm:prSet>
      <dgm:spPr/>
    </dgm:pt>
    <dgm:pt modelId="{95572256-725F-47B7-89AB-61E647C1DEB1}" type="pres">
      <dgm:prSet presAssocID="{F08D5A55-6496-4260-9F85-84AFD491647D}" presName="spacing" presStyleCnt="0"/>
      <dgm:spPr/>
    </dgm:pt>
    <dgm:pt modelId="{535910CD-EE10-4EC8-ABEA-A61FBDE4A1FA}" type="pres">
      <dgm:prSet presAssocID="{9427D098-46AA-4393-937D-FAABDFA109B1}" presName="composite" presStyleCnt="0"/>
      <dgm:spPr/>
    </dgm:pt>
    <dgm:pt modelId="{AB1F8C5C-910E-41DB-A8A1-F2E00B0EB2D2}" type="pres">
      <dgm:prSet presAssocID="{9427D098-46AA-4393-937D-FAABDFA109B1}" presName="imgShp" presStyleLbl="fgImgPlace1" presStyleIdx="2" presStyleCnt="3"/>
      <dgm:spPr>
        <a:blipFill>
          <a:blip xmlns:r="http://schemas.openxmlformats.org/officeDocument/2006/relationships"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Internet Of Things"/>
        </a:ext>
      </dgm:extLst>
    </dgm:pt>
    <dgm:pt modelId="{BC3E52AC-829E-4A34-9F50-ED1F0196CFF1}" type="pres">
      <dgm:prSet presAssocID="{9427D098-46AA-4393-937D-FAABDFA109B1}" presName="txShp" presStyleLbl="node1" presStyleIdx="2" presStyleCnt="3">
        <dgm:presLayoutVars>
          <dgm:bulletEnabled val="1"/>
        </dgm:presLayoutVars>
      </dgm:prSet>
      <dgm:spPr/>
    </dgm:pt>
  </dgm:ptLst>
  <dgm:cxnLst>
    <dgm:cxn modelId="{14860404-22DF-4926-933E-F135232E6F1C}" srcId="{F0199C52-2F35-4593-B309-E5AB30CB2BE4}" destId="{9F74A2ED-9130-4834-B8BC-274E7F5B1508}" srcOrd="0" destOrd="0" parTransId="{222340E3-1229-4CB7-B6C4-C4F4B9085CE7}" sibTransId="{950E8B97-420E-4E7B-A24F-B5BCC872BE61}"/>
    <dgm:cxn modelId="{D2AC3206-AD4A-42A6-BA46-5CEF3A5D956D}" srcId="{9427D098-46AA-4393-937D-FAABDFA109B1}" destId="{3908532A-3954-4882-B8EB-E4C22CD8B77E}" srcOrd="0" destOrd="0" parTransId="{50E1D010-6614-42A8-8612-34707AB24A33}" sibTransId="{758D3DD3-2B22-45E2-91A8-0520709F3791}"/>
    <dgm:cxn modelId="{6E37A90D-D36D-4BE7-A2CE-49A421341B83}" type="presOf" srcId="{BF92800C-6BE5-46FB-A067-7DE7100012C6}" destId="{10D4F41A-4CBE-4B67-A355-8A98C3DEB22A}" srcOrd="0" destOrd="0" presId="urn:microsoft.com/office/officeart/2005/8/layout/vList3"/>
    <dgm:cxn modelId="{19CFB72E-890C-43B4-B93F-0A94726579DC}" srcId="{9427D098-46AA-4393-937D-FAABDFA109B1}" destId="{7F0C3808-29B8-455A-B1DD-60D8BEA796BD}" srcOrd="1" destOrd="0" parTransId="{6E7B76B9-7D47-44BA-893D-33DCC2CCB1FF}" sibTransId="{4447DD9C-5ED7-48E3-9EFB-50E5B2E4571D}"/>
    <dgm:cxn modelId="{A5E28430-70F3-4856-AB6B-0E1D8402D4B2}" srcId="{57B791A7-9F41-4B2E-9929-21396D1B9EC0}" destId="{7AADC4EB-68B0-48B9-BF21-9E059D8D6AC9}" srcOrd="0" destOrd="0" parTransId="{66830DB2-8187-430E-A731-FBC14F8C7C74}" sibTransId="{CD7B19C7-E569-4F97-8FB3-227EC2D70613}"/>
    <dgm:cxn modelId="{8452AD3D-8700-42C8-80A6-CAABA492664C}" type="presOf" srcId="{57B791A7-9F41-4B2E-9929-21396D1B9EC0}" destId="{4ED8FEA0-E0E0-4F3C-B405-E065C1BFE6E2}" srcOrd="0" destOrd="0" presId="urn:microsoft.com/office/officeart/2005/8/layout/vList3"/>
    <dgm:cxn modelId="{D15AAE3F-C3AA-4C56-95C5-269D561ED5A1}" srcId="{BF92800C-6BE5-46FB-A067-7DE7100012C6}" destId="{57B791A7-9F41-4B2E-9929-21396D1B9EC0}" srcOrd="1" destOrd="0" parTransId="{2E0C3F5E-3060-4C83-AE0E-50BD4B8094D2}" sibTransId="{F08D5A55-6496-4260-9F85-84AFD491647D}"/>
    <dgm:cxn modelId="{F2982C4D-E60F-4317-B360-01C54B3A59D3}" type="presOf" srcId="{3908532A-3954-4882-B8EB-E4C22CD8B77E}" destId="{BC3E52AC-829E-4A34-9F50-ED1F0196CFF1}" srcOrd="0" destOrd="1" presId="urn:microsoft.com/office/officeart/2005/8/layout/vList3"/>
    <dgm:cxn modelId="{5E40486D-6B70-42AA-9E6C-18C37599E1BB}" srcId="{F0199C52-2F35-4593-B309-E5AB30CB2BE4}" destId="{5E296088-8E21-4BE8-9582-15813D5FBD64}" srcOrd="1" destOrd="0" parTransId="{6D5499FB-465A-43BC-97A3-D7628499F0E4}" sibTransId="{0696D074-B3B6-4C9A-9B4E-42CCFD600FDB}"/>
    <dgm:cxn modelId="{4F617672-E626-46DF-96AA-EB2BB1F4B205}" type="presOf" srcId="{9427D098-46AA-4393-937D-FAABDFA109B1}" destId="{BC3E52AC-829E-4A34-9F50-ED1F0196CFF1}" srcOrd="0" destOrd="0" presId="urn:microsoft.com/office/officeart/2005/8/layout/vList3"/>
    <dgm:cxn modelId="{E74C3C5A-953C-43F0-8915-4A256D9E9B33}" srcId="{BF92800C-6BE5-46FB-A067-7DE7100012C6}" destId="{9427D098-46AA-4393-937D-FAABDFA109B1}" srcOrd="2" destOrd="0" parTransId="{A6185672-A2A2-4F0A-8C43-CFD926B616EF}" sibTransId="{B0E3C969-9A6E-470D-AE5D-4C51A497EBBD}"/>
    <dgm:cxn modelId="{18845294-274A-4521-945D-3D11CDF45F71}" type="presOf" srcId="{5FEAE294-0662-46C8-9DE8-1A00C98D13C2}" destId="{4ED8FEA0-E0E0-4F3C-B405-E065C1BFE6E2}" srcOrd="0" destOrd="2" presId="urn:microsoft.com/office/officeart/2005/8/layout/vList3"/>
    <dgm:cxn modelId="{0955EBA0-24AB-44CB-8802-3A6E332918F6}" type="presOf" srcId="{7F0C3808-29B8-455A-B1DD-60D8BEA796BD}" destId="{BC3E52AC-829E-4A34-9F50-ED1F0196CFF1}" srcOrd="0" destOrd="2" presId="urn:microsoft.com/office/officeart/2005/8/layout/vList3"/>
    <dgm:cxn modelId="{E90E1CA5-4898-45C4-B43F-E8BDAA8FFAFB}" type="presOf" srcId="{F0199C52-2F35-4593-B309-E5AB30CB2BE4}" destId="{2E2B2B75-A05D-4A81-890F-73637EDC195F}" srcOrd="0" destOrd="0" presId="urn:microsoft.com/office/officeart/2005/8/layout/vList3"/>
    <dgm:cxn modelId="{B7CC0AAF-6CFF-4E33-BE5E-FCCFF1ADA637}" type="presOf" srcId="{9F74A2ED-9130-4834-B8BC-274E7F5B1508}" destId="{2E2B2B75-A05D-4A81-890F-73637EDC195F}" srcOrd="0" destOrd="1" presId="urn:microsoft.com/office/officeart/2005/8/layout/vList3"/>
    <dgm:cxn modelId="{F3DB30B4-706E-47C0-849F-B4C48E69423A}" srcId="{57B791A7-9F41-4B2E-9929-21396D1B9EC0}" destId="{5FEAE294-0662-46C8-9DE8-1A00C98D13C2}" srcOrd="1" destOrd="0" parTransId="{C623D838-C576-49BF-8422-6063473A73AE}" sibTransId="{2235D36F-34D3-4A12-A96D-AA00743F94B8}"/>
    <dgm:cxn modelId="{F8CCEAD7-5C53-463F-8219-F245E5D992AE}" type="presOf" srcId="{5E296088-8E21-4BE8-9582-15813D5FBD64}" destId="{2E2B2B75-A05D-4A81-890F-73637EDC195F}" srcOrd="0" destOrd="2" presId="urn:microsoft.com/office/officeart/2005/8/layout/vList3"/>
    <dgm:cxn modelId="{1631D4DC-8E13-43E6-B11E-02F3A73EBD6F}" srcId="{BF92800C-6BE5-46FB-A067-7DE7100012C6}" destId="{F0199C52-2F35-4593-B309-E5AB30CB2BE4}" srcOrd="0" destOrd="0" parTransId="{499679B2-A300-4DE6-B834-26196DFAF7AE}" sibTransId="{C2AF3FBA-E4B7-432A-B65E-191978B9F5D7}"/>
    <dgm:cxn modelId="{BB8BDDE8-DB35-45F5-AC4F-32E56E20C481}" type="presOf" srcId="{7AADC4EB-68B0-48B9-BF21-9E059D8D6AC9}" destId="{4ED8FEA0-E0E0-4F3C-B405-E065C1BFE6E2}" srcOrd="0" destOrd="1" presId="urn:microsoft.com/office/officeart/2005/8/layout/vList3"/>
    <dgm:cxn modelId="{13A6C5E0-0BBF-4397-8C8B-0CA8CC124705}" type="presParOf" srcId="{10D4F41A-4CBE-4B67-A355-8A98C3DEB22A}" destId="{3FE12501-2305-4F3C-9131-9DD82989F060}" srcOrd="0" destOrd="0" presId="urn:microsoft.com/office/officeart/2005/8/layout/vList3"/>
    <dgm:cxn modelId="{D4AD4058-501C-4449-9A12-F31C5D1A7B9B}" type="presParOf" srcId="{3FE12501-2305-4F3C-9131-9DD82989F060}" destId="{F043F8C1-3C02-4F53-9E39-6CE7637D62B8}" srcOrd="0" destOrd="0" presId="urn:microsoft.com/office/officeart/2005/8/layout/vList3"/>
    <dgm:cxn modelId="{7C55B125-2C2B-46A7-889C-B615F40BDFE7}" type="presParOf" srcId="{3FE12501-2305-4F3C-9131-9DD82989F060}" destId="{2E2B2B75-A05D-4A81-890F-73637EDC195F}" srcOrd="1" destOrd="0" presId="urn:microsoft.com/office/officeart/2005/8/layout/vList3"/>
    <dgm:cxn modelId="{534A1669-74AC-4A81-A76D-CBC1FEE6C01A}" type="presParOf" srcId="{10D4F41A-4CBE-4B67-A355-8A98C3DEB22A}" destId="{01197955-A8D5-44EF-B7FD-48719069454A}" srcOrd="1" destOrd="0" presId="urn:microsoft.com/office/officeart/2005/8/layout/vList3"/>
    <dgm:cxn modelId="{745D0B2F-638A-4684-A27E-96A27DB24F7B}" type="presParOf" srcId="{10D4F41A-4CBE-4B67-A355-8A98C3DEB22A}" destId="{D04E1CD9-7C08-4DF4-B8A2-CADA55927BA7}" srcOrd="2" destOrd="0" presId="urn:microsoft.com/office/officeart/2005/8/layout/vList3"/>
    <dgm:cxn modelId="{2391B03B-2F14-4019-AB66-F43426B7D8FE}" type="presParOf" srcId="{D04E1CD9-7C08-4DF4-B8A2-CADA55927BA7}" destId="{EC7F4FE1-8B06-4257-AAB9-CE3758630AD7}" srcOrd="0" destOrd="0" presId="urn:microsoft.com/office/officeart/2005/8/layout/vList3"/>
    <dgm:cxn modelId="{4F6EE7BC-D820-43E7-906A-204C009AE284}" type="presParOf" srcId="{D04E1CD9-7C08-4DF4-B8A2-CADA55927BA7}" destId="{4ED8FEA0-E0E0-4F3C-B405-E065C1BFE6E2}" srcOrd="1" destOrd="0" presId="urn:microsoft.com/office/officeart/2005/8/layout/vList3"/>
    <dgm:cxn modelId="{BBBB1E1B-E643-489F-9F9D-C9F943DD5C1E}" type="presParOf" srcId="{10D4F41A-4CBE-4B67-A355-8A98C3DEB22A}" destId="{95572256-725F-47B7-89AB-61E647C1DEB1}" srcOrd="3" destOrd="0" presId="urn:microsoft.com/office/officeart/2005/8/layout/vList3"/>
    <dgm:cxn modelId="{D8B05869-7293-4B42-95BF-772BB0B97723}" type="presParOf" srcId="{10D4F41A-4CBE-4B67-A355-8A98C3DEB22A}" destId="{535910CD-EE10-4EC8-ABEA-A61FBDE4A1FA}" srcOrd="4" destOrd="0" presId="urn:microsoft.com/office/officeart/2005/8/layout/vList3"/>
    <dgm:cxn modelId="{A1BBC933-BF55-4F30-9DF1-68EBE13C6537}" type="presParOf" srcId="{535910CD-EE10-4EC8-ABEA-A61FBDE4A1FA}" destId="{AB1F8C5C-910E-41DB-A8A1-F2E00B0EB2D2}" srcOrd="0" destOrd="0" presId="urn:microsoft.com/office/officeart/2005/8/layout/vList3"/>
    <dgm:cxn modelId="{945146CD-BC31-4CF9-87E2-27056E5A13D8}" type="presParOf" srcId="{535910CD-EE10-4EC8-ABEA-A61FBDE4A1FA}" destId="{BC3E52AC-829E-4A34-9F50-ED1F0196CFF1}"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86714A49-C88A-457D-9D1F-5FBF14D44521}" type="doc">
      <dgm:prSet loTypeId="urn:microsoft.com/office/officeart/2005/8/layout/hList1" loCatId="list" qsTypeId="urn:microsoft.com/office/officeart/2005/8/quickstyle/simple1" qsCatId="simple" csTypeId="urn:microsoft.com/office/officeart/2005/8/colors/accent2_2" csCatId="accent2" phldr="1"/>
      <dgm:spPr/>
      <dgm:t>
        <a:bodyPr/>
        <a:lstStyle/>
        <a:p>
          <a:endParaRPr lang="en-US"/>
        </a:p>
      </dgm:t>
    </dgm:pt>
    <dgm:pt modelId="{5A271DD9-4EDF-4D99-A62B-BD7D31B04EE8}">
      <dgm:prSet phldrT="[Text]"/>
      <dgm:spPr/>
      <dgm:t>
        <a:bodyPr/>
        <a:lstStyle/>
        <a:p>
          <a:r>
            <a:rPr lang="en-US" dirty="0"/>
            <a:t>On-Premises</a:t>
          </a:r>
        </a:p>
      </dgm:t>
    </dgm:pt>
    <dgm:pt modelId="{04698A46-B8B9-4D60-93FE-9169B6A3AB27}" type="parTrans" cxnId="{B259D9D1-79F6-4120-BDD6-793F5A3A4DF4}">
      <dgm:prSet/>
      <dgm:spPr/>
      <dgm:t>
        <a:bodyPr/>
        <a:lstStyle/>
        <a:p>
          <a:endParaRPr lang="en-US"/>
        </a:p>
      </dgm:t>
    </dgm:pt>
    <dgm:pt modelId="{A256050C-1280-47CD-82B1-0D1AC4748E40}" type="sibTrans" cxnId="{B259D9D1-79F6-4120-BDD6-793F5A3A4DF4}">
      <dgm:prSet/>
      <dgm:spPr/>
      <dgm:t>
        <a:bodyPr/>
        <a:lstStyle/>
        <a:p>
          <a:endParaRPr lang="en-US"/>
        </a:p>
      </dgm:t>
    </dgm:pt>
    <dgm:pt modelId="{01B74AEE-F95C-479B-80F9-7029C8C37EC8}">
      <dgm:prSet phldrT="[Text]"/>
      <dgm:spPr/>
      <dgm:t>
        <a:bodyPr/>
        <a:lstStyle/>
        <a:p>
          <a:pPr algn="ctr">
            <a:buNone/>
          </a:pPr>
          <a:r>
            <a:rPr lang="en-US" b="1" dirty="0"/>
            <a:t>Application</a:t>
          </a:r>
        </a:p>
      </dgm:t>
    </dgm:pt>
    <dgm:pt modelId="{80BB887D-0900-452F-A303-0B452E9915CB}" type="parTrans" cxnId="{2C810B8B-68B1-433A-9B8C-7B22882D603B}">
      <dgm:prSet/>
      <dgm:spPr/>
      <dgm:t>
        <a:bodyPr/>
        <a:lstStyle/>
        <a:p>
          <a:endParaRPr lang="en-US"/>
        </a:p>
      </dgm:t>
    </dgm:pt>
    <dgm:pt modelId="{FAB9C63B-D634-4FA1-824C-2D5B09A8A976}" type="sibTrans" cxnId="{2C810B8B-68B1-433A-9B8C-7B22882D603B}">
      <dgm:prSet/>
      <dgm:spPr/>
      <dgm:t>
        <a:bodyPr/>
        <a:lstStyle/>
        <a:p>
          <a:endParaRPr lang="en-US"/>
        </a:p>
      </dgm:t>
    </dgm:pt>
    <dgm:pt modelId="{A91C9E3A-C487-4F33-9724-6B260891F838}">
      <dgm:prSet phldrT="[Text]"/>
      <dgm:spPr/>
      <dgm:t>
        <a:bodyPr/>
        <a:lstStyle/>
        <a:p>
          <a:r>
            <a:rPr lang="en-US" dirty="0"/>
            <a:t>IaaS</a:t>
          </a:r>
        </a:p>
      </dgm:t>
    </dgm:pt>
    <dgm:pt modelId="{D358153A-A355-4FDB-82E7-B8E8EA5461BE}" type="parTrans" cxnId="{99DBFE92-0E5F-4492-8DF2-A1129C9AEDCB}">
      <dgm:prSet/>
      <dgm:spPr/>
      <dgm:t>
        <a:bodyPr/>
        <a:lstStyle/>
        <a:p>
          <a:endParaRPr lang="en-US"/>
        </a:p>
      </dgm:t>
    </dgm:pt>
    <dgm:pt modelId="{9D001EE7-0831-4C83-B607-FACE2C5DD751}" type="sibTrans" cxnId="{99DBFE92-0E5F-4492-8DF2-A1129C9AEDCB}">
      <dgm:prSet/>
      <dgm:spPr/>
      <dgm:t>
        <a:bodyPr/>
        <a:lstStyle/>
        <a:p>
          <a:endParaRPr lang="en-US"/>
        </a:p>
      </dgm:t>
    </dgm:pt>
    <dgm:pt modelId="{6017E9DB-7772-405B-835B-09BAFDC23C19}">
      <dgm:prSet phldrT="[Text]"/>
      <dgm:spPr/>
      <dgm:t>
        <a:bodyPr/>
        <a:lstStyle/>
        <a:p>
          <a:pPr algn="ctr">
            <a:buNone/>
          </a:pPr>
          <a:r>
            <a:rPr lang="en-US" b="1" dirty="0"/>
            <a:t>Application</a:t>
          </a:r>
        </a:p>
      </dgm:t>
    </dgm:pt>
    <dgm:pt modelId="{2F8D5EB6-51A2-4EDB-A1EA-48D112E7DD53}" type="parTrans" cxnId="{B75DF4B1-EAAA-4475-8F26-B861274C24D2}">
      <dgm:prSet/>
      <dgm:spPr/>
      <dgm:t>
        <a:bodyPr/>
        <a:lstStyle/>
        <a:p>
          <a:endParaRPr lang="en-US"/>
        </a:p>
      </dgm:t>
    </dgm:pt>
    <dgm:pt modelId="{A576C49A-1BE2-406E-8BBA-1D4623BBB712}" type="sibTrans" cxnId="{B75DF4B1-EAAA-4475-8F26-B861274C24D2}">
      <dgm:prSet/>
      <dgm:spPr/>
      <dgm:t>
        <a:bodyPr/>
        <a:lstStyle/>
        <a:p>
          <a:endParaRPr lang="en-US"/>
        </a:p>
      </dgm:t>
    </dgm:pt>
    <dgm:pt modelId="{5A2D3D3A-3743-49C9-AC00-81EB2CB76384}">
      <dgm:prSet phldrT="[Text]"/>
      <dgm:spPr/>
      <dgm:t>
        <a:bodyPr/>
        <a:lstStyle/>
        <a:p>
          <a:r>
            <a:rPr lang="en-US" dirty="0"/>
            <a:t>PaaS</a:t>
          </a:r>
        </a:p>
      </dgm:t>
    </dgm:pt>
    <dgm:pt modelId="{C0BDAF0E-FE73-4AA9-9DCB-5079220F92DA}" type="parTrans" cxnId="{1D74F961-DBCA-4DB4-A924-8D640AA614B9}">
      <dgm:prSet/>
      <dgm:spPr/>
      <dgm:t>
        <a:bodyPr/>
        <a:lstStyle/>
        <a:p>
          <a:endParaRPr lang="en-US"/>
        </a:p>
      </dgm:t>
    </dgm:pt>
    <dgm:pt modelId="{2ACCD4FA-8C10-4D14-8B54-13A7C9F579FE}" type="sibTrans" cxnId="{1D74F961-DBCA-4DB4-A924-8D640AA614B9}">
      <dgm:prSet/>
      <dgm:spPr/>
      <dgm:t>
        <a:bodyPr/>
        <a:lstStyle/>
        <a:p>
          <a:endParaRPr lang="en-US"/>
        </a:p>
      </dgm:t>
    </dgm:pt>
    <dgm:pt modelId="{650653AC-B52B-4D38-8A65-49FB9259ADFD}">
      <dgm:prSet phldrT="[Text]"/>
      <dgm:spPr/>
      <dgm:t>
        <a:bodyPr/>
        <a:lstStyle/>
        <a:p>
          <a:pPr algn="ctr">
            <a:buNone/>
          </a:pPr>
          <a:r>
            <a:rPr lang="en-US" b="1" dirty="0"/>
            <a:t>Application</a:t>
          </a:r>
        </a:p>
      </dgm:t>
    </dgm:pt>
    <dgm:pt modelId="{72180618-05EF-4D19-9F50-6AE9E1F18804}" type="parTrans" cxnId="{4FEF00B5-5718-4285-958C-8AE46878B0A8}">
      <dgm:prSet/>
      <dgm:spPr/>
      <dgm:t>
        <a:bodyPr/>
        <a:lstStyle/>
        <a:p>
          <a:endParaRPr lang="en-US"/>
        </a:p>
      </dgm:t>
    </dgm:pt>
    <dgm:pt modelId="{3EB23117-602F-48DA-9C2B-027F46C0958C}" type="sibTrans" cxnId="{4FEF00B5-5718-4285-958C-8AE46878B0A8}">
      <dgm:prSet/>
      <dgm:spPr/>
      <dgm:t>
        <a:bodyPr/>
        <a:lstStyle/>
        <a:p>
          <a:endParaRPr lang="en-US"/>
        </a:p>
      </dgm:t>
    </dgm:pt>
    <dgm:pt modelId="{E56B43CE-70C4-4E44-AAA1-4428E9AD1EDE}">
      <dgm:prSet phldrT="[Text]"/>
      <dgm:spPr/>
      <dgm:t>
        <a:bodyPr/>
        <a:lstStyle/>
        <a:p>
          <a:pPr algn="ctr">
            <a:buNone/>
          </a:pPr>
          <a:r>
            <a:rPr lang="en-US" b="1" dirty="0"/>
            <a:t>Data</a:t>
          </a:r>
        </a:p>
      </dgm:t>
    </dgm:pt>
    <dgm:pt modelId="{379F5379-67F3-41B5-945E-5F88F4525A58}" type="parTrans" cxnId="{ABAE4CFB-CE7A-4CAA-8E55-30C7B7CC9506}">
      <dgm:prSet/>
      <dgm:spPr/>
      <dgm:t>
        <a:bodyPr/>
        <a:lstStyle/>
        <a:p>
          <a:endParaRPr lang="en-US"/>
        </a:p>
      </dgm:t>
    </dgm:pt>
    <dgm:pt modelId="{49B47C7F-0739-43AC-9034-CA92C7AF6800}" type="sibTrans" cxnId="{ABAE4CFB-CE7A-4CAA-8E55-30C7B7CC9506}">
      <dgm:prSet/>
      <dgm:spPr/>
      <dgm:t>
        <a:bodyPr/>
        <a:lstStyle/>
        <a:p>
          <a:endParaRPr lang="en-US"/>
        </a:p>
      </dgm:t>
    </dgm:pt>
    <dgm:pt modelId="{6E91D37A-D1FE-4A8C-A3D0-6025D7826166}">
      <dgm:prSet phldrT="[Text]"/>
      <dgm:spPr/>
      <dgm:t>
        <a:bodyPr/>
        <a:lstStyle/>
        <a:p>
          <a:pPr algn="ctr">
            <a:buNone/>
          </a:pPr>
          <a:r>
            <a:rPr lang="en-US" b="1" dirty="0"/>
            <a:t>Runtime</a:t>
          </a:r>
        </a:p>
      </dgm:t>
    </dgm:pt>
    <dgm:pt modelId="{0A4C94C8-5292-4EF0-88D4-648BC9EF6140}" type="parTrans" cxnId="{F9D4CF15-10D0-4870-8404-82996FBA50B1}">
      <dgm:prSet/>
      <dgm:spPr/>
      <dgm:t>
        <a:bodyPr/>
        <a:lstStyle/>
        <a:p>
          <a:endParaRPr lang="en-US"/>
        </a:p>
      </dgm:t>
    </dgm:pt>
    <dgm:pt modelId="{37E5355A-A0D1-42CA-9401-60F012ACA0A5}" type="sibTrans" cxnId="{F9D4CF15-10D0-4870-8404-82996FBA50B1}">
      <dgm:prSet/>
      <dgm:spPr/>
      <dgm:t>
        <a:bodyPr/>
        <a:lstStyle/>
        <a:p>
          <a:endParaRPr lang="en-US"/>
        </a:p>
      </dgm:t>
    </dgm:pt>
    <dgm:pt modelId="{3C4E898D-5AF7-4B94-8EBE-9FF43F648C7B}">
      <dgm:prSet phldrT="[Text]"/>
      <dgm:spPr/>
      <dgm:t>
        <a:bodyPr/>
        <a:lstStyle/>
        <a:p>
          <a:pPr algn="ctr">
            <a:buNone/>
          </a:pPr>
          <a:r>
            <a:rPr lang="en-US" b="1" dirty="0"/>
            <a:t>Middleware</a:t>
          </a:r>
        </a:p>
      </dgm:t>
    </dgm:pt>
    <dgm:pt modelId="{1BEB059A-1D37-4485-8971-A0C6AAD472D0}" type="parTrans" cxnId="{A122FDB9-BA3D-4A20-96A5-53C7EBF933AC}">
      <dgm:prSet/>
      <dgm:spPr/>
      <dgm:t>
        <a:bodyPr/>
        <a:lstStyle/>
        <a:p>
          <a:endParaRPr lang="en-US"/>
        </a:p>
      </dgm:t>
    </dgm:pt>
    <dgm:pt modelId="{11BE0A0C-955A-49B8-9C65-3BF04A8E8D90}" type="sibTrans" cxnId="{A122FDB9-BA3D-4A20-96A5-53C7EBF933AC}">
      <dgm:prSet/>
      <dgm:spPr/>
      <dgm:t>
        <a:bodyPr/>
        <a:lstStyle/>
        <a:p>
          <a:endParaRPr lang="en-US"/>
        </a:p>
      </dgm:t>
    </dgm:pt>
    <dgm:pt modelId="{187E0C54-A871-4BB5-9576-27DA5CBA2D99}">
      <dgm:prSet phldrT="[Text]"/>
      <dgm:spPr/>
      <dgm:t>
        <a:bodyPr/>
        <a:lstStyle/>
        <a:p>
          <a:pPr algn="ctr">
            <a:buNone/>
          </a:pPr>
          <a:r>
            <a:rPr lang="en-US" b="1" dirty="0"/>
            <a:t>OS</a:t>
          </a:r>
        </a:p>
      </dgm:t>
    </dgm:pt>
    <dgm:pt modelId="{EE9BF144-3098-48E8-8787-9A8C0118437B}" type="parTrans" cxnId="{DB030A87-BDBC-45E8-9D6C-E535849A2CAA}">
      <dgm:prSet/>
      <dgm:spPr/>
      <dgm:t>
        <a:bodyPr/>
        <a:lstStyle/>
        <a:p>
          <a:endParaRPr lang="en-US"/>
        </a:p>
      </dgm:t>
    </dgm:pt>
    <dgm:pt modelId="{D4DF14D9-46A7-4E79-9F73-9B1A338642D3}" type="sibTrans" cxnId="{DB030A87-BDBC-45E8-9D6C-E535849A2CAA}">
      <dgm:prSet/>
      <dgm:spPr/>
      <dgm:t>
        <a:bodyPr/>
        <a:lstStyle/>
        <a:p>
          <a:endParaRPr lang="en-US"/>
        </a:p>
      </dgm:t>
    </dgm:pt>
    <dgm:pt modelId="{2EA0F1E2-8D0D-44F5-85A1-5D4DCAA63210}">
      <dgm:prSet phldrT="[Text]"/>
      <dgm:spPr/>
      <dgm:t>
        <a:bodyPr/>
        <a:lstStyle/>
        <a:p>
          <a:pPr algn="ctr">
            <a:buNone/>
          </a:pPr>
          <a:r>
            <a:rPr lang="en-US" b="1" dirty="0"/>
            <a:t>Virtualization</a:t>
          </a:r>
        </a:p>
      </dgm:t>
    </dgm:pt>
    <dgm:pt modelId="{438AE362-A614-45D6-8E46-680F7B85C147}" type="parTrans" cxnId="{211ECE86-D334-44D4-A786-9FE590327DF7}">
      <dgm:prSet/>
      <dgm:spPr/>
      <dgm:t>
        <a:bodyPr/>
        <a:lstStyle/>
        <a:p>
          <a:endParaRPr lang="en-US"/>
        </a:p>
      </dgm:t>
    </dgm:pt>
    <dgm:pt modelId="{6AFDBF1A-946E-4EA1-840C-91B10CC68992}" type="sibTrans" cxnId="{211ECE86-D334-44D4-A786-9FE590327DF7}">
      <dgm:prSet/>
      <dgm:spPr/>
      <dgm:t>
        <a:bodyPr/>
        <a:lstStyle/>
        <a:p>
          <a:endParaRPr lang="en-US"/>
        </a:p>
      </dgm:t>
    </dgm:pt>
    <dgm:pt modelId="{2D55253D-3612-4DAF-9317-06B2D8500AAE}">
      <dgm:prSet phldrT="[Text]"/>
      <dgm:spPr/>
      <dgm:t>
        <a:bodyPr/>
        <a:lstStyle/>
        <a:p>
          <a:pPr algn="ctr">
            <a:buNone/>
          </a:pPr>
          <a:r>
            <a:rPr lang="en-US" b="1" dirty="0"/>
            <a:t>Servers</a:t>
          </a:r>
        </a:p>
      </dgm:t>
    </dgm:pt>
    <dgm:pt modelId="{F827A231-6C97-42DD-AABD-7135F54C61F8}" type="parTrans" cxnId="{E962189D-AA31-41B1-AA01-B0824975D1C1}">
      <dgm:prSet/>
      <dgm:spPr/>
      <dgm:t>
        <a:bodyPr/>
        <a:lstStyle/>
        <a:p>
          <a:endParaRPr lang="en-US"/>
        </a:p>
      </dgm:t>
    </dgm:pt>
    <dgm:pt modelId="{F59B0833-75AE-475E-945E-B32D1D8089F9}" type="sibTrans" cxnId="{E962189D-AA31-41B1-AA01-B0824975D1C1}">
      <dgm:prSet/>
      <dgm:spPr/>
      <dgm:t>
        <a:bodyPr/>
        <a:lstStyle/>
        <a:p>
          <a:endParaRPr lang="en-US"/>
        </a:p>
      </dgm:t>
    </dgm:pt>
    <dgm:pt modelId="{B597EAB8-63C7-4ED8-9833-0894B37799D0}">
      <dgm:prSet phldrT="[Text]"/>
      <dgm:spPr/>
      <dgm:t>
        <a:bodyPr/>
        <a:lstStyle/>
        <a:p>
          <a:pPr algn="ctr">
            <a:buNone/>
          </a:pPr>
          <a:r>
            <a:rPr lang="en-US" b="1" dirty="0"/>
            <a:t>Storage</a:t>
          </a:r>
        </a:p>
      </dgm:t>
    </dgm:pt>
    <dgm:pt modelId="{B7BF4028-B6A6-4FCF-9A14-D1148498BB60}" type="parTrans" cxnId="{D048808C-4D85-4055-AB5D-32682D1CA7F7}">
      <dgm:prSet/>
      <dgm:spPr/>
      <dgm:t>
        <a:bodyPr/>
        <a:lstStyle/>
        <a:p>
          <a:endParaRPr lang="en-US"/>
        </a:p>
      </dgm:t>
    </dgm:pt>
    <dgm:pt modelId="{D096CFAA-3C45-409F-9345-E72F5DCE2A36}" type="sibTrans" cxnId="{D048808C-4D85-4055-AB5D-32682D1CA7F7}">
      <dgm:prSet/>
      <dgm:spPr/>
      <dgm:t>
        <a:bodyPr/>
        <a:lstStyle/>
        <a:p>
          <a:endParaRPr lang="en-US"/>
        </a:p>
      </dgm:t>
    </dgm:pt>
    <dgm:pt modelId="{3CC98941-232D-48AB-8CCF-AA45D6CC1E58}">
      <dgm:prSet phldrT="[Text]"/>
      <dgm:spPr/>
      <dgm:t>
        <a:bodyPr/>
        <a:lstStyle/>
        <a:p>
          <a:pPr algn="ctr">
            <a:buNone/>
          </a:pPr>
          <a:r>
            <a:rPr lang="en-US" b="1" dirty="0"/>
            <a:t>Networking</a:t>
          </a:r>
        </a:p>
      </dgm:t>
    </dgm:pt>
    <dgm:pt modelId="{F143DF83-5742-4A1B-A951-ED28DCF8D510}" type="parTrans" cxnId="{E2D9056F-D179-4074-AA95-E35930AF4FE9}">
      <dgm:prSet/>
      <dgm:spPr/>
      <dgm:t>
        <a:bodyPr/>
        <a:lstStyle/>
        <a:p>
          <a:endParaRPr lang="en-US"/>
        </a:p>
      </dgm:t>
    </dgm:pt>
    <dgm:pt modelId="{01B43D9F-7338-4159-BB5A-E7430E4DC701}" type="sibTrans" cxnId="{E2D9056F-D179-4074-AA95-E35930AF4FE9}">
      <dgm:prSet/>
      <dgm:spPr/>
      <dgm:t>
        <a:bodyPr/>
        <a:lstStyle/>
        <a:p>
          <a:endParaRPr lang="en-US"/>
        </a:p>
      </dgm:t>
    </dgm:pt>
    <dgm:pt modelId="{E8EC4FCE-ACBD-4031-A87A-8AC59CC7003B}">
      <dgm:prSet/>
      <dgm:spPr/>
      <dgm:t>
        <a:bodyPr/>
        <a:lstStyle/>
        <a:p>
          <a:pPr algn="ctr">
            <a:buNone/>
          </a:pPr>
          <a:r>
            <a:rPr lang="en-US" b="1" dirty="0"/>
            <a:t>Data</a:t>
          </a:r>
        </a:p>
      </dgm:t>
    </dgm:pt>
    <dgm:pt modelId="{1354416C-D46B-4FD4-83B7-10A004A83B9D}" type="parTrans" cxnId="{276F0D1C-EAAA-42F1-B24E-8AC0389D03A7}">
      <dgm:prSet/>
      <dgm:spPr/>
      <dgm:t>
        <a:bodyPr/>
        <a:lstStyle/>
        <a:p>
          <a:endParaRPr lang="en-US"/>
        </a:p>
      </dgm:t>
    </dgm:pt>
    <dgm:pt modelId="{B1EEEAB0-EDCD-4D1E-A2FE-08324199E352}" type="sibTrans" cxnId="{276F0D1C-EAAA-42F1-B24E-8AC0389D03A7}">
      <dgm:prSet/>
      <dgm:spPr/>
      <dgm:t>
        <a:bodyPr/>
        <a:lstStyle/>
        <a:p>
          <a:endParaRPr lang="en-US"/>
        </a:p>
      </dgm:t>
    </dgm:pt>
    <dgm:pt modelId="{6E8F765B-3742-4E46-A106-D5DD21B48F92}">
      <dgm:prSet/>
      <dgm:spPr/>
      <dgm:t>
        <a:bodyPr/>
        <a:lstStyle/>
        <a:p>
          <a:pPr algn="ctr">
            <a:buNone/>
          </a:pPr>
          <a:r>
            <a:rPr lang="en-US" b="1" dirty="0"/>
            <a:t>Runtime</a:t>
          </a:r>
        </a:p>
      </dgm:t>
    </dgm:pt>
    <dgm:pt modelId="{83C92914-7423-46A9-AA77-3177BF14CA99}" type="parTrans" cxnId="{6FE2F3F8-588E-445D-8951-34EE903AC2C7}">
      <dgm:prSet/>
      <dgm:spPr/>
      <dgm:t>
        <a:bodyPr/>
        <a:lstStyle/>
        <a:p>
          <a:endParaRPr lang="en-US"/>
        </a:p>
      </dgm:t>
    </dgm:pt>
    <dgm:pt modelId="{0E4CB860-EDC0-4C96-ACA7-28B83F2384A0}" type="sibTrans" cxnId="{6FE2F3F8-588E-445D-8951-34EE903AC2C7}">
      <dgm:prSet/>
      <dgm:spPr/>
      <dgm:t>
        <a:bodyPr/>
        <a:lstStyle/>
        <a:p>
          <a:endParaRPr lang="en-US"/>
        </a:p>
      </dgm:t>
    </dgm:pt>
    <dgm:pt modelId="{228F9343-3592-4014-9B13-677CD20883A9}">
      <dgm:prSet/>
      <dgm:spPr/>
      <dgm:t>
        <a:bodyPr/>
        <a:lstStyle/>
        <a:p>
          <a:pPr algn="ctr">
            <a:buNone/>
          </a:pPr>
          <a:r>
            <a:rPr lang="en-US" b="1" dirty="0"/>
            <a:t>Middleware</a:t>
          </a:r>
        </a:p>
      </dgm:t>
    </dgm:pt>
    <dgm:pt modelId="{5B412DD2-9F93-4C93-8B73-7920F71D2733}" type="parTrans" cxnId="{92342C0F-CF6A-4546-BB54-50D6877B3179}">
      <dgm:prSet/>
      <dgm:spPr/>
      <dgm:t>
        <a:bodyPr/>
        <a:lstStyle/>
        <a:p>
          <a:endParaRPr lang="en-US"/>
        </a:p>
      </dgm:t>
    </dgm:pt>
    <dgm:pt modelId="{62153812-27B4-492E-8322-6A67246A418D}" type="sibTrans" cxnId="{92342C0F-CF6A-4546-BB54-50D6877B3179}">
      <dgm:prSet/>
      <dgm:spPr/>
      <dgm:t>
        <a:bodyPr/>
        <a:lstStyle/>
        <a:p>
          <a:endParaRPr lang="en-US"/>
        </a:p>
      </dgm:t>
    </dgm:pt>
    <dgm:pt modelId="{EA64D00D-72E1-43A4-A731-7CF9C87D3588}">
      <dgm:prSet/>
      <dgm:spPr/>
      <dgm:t>
        <a:bodyPr/>
        <a:lstStyle/>
        <a:p>
          <a:pPr algn="ctr">
            <a:buNone/>
          </a:pPr>
          <a:r>
            <a:rPr lang="en-US" b="1" dirty="0"/>
            <a:t>OS</a:t>
          </a:r>
        </a:p>
      </dgm:t>
    </dgm:pt>
    <dgm:pt modelId="{D1C61320-603D-4B87-9FBD-5C30904FAC5D}" type="parTrans" cxnId="{4DFC4A0E-5C9A-43D0-ACD6-833E7A1FF2D8}">
      <dgm:prSet/>
      <dgm:spPr/>
      <dgm:t>
        <a:bodyPr/>
        <a:lstStyle/>
        <a:p>
          <a:endParaRPr lang="en-US"/>
        </a:p>
      </dgm:t>
    </dgm:pt>
    <dgm:pt modelId="{8BB1BE40-7AB9-43A9-B597-723C7ECB423B}" type="sibTrans" cxnId="{4DFC4A0E-5C9A-43D0-ACD6-833E7A1FF2D8}">
      <dgm:prSet/>
      <dgm:spPr/>
      <dgm:t>
        <a:bodyPr/>
        <a:lstStyle/>
        <a:p>
          <a:endParaRPr lang="en-US"/>
        </a:p>
      </dgm:t>
    </dgm:pt>
    <dgm:pt modelId="{3AECB42B-D187-463F-B088-51724DB01825}">
      <dgm:prSet/>
      <dgm:spPr/>
      <dgm:t>
        <a:bodyPr/>
        <a:lstStyle/>
        <a:p>
          <a:pPr algn="ctr">
            <a:buNone/>
          </a:pPr>
          <a:r>
            <a:rPr lang="en-US" i="1" strike="sngStrike" dirty="0">
              <a:solidFill>
                <a:schemeClr val="bg1"/>
              </a:solidFill>
            </a:rPr>
            <a:t>Virtualization</a:t>
          </a:r>
        </a:p>
      </dgm:t>
    </dgm:pt>
    <dgm:pt modelId="{14D5DE5D-A4BA-4908-B357-316FF8902330}" type="parTrans" cxnId="{4E1BD7CC-4144-49BF-8F88-1676D3856BC7}">
      <dgm:prSet/>
      <dgm:spPr/>
      <dgm:t>
        <a:bodyPr/>
        <a:lstStyle/>
        <a:p>
          <a:endParaRPr lang="en-US"/>
        </a:p>
      </dgm:t>
    </dgm:pt>
    <dgm:pt modelId="{3BECF1B8-5DFF-4FA4-9116-12C68B900515}" type="sibTrans" cxnId="{4E1BD7CC-4144-49BF-8F88-1676D3856BC7}">
      <dgm:prSet/>
      <dgm:spPr/>
      <dgm:t>
        <a:bodyPr/>
        <a:lstStyle/>
        <a:p>
          <a:endParaRPr lang="en-US"/>
        </a:p>
      </dgm:t>
    </dgm:pt>
    <dgm:pt modelId="{39021F7D-449F-4F0F-A881-6AAA78CE21FD}">
      <dgm:prSet/>
      <dgm:spPr/>
      <dgm:t>
        <a:bodyPr/>
        <a:lstStyle/>
        <a:p>
          <a:pPr algn="ctr">
            <a:buNone/>
          </a:pPr>
          <a:r>
            <a:rPr lang="en-US" i="1" strike="sngStrike" dirty="0">
              <a:solidFill>
                <a:schemeClr val="bg1"/>
              </a:solidFill>
            </a:rPr>
            <a:t>Servers</a:t>
          </a:r>
        </a:p>
      </dgm:t>
    </dgm:pt>
    <dgm:pt modelId="{B0B729D1-3E0E-4DC5-9A47-A5C2EDE8E5ED}" type="parTrans" cxnId="{D284F022-7328-4808-9F83-69E146855DA0}">
      <dgm:prSet/>
      <dgm:spPr/>
      <dgm:t>
        <a:bodyPr/>
        <a:lstStyle/>
        <a:p>
          <a:endParaRPr lang="en-US"/>
        </a:p>
      </dgm:t>
    </dgm:pt>
    <dgm:pt modelId="{8BC0F459-70B2-4474-9EDB-5F7DF2756215}" type="sibTrans" cxnId="{D284F022-7328-4808-9F83-69E146855DA0}">
      <dgm:prSet/>
      <dgm:spPr/>
      <dgm:t>
        <a:bodyPr/>
        <a:lstStyle/>
        <a:p>
          <a:endParaRPr lang="en-US"/>
        </a:p>
      </dgm:t>
    </dgm:pt>
    <dgm:pt modelId="{95061436-23BB-4AE1-9C0B-52A2CD6E032D}">
      <dgm:prSet/>
      <dgm:spPr/>
      <dgm:t>
        <a:bodyPr/>
        <a:lstStyle/>
        <a:p>
          <a:pPr algn="ctr">
            <a:buNone/>
          </a:pPr>
          <a:r>
            <a:rPr lang="en-US" i="1" strike="sngStrike" dirty="0">
              <a:solidFill>
                <a:schemeClr val="bg1"/>
              </a:solidFill>
            </a:rPr>
            <a:t>Storage</a:t>
          </a:r>
        </a:p>
      </dgm:t>
    </dgm:pt>
    <dgm:pt modelId="{F5D5C835-1CDC-49C8-89A6-46A9473C495B}" type="parTrans" cxnId="{C7B9A079-EA9C-46B3-B1A2-05C3B3F7EEFA}">
      <dgm:prSet/>
      <dgm:spPr/>
      <dgm:t>
        <a:bodyPr/>
        <a:lstStyle/>
        <a:p>
          <a:endParaRPr lang="en-US"/>
        </a:p>
      </dgm:t>
    </dgm:pt>
    <dgm:pt modelId="{2B366348-9327-41DC-BF2B-9D0290A5C884}" type="sibTrans" cxnId="{C7B9A079-EA9C-46B3-B1A2-05C3B3F7EEFA}">
      <dgm:prSet/>
      <dgm:spPr/>
      <dgm:t>
        <a:bodyPr/>
        <a:lstStyle/>
        <a:p>
          <a:endParaRPr lang="en-US"/>
        </a:p>
      </dgm:t>
    </dgm:pt>
    <dgm:pt modelId="{1F718A06-F9BD-4E75-934E-7EFF9A9C2702}">
      <dgm:prSet/>
      <dgm:spPr/>
      <dgm:t>
        <a:bodyPr/>
        <a:lstStyle/>
        <a:p>
          <a:pPr algn="ctr">
            <a:buNone/>
          </a:pPr>
          <a:r>
            <a:rPr lang="en-US" i="1" strike="sngStrike" dirty="0">
              <a:solidFill>
                <a:schemeClr val="bg1"/>
              </a:solidFill>
            </a:rPr>
            <a:t>Networking</a:t>
          </a:r>
        </a:p>
      </dgm:t>
    </dgm:pt>
    <dgm:pt modelId="{67B1D724-7F81-4C1E-8A21-BE7A9C203351}" type="parTrans" cxnId="{5AA8DBE4-AF87-4B15-9187-9C29222AFCFC}">
      <dgm:prSet/>
      <dgm:spPr/>
      <dgm:t>
        <a:bodyPr/>
        <a:lstStyle/>
        <a:p>
          <a:endParaRPr lang="en-US"/>
        </a:p>
      </dgm:t>
    </dgm:pt>
    <dgm:pt modelId="{B8DAFFF3-606B-4398-90E4-F978538DDDDC}" type="sibTrans" cxnId="{5AA8DBE4-AF87-4B15-9187-9C29222AFCFC}">
      <dgm:prSet/>
      <dgm:spPr/>
      <dgm:t>
        <a:bodyPr/>
        <a:lstStyle/>
        <a:p>
          <a:endParaRPr lang="en-US"/>
        </a:p>
      </dgm:t>
    </dgm:pt>
    <dgm:pt modelId="{D4D644A3-4C47-430F-A17F-B56C6FE19CEB}">
      <dgm:prSet/>
      <dgm:spPr/>
      <dgm:t>
        <a:bodyPr/>
        <a:lstStyle/>
        <a:p>
          <a:pPr algn="ctr">
            <a:buNone/>
          </a:pPr>
          <a:r>
            <a:rPr lang="en-US" b="1" dirty="0"/>
            <a:t>Data</a:t>
          </a:r>
        </a:p>
      </dgm:t>
    </dgm:pt>
    <dgm:pt modelId="{F4A7A768-C4BF-4F17-82F4-2590D8E05E17}" type="parTrans" cxnId="{1BBD9C7C-3D47-4B3B-BD73-FCCF27E5AD1F}">
      <dgm:prSet/>
      <dgm:spPr/>
      <dgm:t>
        <a:bodyPr/>
        <a:lstStyle/>
        <a:p>
          <a:endParaRPr lang="en-US"/>
        </a:p>
      </dgm:t>
    </dgm:pt>
    <dgm:pt modelId="{43BCAA3C-9A33-4A83-BE0D-EC0CE8283287}" type="sibTrans" cxnId="{1BBD9C7C-3D47-4B3B-BD73-FCCF27E5AD1F}">
      <dgm:prSet/>
      <dgm:spPr/>
      <dgm:t>
        <a:bodyPr/>
        <a:lstStyle/>
        <a:p>
          <a:endParaRPr lang="en-US"/>
        </a:p>
      </dgm:t>
    </dgm:pt>
    <dgm:pt modelId="{30576A25-B6A4-40DD-ABC2-226C94151C33}">
      <dgm:prSet/>
      <dgm:spPr/>
      <dgm:t>
        <a:bodyPr/>
        <a:lstStyle/>
        <a:p>
          <a:pPr algn="ctr">
            <a:buNone/>
          </a:pPr>
          <a:r>
            <a:rPr lang="en-US" i="1" strike="sngStrike" dirty="0"/>
            <a:t>Runtime</a:t>
          </a:r>
        </a:p>
      </dgm:t>
    </dgm:pt>
    <dgm:pt modelId="{E5707D50-23B4-472E-975D-E46B4EA912CC}" type="parTrans" cxnId="{5262552E-DC97-459A-81F9-661C70020BFA}">
      <dgm:prSet/>
      <dgm:spPr/>
      <dgm:t>
        <a:bodyPr/>
        <a:lstStyle/>
        <a:p>
          <a:endParaRPr lang="en-US"/>
        </a:p>
      </dgm:t>
    </dgm:pt>
    <dgm:pt modelId="{EE4B9630-9DF6-427C-84A6-175EFB3FC4CF}" type="sibTrans" cxnId="{5262552E-DC97-459A-81F9-661C70020BFA}">
      <dgm:prSet/>
      <dgm:spPr/>
      <dgm:t>
        <a:bodyPr/>
        <a:lstStyle/>
        <a:p>
          <a:endParaRPr lang="en-US"/>
        </a:p>
      </dgm:t>
    </dgm:pt>
    <dgm:pt modelId="{B6CA3FD8-B49E-4FB6-8FF7-9E000FDED2F4}">
      <dgm:prSet/>
      <dgm:spPr/>
      <dgm:t>
        <a:bodyPr/>
        <a:lstStyle/>
        <a:p>
          <a:pPr algn="ctr">
            <a:buNone/>
          </a:pPr>
          <a:r>
            <a:rPr lang="en-US" i="1" strike="sngStrike" dirty="0"/>
            <a:t>Middleware</a:t>
          </a:r>
        </a:p>
      </dgm:t>
    </dgm:pt>
    <dgm:pt modelId="{B9D9CDEE-51F5-43EC-A43C-1747813DF1CC}" type="parTrans" cxnId="{CF6EBA16-958B-4274-B4E6-78060CFCCB16}">
      <dgm:prSet/>
      <dgm:spPr/>
      <dgm:t>
        <a:bodyPr/>
        <a:lstStyle/>
        <a:p>
          <a:endParaRPr lang="en-US"/>
        </a:p>
      </dgm:t>
    </dgm:pt>
    <dgm:pt modelId="{950D43CE-1661-4B0C-8FAD-DE110524D03B}" type="sibTrans" cxnId="{CF6EBA16-958B-4274-B4E6-78060CFCCB16}">
      <dgm:prSet/>
      <dgm:spPr/>
      <dgm:t>
        <a:bodyPr/>
        <a:lstStyle/>
        <a:p>
          <a:endParaRPr lang="en-US"/>
        </a:p>
      </dgm:t>
    </dgm:pt>
    <dgm:pt modelId="{9FF49CEF-CBD0-48E7-A86E-14584CE6CEE9}">
      <dgm:prSet/>
      <dgm:spPr/>
      <dgm:t>
        <a:bodyPr/>
        <a:lstStyle/>
        <a:p>
          <a:pPr algn="ctr">
            <a:buNone/>
          </a:pPr>
          <a:r>
            <a:rPr lang="en-US" i="1" strike="sngStrike" dirty="0"/>
            <a:t>OS</a:t>
          </a:r>
        </a:p>
      </dgm:t>
    </dgm:pt>
    <dgm:pt modelId="{B7F0111C-0518-49C9-997C-9FEE2C89064C}" type="parTrans" cxnId="{E880C744-64EF-4F53-8962-E2AA072686F3}">
      <dgm:prSet/>
      <dgm:spPr/>
      <dgm:t>
        <a:bodyPr/>
        <a:lstStyle/>
        <a:p>
          <a:endParaRPr lang="en-US"/>
        </a:p>
      </dgm:t>
    </dgm:pt>
    <dgm:pt modelId="{6ADF00C7-00F1-473B-B970-317A9C535CC3}" type="sibTrans" cxnId="{E880C744-64EF-4F53-8962-E2AA072686F3}">
      <dgm:prSet/>
      <dgm:spPr/>
      <dgm:t>
        <a:bodyPr/>
        <a:lstStyle/>
        <a:p>
          <a:endParaRPr lang="en-US"/>
        </a:p>
      </dgm:t>
    </dgm:pt>
    <dgm:pt modelId="{0DC99B79-03A5-41CF-97E9-7C77EA65BAD6}">
      <dgm:prSet/>
      <dgm:spPr/>
      <dgm:t>
        <a:bodyPr/>
        <a:lstStyle/>
        <a:p>
          <a:pPr algn="ctr">
            <a:buNone/>
          </a:pPr>
          <a:r>
            <a:rPr lang="en-US" i="1" strike="sngStrike" dirty="0">
              <a:solidFill>
                <a:schemeClr val="bg1"/>
              </a:solidFill>
            </a:rPr>
            <a:t>Virtualization</a:t>
          </a:r>
        </a:p>
      </dgm:t>
    </dgm:pt>
    <dgm:pt modelId="{1D4088DE-2AD1-4860-A644-4C32C254F03F}" type="parTrans" cxnId="{D49B651C-D826-4F82-85CF-65E7136FFA22}">
      <dgm:prSet/>
      <dgm:spPr/>
      <dgm:t>
        <a:bodyPr/>
        <a:lstStyle/>
        <a:p>
          <a:endParaRPr lang="en-US"/>
        </a:p>
      </dgm:t>
    </dgm:pt>
    <dgm:pt modelId="{F8132417-AD6F-4BE2-8A68-EA975AE823FF}" type="sibTrans" cxnId="{D49B651C-D826-4F82-85CF-65E7136FFA22}">
      <dgm:prSet/>
      <dgm:spPr/>
      <dgm:t>
        <a:bodyPr/>
        <a:lstStyle/>
        <a:p>
          <a:endParaRPr lang="en-US"/>
        </a:p>
      </dgm:t>
    </dgm:pt>
    <dgm:pt modelId="{B4B2EE0C-54AE-4156-95B4-573FFC2D81D3}">
      <dgm:prSet/>
      <dgm:spPr/>
      <dgm:t>
        <a:bodyPr/>
        <a:lstStyle/>
        <a:p>
          <a:pPr algn="ctr">
            <a:buNone/>
          </a:pPr>
          <a:r>
            <a:rPr lang="en-US" i="1" strike="sngStrike">
              <a:solidFill>
                <a:schemeClr val="bg1"/>
              </a:solidFill>
            </a:rPr>
            <a:t>Servers</a:t>
          </a:r>
          <a:endParaRPr lang="en-US" i="1" strike="sngStrike" dirty="0">
            <a:solidFill>
              <a:schemeClr val="bg1"/>
            </a:solidFill>
          </a:endParaRPr>
        </a:p>
      </dgm:t>
    </dgm:pt>
    <dgm:pt modelId="{E84DECA6-A183-4642-B30D-6E5F4A719C76}" type="parTrans" cxnId="{8C52496D-CC63-4A2A-89D8-0F8B2D40DD49}">
      <dgm:prSet/>
      <dgm:spPr/>
      <dgm:t>
        <a:bodyPr/>
        <a:lstStyle/>
        <a:p>
          <a:endParaRPr lang="en-US"/>
        </a:p>
      </dgm:t>
    </dgm:pt>
    <dgm:pt modelId="{6A786F01-087E-405A-9639-C002178491D5}" type="sibTrans" cxnId="{8C52496D-CC63-4A2A-89D8-0F8B2D40DD49}">
      <dgm:prSet/>
      <dgm:spPr/>
      <dgm:t>
        <a:bodyPr/>
        <a:lstStyle/>
        <a:p>
          <a:endParaRPr lang="en-US"/>
        </a:p>
      </dgm:t>
    </dgm:pt>
    <dgm:pt modelId="{9CF302A6-5BEF-4CE9-8670-C0DD976746E9}">
      <dgm:prSet/>
      <dgm:spPr/>
      <dgm:t>
        <a:bodyPr/>
        <a:lstStyle/>
        <a:p>
          <a:pPr algn="ctr">
            <a:buNone/>
          </a:pPr>
          <a:r>
            <a:rPr lang="en-US" i="1" strike="sngStrike" dirty="0">
              <a:solidFill>
                <a:schemeClr val="bg1"/>
              </a:solidFill>
            </a:rPr>
            <a:t>Storage</a:t>
          </a:r>
        </a:p>
      </dgm:t>
    </dgm:pt>
    <dgm:pt modelId="{49CBC138-0CAA-4DDE-B9B2-7D5359F83BDB}" type="parTrans" cxnId="{EFF54DF5-0255-40A1-BA61-69ED94492C0C}">
      <dgm:prSet/>
      <dgm:spPr/>
      <dgm:t>
        <a:bodyPr/>
        <a:lstStyle/>
        <a:p>
          <a:endParaRPr lang="en-US"/>
        </a:p>
      </dgm:t>
    </dgm:pt>
    <dgm:pt modelId="{F5F68B44-C3FB-49C7-8911-8B564C45DD3A}" type="sibTrans" cxnId="{EFF54DF5-0255-40A1-BA61-69ED94492C0C}">
      <dgm:prSet/>
      <dgm:spPr/>
      <dgm:t>
        <a:bodyPr/>
        <a:lstStyle/>
        <a:p>
          <a:endParaRPr lang="en-US"/>
        </a:p>
      </dgm:t>
    </dgm:pt>
    <dgm:pt modelId="{2B51AA9A-D37E-433C-87D8-264B5F069546}">
      <dgm:prSet/>
      <dgm:spPr/>
      <dgm:t>
        <a:bodyPr/>
        <a:lstStyle/>
        <a:p>
          <a:pPr algn="ctr">
            <a:buNone/>
          </a:pPr>
          <a:r>
            <a:rPr lang="en-US" i="1" strike="sngStrike" dirty="0">
              <a:solidFill>
                <a:schemeClr val="bg1"/>
              </a:solidFill>
            </a:rPr>
            <a:t>Networking</a:t>
          </a:r>
        </a:p>
      </dgm:t>
    </dgm:pt>
    <dgm:pt modelId="{09D0A584-EF30-4A63-922D-265F01140134}" type="parTrans" cxnId="{62C53972-F2DD-4C32-87C4-1E78BB9F9476}">
      <dgm:prSet/>
      <dgm:spPr/>
      <dgm:t>
        <a:bodyPr/>
        <a:lstStyle/>
        <a:p>
          <a:endParaRPr lang="en-US"/>
        </a:p>
      </dgm:t>
    </dgm:pt>
    <dgm:pt modelId="{9CDF29F4-C03D-475C-ACCF-FE60363892BD}" type="sibTrans" cxnId="{62C53972-F2DD-4C32-87C4-1E78BB9F9476}">
      <dgm:prSet/>
      <dgm:spPr/>
      <dgm:t>
        <a:bodyPr/>
        <a:lstStyle/>
        <a:p>
          <a:endParaRPr lang="en-US"/>
        </a:p>
      </dgm:t>
    </dgm:pt>
    <dgm:pt modelId="{7FC05CD2-0BB3-42B6-87EA-E4E11B3B9350}" type="pres">
      <dgm:prSet presAssocID="{86714A49-C88A-457D-9D1F-5FBF14D44521}" presName="Name0" presStyleCnt="0">
        <dgm:presLayoutVars>
          <dgm:dir/>
          <dgm:animLvl val="lvl"/>
          <dgm:resizeHandles val="exact"/>
        </dgm:presLayoutVars>
      </dgm:prSet>
      <dgm:spPr/>
    </dgm:pt>
    <dgm:pt modelId="{2E871F70-6CE0-43B5-B9D1-F5FA9A774911}" type="pres">
      <dgm:prSet presAssocID="{5A271DD9-4EDF-4D99-A62B-BD7D31B04EE8}" presName="composite" presStyleCnt="0"/>
      <dgm:spPr/>
    </dgm:pt>
    <dgm:pt modelId="{DD2E27A3-0CBF-4BEC-92D6-2562801310A7}" type="pres">
      <dgm:prSet presAssocID="{5A271DD9-4EDF-4D99-A62B-BD7D31B04EE8}" presName="parTx" presStyleLbl="alignNode1" presStyleIdx="0" presStyleCnt="3">
        <dgm:presLayoutVars>
          <dgm:chMax val="0"/>
          <dgm:chPref val="0"/>
          <dgm:bulletEnabled val="1"/>
        </dgm:presLayoutVars>
      </dgm:prSet>
      <dgm:spPr/>
    </dgm:pt>
    <dgm:pt modelId="{FA9ACFCD-9C14-48BF-B5FD-B43FBB3453DD}" type="pres">
      <dgm:prSet presAssocID="{5A271DD9-4EDF-4D99-A62B-BD7D31B04EE8}" presName="desTx" presStyleLbl="alignAccFollowNode1" presStyleIdx="0" presStyleCnt="3">
        <dgm:presLayoutVars>
          <dgm:bulletEnabled val="1"/>
        </dgm:presLayoutVars>
      </dgm:prSet>
      <dgm:spPr/>
    </dgm:pt>
    <dgm:pt modelId="{F058D7E4-385D-47A4-8F60-87F742533861}" type="pres">
      <dgm:prSet presAssocID="{A256050C-1280-47CD-82B1-0D1AC4748E40}" presName="space" presStyleCnt="0"/>
      <dgm:spPr/>
    </dgm:pt>
    <dgm:pt modelId="{C8F3AFB3-628F-4769-9223-A9E98857E5A6}" type="pres">
      <dgm:prSet presAssocID="{A91C9E3A-C487-4F33-9724-6B260891F838}" presName="composite" presStyleCnt="0"/>
      <dgm:spPr/>
    </dgm:pt>
    <dgm:pt modelId="{0C2F6225-06EA-463C-BF81-7C91C06A7D43}" type="pres">
      <dgm:prSet presAssocID="{A91C9E3A-C487-4F33-9724-6B260891F838}" presName="parTx" presStyleLbl="alignNode1" presStyleIdx="1" presStyleCnt="3">
        <dgm:presLayoutVars>
          <dgm:chMax val="0"/>
          <dgm:chPref val="0"/>
          <dgm:bulletEnabled val="1"/>
        </dgm:presLayoutVars>
      </dgm:prSet>
      <dgm:spPr/>
    </dgm:pt>
    <dgm:pt modelId="{BCC7362C-7FA3-4647-B3B1-822871CCCDA6}" type="pres">
      <dgm:prSet presAssocID="{A91C9E3A-C487-4F33-9724-6B260891F838}" presName="desTx" presStyleLbl="alignAccFollowNode1" presStyleIdx="1" presStyleCnt="3">
        <dgm:presLayoutVars>
          <dgm:bulletEnabled val="1"/>
        </dgm:presLayoutVars>
      </dgm:prSet>
      <dgm:spPr/>
    </dgm:pt>
    <dgm:pt modelId="{CA0CBBC9-869E-4B38-8AC8-2762DDF0F00B}" type="pres">
      <dgm:prSet presAssocID="{9D001EE7-0831-4C83-B607-FACE2C5DD751}" presName="space" presStyleCnt="0"/>
      <dgm:spPr/>
    </dgm:pt>
    <dgm:pt modelId="{0A1C1084-5F13-4345-8292-88ACF731F9EB}" type="pres">
      <dgm:prSet presAssocID="{5A2D3D3A-3743-49C9-AC00-81EB2CB76384}" presName="composite" presStyleCnt="0"/>
      <dgm:spPr/>
    </dgm:pt>
    <dgm:pt modelId="{9AEE4C47-4D5A-41E5-AE2E-B252303287FE}" type="pres">
      <dgm:prSet presAssocID="{5A2D3D3A-3743-49C9-AC00-81EB2CB76384}" presName="parTx" presStyleLbl="alignNode1" presStyleIdx="2" presStyleCnt="3">
        <dgm:presLayoutVars>
          <dgm:chMax val="0"/>
          <dgm:chPref val="0"/>
          <dgm:bulletEnabled val="1"/>
        </dgm:presLayoutVars>
      </dgm:prSet>
      <dgm:spPr/>
    </dgm:pt>
    <dgm:pt modelId="{1E9604DB-D21A-4B43-B34D-AED0280EC00D}" type="pres">
      <dgm:prSet presAssocID="{5A2D3D3A-3743-49C9-AC00-81EB2CB76384}" presName="desTx" presStyleLbl="alignAccFollowNode1" presStyleIdx="2" presStyleCnt="3" custLinFactNeighborX="214" custLinFactNeighborY="-172">
        <dgm:presLayoutVars>
          <dgm:bulletEnabled val="1"/>
        </dgm:presLayoutVars>
      </dgm:prSet>
      <dgm:spPr/>
    </dgm:pt>
  </dgm:ptLst>
  <dgm:cxnLst>
    <dgm:cxn modelId="{D616B408-5B1A-4677-A32A-77A592A0EB94}" type="presOf" srcId="{6017E9DB-7772-405B-835B-09BAFDC23C19}" destId="{BCC7362C-7FA3-4647-B3B1-822871CCCDA6}" srcOrd="0" destOrd="0" presId="urn:microsoft.com/office/officeart/2005/8/layout/hList1"/>
    <dgm:cxn modelId="{FFAC310B-E08E-499F-BFEC-8F92A8B5C1F3}" type="presOf" srcId="{5A271DD9-4EDF-4D99-A62B-BD7D31B04EE8}" destId="{DD2E27A3-0CBF-4BEC-92D6-2562801310A7}" srcOrd="0" destOrd="0" presId="urn:microsoft.com/office/officeart/2005/8/layout/hList1"/>
    <dgm:cxn modelId="{3642140E-ABD0-4F8C-A7D1-511B52B36319}" type="presOf" srcId="{30576A25-B6A4-40DD-ABC2-226C94151C33}" destId="{1E9604DB-D21A-4B43-B34D-AED0280EC00D}" srcOrd="0" destOrd="2" presId="urn:microsoft.com/office/officeart/2005/8/layout/hList1"/>
    <dgm:cxn modelId="{4DFC4A0E-5C9A-43D0-ACD6-833E7A1FF2D8}" srcId="{A91C9E3A-C487-4F33-9724-6B260891F838}" destId="{EA64D00D-72E1-43A4-A731-7CF9C87D3588}" srcOrd="4" destOrd="0" parTransId="{D1C61320-603D-4B87-9FBD-5C30904FAC5D}" sibTransId="{8BB1BE40-7AB9-43A9-B597-723C7ECB423B}"/>
    <dgm:cxn modelId="{92342C0F-CF6A-4546-BB54-50D6877B3179}" srcId="{A91C9E3A-C487-4F33-9724-6B260891F838}" destId="{228F9343-3592-4014-9B13-677CD20883A9}" srcOrd="3" destOrd="0" parTransId="{5B412DD2-9F93-4C93-8B73-7920F71D2733}" sibTransId="{62153812-27B4-492E-8322-6A67246A418D}"/>
    <dgm:cxn modelId="{D5E49C13-A698-43E8-B392-6F8F51C093DA}" type="presOf" srcId="{6E91D37A-D1FE-4A8C-A3D0-6025D7826166}" destId="{FA9ACFCD-9C14-48BF-B5FD-B43FBB3453DD}" srcOrd="0" destOrd="2" presId="urn:microsoft.com/office/officeart/2005/8/layout/hList1"/>
    <dgm:cxn modelId="{F9D4CF15-10D0-4870-8404-82996FBA50B1}" srcId="{5A271DD9-4EDF-4D99-A62B-BD7D31B04EE8}" destId="{6E91D37A-D1FE-4A8C-A3D0-6025D7826166}" srcOrd="2" destOrd="0" parTransId="{0A4C94C8-5292-4EF0-88D4-648BC9EF6140}" sibTransId="{37E5355A-A0D1-42CA-9401-60F012ACA0A5}"/>
    <dgm:cxn modelId="{CF6EBA16-958B-4274-B4E6-78060CFCCB16}" srcId="{5A2D3D3A-3743-49C9-AC00-81EB2CB76384}" destId="{B6CA3FD8-B49E-4FB6-8FF7-9E000FDED2F4}" srcOrd="3" destOrd="0" parTransId="{B9D9CDEE-51F5-43EC-A43C-1747813DF1CC}" sibTransId="{950D43CE-1661-4B0C-8FAD-DE110524D03B}"/>
    <dgm:cxn modelId="{42B52217-0BDC-4998-A48B-97C7C2D4BF50}" type="presOf" srcId="{1F718A06-F9BD-4E75-934E-7EFF9A9C2702}" destId="{BCC7362C-7FA3-4647-B3B1-822871CCCDA6}" srcOrd="0" destOrd="8" presId="urn:microsoft.com/office/officeart/2005/8/layout/hList1"/>
    <dgm:cxn modelId="{365D7E18-B229-4E59-9F5F-4784FA89EFE2}" type="presOf" srcId="{187E0C54-A871-4BB5-9576-27DA5CBA2D99}" destId="{FA9ACFCD-9C14-48BF-B5FD-B43FBB3453DD}" srcOrd="0" destOrd="4" presId="urn:microsoft.com/office/officeart/2005/8/layout/hList1"/>
    <dgm:cxn modelId="{276F0D1C-EAAA-42F1-B24E-8AC0389D03A7}" srcId="{A91C9E3A-C487-4F33-9724-6B260891F838}" destId="{E8EC4FCE-ACBD-4031-A87A-8AC59CC7003B}" srcOrd="1" destOrd="0" parTransId="{1354416C-D46B-4FD4-83B7-10A004A83B9D}" sibTransId="{B1EEEAB0-EDCD-4D1E-A2FE-08324199E352}"/>
    <dgm:cxn modelId="{D49B651C-D826-4F82-85CF-65E7136FFA22}" srcId="{5A2D3D3A-3743-49C9-AC00-81EB2CB76384}" destId="{0DC99B79-03A5-41CF-97E9-7C77EA65BAD6}" srcOrd="5" destOrd="0" parTransId="{1D4088DE-2AD1-4860-A644-4C32C254F03F}" sibTransId="{F8132417-AD6F-4BE2-8A68-EA975AE823FF}"/>
    <dgm:cxn modelId="{D284F022-7328-4808-9F83-69E146855DA0}" srcId="{A91C9E3A-C487-4F33-9724-6B260891F838}" destId="{39021F7D-449F-4F0F-A881-6AAA78CE21FD}" srcOrd="6" destOrd="0" parTransId="{B0B729D1-3E0E-4DC5-9A47-A5C2EDE8E5ED}" sibTransId="{8BC0F459-70B2-4474-9EDB-5F7DF2756215}"/>
    <dgm:cxn modelId="{49EF9626-D231-40B5-A87C-74C56012135F}" type="presOf" srcId="{2EA0F1E2-8D0D-44F5-85A1-5D4DCAA63210}" destId="{FA9ACFCD-9C14-48BF-B5FD-B43FBB3453DD}" srcOrd="0" destOrd="5" presId="urn:microsoft.com/office/officeart/2005/8/layout/hList1"/>
    <dgm:cxn modelId="{AE973A2A-1517-44CD-B8B2-C98DD9769DE5}" type="presOf" srcId="{3CC98941-232D-48AB-8CCF-AA45D6CC1E58}" destId="{FA9ACFCD-9C14-48BF-B5FD-B43FBB3453DD}" srcOrd="0" destOrd="8" presId="urn:microsoft.com/office/officeart/2005/8/layout/hList1"/>
    <dgm:cxn modelId="{5262552E-DC97-459A-81F9-661C70020BFA}" srcId="{5A2D3D3A-3743-49C9-AC00-81EB2CB76384}" destId="{30576A25-B6A4-40DD-ABC2-226C94151C33}" srcOrd="2" destOrd="0" parTransId="{E5707D50-23B4-472E-975D-E46B4EA912CC}" sibTransId="{EE4B9630-9DF6-427C-84A6-175EFB3FC4CF}"/>
    <dgm:cxn modelId="{34D0BD34-9A06-46DD-A350-9292CF31AAAC}" type="presOf" srcId="{3AECB42B-D187-463F-B088-51724DB01825}" destId="{BCC7362C-7FA3-4647-B3B1-822871CCCDA6}" srcOrd="0" destOrd="5" presId="urn:microsoft.com/office/officeart/2005/8/layout/hList1"/>
    <dgm:cxn modelId="{1D74F961-DBCA-4DB4-A924-8D640AA614B9}" srcId="{86714A49-C88A-457D-9D1F-5FBF14D44521}" destId="{5A2D3D3A-3743-49C9-AC00-81EB2CB76384}" srcOrd="2" destOrd="0" parTransId="{C0BDAF0E-FE73-4AA9-9DCB-5079220F92DA}" sibTransId="{2ACCD4FA-8C10-4D14-8B54-13A7C9F579FE}"/>
    <dgm:cxn modelId="{04E8D563-146F-49CA-950E-713B2EFF12A9}" type="presOf" srcId="{E8EC4FCE-ACBD-4031-A87A-8AC59CC7003B}" destId="{BCC7362C-7FA3-4647-B3B1-822871CCCDA6}" srcOrd="0" destOrd="1" presId="urn:microsoft.com/office/officeart/2005/8/layout/hList1"/>
    <dgm:cxn modelId="{E880C744-64EF-4F53-8962-E2AA072686F3}" srcId="{5A2D3D3A-3743-49C9-AC00-81EB2CB76384}" destId="{9FF49CEF-CBD0-48E7-A86E-14584CE6CEE9}" srcOrd="4" destOrd="0" parTransId="{B7F0111C-0518-49C9-997C-9FEE2C89064C}" sibTransId="{6ADF00C7-00F1-473B-B970-317A9C535CC3}"/>
    <dgm:cxn modelId="{E27ED569-AEC0-440A-B30B-5039625F1EB1}" type="presOf" srcId="{E56B43CE-70C4-4E44-AAA1-4428E9AD1EDE}" destId="{FA9ACFCD-9C14-48BF-B5FD-B43FBB3453DD}" srcOrd="0" destOrd="1" presId="urn:microsoft.com/office/officeart/2005/8/layout/hList1"/>
    <dgm:cxn modelId="{8C52496D-CC63-4A2A-89D8-0F8B2D40DD49}" srcId="{5A2D3D3A-3743-49C9-AC00-81EB2CB76384}" destId="{B4B2EE0C-54AE-4156-95B4-573FFC2D81D3}" srcOrd="6" destOrd="0" parTransId="{E84DECA6-A183-4642-B30D-6E5F4A719C76}" sibTransId="{6A786F01-087E-405A-9639-C002178491D5}"/>
    <dgm:cxn modelId="{E2D9056F-D179-4074-AA95-E35930AF4FE9}" srcId="{5A271DD9-4EDF-4D99-A62B-BD7D31B04EE8}" destId="{3CC98941-232D-48AB-8CCF-AA45D6CC1E58}" srcOrd="8" destOrd="0" parTransId="{F143DF83-5742-4A1B-A951-ED28DCF8D510}" sibTransId="{01B43D9F-7338-4159-BB5A-E7430E4DC701}"/>
    <dgm:cxn modelId="{517D2351-4C61-4A65-98D6-413E8639E37D}" type="presOf" srcId="{A91C9E3A-C487-4F33-9724-6B260891F838}" destId="{0C2F6225-06EA-463C-BF81-7C91C06A7D43}" srcOrd="0" destOrd="0" presId="urn:microsoft.com/office/officeart/2005/8/layout/hList1"/>
    <dgm:cxn modelId="{62C53972-F2DD-4C32-87C4-1E78BB9F9476}" srcId="{5A2D3D3A-3743-49C9-AC00-81EB2CB76384}" destId="{2B51AA9A-D37E-433C-87D8-264B5F069546}" srcOrd="8" destOrd="0" parTransId="{09D0A584-EF30-4A63-922D-265F01140134}" sibTransId="{9CDF29F4-C03D-475C-ACCF-FE60363892BD}"/>
    <dgm:cxn modelId="{01C79C77-8201-43BA-96B2-87E47D57644F}" type="presOf" srcId="{2D55253D-3612-4DAF-9317-06B2D8500AAE}" destId="{FA9ACFCD-9C14-48BF-B5FD-B43FBB3453DD}" srcOrd="0" destOrd="6" presId="urn:microsoft.com/office/officeart/2005/8/layout/hList1"/>
    <dgm:cxn modelId="{C7B9A079-EA9C-46B3-B1A2-05C3B3F7EEFA}" srcId="{A91C9E3A-C487-4F33-9724-6B260891F838}" destId="{95061436-23BB-4AE1-9C0B-52A2CD6E032D}" srcOrd="7" destOrd="0" parTransId="{F5D5C835-1CDC-49C8-89A6-46A9473C495B}" sibTransId="{2B366348-9327-41DC-BF2B-9D0290A5C884}"/>
    <dgm:cxn modelId="{1BBD9C7C-3D47-4B3B-BD73-FCCF27E5AD1F}" srcId="{5A2D3D3A-3743-49C9-AC00-81EB2CB76384}" destId="{D4D644A3-4C47-430F-A17F-B56C6FE19CEB}" srcOrd="1" destOrd="0" parTransId="{F4A7A768-C4BF-4F17-82F4-2590D8E05E17}" sibTransId="{43BCAA3C-9A33-4A83-BE0D-EC0CE8283287}"/>
    <dgm:cxn modelId="{0E82947D-0CFD-4D61-B7E9-1AB9708691F8}" type="presOf" srcId="{86714A49-C88A-457D-9D1F-5FBF14D44521}" destId="{7FC05CD2-0BB3-42B6-87EA-E4E11B3B9350}" srcOrd="0" destOrd="0" presId="urn:microsoft.com/office/officeart/2005/8/layout/hList1"/>
    <dgm:cxn modelId="{5EDD4D80-5A2D-48E2-9BA6-3EDA9B982333}" type="presOf" srcId="{650653AC-B52B-4D38-8A65-49FB9259ADFD}" destId="{1E9604DB-D21A-4B43-B34D-AED0280EC00D}" srcOrd="0" destOrd="0" presId="urn:microsoft.com/office/officeart/2005/8/layout/hList1"/>
    <dgm:cxn modelId="{26781F86-2BDD-4992-8FC1-30F8DF68A575}" type="presOf" srcId="{B4B2EE0C-54AE-4156-95B4-573FFC2D81D3}" destId="{1E9604DB-D21A-4B43-B34D-AED0280EC00D}" srcOrd="0" destOrd="6" presId="urn:microsoft.com/office/officeart/2005/8/layout/hList1"/>
    <dgm:cxn modelId="{211ECE86-D334-44D4-A786-9FE590327DF7}" srcId="{5A271DD9-4EDF-4D99-A62B-BD7D31B04EE8}" destId="{2EA0F1E2-8D0D-44F5-85A1-5D4DCAA63210}" srcOrd="5" destOrd="0" parTransId="{438AE362-A614-45D6-8E46-680F7B85C147}" sibTransId="{6AFDBF1A-946E-4EA1-840C-91B10CC68992}"/>
    <dgm:cxn modelId="{DB030A87-BDBC-45E8-9D6C-E535849A2CAA}" srcId="{5A271DD9-4EDF-4D99-A62B-BD7D31B04EE8}" destId="{187E0C54-A871-4BB5-9576-27DA5CBA2D99}" srcOrd="4" destOrd="0" parTransId="{EE9BF144-3098-48E8-8787-9A8C0118437B}" sibTransId="{D4DF14D9-46A7-4E79-9F73-9B1A338642D3}"/>
    <dgm:cxn modelId="{0C5B6D88-1BF6-42C7-A6DB-3520347AD583}" type="presOf" srcId="{B6CA3FD8-B49E-4FB6-8FF7-9E000FDED2F4}" destId="{1E9604DB-D21A-4B43-B34D-AED0280EC00D}" srcOrd="0" destOrd="3" presId="urn:microsoft.com/office/officeart/2005/8/layout/hList1"/>
    <dgm:cxn modelId="{2C810B8B-68B1-433A-9B8C-7B22882D603B}" srcId="{5A271DD9-4EDF-4D99-A62B-BD7D31B04EE8}" destId="{01B74AEE-F95C-479B-80F9-7029C8C37EC8}" srcOrd="0" destOrd="0" parTransId="{80BB887D-0900-452F-A303-0B452E9915CB}" sibTransId="{FAB9C63B-D634-4FA1-824C-2D5B09A8A976}"/>
    <dgm:cxn modelId="{FCF2398C-EFB0-4150-8AE3-5AC25C52FAA2}" type="presOf" srcId="{6E8F765B-3742-4E46-A106-D5DD21B48F92}" destId="{BCC7362C-7FA3-4647-B3B1-822871CCCDA6}" srcOrd="0" destOrd="2" presId="urn:microsoft.com/office/officeart/2005/8/layout/hList1"/>
    <dgm:cxn modelId="{D048808C-4D85-4055-AB5D-32682D1CA7F7}" srcId="{5A271DD9-4EDF-4D99-A62B-BD7D31B04EE8}" destId="{B597EAB8-63C7-4ED8-9833-0894B37799D0}" srcOrd="7" destOrd="0" parTransId="{B7BF4028-B6A6-4FCF-9A14-D1148498BB60}" sibTransId="{D096CFAA-3C45-409F-9345-E72F5DCE2A36}"/>
    <dgm:cxn modelId="{99DBFE92-0E5F-4492-8DF2-A1129C9AEDCB}" srcId="{86714A49-C88A-457D-9D1F-5FBF14D44521}" destId="{A91C9E3A-C487-4F33-9724-6B260891F838}" srcOrd="1" destOrd="0" parTransId="{D358153A-A355-4FDB-82E7-B8E8EA5461BE}" sibTransId="{9D001EE7-0831-4C83-B607-FACE2C5DD751}"/>
    <dgm:cxn modelId="{E5B5F39C-262A-491F-A7F7-F7F798ACAF57}" type="presOf" srcId="{D4D644A3-4C47-430F-A17F-B56C6FE19CEB}" destId="{1E9604DB-D21A-4B43-B34D-AED0280EC00D}" srcOrd="0" destOrd="1" presId="urn:microsoft.com/office/officeart/2005/8/layout/hList1"/>
    <dgm:cxn modelId="{E962189D-AA31-41B1-AA01-B0824975D1C1}" srcId="{5A271DD9-4EDF-4D99-A62B-BD7D31B04EE8}" destId="{2D55253D-3612-4DAF-9317-06B2D8500AAE}" srcOrd="6" destOrd="0" parTransId="{F827A231-6C97-42DD-AABD-7135F54C61F8}" sibTransId="{F59B0833-75AE-475E-945E-B32D1D8089F9}"/>
    <dgm:cxn modelId="{7542D7A5-8C95-4DBE-83FF-F4DB23CBA5BE}" type="presOf" srcId="{EA64D00D-72E1-43A4-A731-7CF9C87D3588}" destId="{BCC7362C-7FA3-4647-B3B1-822871CCCDA6}" srcOrd="0" destOrd="4" presId="urn:microsoft.com/office/officeart/2005/8/layout/hList1"/>
    <dgm:cxn modelId="{C7D770AC-9369-4C66-B62C-3827542035B9}" type="presOf" srcId="{01B74AEE-F95C-479B-80F9-7029C8C37EC8}" destId="{FA9ACFCD-9C14-48BF-B5FD-B43FBB3453DD}" srcOrd="0" destOrd="0" presId="urn:microsoft.com/office/officeart/2005/8/layout/hList1"/>
    <dgm:cxn modelId="{B75DF4B1-EAAA-4475-8F26-B861274C24D2}" srcId="{A91C9E3A-C487-4F33-9724-6B260891F838}" destId="{6017E9DB-7772-405B-835B-09BAFDC23C19}" srcOrd="0" destOrd="0" parTransId="{2F8D5EB6-51A2-4EDB-A1EA-48D112E7DD53}" sibTransId="{A576C49A-1BE2-406E-8BBA-1D4623BBB712}"/>
    <dgm:cxn modelId="{4FEF00B5-5718-4285-958C-8AE46878B0A8}" srcId="{5A2D3D3A-3743-49C9-AC00-81EB2CB76384}" destId="{650653AC-B52B-4D38-8A65-49FB9259ADFD}" srcOrd="0" destOrd="0" parTransId="{72180618-05EF-4D19-9F50-6AE9E1F18804}" sibTransId="{3EB23117-602F-48DA-9C2B-027F46C0958C}"/>
    <dgm:cxn modelId="{78A39BB8-A5CC-496D-AEF9-F63B9024298C}" type="presOf" srcId="{B597EAB8-63C7-4ED8-9833-0894B37799D0}" destId="{FA9ACFCD-9C14-48BF-B5FD-B43FBB3453DD}" srcOrd="0" destOrd="7" presId="urn:microsoft.com/office/officeart/2005/8/layout/hList1"/>
    <dgm:cxn modelId="{A122FDB9-BA3D-4A20-96A5-53C7EBF933AC}" srcId="{5A271DD9-4EDF-4D99-A62B-BD7D31B04EE8}" destId="{3C4E898D-5AF7-4B94-8EBE-9FF43F648C7B}" srcOrd="3" destOrd="0" parTransId="{1BEB059A-1D37-4485-8971-A0C6AAD472D0}" sibTransId="{11BE0A0C-955A-49B8-9C65-3BF04A8E8D90}"/>
    <dgm:cxn modelId="{9CB56BBF-1C59-424E-82A8-0B869566AF59}" type="presOf" srcId="{2B51AA9A-D37E-433C-87D8-264B5F069546}" destId="{1E9604DB-D21A-4B43-B34D-AED0280EC00D}" srcOrd="0" destOrd="8" presId="urn:microsoft.com/office/officeart/2005/8/layout/hList1"/>
    <dgm:cxn modelId="{33F1E1C6-0F70-4D10-9F48-E4B3DF76DC3F}" type="presOf" srcId="{0DC99B79-03A5-41CF-97E9-7C77EA65BAD6}" destId="{1E9604DB-D21A-4B43-B34D-AED0280EC00D}" srcOrd="0" destOrd="5" presId="urn:microsoft.com/office/officeart/2005/8/layout/hList1"/>
    <dgm:cxn modelId="{4E1BD7CC-4144-49BF-8F88-1676D3856BC7}" srcId="{A91C9E3A-C487-4F33-9724-6B260891F838}" destId="{3AECB42B-D187-463F-B088-51724DB01825}" srcOrd="5" destOrd="0" parTransId="{14D5DE5D-A4BA-4908-B357-316FF8902330}" sibTransId="{3BECF1B8-5DFF-4FA4-9116-12C68B900515}"/>
    <dgm:cxn modelId="{2BA431CD-275C-4D20-8EAB-FCBEC388AF36}" type="presOf" srcId="{95061436-23BB-4AE1-9C0B-52A2CD6E032D}" destId="{BCC7362C-7FA3-4647-B3B1-822871CCCDA6}" srcOrd="0" destOrd="7" presId="urn:microsoft.com/office/officeart/2005/8/layout/hList1"/>
    <dgm:cxn modelId="{A24F56D1-7141-4973-93EE-9A8408C0AFC8}" type="presOf" srcId="{3C4E898D-5AF7-4B94-8EBE-9FF43F648C7B}" destId="{FA9ACFCD-9C14-48BF-B5FD-B43FBB3453DD}" srcOrd="0" destOrd="3" presId="urn:microsoft.com/office/officeart/2005/8/layout/hList1"/>
    <dgm:cxn modelId="{B259D9D1-79F6-4120-BDD6-793F5A3A4DF4}" srcId="{86714A49-C88A-457D-9D1F-5FBF14D44521}" destId="{5A271DD9-4EDF-4D99-A62B-BD7D31B04EE8}" srcOrd="0" destOrd="0" parTransId="{04698A46-B8B9-4D60-93FE-9169B6A3AB27}" sibTransId="{A256050C-1280-47CD-82B1-0D1AC4748E40}"/>
    <dgm:cxn modelId="{A29F2CE0-623A-4481-88FA-6D8BA549504B}" type="presOf" srcId="{39021F7D-449F-4F0F-A881-6AAA78CE21FD}" destId="{BCC7362C-7FA3-4647-B3B1-822871CCCDA6}" srcOrd="0" destOrd="6" presId="urn:microsoft.com/office/officeart/2005/8/layout/hList1"/>
    <dgm:cxn modelId="{C0DEC7E0-B11D-4249-BD86-A50CAD540752}" type="presOf" srcId="{9FF49CEF-CBD0-48E7-A86E-14584CE6CEE9}" destId="{1E9604DB-D21A-4B43-B34D-AED0280EC00D}" srcOrd="0" destOrd="4" presId="urn:microsoft.com/office/officeart/2005/8/layout/hList1"/>
    <dgm:cxn modelId="{7D89CFE1-5510-4D7F-A2D0-7F4663752269}" type="presOf" srcId="{228F9343-3592-4014-9B13-677CD20883A9}" destId="{BCC7362C-7FA3-4647-B3B1-822871CCCDA6}" srcOrd="0" destOrd="3" presId="urn:microsoft.com/office/officeart/2005/8/layout/hList1"/>
    <dgm:cxn modelId="{5AA8DBE4-AF87-4B15-9187-9C29222AFCFC}" srcId="{A91C9E3A-C487-4F33-9724-6B260891F838}" destId="{1F718A06-F9BD-4E75-934E-7EFF9A9C2702}" srcOrd="8" destOrd="0" parTransId="{67B1D724-7F81-4C1E-8A21-BE7A9C203351}" sibTransId="{B8DAFFF3-606B-4398-90E4-F978538DDDDC}"/>
    <dgm:cxn modelId="{F9D622E8-B995-49B5-922A-E9E558788942}" type="presOf" srcId="{5A2D3D3A-3743-49C9-AC00-81EB2CB76384}" destId="{9AEE4C47-4D5A-41E5-AE2E-B252303287FE}" srcOrd="0" destOrd="0" presId="urn:microsoft.com/office/officeart/2005/8/layout/hList1"/>
    <dgm:cxn modelId="{EFF54DF5-0255-40A1-BA61-69ED94492C0C}" srcId="{5A2D3D3A-3743-49C9-AC00-81EB2CB76384}" destId="{9CF302A6-5BEF-4CE9-8670-C0DD976746E9}" srcOrd="7" destOrd="0" parTransId="{49CBC138-0CAA-4DDE-B9B2-7D5359F83BDB}" sibTransId="{F5F68B44-C3FB-49C7-8911-8B564C45DD3A}"/>
    <dgm:cxn modelId="{6FE2F3F8-588E-445D-8951-34EE903AC2C7}" srcId="{A91C9E3A-C487-4F33-9724-6B260891F838}" destId="{6E8F765B-3742-4E46-A106-D5DD21B48F92}" srcOrd="2" destOrd="0" parTransId="{83C92914-7423-46A9-AA77-3177BF14CA99}" sibTransId="{0E4CB860-EDC0-4C96-ACA7-28B83F2384A0}"/>
    <dgm:cxn modelId="{0873DEFA-55F0-4933-A198-AB895EB0272A}" type="presOf" srcId="{9CF302A6-5BEF-4CE9-8670-C0DD976746E9}" destId="{1E9604DB-D21A-4B43-B34D-AED0280EC00D}" srcOrd="0" destOrd="7" presId="urn:microsoft.com/office/officeart/2005/8/layout/hList1"/>
    <dgm:cxn modelId="{ABAE4CFB-CE7A-4CAA-8E55-30C7B7CC9506}" srcId="{5A271DD9-4EDF-4D99-A62B-BD7D31B04EE8}" destId="{E56B43CE-70C4-4E44-AAA1-4428E9AD1EDE}" srcOrd="1" destOrd="0" parTransId="{379F5379-67F3-41B5-945E-5F88F4525A58}" sibTransId="{49B47C7F-0739-43AC-9034-CA92C7AF6800}"/>
    <dgm:cxn modelId="{4775915A-A300-4849-BB81-151CF6DB5B6C}" type="presParOf" srcId="{7FC05CD2-0BB3-42B6-87EA-E4E11B3B9350}" destId="{2E871F70-6CE0-43B5-B9D1-F5FA9A774911}" srcOrd="0" destOrd="0" presId="urn:microsoft.com/office/officeart/2005/8/layout/hList1"/>
    <dgm:cxn modelId="{277E311A-FE61-4048-86AE-8099B9EDE9EB}" type="presParOf" srcId="{2E871F70-6CE0-43B5-B9D1-F5FA9A774911}" destId="{DD2E27A3-0CBF-4BEC-92D6-2562801310A7}" srcOrd="0" destOrd="0" presId="urn:microsoft.com/office/officeart/2005/8/layout/hList1"/>
    <dgm:cxn modelId="{A75728A4-933A-4D6D-9FC1-E8EDF129323D}" type="presParOf" srcId="{2E871F70-6CE0-43B5-B9D1-F5FA9A774911}" destId="{FA9ACFCD-9C14-48BF-B5FD-B43FBB3453DD}" srcOrd="1" destOrd="0" presId="urn:microsoft.com/office/officeart/2005/8/layout/hList1"/>
    <dgm:cxn modelId="{01AC36BB-E648-4201-9E8C-1D556CC70111}" type="presParOf" srcId="{7FC05CD2-0BB3-42B6-87EA-E4E11B3B9350}" destId="{F058D7E4-385D-47A4-8F60-87F742533861}" srcOrd="1" destOrd="0" presId="urn:microsoft.com/office/officeart/2005/8/layout/hList1"/>
    <dgm:cxn modelId="{77FB62F1-21FB-4E2B-8FEC-CE513884A767}" type="presParOf" srcId="{7FC05CD2-0BB3-42B6-87EA-E4E11B3B9350}" destId="{C8F3AFB3-628F-4769-9223-A9E98857E5A6}" srcOrd="2" destOrd="0" presId="urn:microsoft.com/office/officeart/2005/8/layout/hList1"/>
    <dgm:cxn modelId="{12729C3C-44B7-4718-B596-B1E7D01B8140}" type="presParOf" srcId="{C8F3AFB3-628F-4769-9223-A9E98857E5A6}" destId="{0C2F6225-06EA-463C-BF81-7C91C06A7D43}" srcOrd="0" destOrd="0" presId="urn:microsoft.com/office/officeart/2005/8/layout/hList1"/>
    <dgm:cxn modelId="{832F89B6-0D92-4C45-ACD9-A6A607D012AE}" type="presParOf" srcId="{C8F3AFB3-628F-4769-9223-A9E98857E5A6}" destId="{BCC7362C-7FA3-4647-B3B1-822871CCCDA6}" srcOrd="1" destOrd="0" presId="urn:microsoft.com/office/officeart/2005/8/layout/hList1"/>
    <dgm:cxn modelId="{5CD7B064-C12C-4C77-A82B-B0403DF1FA83}" type="presParOf" srcId="{7FC05CD2-0BB3-42B6-87EA-E4E11B3B9350}" destId="{CA0CBBC9-869E-4B38-8AC8-2762DDF0F00B}" srcOrd="3" destOrd="0" presId="urn:microsoft.com/office/officeart/2005/8/layout/hList1"/>
    <dgm:cxn modelId="{EC5C46F9-F895-4B8B-B8B8-4406475FDC04}" type="presParOf" srcId="{7FC05CD2-0BB3-42B6-87EA-E4E11B3B9350}" destId="{0A1C1084-5F13-4345-8292-88ACF731F9EB}" srcOrd="4" destOrd="0" presId="urn:microsoft.com/office/officeart/2005/8/layout/hList1"/>
    <dgm:cxn modelId="{46925ABA-25F1-4357-82AC-A1DDFFD64C22}" type="presParOf" srcId="{0A1C1084-5F13-4345-8292-88ACF731F9EB}" destId="{9AEE4C47-4D5A-41E5-AE2E-B252303287FE}" srcOrd="0" destOrd="0" presId="urn:microsoft.com/office/officeart/2005/8/layout/hList1"/>
    <dgm:cxn modelId="{DE274508-69B1-43E4-8C67-2FEB749C2A03}" type="presParOf" srcId="{0A1C1084-5F13-4345-8292-88ACF731F9EB}" destId="{1E9604DB-D21A-4B43-B34D-AED0280EC00D}"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F3C93F-4C84-4FF3-A914-DE222718F30F}">
      <dsp:nvSpPr>
        <dsp:cNvPr id="0" name=""/>
        <dsp:cNvSpPr/>
      </dsp:nvSpPr>
      <dsp:spPr>
        <a:xfrm>
          <a:off x="1056754" y="310627"/>
          <a:ext cx="857977" cy="857977"/>
        </a:xfrm>
        <a:prstGeom prst="rect">
          <a:avLst/>
        </a:prstGeom>
        <a:blipFill>
          <a:blip xmlns:r="http://schemas.openxmlformats.org/officeDocument/2006/relationships" r:embed="rId1"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BEB5715-A6A7-403A-A757-691A354E88B8}">
      <dsp:nvSpPr>
        <dsp:cNvPr id="0" name=""/>
        <dsp:cNvSpPr/>
      </dsp:nvSpPr>
      <dsp:spPr>
        <a:xfrm>
          <a:off x="532434" y="1458641"/>
          <a:ext cx="190661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pPr>
          <a:r>
            <a:rPr lang="en-US" sz="2100" kern="1200" dirty="0"/>
            <a:t>No up-front cost</a:t>
          </a:r>
        </a:p>
      </dsp:txBody>
      <dsp:txXfrm>
        <a:off x="532434" y="1458641"/>
        <a:ext cx="1906617" cy="720000"/>
      </dsp:txXfrm>
    </dsp:sp>
    <dsp:sp modelId="{CBFD9942-208A-4D89-95DC-1A09E7C9F6A7}">
      <dsp:nvSpPr>
        <dsp:cNvPr id="0" name=""/>
        <dsp:cNvSpPr/>
      </dsp:nvSpPr>
      <dsp:spPr>
        <a:xfrm>
          <a:off x="3297030" y="310627"/>
          <a:ext cx="857977" cy="857977"/>
        </a:xfrm>
        <a:prstGeom prst="rect">
          <a:avLst/>
        </a:prstGeom>
        <a:blipFill>
          <a:blip xmlns:r="http://schemas.openxmlformats.org/officeDocument/2006/relationships"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A873BD3-0728-4415-9D00-672A9B7C668F}">
      <dsp:nvSpPr>
        <dsp:cNvPr id="0" name=""/>
        <dsp:cNvSpPr/>
      </dsp:nvSpPr>
      <dsp:spPr>
        <a:xfrm>
          <a:off x="2772710" y="1458641"/>
          <a:ext cx="190661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pPr>
          <a:r>
            <a:rPr lang="en-US" sz="2100" kern="1200" dirty="0"/>
            <a:t>Pay for what you use</a:t>
          </a:r>
        </a:p>
      </dsp:txBody>
      <dsp:txXfrm>
        <a:off x="2772710" y="1458641"/>
        <a:ext cx="1906617" cy="720000"/>
      </dsp:txXfrm>
    </dsp:sp>
    <dsp:sp modelId="{550E8881-283E-4734-B98D-0674F21D8FE4}">
      <dsp:nvSpPr>
        <dsp:cNvPr id="0" name=""/>
        <dsp:cNvSpPr/>
      </dsp:nvSpPr>
      <dsp:spPr>
        <a:xfrm>
          <a:off x="2176892" y="2655296"/>
          <a:ext cx="857977" cy="857977"/>
        </a:xfrm>
        <a:prstGeom prst="rect">
          <a:avLst/>
        </a:prstGeom>
        <a:blipFill>
          <a:blip xmlns:r="http://schemas.openxmlformats.org/officeDocument/2006/relationships"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15523E8-3D4E-478F-9191-770F0ECBD359}">
      <dsp:nvSpPr>
        <dsp:cNvPr id="0" name=""/>
        <dsp:cNvSpPr/>
      </dsp:nvSpPr>
      <dsp:spPr>
        <a:xfrm>
          <a:off x="1652572" y="3803310"/>
          <a:ext cx="190661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pPr>
          <a:r>
            <a:rPr lang="en-US" sz="2100" kern="1200"/>
            <a:t>Instant deduction</a:t>
          </a:r>
        </a:p>
      </dsp:txBody>
      <dsp:txXfrm>
        <a:off x="1652572" y="3803310"/>
        <a:ext cx="1906617"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F3C93F-4C84-4FF3-A914-DE222718F30F}">
      <dsp:nvSpPr>
        <dsp:cNvPr id="0" name=""/>
        <dsp:cNvSpPr/>
      </dsp:nvSpPr>
      <dsp:spPr>
        <a:xfrm>
          <a:off x="1060521" y="310484"/>
          <a:ext cx="858089" cy="858089"/>
        </a:xfrm>
        <a:prstGeom prst="rect">
          <a:avLst/>
        </a:prstGeom>
        <a:blipFill>
          <a:blip xmlns:r="http://schemas.openxmlformats.org/officeDocument/2006/relationships" r:embed="rId1" cstate="email">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BEB5715-A6A7-403A-A757-691A354E88B8}">
      <dsp:nvSpPr>
        <dsp:cNvPr id="0" name=""/>
        <dsp:cNvSpPr/>
      </dsp:nvSpPr>
      <dsp:spPr>
        <a:xfrm>
          <a:off x="536133" y="1458610"/>
          <a:ext cx="190686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pPr>
          <a:r>
            <a:rPr lang="en-US" sz="2100" kern="1200" dirty="0"/>
            <a:t>Up-front cost</a:t>
          </a:r>
        </a:p>
      </dsp:txBody>
      <dsp:txXfrm>
        <a:off x="536133" y="1458610"/>
        <a:ext cx="1906865" cy="720000"/>
      </dsp:txXfrm>
    </dsp:sp>
    <dsp:sp modelId="{CBFD9942-208A-4D89-95DC-1A09E7C9F6A7}">
      <dsp:nvSpPr>
        <dsp:cNvPr id="0" name=""/>
        <dsp:cNvSpPr/>
      </dsp:nvSpPr>
      <dsp:spPr>
        <a:xfrm>
          <a:off x="3301088" y="310484"/>
          <a:ext cx="858089" cy="858089"/>
        </a:xfrm>
        <a:prstGeom prst="rect">
          <a:avLst/>
        </a:prstGeom>
        <a:blipFill>
          <a:blip xmlns:r="http://schemas.openxmlformats.org/officeDocument/2006/relationships"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A873BD3-0728-4415-9D00-672A9B7C668F}">
      <dsp:nvSpPr>
        <dsp:cNvPr id="0" name=""/>
        <dsp:cNvSpPr/>
      </dsp:nvSpPr>
      <dsp:spPr>
        <a:xfrm>
          <a:off x="2776700" y="1458610"/>
          <a:ext cx="190686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pPr>
          <a:r>
            <a:rPr lang="en-US" sz="2100" kern="1200" dirty="0"/>
            <a:t>Physical infrastructure </a:t>
          </a:r>
        </a:p>
      </dsp:txBody>
      <dsp:txXfrm>
        <a:off x="2776700" y="1458610"/>
        <a:ext cx="1906865" cy="720000"/>
      </dsp:txXfrm>
    </dsp:sp>
    <dsp:sp modelId="{5DEFE5DA-A14B-44C0-8AD1-DB80772A911D}">
      <dsp:nvSpPr>
        <dsp:cNvPr id="0" name=""/>
        <dsp:cNvSpPr/>
      </dsp:nvSpPr>
      <dsp:spPr>
        <a:xfrm>
          <a:off x="2180805" y="2655327"/>
          <a:ext cx="858089" cy="858089"/>
        </a:xfrm>
        <a:prstGeom prst="rect">
          <a:avLst/>
        </a:prstGeom>
        <a:blipFill>
          <a:blip xmlns:r="http://schemas.openxmlformats.org/officeDocument/2006/relationships"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4D7D478-2690-4D5F-B715-C5C4399C61A2}">
      <dsp:nvSpPr>
        <dsp:cNvPr id="0" name=""/>
        <dsp:cNvSpPr/>
      </dsp:nvSpPr>
      <dsp:spPr>
        <a:xfrm>
          <a:off x="1656417" y="3803453"/>
          <a:ext cx="190686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pPr>
          <a:r>
            <a:rPr lang="en-US" sz="2100" kern="1200" dirty="0"/>
            <a:t>Depreciation</a:t>
          </a:r>
        </a:p>
      </dsp:txBody>
      <dsp:txXfrm>
        <a:off x="1656417" y="3803453"/>
        <a:ext cx="1906865"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2B2B75-A05D-4A81-890F-73637EDC195F}">
      <dsp:nvSpPr>
        <dsp:cNvPr id="0" name=""/>
        <dsp:cNvSpPr/>
      </dsp:nvSpPr>
      <dsp:spPr>
        <a:xfrm rot="10800000">
          <a:off x="1466246" y="956"/>
          <a:ext cx="4581804" cy="1248732"/>
        </a:xfrm>
        <a:prstGeom prst="homePlate">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0656" tIns="80010" rIns="149352" bIns="80010" numCol="1" spcCol="1270" anchor="t" anchorCtr="0">
          <a:noAutofit/>
        </a:bodyPr>
        <a:lstStyle/>
        <a:p>
          <a:pPr marL="0" lvl="0" indent="0" algn="l" defTabSz="933450">
            <a:lnSpc>
              <a:spcPct val="90000"/>
            </a:lnSpc>
            <a:spcBef>
              <a:spcPct val="0"/>
            </a:spcBef>
            <a:spcAft>
              <a:spcPct val="35000"/>
            </a:spcAft>
            <a:buNone/>
          </a:pPr>
          <a:r>
            <a:rPr lang="en-US" sz="2100" kern="1200" dirty="0"/>
            <a:t>Public</a:t>
          </a:r>
        </a:p>
        <a:p>
          <a:pPr marL="171450" lvl="1" indent="-171450" algn="l" defTabSz="711200">
            <a:lnSpc>
              <a:spcPct val="90000"/>
            </a:lnSpc>
            <a:spcBef>
              <a:spcPct val="0"/>
            </a:spcBef>
            <a:spcAft>
              <a:spcPct val="15000"/>
            </a:spcAft>
            <a:buChar char="•"/>
          </a:pPr>
          <a:r>
            <a:rPr lang="en-US" sz="1600" kern="1200" dirty="0"/>
            <a:t>Internet</a:t>
          </a:r>
        </a:p>
        <a:p>
          <a:pPr marL="171450" lvl="1" indent="-171450" algn="l" defTabSz="711200">
            <a:lnSpc>
              <a:spcPct val="90000"/>
            </a:lnSpc>
            <a:spcBef>
              <a:spcPct val="0"/>
            </a:spcBef>
            <a:spcAft>
              <a:spcPct val="15000"/>
            </a:spcAft>
            <a:buChar char="•"/>
          </a:pPr>
          <a:r>
            <a:rPr lang="en-US" sz="1600" kern="1200" dirty="0"/>
            <a:t>Owned &amp; operated by 3</a:t>
          </a:r>
          <a:r>
            <a:rPr lang="en-US" sz="1600" kern="1200" baseline="30000" dirty="0"/>
            <a:t>rd</a:t>
          </a:r>
          <a:r>
            <a:rPr lang="en-US" sz="1600" kern="1200" dirty="0"/>
            <a:t> party</a:t>
          </a:r>
        </a:p>
      </dsp:txBody>
      <dsp:txXfrm rot="10800000">
        <a:off x="1778429" y="956"/>
        <a:ext cx="4269621" cy="1248732"/>
      </dsp:txXfrm>
    </dsp:sp>
    <dsp:sp modelId="{F043F8C1-3C02-4F53-9E39-6CE7637D62B8}">
      <dsp:nvSpPr>
        <dsp:cNvPr id="0" name=""/>
        <dsp:cNvSpPr/>
      </dsp:nvSpPr>
      <dsp:spPr>
        <a:xfrm>
          <a:off x="841880" y="956"/>
          <a:ext cx="1248732" cy="1248732"/>
        </a:xfrm>
        <a:prstGeom prst="ellipse">
          <a:avLst/>
        </a:prstGeom>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ED8FEA0-E0E0-4F3C-B405-E065C1BFE6E2}">
      <dsp:nvSpPr>
        <dsp:cNvPr id="0" name=""/>
        <dsp:cNvSpPr/>
      </dsp:nvSpPr>
      <dsp:spPr>
        <a:xfrm rot="10800000">
          <a:off x="1466246" y="1622445"/>
          <a:ext cx="4581804" cy="1248732"/>
        </a:xfrm>
        <a:prstGeom prst="homePlate">
          <a:avLst/>
        </a:prstGeom>
        <a:solidFill>
          <a:schemeClr val="accent2">
            <a:hueOff val="336086"/>
            <a:satOff val="-27691"/>
            <a:lumOff val="-8039"/>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0656" tIns="80010" rIns="149352" bIns="80010" numCol="1" spcCol="1270" anchor="t" anchorCtr="0">
          <a:noAutofit/>
        </a:bodyPr>
        <a:lstStyle/>
        <a:p>
          <a:pPr marL="0" lvl="0" indent="0" algn="l" defTabSz="933450">
            <a:lnSpc>
              <a:spcPct val="90000"/>
            </a:lnSpc>
            <a:spcBef>
              <a:spcPct val="0"/>
            </a:spcBef>
            <a:spcAft>
              <a:spcPct val="35000"/>
            </a:spcAft>
            <a:buNone/>
          </a:pPr>
          <a:r>
            <a:rPr lang="en-US" sz="2100" kern="1200" dirty="0"/>
            <a:t>Private</a:t>
          </a:r>
        </a:p>
        <a:p>
          <a:pPr marL="171450" lvl="1" indent="-171450" algn="l" defTabSz="711200">
            <a:lnSpc>
              <a:spcPct val="90000"/>
            </a:lnSpc>
            <a:spcBef>
              <a:spcPct val="0"/>
            </a:spcBef>
            <a:spcAft>
              <a:spcPct val="15000"/>
            </a:spcAft>
            <a:buChar char="•"/>
          </a:pPr>
          <a:r>
            <a:rPr lang="en-US" sz="1600" kern="1200" dirty="0"/>
            <a:t>Private network</a:t>
          </a:r>
        </a:p>
        <a:p>
          <a:pPr marL="171450" lvl="1" indent="-171450" algn="l" defTabSz="711200">
            <a:lnSpc>
              <a:spcPct val="90000"/>
            </a:lnSpc>
            <a:spcBef>
              <a:spcPct val="0"/>
            </a:spcBef>
            <a:spcAft>
              <a:spcPct val="15000"/>
            </a:spcAft>
            <a:buChar char="•"/>
          </a:pPr>
          <a:r>
            <a:rPr lang="en-US" sz="1600" kern="1200" dirty="0"/>
            <a:t>Owned by your organization </a:t>
          </a:r>
        </a:p>
      </dsp:txBody>
      <dsp:txXfrm rot="10800000">
        <a:off x="1778429" y="1622445"/>
        <a:ext cx="4269621" cy="1248732"/>
      </dsp:txXfrm>
    </dsp:sp>
    <dsp:sp modelId="{EC7F4FE1-8B06-4257-AAB9-CE3758630AD7}">
      <dsp:nvSpPr>
        <dsp:cNvPr id="0" name=""/>
        <dsp:cNvSpPr/>
      </dsp:nvSpPr>
      <dsp:spPr>
        <a:xfrm>
          <a:off x="841880" y="1622445"/>
          <a:ext cx="1248732" cy="1248732"/>
        </a:xfrm>
        <a:prstGeom prst="ellipse">
          <a:avLst/>
        </a:prstGeom>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3E52AC-829E-4A34-9F50-ED1F0196CFF1}">
      <dsp:nvSpPr>
        <dsp:cNvPr id="0" name=""/>
        <dsp:cNvSpPr/>
      </dsp:nvSpPr>
      <dsp:spPr>
        <a:xfrm rot="10800000">
          <a:off x="1466246" y="3243933"/>
          <a:ext cx="4581804" cy="1248732"/>
        </a:xfrm>
        <a:prstGeom prst="homePlate">
          <a:avLst/>
        </a:prstGeom>
        <a:solidFill>
          <a:schemeClr val="accent2">
            <a:hueOff val="672171"/>
            <a:satOff val="-55382"/>
            <a:lumOff val="-16078"/>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0656" tIns="80010" rIns="149352" bIns="80010" numCol="1" spcCol="1270" anchor="t" anchorCtr="0">
          <a:noAutofit/>
        </a:bodyPr>
        <a:lstStyle/>
        <a:p>
          <a:pPr marL="0" lvl="0" indent="0" algn="l" defTabSz="933450">
            <a:lnSpc>
              <a:spcPct val="90000"/>
            </a:lnSpc>
            <a:spcBef>
              <a:spcPct val="0"/>
            </a:spcBef>
            <a:spcAft>
              <a:spcPct val="35000"/>
            </a:spcAft>
            <a:buNone/>
          </a:pPr>
          <a:r>
            <a:rPr lang="en-US" sz="2100" kern="1200" dirty="0"/>
            <a:t>Hybrid</a:t>
          </a:r>
        </a:p>
        <a:p>
          <a:pPr marL="171450" lvl="1" indent="-171450" algn="l" defTabSz="711200">
            <a:lnSpc>
              <a:spcPct val="90000"/>
            </a:lnSpc>
            <a:spcBef>
              <a:spcPct val="0"/>
            </a:spcBef>
            <a:spcAft>
              <a:spcPct val="15000"/>
            </a:spcAft>
            <a:buChar char="•"/>
          </a:pPr>
          <a:r>
            <a:rPr lang="en-US" sz="1600" kern="1200" dirty="0"/>
            <a:t>Combines public and private clouds</a:t>
          </a:r>
        </a:p>
        <a:p>
          <a:pPr marL="171450" lvl="1" indent="-171450" algn="l" defTabSz="711200">
            <a:lnSpc>
              <a:spcPct val="90000"/>
            </a:lnSpc>
            <a:spcBef>
              <a:spcPct val="0"/>
            </a:spcBef>
            <a:spcAft>
              <a:spcPct val="15000"/>
            </a:spcAft>
            <a:buChar char="•"/>
          </a:pPr>
          <a:endParaRPr lang="en-US" sz="1600" kern="1200" dirty="0"/>
        </a:p>
      </dsp:txBody>
      <dsp:txXfrm rot="10800000">
        <a:off x="1778429" y="3243933"/>
        <a:ext cx="4269621" cy="1248732"/>
      </dsp:txXfrm>
    </dsp:sp>
    <dsp:sp modelId="{AB1F8C5C-910E-41DB-A8A1-F2E00B0EB2D2}">
      <dsp:nvSpPr>
        <dsp:cNvPr id="0" name=""/>
        <dsp:cNvSpPr/>
      </dsp:nvSpPr>
      <dsp:spPr>
        <a:xfrm>
          <a:off x="841880" y="3243933"/>
          <a:ext cx="1248732" cy="1248732"/>
        </a:xfrm>
        <a:prstGeom prst="ellipse">
          <a:avLst/>
        </a:prstGeom>
        <a:blipFill>
          <a:blip xmlns:r="http://schemas.openxmlformats.org/officeDocument/2006/relationships"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2E27A3-0CBF-4BEC-92D6-2562801310A7}">
      <dsp:nvSpPr>
        <dsp:cNvPr id="0" name=""/>
        <dsp:cNvSpPr/>
      </dsp:nvSpPr>
      <dsp:spPr>
        <a:xfrm>
          <a:off x="3443" y="97016"/>
          <a:ext cx="3357302" cy="662400"/>
        </a:xfrm>
        <a:prstGeom prst="rect">
          <a:avLst/>
        </a:prstGeom>
        <a:solidFill>
          <a:schemeClr val="accent2">
            <a:hueOff val="0"/>
            <a:satOff val="0"/>
            <a:lumOff val="0"/>
            <a:alphaOff val="0"/>
          </a:schemeClr>
        </a:solidFill>
        <a:ln w="1079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kern="1200" dirty="0"/>
            <a:t>On-Premises</a:t>
          </a:r>
        </a:p>
      </dsp:txBody>
      <dsp:txXfrm>
        <a:off x="3443" y="97016"/>
        <a:ext cx="3357302" cy="662400"/>
      </dsp:txXfrm>
    </dsp:sp>
    <dsp:sp modelId="{FA9ACFCD-9C14-48BF-B5FD-B43FBB3453DD}">
      <dsp:nvSpPr>
        <dsp:cNvPr id="0" name=""/>
        <dsp:cNvSpPr/>
      </dsp:nvSpPr>
      <dsp:spPr>
        <a:xfrm>
          <a:off x="3443" y="759416"/>
          <a:ext cx="3357302" cy="3977504"/>
        </a:xfrm>
        <a:prstGeom prst="rect">
          <a:avLst/>
        </a:prstGeom>
        <a:solidFill>
          <a:schemeClr val="accent2">
            <a:alpha val="90000"/>
            <a:tint val="40000"/>
            <a:hueOff val="0"/>
            <a:satOff val="0"/>
            <a:lumOff val="0"/>
            <a:alphaOff val="0"/>
          </a:schemeClr>
        </a:solidFill>
        <a:ln w="1079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ctr" defTabSz="1022350">
            <a:lnSpc>
              <a:spcPct val="90000"/>
            </a:lnSpc>
            <a:spcBef>
              <a:spcPct val="0"/>
            </a:spcBef>
            <a:spcAft>
              <a:spcPct val="15000"/>
            </a:spcAft>
            <a:buNone/>
          </a:pPr>
          <a:r>
            <a:rPr lang="en-US" sz="2300" b="1" kern="1200" dirty="0"/>
            <a:t>Application</a:t>
          </a:r>
        </a:p>
        <a:p>
          <a:pPr marL="228600" lvl="1" indent="-228600" algn="ctr" defTabSz="1022350">
            <a:lnSpc>
              <a:spcPct val="90000"/>
            </a:lnSpc>
            <a:spcBef>
              <a:spcPct val="0"/>
            </a:spcBef>
            <a:spcAft>
              <a:spcPct val="15000"/>
            </a:spcAft>
            <a:buNone/>
          </a:pPr>
          <a:r>
            <a:rPr lang="en-US" sz="2300" b="1" kern="1200" dirty="0"/>
            <a:t>Data</a:t>
          </a:r>
        </a:p>
        <a:p>
          <a:pPr marL="228600" lvl="1" indent="-228600" algn="ctr" defTabSz="1022350">
            <a:lnSpc>
              <a:spcPct val="90000"/>
            </a:lnSpc>
            <a:spcBef>
              <a:spcPct val="0"/>
            </a:spcBef>
            <a:spcAft>
              <a:spcPct val="15000"/>
            </a:spcAft>
            <a:buNone/>
          </a:pPr>
          <a:r>
            <a:rPr lang="en-US" sz="2300" b="1" kern="1200" dirty="0"/>
            <a:t>Runtime</a:t>
          </a:r>
        </a:p>
        <a:p>
          <a:pPr marL="228600" lvl="1" indent="-228600" algn="ctr" defTabSz="1022350">
            <a:lnSpc>
              <a:spcPct val="90000"/>
            </a:lnSpc>
            <a:spcBef>
              <a:spcPct val="0"/>
            </a:spcBef>
            <a:spcAft>
              <a:spcPct val="15000"/>
            </a:spcAft>
            <a:buNone/>
          </a:pPr>
          <a:r>
            <a:rPr lang="en-US" sz="2300" b="1" kern="1200" dirty="0"/>
            <a:t>Middleware</a:t>
          </a:r>
        </a:p>
        <a:p>
          <a:pPr marL="228600" lvl="1" indent="-228600" algn="ctr" defTabSz="1022350">
            <a:lnSpc>
              <a:spcPct val="90000"/>
            </a:lnSpc>
            <a:spcBef>
              <a:spcPct val="0"/>
            </a:spcBef>
            <a:spcAft>
              <a:spcPct val="15000"/>
            </a:spcAft>
            <a:buNone/>
          </a:pPr>
          <a:r>
            <a:rPr lang="en-US" sz="2300" b="1" kern="1200" dirty="0"/>
            <a:t>OS</a:t>
          </a:r>
        </a:p>
        <a:p>
          <a:pPr marL="228600" lvl="1" indent="-228600" algn="ctr" defTabSz="1022350">
            <a:lnSpc>
              <a:spcPct val="90000"/>
            </a:lnSpc>
            <a:spcBef>
              <a:spcPct val="0"/>
            </a:spcBef>
            <a:spcAft>
              <a:spcPct val="15000"/>
            </a:spcAft>
            <a:buNone/>
          </a:pPr>
          <a:r>
            <a:rPr lang="en-US" sz="2300" b="1" kern="1200" dirty="0"/>
            <a:t>Virtualization</a:t>
          </a:r>
        </a:p>
        <a:p>
          <a:pPr marL="228600" lvl="1" indent="-228600" algn="ctr" defTabSz="1022350">
            <a:lnSpc>
              <a:spcPct val="90000"/>
            </a:lnSpc>
            <a:spcBef>
              <a:spcPct val="0"/>
            </a:spcBef>
            <a:spcAft>
              <a:spcPct val="15000"/>
            </a:spcAft>
            <a:buNone/>
          </a:pPr>
          <a:r>
            <a:rPr lang="en-US" sz="2300" b="1" kern="1200" dirty="0"/>
            <a:t>Servers</a:t>
          </a:r>
        </a:p>
        <a:p>
          <a:pPr marL="228600" lvl="1" indent="-228600" algn="ctr" defTabSz="1022350">
            <a:lnSpc>
              <a:spcPct val="90000"/>
            </a:lnSpc>
            <a:spcBef>
              <a:spcPct val="0"/>
            </a:spcBef>
            <a:spcAft>
              <a:spcPct val="15000"/>
            </a:spcAft>
            <a:buNone/>
          </a:pPr>
          <a:r>
            <a:rPr lang="en-US" sz="2300" b="1" kern="1200" dirty="0"/>
            <a:t>Storage</a:t>
          </a:r>
        </a:p>
        <a:p>
          <a:pPr marL="228600" lvl="1" indent="-228600" algn="ctr" defTabSz="1022350">
            <a:lnSpc>
              <a:spcPct val="90000"/>
            </a:lnSpc>
            <a:spcBef>
              <a:spcPct val="0"/>
            </a:spcBef>
            <a:spcAft>
              <a:spcPct val="15000"/>
            </a:spcAft>
            <a:buNone/>
          </a:pPr>
          <a:r>
            <a:rPr lang="en-US" sz="2300" b="1" kern="1200" dirty="0"/>
            <a:t>Networking</a:t>
          </a:r>
        </a:p>
      </dsp:txBody>
      <dsp:txXfrm>
        <a:off x="3443" y="759416"/>
        <a:ext cx="3357302" cy="3977504"/>
      </dsp:txXfrm>
    </dsp:sp>
    <dsp:sp modelId="{0C2F6225-06EA-463C-BF81-7C91C06A7D43}">
      <dsp:nvSpPr>
        <dsp:cNvPr id="0" name=""/>
        <dsp:cNvSpPr/>
      </dsp:nvSpPr>
      <dsp:spPr>
        <a:xfrm>
          <a:off x="3830767" y="97016"/>
          <a:ext cx="3357302" cy="662400"/>
        </a:xfrm>
        <a:prstGeom prst="rect">
          <a:avLst/>
        </a:prstGeom>
        <a:solidFill>
          <a:schemeClr val="accent2">
            <a:hueOff val="0"/>
            <a:satOff val="0"/>
            <a:lumOff val="0"/>
            <a:alphaOff val="0"/>
          </a:schemeClr>
        </a:solidFill>
        <a:ln w="1079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kern="1200" dirty="0"/>
            <a:t>IaaS</a:t>
          </a:r>
        </a:p>
      </dsp:txBody>
      <dsp:txXfrm>
        <a:off x="3830767" y="97016"/>
        <a:ext cx="3357302" cy="662400"/>
      </dsp:txXfrm>
    </dsp:sp>
    <dsp:sp modelId="{BCC7362C-7FA3-4647-B3B1-822871CCCDA6}">
      <dsp:nvSpPr>
        <dsp:cNvPr id="0" name=""/>
        <dsp:cNvSpPr/>
      </dsp:nvSpPr>
      <dsp:spPr>
        <a:xfrm>
          <a:off x="3830767" y="759416"/>
          <a:ext cx="3357302" cy="3977504"/>
        </a:xfrm>
        <a:prstGeom prst="rect">
          <a:avLst/>
        </a:prstGeom>
        <a:solidFill>
          <a:schemeClr val="accent2">
            <a:alpha val="90000"/>
            <a:tint val="40000"/>
            <a:hueOff val="0"/>
            <a:satOff val="0"/>
            <a:lumOff val="0"/>
            <a:alphaOff val="0"/>
          </a:schemeClr>
        </a:solidFill>
        <a:ln w="1079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ctr" defTabSz="1022350">
            <a:lnSpc>
              <a:spcPct val="90000"/>
            </a:lnSpc>
            <a:spcBef>
              <a:spcPct val="0"/>
            </a:spcBef>
            <a:spcAft>
              <a:spcPct val="15000"/>
            </a:spcAft>
            <a:buNone/>
          </a:pPr>
          <a:r>
            <a:rPr lang="en-US" sz="2300" b="1" kern="1200" dirty="0"/>
            <a:t>Application</a:t>
          </a:r>
        </a:p>
        <a:p>
          <a:pPr marL="228600" lvl="1" indent="-228600" algn="ctr" defTabSz="1022350">
            <a:lnSpc>
              <a:spcPct val="90000"/>
            </a:lnSpc>
            <a:spcBef>
              <a:spcPct val="0"/>
            </a:spcBef>
            <a:spcAft>
              <a:spcPct val="15000"/>
            </a:spcAft>
            <a:buNone/>
          </a:pPr>
          <a:r>
            <a:rPr lang="en-US" sz="2300" b="1" kern="1200" dirty="0"/>
            <a:t>Data</a:t>
          </a:r>
        </a:p>
        <a:p>
          <a:pPr marL="228600" lvl="1" indent="-228600" algn="ctr" defTabSz="1022350">
            <a:lnSpc>
              <a:spcPct val="90000"/>
            </a:lnSpc>
            <a:spcBef>
              <a:spcPct val="0"/>
            </a:spcBef>
            <a:spcAft>
              <a:spcPct val="15000"/>
            </a:spcAft>
            <a:buNone/>
          </a:pPr>
          <a:r>
            <a:rPr lang="en-US" sz="2300" b="1" kern="1200" dirty="0"/>
            <a:t>Runtime</a:t>
          </a:r>
        </a:p>
        <a:p>
          <a:pPr marL="228600" lvl="1" indent="-228600" algn="ctr" defTabSz="1022350">
            <a:lnSpc>
              <a:spcPct val="90000"/>
            </a:lnSpc>
            <a:spcBef>
              <a:spcPct val="0"/>
            </a:spcBef>
            <a:spcAft>
              <a:spcPct val="15000"/>
            </a:spcAft>
            <a:buNone/>
          </a:pPr>
          <a:r>
            <a:rPr lang="en-US" sz="2300" b="1" kern="1200" dirty="0"/>
            <a:t>Middleware</a:t>
          </a:r>
        </a:p>
        <a:p>
          <a:pPr marL="228600" lvl="1" indent="-228600" algn="ctr" defTabSz="1022350">
            <a:lnSpc>
              <a:spcPct val="90000"/>
            </a:lnSpc>
            <a:spcBef>
              <a:spcPct val="0"/>
            </a:spcBef>
            <a:spcAft>
              <a:spcPct val="15000"/>
            </a:spcAft>
            <a:buNone/>
          </a:pPr>
          <a:r>
            <a:rPr lang="en-US" sz="2300" b="1" kern="1200" dirty="0"/>
            <a:t>OS</a:t>
          </a:r>
        </a:p>
        <a:p>
          <a:pPr marL="228600" lvl="1" indent="-228600" algn="ctr" defTabSz="1022350">
            <a:lnSpc>
              <a:spcPct val="90000"/>
            </a:lnSpc>
            <a:spcBef>
              <a:spcPct val="0"/>
            </a:spcBef>
            <a:spcAft>
              <a:spcPct val="15000"/>
            </a:spcAft>
            <a:buNone/>
          </a:pPr>
          <a:r>
            <a:rPr lang="en-US" sz="2300" i="1" strike="sngStrike" kern="1200" dirty="0">
              <a:solidFill>
                <a:schemeClr val="bg1"/>
              </a:solidFill>
            </a:rPr>
            <a:t>Virtualization</a:t>
          </a:r>
        </a:p>
        <a:p>
          <a:pPr marL="228600" lvl="1" indent="-228600" algn="ctr" defTabSz="1022350">
            <a:lnSpc>
              <a:spcPct val="90000"/>
            </a:lnSpc>
            <a:spcBef>
              <a:spcPct val="0"/>
            </a:spcBef>
            <a:spcAft>
              <a:spcPct val="15000"/>
            </a:spcAft>
            <a:buNone/>
          </a:pPr>
          <a:r>
            <a:rPr lang="en-US" sz="2300" i="1" strike="sngStrike" kern="1200" dirty="0">
              <a:solidFill>
                <a:schemeClr val="bg1"/>
              </a:solidFill>
            </a:rPr>
            <a:t>Servers</a:t>
          </a:r>
        </a:p>
        <a:p>
          <a:pPr marL="228600" lvl="1" indent="-228600" algn="ctr" defTabSz="1022350">
            <a:lnSpc>
              <a:spcPct val="90000"/>
            </a:lnSpc>
            <a:spcBef>
              <a:spcPct val="0"/>
            </a:spcBef>
            <a:spcAft>
              <a:spcPct val="15000"/>
            </a:spcAft>
            <a:buNone/>
          </a:pPr>
          <a:r>
            <a:rPr lang="en-US" sz="2300" i="1" strike="sngStrike" kern="1200" dirty="0">
              <a:solidFill>
                <a:schemeClr val="bg1"/>
              </a:solidFill>
            </a:rPr>
            <a:t>Storage</a:t>
          </a:r>
        </a:p>
        <a:p>
          <a:pPr marL="228600" lvl="1" indent="-228600" algn="ctr" defTabSz="1022350">
            <a:lnSpc>
              <a:spcPct val="90000"/>
            </a:lnSpc>
            <a:spcBef>
              <a:spcPct val="0"/>
            </a:spcBef>
            <a:spcAft>
              <a:spcPct val="15000"/>
            </a:spcAft>
            <a:buNone/>
          </a:pPr>
          <a:r>
            <a:rPr lang="en-US" sz="2300" i="1" strike="sngStrike" kern="1200" dirty="0">
              <a:solidFill>
                <a:schemeClr val="bg1"/>
              </a:solidFill>
            </a:rPr>
            <a:t>Networking</a:t>
          </a:r>
        </a:p>
      </dsp:txBody>
      <dsp:txXfrm>
        <a:off x="3830767" y="759416"/>
        <a:ext cx="3357302" cy="3977504"/>
      </dsp:txXfrm>
    </dsp:sp>
    <dsp:sp modelId="{9AEE4C47-4D5A-41E5-AE2E-B252303287FE}">
      <dsp:nvSpPr>
        <dsp:cNvPr id="0" name=""/>
        <dsp:cNvSpPr/>
      </dsp:nvSpPr>
      <dsp:spPr>
        <a:xfrm>
          <a:off x="7658092" y="97016"/>
          <a:ext cx="3357302" cy="662400"/>
        </a:xfrm>
        <a:prstGeom prst="rect">
          <a:avLst/>
        </a:prstGeom>
        <a:solidFill>
          <a:schemeClr val="accent2">
            <a:hueOff val="0"/>
            <a:satOff val="0"/>
            <a:lumOff val="0"/>
            <a:alphaOff val="0"/>
          </a:schemeClr>
        </a:solidFill>
        <a:ln w="1079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kern="1200" dirty="0"/>
            <a:t>PaaS</a:t>
          </a:r>
        </a:p>
      </dsp:txBody>
      <dsp:txXfrm>
        <a:off x="7658092" y="97016"/>
        <a:ext cx="3357302" cy="662400"/>
      </dsp:txXfrm>
    </dsp:sp>
    <dsp:sp modelId="{1E9604DB-D21A-4B43-B34D-AED0280EC00D}">
      <dsp:nvSpPr>
        <dsp:cNvPr id="0" name=""/>
        <dsp:cNvSpPr/>
      </dsp:nvSpPr>
      <dsp:spPr>
        <a:xfrm>
          <a:off x="7661535" y="752575"/>
          <a:ext cx="3357302" cy="3977504"/>
        </a:xfrm>
        <a:prstGeom prst="rect">
          <a:avLst/>
        </a:prstGeom>
        <a:solidFill>
          <a:schemeClr val="accent2">
            <a:alpha val="90000"/>
            <a:tint val="40000"/>
            <a:hueOff val="0"/>
            <a:satOff val="0"/>
            <a:lumOff val="0"/>
            <a:alphaOff val="0"/>
          </a:schemeClr>
        </a:solidFill>
        <a:ln w="1079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ctr" defTabSz="1022350">
            <a:lnSpc>
              <a:spcPct val="90000"/>
            </a:lnSpc>
            <a:spcBef>
              <a:spcPct val="0"/>
            </a:spcBef>
            <a:spcAft>
              <a:spcPct val="15000"/>
            </a:spcAft>
            <a:buNone/>
          </a:pPr>
          <a:r>
            <a:rPr lang="en-US" sz="2300" b="1" kern="1200" dirty="0"/>
            <a:t>Application</a:t>
          </a:r>
        </a:p>
        <a:p>
          <a:pPr marL="228600" lvl="1" indent="-228600" algn="ctr" defTabSz="1022350">
            <a:lnSpc>
              <a:spcPct val="90000"/>
            </a:lnSpc>
            <a:spcBef>
              <a:spcPct val="0"/>
            </a:spcBef>
            <a:spcAft>
              <a:spcPct val="15000"/>
            </a:spcAft>
            <a:buNone/>
          </a:pPr>
          <a:r>
            <a:rPr lang="en-US" sz="2300" b="1" kern="1200" dirty="0"/>
            <a:t>Data</a:t>
          </a:r>
        </a:p>
        <a:p>
          <a:pPr marL="228600" lvl="1" indent="-228600" algn="ctr" defTabSz="1022350">
            <a:lnSpc>
              <a:spcPct val="90000"/>
            </a:lnSpc>
            <a:spcBef>
              <a:spcPct val="0"/>
            </a:spcBef>
            <a:spcAft>
              <a:spcPct val="15000"/>
            </a:spcAft>
            <a:buNone/>
          </a:pPr>
          <a:r>
            <a:rPr lang="en-US" sz="2300" i="1" strike="sngStrike" kern="1200" dirty="0"/>
            <a:t>Runtime</a:t>
          </a:r>
        </a:p>
        <a:p>
          <a:pPr marL="228600" lvl="1" indent="-228600" algn="ctr" defTabSz="1022350">
            <a:lnSpc>
              <a:spcPct val="90000"/>
            </a:lnSpc>
            <a:spcBef>
              <a:spcPct val="0"/>
            </a:spcBef>
            <a:spcAft>
              <a:spcPct val="15000"/>
            </a:spcAft>
            <a:buNone/>
          </a:pPr>
          <a:r>
            <a:rPr lang="en-US" sz="2300" i="1" strike="sngStrike" kern="1200" dirty="0"/>
            <a:t>Middleware</a:t>
          </a:r>
        </a:p>
        <a:p>
          <a:pPr marL="228600" lvl="1" indent="-228600" algn="ctr" defTabSz="1022350">
            <a:lnSpc>
              <a:spcPct val="90000"/>
            </a:lnSpc>
            <a:spcBef>
              <a:spcPct val="0"/>
            </a:spcBef>
            <a:spcAft>
              <a:spcPct val="15000"/>
            </a:spcAft>
            <a:buNone/>
          </a:pPr>
          <a:r>
            <a:rPr lang="en-US" sz="2300" i="1" strike="sngStrike" kern="1200" dirty="0"/>
            <a:t>OS</a:t>
          </a:r>
        </a:p>
        <a:p>
          <a:pPr marL="228600" lvl="1" indent="-228600" algn="ctr" defTabSz="1022350">
            <a:lnSpc>
              <a:spcPct val="90000"/>
            </a:lnSpc>
            <a:spcBef>
              <a:spcPct val="0"/>
            </a:spcBef>
            <a:spcAft>
              <a:spcPct val="15000"/>
            </a:spcAft>
            <a:buNone/>
          </a:pPr>
          <a:r>
            <a:rPr lang="en-US" sz="2300" i="1" strike="sngStrike" kern="1200" dirty="0">
              <a:solidFill>
                <a:schemeClr val="bg1"/>
              </a:solidFill>
            </a:rPr>
            <a:t>Virtualization</a:t>
          </a:r>
        </a:p>
        <a:p>
          <a:pPr marL="228600" lvl="1" indent="-228600" algn="ctr" defTabSz="1022350">
            <a:lnSpc>
              <a:spcPct val="90000"/>
            </a:lnSpc>
            <a:spcBef>
              <a:spcPct val="0"/>
            </a:spcBef>
            <a:spcAft>
              <a:spcPct val="15000"/>
            </a:spcAft>
            <a:buNone/>
          </a:pPr>
          <a:r>
            <a:rPr lang="en-US" sz="2300" i="1" strike="sngStrike" kern="1200">
              <a:solidFill>
                <a:schemeClr val="bg1"/>
              </a:solidFill>
            </a:rPr>
            <a:t>Servers</a:t>
          </a:r>
          <a:endParaRPr lang="en-US" sz="2300" i="1" strike="sngStrike" kern="1200" dirty="0">
            <a:solidFill>
              <a:schemeClr val="bg1"/>
            </a:solidFill>
          </a:endParaRPr>
        </a:p>
        <a:p>
          <a:pPr marL="228600" lvl="1" indent="-228600" algn="ctr" defTabSz="1022350">
            <a:lnSpc>
              <a:spcPct val="90000"/>
            </a:lnSpc>
            <a:spcBef>
              <a:spcPct val="0"/>
            </a:spcBef>
            <a:spcAft>
              <a:spcPct val="15000"/>
            </a:spcAft>
            <a:buNone/>
          </a:pPr>
          <a:r>
            <a:rPr lang="en-US" sz="2300" i="1" strike="sngStrike" kern="1200" dirty="0">
              <a:solidFill>
                <a:schemeClr val="bg1"/>
              </a:solidFill>
            </a:rPr>
            <a:t>Storage</a:t>
          </a:r>
        </a:p>
        <a:p>
          <a:pPr marL="228600" lvl="1" indent="-228600" algn="ctr" defTabSz="1022350">
            <a:lnSpc>
              <a:spcPct val="90000"/>
            </a:lnSpc>
            <a:spcBef>
              <a:spcPct val="0"/>
            </a:spcBef>
            <a:spcAft>
              <a:spcPct val="15000"/>
            </a:spcAft>
            <a:buNone/>
          </a:pPr>
          <a:r>
            <a:rPr lang="en-US" sz="2300" i="1" strike="sngStrike" kern="1200" dirty="0">
              <a:solidFill>
                <a:schemeClr val="bg1"/>
              </a:solidFill>
            </a:rPr>
            <a:t>Networking</a:t>
          </a:r>
        </a:p>
      </dsp:txBody>
      <dsp:txXfrm>
        <a:off x="7661535" y="752575"/>
        <a:ext cx="3357302" cy="3977504"/>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8083E6-AF47-4602-845A-C52CF57BC3E5}" type="datetimeFigureOut">
              <a:rPr lang="en-US" smtClean="0"/>
              <a:t>9/29/2020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41F78D-B468-427E-A9FE-06FB40615CBF}" type="slidenum">
              <a:rPr lang="en-US" smtClean="0"/>
              <a:t>‹#›</a:t>
            </a:fld>
            <a:endParaRPr lang="en-US"/>
          </a:p>
        </p:txBody>
      </p:sp>
    </p:spTree>
    <p:extLst>
      <p:ext uri="{BB962C8B-B14F-4D97-AF65-F5344CB8AC3E}">
        <p14:creationId xmlns:p14="http://schemas.microsoft.com/office/powerpoint/2010/main" val="4040347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docs.microsoft.com/en-us/azure/frontdoor"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docs.microsoft.com/en-us/azure/architecture/reference-architectures/app-service-web-app/multi-region"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docs.microsoft.com/en-us/azure/architecture/reference-architectures/containers/aks-microservices/aks-microservices"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dirty="0"/>
          </a:p>
        </p:txBody>
      </p:sp>
      <p:sp>
        <p:nvSpPr>
          <p:cNvPr id="4" name="Slide Number Placeholder 3"/>
          <p:cNvSpPr>
            <a:spLocks noGrp="1"/>
          </p:cNvSpPr>
          <p:nvPr>
            <p:ph type="sldNum" sz="quarter" idx="5"/>
          </p:nvPr>
        </p:nvSpPr>
        <p:spPr/>
        <p:txBody>
          <a:bodyPr/>
          <a:lstStyle/>
          <a:p>
            <a:fld id="{AE8174E9-1672-450F-9E87-C1637D81104A}" type="slidenum">
              <a:rPr lang="en-US" smtClean="0"/>
              <a:t>1</a:t>
            </a:fld>
            <a:endParaRPr lang="en-US"/>
          </a:p>
        </p:txBody>
      </p:sp>
    </p:spTree>
    <p:extLst>
      <p:ext uri="{BB962C8B-B14F-4D97-AF65-F5344CB8AC3E}">
        <p14:creationId xmlns:p14="http://schemas.microsoft.com/office/powerpoint/2010/main" val="3841046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sz="1200" dirty="0"/>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9/29/2020 4:56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922425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493308-1CCD-4083-9427-1DD59259FBE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472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42900" y="4400550"/>
            <a:ext cx="6172200" cy="3600450"/>
          </a:xfrm>
        </p:spPr>
        <p:txBody>
          <a:bodyPr/>
          <a:lstStyle/>
          <a:p>
            <a:endParaRPr lang="en-US" sz="10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2D3714-B553-A044-BA72-366907BA36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9930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41F78D-B468-427E-A9FE-06FB40615CBF}" type="slidenum">
              <a:rPr lang="en-US" smtClean="0"/>
              <a:t>7</a:t>
            </a:fld>
            <a:endParaRPr lang="en-US"/>
          </a:p>
        </p:txBody>
      </p:sp>
    </p:spTree>
    <p:extLst>
      <p:ext uri="{BB962C8B-B14F-4D97-AF65-F5344CB8AC3E}">
        <p14:creationId xmlns:p14="http://schemas.microsoft.com/office/powerpoint/2010/main" val="24160801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41F78D-B468-427E-A9FE-06FB40615CB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55350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41F78D-B468-427E-A9FE-06FB40615CBF}" type="slidenum">
              <a:rPr lang="en-US" smtClean="0"/>
              <a:t>9</a:t>
            </a:fld>
            <a:endParaRPr lang="en-US"/>
          </a:p>
        </p:txBody>
      </p:sp>
    </p:spTree>
    <p:extLst>
      <p:ext uri="{BB962C8B-B14F-4D97-AF65-F5344CB8AC3E}">
        <p14:creationId xmlns:p14="http://schemas.microsoft.com/office/powerpoint/2010/main" val="29206297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41F78D-B468-427E-A9FE-06FB40615CBF}" type="slidenum">
              <a:rPr lang="en-US" smtClean="0"/>
              <a:t>10</a:t>
            </a:fld>
            <a:endParaRPr lang="en-US"/>
          </a:p>
        </p:txBody>
      </p:sp>
    </p:spTree>
    <p:extLst>
      <p:ext uri="{BB962C8B-B14F-4D97-AF65-F5344CB8AC3E}">
        <p14:creationId xmlns:p14="http://schemas.microsoft.com/office/powerpoint/2010/main" val="2729761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41F78D-B468-427E-A9FE-06FB40615CBF}" type="slidenum">
              <a:rPr lang="en-US" smtClean="0"/>
              <a:t>12</a:t>
            </a:fld>
            <a:endParaRPr lang="en-US"/>
          </a:p>
        </p:txBody>
      </p:sp>
    </p:spTree>
    <p:extLst>
      <p:ext uri="{BB962C8B-B14F-4D97-AF65-F5344CB8AC3E}">
        <p14:creationId xmlns:p14="http://schemas.microsoft.com/office/powerpoint/2010/main" val="7287126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41F78D-B468-427E-A9FE-06FB40615CBF}" type="slidenum">
              <a:rPr lang="en-US" smtClean="0"/>
              <a:t>13</a:t>
            </a:fld>
            <a:endParaRPr lang="en-US"/>
          </a:p>
        </p:txBody>
      </p:sp>
    </p:spTree>
    <p:extLst>
      <p:ext uri="{BB962C8B-B14F-4D97-AF65-F5344CB8AC3E}">
        <p14:creationId xmlns:p14="http://schemas.microsoft.com/office/powerpoint/2010/main" val="3275844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571433"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CFA94A-519F-445C-B30C-9E76FA6A2031}" type="datetime8">
              <a:rPr kumimoji="0" lang="en-US" sz="1800" b="0" i="0" u="none" strike="noStrike" kern="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9/29/2020 4:56 PM</a:t>
            </a:fld>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05918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4100" indent="-344100">
              <a:buFontTx/>
              <a:buChar char="-"/>
            </a:pPr>
            <a:endParaRPr lang="en-US" sz="2800" dirty="0"/>
          </a:p>
        </p:txBody>
      </p:sp>
      <p:sp>
        <p:nvSpPr>
          <p:cNvPr id="4" name="Slide Number Placeholder 3"/>
          <p:cNvSpPr>
            <a:spLocks noGrp="1"/>
          </p:cNvSpPr>
          <p:nvPr>
            <p:ph type="sldNum" sz="quarter" idx="10"/>
          </p:nvPr>
        </p:nvSpPr>
        <p:spPr/>
        <p:txBody>
          <a:bodyPr/>
          <a:lstStyle/>
          <a:p>
            <a:pPr marL="0" marR="0" lvl="0" indent="0" algn="r" defTabSz="932688" rtl="0" eaLnBrk="1" fontAlgn="auto" latinLnBrk="0" hangingPunct="1">
              <a:lnSpc>
                <a:spcPct val="100000"/>
              </a:lnSpc>
              <a:spcBef>
                <a:spcPts val="0"/>
              </a:spcBef>
              <a:spcAft>
                <a:spcPts val="0"/>
              </a:spcAft>
              <a:buClrTx/>
              <a:buSzTx/>
              <a:buFontTx/>
              <a:buNone/>
              <a:tabLst/>
              <a:defRPr/>
            </a:pPr>
            <a:fld id="{3D7B9D4F-5F19-438C-92E8-037C6AE8F87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32688"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18553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CDF37A-D5DD-BE48-9E98-998C27C34944}" type="slidenum">
              <a:rPr lang="en-US" smtClean="0"/>
              <a:t>16</a:t>
            </a:fld>
            <a:endParaRPr lang="en-US" dirty="0"/>
          </a:p>
        </p:txBody>
      </p:sp>
    </p:spTree>
    <p:extLst>
      <p:ext uri="{BB962C8B-B14F-4D97-AF65-F5344CB8AC3E}">
        <p14:creationId xmlns:p14="http://schemas.microsoft.com/office/powerpoint/2010/main" val="21320153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CDF37A-D5DD-BE48-9E98-998C27C34944}" type="slidenum">
              <a:rPr lang="en-US" smtClean="0"/>
              <a:t>18</a:t>
            </a:fld>
            <a:endParaRPr lang="en-US" dirty="0"/>
          </a:p>
        </p:txBody>
      </p:sp>
    </p:spTree>
    <p:extLst>
      <p:ext uri="{BB962C8B-B14F-4D97-AF65-F5344CB8AC3E}">
        <p14:creationId xmlns:p14="http://schemas.microsoft.com/office/powerpoint/2010/main" val="20576296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41F78D-B468-427E-A9FE-06FB40615CBF}" type="slidenum">
              <a:rPr lang="en-US" smtClean="0"/>
              <a:t>19</a:t>
            </a:fld>
            <a:endParaRPr lang="en-US"/>
          </a:p>
        </p:txBody>
      </p:sp>
    </p:spTree>
    <p:extLst>
      <p:ext uri="{BB962C8B-B14F-4D97-AF65-F5344CB8AC3E}">
        <p14:creationId xmlns:p14="http://schemas.microsoft.com/office/powerpoint/2010/main" val="12580349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E3E3E3"/>
                </a:solidFill>
                <a:effectLst/>
                <a:latin typeface="Segoe UI" panose="020B0502040204020203" pitchFamily="34" charset="0"/>
              </a:rPr>
              <a:t>A multi-region architecture can provide higher availability than deploying to a single region. If a regional outage affects the primary region, you can use </a:t>
            </a:r>
            <a:r>
              <a:rPr lang="en-US" b="0" i="0" u="none" strike="noStrike" dirty="0">
                <a:effectLst/>
                <a:latin typeface="Segoe UI" panose="020B0502040204020203" pitchFamily="34" charset="0"/>
                <a:hlinkClick r:id="rId3"/>
              </a:rPr>
              <a:t>Front Door</a:t>
            </a:r>
            <a:r>
              <a:rPr lang="en-US" b="0" i="0" dirty="0">
                <a:solidFill>
                  <a:srgbClr val="E3E3E3"/>
                </a:solidFill>
                <a:effectLst/>
                <a:latin typeface="Segoe UI" panose="020B0502040204020203" pitchFamily="34" charset="0"/>
              </a:rPr>
              <a:t> to fail over to the secondary region. This architecture can also help if an individual subsystem of the application fails.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hlinkClick r:id="rId4"/>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hlinkClick r:id="rId4"/>
              </a:rPr>
              <a:t>https://docs.microsoft.com/en-us/azure/architecture/reference-architectures/app-service-web-app/multi-region</a:t>
            </a:r>
            <a:endParaRPr lang="en-US" b="0" dirty="0"/>
          </a:p>
        </p:txBody>
      </p:sp>
    </p:spTree>
    <p:extLst>
      <p:ext uri="{BB962C8B-B14F-4D97-AF65-F5344CB8AC3E}">
        <p14:creationId xmlns:p14="http://schemas.microsoft.com/office/powerpoint/2010/main" val="11577305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E3E3E3"/>
                </a:solidFill>
                <a:effectLst/>
                <a:latin typeface="Segoe UI" panose="020B0502040204020203" pitchFamily="34" charset="0"/>
              </a:rPr>
              <a:t>This reference architecture shows a microservices application deployed to Azure Kubernetes Service (AKS). It describes a basic AKS configuration that can be the starting point for most deployments. </a:t>
            </a:r>
          </a:p>
          <a:p>
            <a:endParaRPr lang="en-US" b="0" i="0" dirty="0">
              <a:solidFill>
                <a:srgbClr val="E3E3E3"/>
              </a:solidFill>
              <a:effectLst/>
              <a:latin typeface="Segoe UI" panose="020B0502040204020203" pitchFamily="34" charset="0"/>
            </a:endParaRPr>
          </a:p>
          <a:p>
            <a:r>
              <a:rPr lang="en-US" b="0" i="0" dirty="0">
                <a:solidFill>
                  <a:srgbClr val="E3E3E3"/>
                </a:solidFill>
                <a:effectLst/>
                <a:latin typeface="Segoe UI" panose="020B0502040204020203" pitchFamily="34" charset="0"/>
              </a:rPr>
              <a:t>A microservice is a loosely coupled, independently deployable unit of code. Microservices typically communicate through well-defined APIs and are discoverable through some form of service discovery. The service should always be reachable even when the pods move around. The Kubernetes </a:t>
            </a:r>
            <a:r>
              <a:rPr lang="en-US" b="1" i="0" dirty="0">
                <a:solidFill>
                  <a:srgbClr val="E3E3E3"/>
                </a:solidFill>
                <a:effectLst/>
                <a:latin typeface="Segoe UI" panose="020B0502040204020203" pitchFamily="34" charset="0"/>
              </a:rPr>
              <a:t>Service</a:t>
            </a:r>
            <a:r>
              <a:rPr lang="en-US" b="0" i="0" dirty="0">
                <a:solidFill>
                  <a:srgbClr val="E3E3E3"/>
                </a:solidFill>
                <a:effectLst/>
                <a:latin typeface="Segoe UI" panose="020B0502040204020203" pitchFamily="34" charset="0"/>
              </a:rPr>
              <a:t> object is a natural way to model microservices in Kubernetes.</a:t>
            </a:r>
          </a:p>
          <a:p>
            <a:endParaRPr lang="en-US" dirty="0">
              <a:hlinkClick r:id="rId3"/>
            </a:endParaRPr>
          </a:p>
          <a:p>
            <a:r>
              <a:rPr lang="en-US" dirty="0">
                <a:hlinkClick r:id="rId3"/>
              </a:rPr>
              <a:t>https://docs.microsoft.com/en-us/azure/architecture/reference-architectures/containers/aks-microservices/aks-microservices</a:t>
            </a:r>
            <a:endParaRPr lang="en-US" dirty="0"/>
          </a:p>
        </p:txBody>
      </p:sp>
    </p:spTree>
    <p:extLst>
      <p:ext uri="{BB962C8B-B14F-4D97-AF65-F5344CB8AC3E}">
        <p14:creationId xmlns:p14="http://schemas.microsoft.com/office/powerpoint/2010/main" val="626735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425666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0" dirty="0">
              <a:effectLst/>
              <a:latin typeface="Calibri" panose="020F0502020204030204" pitchFamily="34" charset="0"/>
              <a:ea typeface="Calibri" panose="020F0502020204030204" pitchFamily="34" charset="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6BB9F6-FCF1-43A0-8D2E-4F7900C158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92537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Thank you!</a:t>
            </a:r>
          </a:p>
        </p:txBody>
      </p:sp>
      <p:sp>
        <p:nvSpPr>
          <p:cNvPr id="4" name="Header Placeholder 3"/>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72E0C910-0166-48E0-B8EF-5071277A02A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9/29/2020 4:56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4565632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8.emf"/><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9.emf"/><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hoto">
    <p:spTree>
      <p:nvGrpSpPr>
        <p:cNvPr id="1" name=""/>
        <p:cNvGrpSpPr/>
        <p:nvPr/>
      </p:nvGrpSpPr>
      <p:grpSpPr>
        <a:xfrm>
          <a:off x="0" y="0"/>
          <a:ext cx="0" cy="0"/>
          <a:chOff x="0" y="0"/>
          <a:chExt cx="0" cy="0"/>
        </a:xfrm>
      </p:grpSpPr>
      <p:sp>
        <p:nvSpPr>
          <p:cNvPr id="13" name="Rectangle 12"/>
          <p:cNvSpPr/>
          <p:nvPr/>
        </p:nvSpPr>
        <p:spPr bwMode="gray">
          <a:xfrm>
            <a:off x="150852" y="2057400"/>
            <a:ext cx="5487829" cy="3657600"/>
          </a:xfrm>
          <a:prstGeom prst="rect">
            <a:avLst/>
          </a:prstGeom>
          <a:solidFill>
            <a:schemeClr val="bg2">
              <a:alpha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4009"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ltGray">
          <a:xfrm>
            <a:off x="150852" y="2057400"/>
            <a:ext cx="5487829" cy="2743426"/>
          </a:xfrm>
          <a:noFill/>
        </p:spPr>
        <p:txBody>
          <a:bodyPr vert="horz" lIns="137160" tIns="137160" rIns="137160" bIns="137160" rtlCol="0" anchor="t" anchorCtr="0">
            <a:normAutofit/>
          </a:bodyPr>
          <a:lstStyle>
            <a:lvl1pPr>
              <a:defRPr lang="en-US" sz="4400" spc="-98" dirty="0">
                <a:solidFill>
                  <a:schemeClr val="bg1"/>
                </a:solidFill>
              </a:defRPr>
            </a:lvl1pPr>
          </a:lstStyle>
          <a:p>
            <a:pPr lvl="0"/>
            <a:r>
              <a:rPr lang="en-US"/>
              <a:t>Presentation title</a:t>
            </a:r>
          </a:p>
        </p:txBody>
      </p:sp>
      <p:sp>
        <p:nvSpPr>
          <p:cNvPr id="4" name="Text Placeholder 3"/>
          <p:cNvSpPr>
            <a:spLocks noGrp="1"/>
          </p:cNvSpPr>
          <p:nvPr>
            <p:ph type="body" sz="quarter" idx="10" hasCustomPrompt="1"/>
          </p:nvPr>
        </p:nvSpPr>
        <p:spPr>
          <a:xfrm>
            <a:off x="150852" y="4800600"/>
            <a:ext cx="5487829" cy="914400"/>
          </a:xfrm>
        </p:spPr>
        <p:txBody>
          <a:bodyPr lIns="137160" tIns="137160" rIns="137160" bIns="137160">
            <a:noAutofit/>
          </a:bodyPr>
          <a:lstStyle>
            <a:lvl1pPr marL="0" indent="0">
              <a:spcBef>
                <a:spcPts val="0"/>
              </a:spcBef>
              <a:buNone/>
              <a:defRPr sz="2000">
                <a:solidFill>
                  <a:schemeClr val="bg1"/>
                </a:solidFill>
              </a:defRPr>
            </a:lvl1pPr>
            <a:lvl2pPr marL="281674" indent="0">
              <a:buNone/>
              <a:defRPr sz="2000">
                <a:solidFill>
                  <a:schemeClr val="bg1"/>
                </a:solidFill>
              </a:defRPr>
            </a:lvl2pPr>
            <a:lvl3pPr marL="588476" indent="0">
              <a:buNone/>
              <a:defRPr sz="2000">
                <a:solidFill>
                  <a:schemeClr val="bg1"/>
                </a:solidFill>
              </a:defRPr>
            </a:lvl3pPr>
            <a:lvl4pPr marL="870150" indent="0">
              <a:buNone/>
              <a:defRPr sz="2000">
                <a:solidFill>
                  <a:schemeClr val="bg1"/>
                </a:solidFill>
              </a:defRPr>
            </a:lvl4pPr>
            <a:lvl5pPr marL="1105540" indent="0">
              <a:buNone/>
              <a:defRPr sz="2000">
                <a:solidFill>
                  <a:schemeClr val="bg1"/>
                </a:solidFill>
              </a:defRPr>
            </a:lvl5pPr>
          </a:lstStyle>
          <a:p>
            <a:pPr lvl="0"/>
            <a:r>
              <a:rPr lang="en-US"/>
              <a:t>Speaker Name</a:t>
            </a:r>
          </a:p>
        </p:txBody>
      </p:sp>
      <p:sp>
        <p:nvSpPr>
          <p:cNvPr id="10" name="TextBox 9"/>
          <p:cNvSpPr txBox="1"/>
          <p:nvPr/>
        </p:nvSpPr>
        <p:spPr>
          <a:xfrm>
            <a:off x="7620000" y="381000"/>
            <a:ext cx="3810000" cy="1905000"/>
          </a:xfrm>
          <a:prstGeom prst="rect">
            <a:avLst/>
          </a:prstGeom>
        </p:spPr>
        <p:txBody>
          <a:bodyPr vert="horz" wrap="square" lIns="108821" tIns="54411" rIns="108821" bIns="54411" rtlCol="0" anchor="ctr">
            <a:normAutofit/>
          </a:bodyPr>
          <a:lstStyle/>
          <a:p>
            <a:pPr defTabSz="1088105"/>
            <a:r>
              <a:rPr lang="en-US" sz="2000">
                <a:solidFill>
                  <a:srgbClr val="D2D2D2"/>
                </a:solidFill>
                <a:ea typeface="Segoe UI" pitchFamily="34" charset="0"/>
                <a:cs typeface="Segoe UI" pitchFamily="34" charset="0"/>
              </a:rPr>
              <a:t>Click View &gt; Slide Master to insert a photo as a background behind the colored boxes.</a:t>
            </a:r>
          </a:p>
        </p:txBody>
      </p:sp>
      <p:pic>
        <p:nvPicPr>
          <p:cNvPr id="12" name="Picture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823676" y="228600"/>
            <a:ext cx="1947103" cy="716042"/>
          </a:xfrm>
          <a:prstGeom prst="rect">
            <a:avLst/>
          </a:prstGeom>
        </p:spPr>
      </p:pic>
      <p:sp>
        <p:nvSpPr>
          <p:cNvPr id="15" name="TextBox 14"/>
          <p:cNvSpPr txBox="1"/>
          <p:nvPr/>
        </p:nvSpPr>
        <p:spPr>
          <a:xfrm>
            <a:off x="7620000" y="381000"/>
            <a:ext cx="3810000" cy="1905000"/>
          </a:xfrm>
          <a:prstGeom prst="rect">
            <a:avLst/>
          </a:prstGeom>
        </p:spPr>
        <p:txBody>
          <a:bodyPr vert="horz" wrap="square" lIns="108821" tIns="54411" rIns="108821" bIns="54411" rtlCol="0" anchor="ctr">
            <a:normAutofit/>
          </a:bodyPr>
          <a:lstStyle/>
          <a:p>
            <a:pPr defTabSz="1088105"/>
            <a:r>
              <a:rPr lang="en-US" sz="2000">
                <a:solidFill>
                  <a:srgbClr val="D2D2D2"/>
                </a:solidFill>
                <a:ea typeface="Segoe UI" pitchFamily="34" charset="0"/>
                <a:cs typeface="Segoe UI" pitchFamily="34" charset="0"/>
              </a:rPr>
              <a:t>Click View &gt; Slide Master to insert a photo as a background behind the colored boxes.</a:t>
            </a:r>
          </a:p>
        </p:txBody>
      </p:sp>
      <p:pic>
        <p:nvPicPr>
          <p:cNvPr id="11" name="Pictur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244" y="198357"/>
            <a:ext cx="1947103" cy="716042"/>
          </a:xfrm>
          <a:prstGeom prst="rect">
            <a:avLst/>
          </a:prstGeom>
        </p:spPr>
      </p:pic>
      <p:sp>
        <p:nvSpPr>
          <p:cNvPr id="14" name="TextBox 13"/>
          <p:cNvSpPr txBox="1"/>
          <p:nvPr userDrawn="1"/>
        </p:nvSpPr>
        <p:spPr>
          <a:xfrm>
            <a:off x="7620000" y="381000"/>
            <a:ext cx="3810000" cy="1905000"/>
          </a:xfrm>
          <a:prstGeom prst="rect">
            <a:avLst/>
          </a:prstGeom>
        </p:spPr>
        <p:txBody>
          <a:bodyPr vert="horz" wrap="square" lIns="108821" tIns="54411" rIns="108821" bIns="54411" rtlCol="0" anchor="ctr">
            <a:normAutofit/>
          </a:bodyPr>
          <a:lstStyle/>
          <a:p>
            <a:pPr defTabSz="1088105"/>
            <a:r>
              <a:rPr lang="en-US" sz="2000">
                <a:solidFill>
                  <a:srgbClr val="D2D2D2"/>
                </a:solidFill>
                <a:ea typeface="Segoe UI" pitchFamily="34" charset="0"/>
                <a:cs typeface="Segoe UI" pitchFamily="34" charset="0"/>
              </a:rPr>
              <a:t>Click View &gt; Slide Master to insert a photo as a background behind the colored boxes.</a:t>
            </a:r>
          </a:p>
        </p:txBody>
      </p:sp>
      <p:pic>
        <p:nvPicPr>
          <p:cNvPr id="16" name="Picture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244" y="198357"/>
            <a:ext cx="1947103" cy="716042"/>
          </a:xfrm>
          <a:prstGeom prst="rect">
            <a:avLst/>
          </a:prstGeom>
        </p:spPr>
      </p:pic>
    </p:spTree>
    <p:extLst>
      <p:ext uri="{BB962C8B-B14F-4D97-AF65-F5344CB8AC3E}">
        <p14:creationId xmlns:p14="http://schemas.microsoft.com/office/powerpoint/2010/main" val="1175220938"/>
      </p:ext>
    </p:extLst>
  </p:cSld>
  <p:clrMapOvr>
    <a:masterClrMapping/>
  </p:clrMapOvr>
  <p:transition>
    <p:fade/>
  </p:transition>
  <p:extLst>
    <p:ext uri="{DCECCB84-F9BA-43D5-87BE-67443E8EF086}">
      <p15:sldGuideLst xmlns:p15="http://schemas.microsoft.com/office/powerpoint/2012/main">
        <p15:guide id="1" pos="95">
          <p15:clr>
            <a:srgbClr val="5ACBF0"/>
          </p15:clr>
        </p15:guide>
        <p15:guide id="2" pos="671">
          <p15:clr>
            <a:srgbClr val="5ACBF0"/>
          </p15:clr>
        </p15:guide>
        <p15:guide id="3" pos="1247">
          <p15:clr>
            <a:srgbClr val="5ACBF0"/>
          </p15:clr>
        </p15:guide>
        <p15:guide id="4" pos="1823">
          <p15:clr>
            <a:srgbClr val="5ACBF0"/>
          </p15:clr>
        </p15:guide>
        <p15:guide id="5" pos="2399">
          <p15:clr>
            <a:srgbClr val="5ACBF0"/>
          </p15:clr>
        </p15:guide>
        <p15:guide id="6" pos="2975">
          <p15:clr>
            <a:srgbClr val="5ACBF0"/>
          </p15:clr>
        </p15:guide>
        <p15:guide id="7" pos="3551">
          <p15:clr>
            <a:srgbClr val="5ACBF0"/>
          </p15:clr>
        </p15:guide>
        <p15:guide id="8" pos="4127">
          <p15:clr>
            <a:srgbClr val="5ACBF0"/>
          </p15:clr>
        </p15:guide>
        <p15:guide id="9" pos="4703">
          <p15:clr>
            <a:srgbClr val="5ACBF0"/>
          </p15:clr>
        </p15:guide>
        <p15:guide id="10" pos="5279">
          <p15:clr>
            <a:srgbClr val="5ACBF0"/>
          </p15:clr>
        </p15:guide>
        <p15:guide id="11" pos="5855">
          <p15:clr>
            <a:srgbClr val="5ACBF0"/>
          </p15:clr>
        </p15:guide>
        <p15:guide id="12" pos="6431">
          <p15:clr>
            <a:srgbClr val="5ACBF0"/>
          </p15:clr>
        </p15:guide>
        <p15:guide id="13" pos="7007">
          <p15:clr>
            <a:srgbClr val="5ACBF0"/>
          </p15:clr>
        </p15:guide>
        <p15:guide id="14" pos="7583">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no photo">
    <p:bg>
      <p:bgPr>
        <a:solidFill>
          <a:schemeClr val="tx2"/>
        </a:solidFill>
        <a:effectLst/>
      </p:bgPr>
    </p:bg>
    <p:spTree>
      <p:nvGrpSpPr>
        <p:cNvPr id="1" name=""/>
        <p:cNvGrpSpPr/>
        <p:nvPr/>
      </p:nvGrpSpPr>
      <p:grpSpPr>
        <a:xfrm>
          <a:off x="0" y="0"/>
          <a:ext cx="0" cy="0"/>
          <a:chOff x="0" y="0"/>
          <a:chExt cx="0" cy="0"/>
        </a:xfrm>
      </p:grpSpPr>
      <p:sp>
        <p:nvSpPr>
          <p:cNvPr id="13" name="Rectangle 12"/>
          <p:cNvSpPr/>
          <p:nvPr/>
        </p:nvSpPr>
        <p:spPr bwMode="gray">
          <a:xfrm>
            <a:off x="150852" y="2057400"/>
            <a:ext cx="5487829" cy="3657600"/>
          </a:xfrm>
          <a:prstGeom prst="rect">
            <a:avLst/>
          </a:prstGeom>
          <a:solidFill>
            <a:schemeClr val="bg2">
              <a:alpha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4009"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ltGray">
          <a:xfrm>
            <a:off x="150852" y="2057400"/>
            <a:ext cx="5487829" cy="2743426"/>
          </a:xfrm>
          <a:noFill/>
        </p:spPr>
        <p:txBody>
          <a:bodyPr vert="horz" lIns="137160" tIns="137160" rIns="137160" bIns="137160" rtlCol="0" anchor="t" anchorCtr="0">
            <a:normAutofit/>
          </a:bodyPr>
          <a:lstStyle>
            <a:lvl1pPr>
              <a:defRPr lang="en-US" sz="4400" spc="-98" dirty="0">
                <a:solidFill>
                  <a:schemeClr val="bg1"/>
                </a:solidFill>
              </a:defRPr>
            </a:lvl1pPr>
          </a:lstStyle>
          <a:p>
            <a:pPr lvl="0"/>
            <a:r>
              <a:rPr lang="en-US"/>
              <a:t>Presentation title</a:t>
            </a:r>
          </a:p>
        </p:txBody>
      </p:sp>
      <p:sp>
        <p:nvSpPr>
          <p:cNvPr id="4" name="Text Placeholder 3"/>
          <p:cNvSpPr>
            <a:spLocks noGrp="1"/>
          </p:cNvSpPr>
          <p:nvPr>
            <p:ph type="body" sz="quarter" idx="10" hasCustomPrompt="1"/>
          </p:nvPr>
        </p:nvSpPr>
        <p:spPr>
          <a:xfrm>
            <a:off x="150852" y="4800600"/>
            <a:ext cx="5487829" cy="914400"/>
          </a:xfrm>
        </p:spPr>
        <p:txBody>
          <a:bodyPr lIns="137160" tIns="137160" rIns="137160" bIns="137160">
            <a:noAutofit/>
          </a:bodyPr>
          <a:lstStyle>
            <a:lvl1pPr marL="0" indent="0">
              <a:spcBef>
                <a:spcPts val="0"/>
              </a:spcBef>
              <a:buNone/>
              <a:defRPr sz="2000">
                <a:solidFill>
                  <a:schemeClr val="bg1"/>
                </a:solidFill>
              </a:defRPr>
            </a:lvl1pPr>
            <a:lvl2pPr marL="281674" indent="0">
              <a:buNone/>
              <a:defRPr sz="2000">
                <a:solidFill>
                  <a:schemeClr val="bg1"/>
                </a:solidFill>
              </a:defRPr>
            </a:lvl2pPr>
            <a:lvl3pPr marL="588476" indent="0">
              <a:buNone/>
              <a:defRPr sz="2000">
                <a:solidFill>
                  <a:schemeClr val="bg1"/>
                </a:solidFill>
              </a:defRPr>
            </a:lvl3pPr>
            <a:lvl4pPr marL="870150" indent="0">
              <a:buNone/>
              <a:defRPr sz="2000">
                <a:solidFill>
                  <a:schemeClr val="bg1"/>
                </a:solidFill>
              </a:defRPr>
            </a:lvl4pPr>
            <a:lvl5pPr marL="1105540" indent="0">
              <a:buNone/>
              <a:defRPr sz="2000">
                <a:solidFill>
                  <a:schemeClr val="bg1"/>
                </a:solidFill>
              </a:defRPr>
            </a:lvl5pPr>
          </a:lstStyle>
          <a:p>
            <a:pPr lvl="0"/>
            <a:r>
              <a:rPr lang="en-US"/>
              <a:t>Speaker Name</a:t>
            </a:r>
          </a:p>
        </p:txBody>
      </p:sp>
      <p:pic>
        <p:nvPicPr>
          <p:cNvPr id="14" name="Picture 1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940" y="200779"/>
            <a:ext cx="1947100" cy="716042"/>
          </a:xfrm>
          <a:prstGeom prst="rect">
            <a:avLst/>
          </a:prstGeom>
        </p:spPr>
      </p:pic>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1940" y="200779"/>
            <a:ext cx="1947100" cy="716042"/>
          </a:xfrm>
          <a:prstGeom prst="rect">
            <a:avLst/>
          </a:prstGeom>
        </p:spPr>
      </p:pic>
    </p:spTree>
    <p:extLst>
      <p:ext uri="{BB962C8B-B14F-4D97-AF65-F5344CB8AC3E}">
        <p14:creationId xmlns:p14="http://schemas.microsoft.com/office/powerpoint/2010/main" val="4283343633"/>
      </p:ext>
    </p:extLst>
  </p:cSld>
  <p:clrMapOvr>
    <a:masterClrMapping/>
  </p:clrMapOvr>
  <p:transition>
    <p:fade/>
  </p:transition>
  <p:extLst>
    <p:ext uri="{DCECCB84-F9BA-43D5-87BE-67443E8EF086}">
      <p15:sldGuideLst xmlns:p15="http://schemas.microsoft.com/office/powerpoint/2012/main">
        <p15:guide id="1" pos="95">
          <p15:clr>
            <a:srgbClr val="5ACBF0"/>
          </p15:clr>
        </p15:guide>
        <p15:guide id="2" pos="671">
          <p15:clr>
            <a:srgbClr val="5ACBF0"/>
          </p15:clr>
        </p15:guide>
        <p15:guide id="3" pos="1247">
          <p15:clr>
            <a:srgbClr val="5ACBF0"/>
          </p15:clr>
        </p15:guide>
        <p15:guide id="4" pos="1823">
          <p15:clr>
            <a:srgbClr val="5ACBF0"/>
          </p15:clr>
        </p15:guide>
        <p15:guide id="5" pos="2399">
          <p15:clr>
            <a:srgbClr val="5ACBF0"/>
          </p15:clr>
        </p15:guide>
        <p15:guide id="6" pos="2975">
          <p15:clr>
            <a:srgbClr val="5ACBF0"/>
          </p15:clr>
        </p15:guide>
        <p15:guide id="7" pos="3551">
          <p15:clr>
            <a:srgbClr val="5ACBF0"/>
          </p15:clr>
        </p15:guide>
        <p15:guide id="8" pos="4127">
          <p15:clr>
            <a:srgbClr val="5ACBF0"/>
          </p15:clr>
        </p15:guide>
        <p15:guide id="9" pos="4703">
          <p15:clr>
            <a:srgbClr val="5ACBF0"/>
          </p15:clr>
        </p15:guide>
        <p15:guide id="10" pos="5279">
          <p15:clr>
            <a:srgbClr val="5ACBF0"/>
          </p15:clr>
        </p15:guide>
        <p15:guide id="11" pos="5855">
          <p15:clr>
            <a:srgbClr val="5ACBF0"/>
          </p15:clr>
        </p15:guide>
        <p15:guide id="12" pos="6431">
          <p15:clr>
            <a:srgbClr val="5ACBF0"/>
          </p15:clr>
        </p15:guide>
        <p15:guide id="13" pos="7007">
          <p15:clr>
            <a:srgbClr val="5ACBF0"/>
          </p15:clr>
        </p15:guide>
        <p15:guide id="14" pos="7583">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p>
        </p:txBody>
      </p:sp>
      <p:sp>
        <p:nvSpPr>
          <p:cNvPr id="6" name="Text Placeholder 5"/>
          <p:cNvSpPr>
            <a:spLocks noGrp="1"/>
          </p:cNvSpPr>
          <p:nvPr>
            <p:ph type="body" sz="quarter" idx="13" hasCustomPrompt="1"/>
          </p:nvPr>
        </p:nvSpPr>
        <p:spPr>
          <a:xfrm>
            <a:off x="1" y="573605"/>
            <a:ext cx="12192000" cy="373063"/>
          </a:xfrm>
          <a:prstGeom prst="rect">
            <a:avLst/>
          </a:prstGeom>
        </p:spPr>
        <p:txBody>
          <a:bodyPr lIns="320040" tIns="53325" rIns="53325" bIns="53325">
            <a:noAutofit/>
          </a:bodyPr>
          <a:lstStyle>
            <a:lvl1pPr marL="0" indent="0">
              <a:buNone/>
              <a:defRPr sz="2800">
                <a:solidFill>
                  <a:schemeClr val="tx1"/>
                </a:solidFill>
                <a:latin typeface="Segoe UI Light" pitchFamily="34" charset="0"/>
              </a:defRPr>
            </a:lvl1pPr>
            <a:lvl2pPr marL="281674" indent="0">
              <a:buNone/>
              <a:defRPr/>
            </a:lvl2pPr>
            <a:lvl3pPr marL="588476" indent="0">
              <a:buNone/>
              <a:defRPr/>
            </a:lvl3pPr>
            <a:lvl4pPr marL="870150" indent="0">
              <a:buNone/>
              <a:defRPr/>
            </a:lvl4pPr>
            <a:lvl5pPr marL="1105540" indent="0">
              <a:buNone/>
              <a:defRPr/>
            </a:lvl5pPr>
          </a:lstStyle>
          <a:p>
            <a:pPr lvl="0"/>
            <a:r>
              <a:rPr lang="en-US"/>
              <a:t>Click to add subtitle</a:t>
            </a:r>
          </a:p>
        </p:txBody>
      </p:sp>
      <p:sp>
        <p:nvSpPr>
          <p:cNvPr id="16" name="Text Placeholder 15"/>
          <p:cNvSpPr>
            <a:spLocks noGrp="1"/>
          </p:cNvSpPr>
          <p:nvPr>
            <p:ph type="body" sz="quarter" idx="14"/>
          </p:nvPr>
        </p:nvSpPr>
        <p:spPr>
          <a:xfrm>
            <a:off x="150853" y="1600200"/>
            <a:ext cx="11890296" cy="4577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Slide Number Placeholder 18"/>
          <p:cNvSpPr>
            <a:spLocks noGrp="1"/>
          </p:cNvSpPr>
          <p:nvPr>
            <p:ph type="sldNum" sz="quarter" idx="15"/>
          </p:nvPr>
        </p:nvSpPr>
        <p:spPr/>
        <p:txBody>
          <a:bodyPr/>
          <a:lstStyle/>
          <a:p>
            <a:fld id="{FAADACFB-7C71-4E89-89D2-7BBA40B7BFA9}" type="slidenum">
              <a:rPr lang="en-US" smtClean="0">
                <a:solidFill>
                  <a:srgbClr val="505050"/>
                </a:solidFill>
              </a:rPr>
              <a:pPr/>
              <a:t>‹#›</a:t>
            </a:fld>
            <a:endParaRPr lang="en-US">
              <a:solidFill>
                <a:srgbClr val="505050"/>
              </a:solidFill>
            </a:endParaRPr>
          </a:p>
        </p:txBody>
      </p:sp>
      <p:sp>
        <p:nvSpPr>
          <p:cNvPr id="20" name="Footer Placeholder 19"/>
          <p:cNvSpPr>
            <a:spLocks noGrp="1"/>
          </p:cNvSpPr>
          <p:nvPr>
            <p:ph type="ftr" sz="quarter" idx="16"/>
          </p:nvPr>
        </p:nvSpPr>
        <p:spPr>
          <a:xfrm>
            <a:off x="1905000" y="6477874"/>
            <a:ext cx="8382000" cy="380127"/>
          </a:xfrm>
        </p:spPr>
        <p:txBody>
          <a:bodyPr/>
          <a:lstStyle/>
          <a:p>
            <a:endParaRPr lang="en-US">
              <a:solidFill>
                <a:srgbClr val="505050"/>
              </a:solidFill>
            </a:endParaRPr>
          </a:p>
        </p:txBody>
      </p:sp>
    </p:spTree>
    <p:extLst>
      <p:ext uri="{BB962C8B-B14F-4D97-AF65-F5344CB8AC3E}">
        <p14:creationId xmlns:p14="http://schemas.microsoft.com/office/powerpoint/2010/main" val="3274487255"/>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p>
        </p:txBody>
      </p:sp>
      <p:sp>
        <p:nvSpPr>
          <p:cNvPr id="6" name="Text Placeholder 5"/>
          <p:cNvSpPr>
            <a:spLocks noGrp="1"/>
          </p:cNvSpPr>
          <p:nvPr>
            <p:ph type="body" sz="quarter" idx="13" hasCustomPrompt="1"/>
          </p:nvPr>
        </p:nvSpPr>
        <p:spPr>
          <a:xfrm>
            <a:off x="1" y="573605"/>
            <a:ext cx="12192000" cy="373063"/>
          </a:xfrm>
          <a:prstGeom prst="rect">
            <a:avLst/>
          </a:prstGeom>
        </p:spPr>
        <p:txBody>
          <a:bodyPr lIns="320040" tIns="53325" rIns="53325" bIns="53325">
            <a:noAutofit/>
          </a:bodyPr>
          <a:lstStyle>
            <a:lvl1pPr marL="0" indent="0">
              <a:buNone/>
              <a:defRPr sz="2800">
                <a:solidFill>
                  <a:schemeClr val="tx1"/>
                </a:solidFill>
                <a:latin typeface="Segoe UI Light" pitchFamily="34" charset="0"/>
              </a:defRPr>
            </a:lvl1pPr>
            <a:lvl2pPr marL="281674" indent="0">
              <a:buNone/>
              <a:defRPr/>
            </a:lvl2pPr>
            <a:lvl3pPr marL="588476" indent="0">
              <a:buNone/>
              <a:defRPr/>
            </a:lvl3pPr>
            <a:lvl4pPr marL="870150" indent="0">
              <a:buNone/>
              <a:defRPr/>
            </a:lvl4pPr>
            <a:lvl5pPr marL="1105540" indent="0">
              <a:buNone/>
              <a:defRPr/>
            </a:lvl5pPr>
          </a:lstStyle>
          <a:p>
            <a:pPr lvl="0"/>
            <a:r>
              <a:rPr lang="en-US"/>
              <a:t>Click to add subtitle</a:t>
            </a:r>
          </a:p>
        </p:txBody>
      </p:sp>
      <p:sp>
        <p:nvSpPr>
          <p:cNvPr id="3" name="Footer Placeholder 2"/>
          <p:cNvSpPr>
            <a:spLocks noGrp="1"/>
          </p:cNvSpPr>
          <p:nvPr>
            <p:ph type="ftr" sz="quarter" idx="14"/>
          </p:nvPr>
        </p:nvSpPr>
        <p:spPr/>
        <p:txBody>
          <a:bodyPr/>
          <a:lstStyle/>
          <a:p>
            <a:pPr defTabSz="1088105"/>
            <a:endParaRPr lang="en-US">
              <a:solidFill>
                <a:srgbClr val="505050"/>
              </a:solidFill>
            </a:endParaRPr>
          </a:p>
        </p:txBody>
      </p:sp>
      <p:sp>
        <p:nvSpPr>
          <p:cNvPr id="7" name="Slide Number Placeholder 6"/>
          <p:cNvSpPr>
            <a:spLocks noGrp="1"/>
          </p:cNvSpPr>
          <p:nvPr>
            <p:ph type="sldNum" sz="quarter" idx="15"/>
          </p:nvPr>
        </p:nvSpPr>
        <p:spPr/>
        <p:txBody>
          <a:bodyPr/>
          <a:lstStyle/>
          <a:p>
            <a:pPr defTabSz="1088105"/>
            <a:fld id="{FAADACFB-7C71-4E89-89D2-7BBA40B7BFA9}" type="slidenum">
              <a:rPr lang="en-US" smtClean="0">
                <a:solidFill>
                  <a:srgbClr val="505050"/>
                </a:solidFill>
              </a:rPr>
              <a:pPr defTabSz="1088105"/>
              <a:t>‹#›</a:t>
            </a:fld>
            <a:endParaRPr lang="en-US">
              <a:solidFill>
                <a:srgbClr val="505050"/>
              </a:solidFill>
            </a:endParaRPr>
          </a:p>
        </p:txBody>
      </p:sp>
    </p:spTree>
    <p:extLst>
      <p:ext uri="{BB962C8B-B14F-4D97-AF65-F5344CB8AC3E}">
        <p14:creationId xmlns:p14="http://schemas.microsoft.com/office/powerpoint/2010/main" val="396256446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veloper code">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p>
        </p:txBody>
      </p:sp>
      <p:sp>
        <p:nvSpPr>
          <p:cNvPr id="4" name="Text Placeholder 3"/>
          <p:cNvSpPr>
            <a:spLocks noGrp="1"/>
          </p:cNvSpPr>
          <p:nvPr>
            <p:ph type="body" sz="quarter" idx="15" hasCustomPrompt="1"/>
          </p:nvPr>
        </p:nvSpPr>
        <p:spPr>
          <a:xfrm>
            <a:off x="150853" y="1600200"/>
            <a:ext cx="11890296" cy="4495800"/>
          </a:xfrm>
          <a:prstGeom prst="rect">
            <a:avLst/>
          </a:prstGeom>
        </p:spPr>
        <p:txBody>
          <a:bodyPr/>
          <a:lstStyle>
            <a:lvl1pPr marL="0" indent="0">
              <a:buNone/>
              <a:defRPr>
                <a:solidFill>
                  <a:schemeClr val="tx1"/>
                </a:solidFill>
                <a:latin typeface="Segoe UI" panose="020B0502040204020203" pitchFamily="34" charset="0"/>
                <a:cs typeface="Segoe UI" panose="020B0502040204020203" pitchFamily="34" charset="0"/>
              </a:defRPr>
            </a:lvl1pPr>
            <a:lvl2pPr marL="281674" indent="0">
              <a:buNone/>
              <a:defRPr>
                <a:solidFill>
                  <a:schemeClr val="tx1"/>
                </a:solidFill>
                <a:latin typeface="Segoe UI" panose="020B0502040204020203" pitchFamily="34" charset="0"/>
                <a:cs typeface="Segoe UI" panose="020B0502040204020203" pitchFamily="34" charset="0"/>
              </a:defRPr>
            </a:lvl2pPr>
            <a:lvl3pPr marL="588476" indent="0">
              <a:buNone/>
              <a:defRPr>
                <a:solidFill>
                  <a:schemeClr val="tx1"/>
                </a:solidFill>
                <a:latin typeface="Segoe UI" panose="020B0502040204020203" pitchFamily="34" charset="0"/>
                <a:cs typeface="Segoe UI" panose="020B0502040204020203" pitchFamily="34" charset="0"/>
              </a:defRPr>
            </a:lvl3pPr>
            <a:lvl4pPr marL="870150" indent="0">
              <a:buNone/>
              <a:defRPr>
                <a:solidFill>
                  <a:schemeClr val="tx1"/>
                </a:solidFill>
                <a:latin typeface="Segoe UI" panose="020B0502040204020203" pitchFamily="34" charset="0"/>
                <a:cs typeface="Segoe UI" panose="020B0502040204020203" pitchFamily="34" charset="0"/>
              </a:defRPr>
            </a:lvl4pPr>
            <a:lvl5pPr marL="1105540" indent="0">
              <a:buNone/>
              <a:defRPr>
                <a:solidFill>
                  <a:schemeClr val="tx1"/>
                </a:solidFill>
                <a:latin typeface="Segoe UI" panose="020B0502040204020203" pitchFamily="34" charset="0"/>
                <a:cs typeface="Segoe UI" panose="020B0502040204020203" pitchFamily="34" charset="0"/>
              </a:defRPr>
            </a:lvl5pPr>
          </a:lstStyle>
          <a:p>
            <a:pPr lvl="0"/>
            <a:r>
              <a:rPr lang="en-US"/>
              <a:t>Click to add developer code</a:t>
            </a:r>
          </a:p>
          <a:p>
            <a:pPr lvl="1"/>
            <a:r>
              <a:rPr lang="en-US"/>
              <a:t>Second level</a:t>
            </a:r>
          </a:p>
          <a:p>
            <a:pPr lvl="2"/>
            <a:r>
              <a:rPr lang="en-US"/>
              <a:t>Third level</a:t>
            </a:r>
          </a:p>
          <a:p>
            <a:pPr lvl="3"/>
            <a:r>
              <a:rPr lang="en-US"/>
              <a:t>Fourth level</a:t>
            </a:r>
          </a:p>
          <a:p>
            <a:pPr lvl="4"/>
            <a:r>
              <a:rPr lang="en-US"/>
              <a:t>Fifth level</a:t>
            </a:r>
          </a:p>
        </p:txBody>
      </p:sp>
      <p:sp>
        <p:nvSpPr>
          <p:cNvPr id="9" name="Text Placeholder 5"/>
          <p:cNvSpPr>
            <a:spLocks noGrp="1"/>
          </p:cNvSpPr>
          <p:nvPr>
            <p:ph type="body" sz="quarter" idx="12" hasCustomPrompt="1"/>
          </p:nvPr>
        </p:nvSpPr>
        <p:spPr>
          <a:xfrm>
            <a:off x="1" y="573605"/>
            <a:ext cx="12192000" cy="373063"/>
          </a:xfrm>
          <a:prstGeom prst="rect">
            <a:avLst/>
          </a:prstGeom>
        </p:spPr>
        <p:txBody>
          <a:bodyPr lIns="320040" tIns="53325" rIns="53325" bIns="53325">
            <a:noAutofit/>
          </a:bodyPr>
          <a:lstStyle>
            <a:lvl1pPr marL="0" indent="0">
              <a:buNone/>
              <a:defRPr sz="2800">
                <a:solidFill>
                  <a:schemeClr val="tx1"/>
                </a:solidFill>
                <a:latin typeface="Segoe UI Light" pitchFamily="34" charset="0"/>
              </a:defRPr>
            </a:lvl1pPr>
            <a:lvl2pPr marL="281674" indent="0">
              <a:buNone/>
              <a:defRPr/>
            </a:lvl2pPr>
            <a:lvl3pPr marL="588476" indent="0">
              <a:buNone/>
              <a:defRPr/>
            </a:lvl3pPr>
            <a:lvl4pPr marL="870150" indent="0">
              <a:buNone/>
              <a:defRPr/>
            </a:lvl4pPr>
            <a:lvl5pPr marL="1105540" indent="0">
              <a:buNone/>
              <a:defRPr/>
            </a:lvl5pPr>
          </a:lstStyle>
          <a:p>
            <a:pPr lvl="0"/>
            <a:r>
              <a:rPr lang="en-US"/>
              <a:t>Click to add subtitle</a:t>
            </a:r>
          </a:p>
        </p:txBody>
      </p:sp>
      <p:sp>
        <p:nvSpPr>
          <p:cNvPr id="6" name="Footer Placeholder 5"/>
          <p:cNvSpPr>
            <a:spLocks noGrp="1"/>
          </p:cNvSpPr>
          <p:nvPr>
            <p:ph type="ftr" sz="quarter" idx="16"/>
          </p:nvPr>
        </p:nvSpPr>
        <p:spPr/>
        <p:txBody>
          <a:bodyPr/>
          <a:lstStyle/>
          <a:p>
            <a:endParaRPr lang="en-US">
              <a:solidFill>
                <a:srgbClr val="505050"/>
              </a:solidFill>
            </a:endParaRPr>
          </a:p>
        </p:txBody>
      </p:sp>
      <p:sp>
        <p:nvSpPr>
          <p:cNvPr id="10" name="Slide Number Placeholder 9"/>
          <p:cNvSpPr>
            <a:spLocks noGrp="1"/>
          </p:cNvSpPr>
          <p:nvPr>
            <p:ph type="sldNum" sz="quarter" idx="17"/>
          </p:nvPr>
        </p:nvSpPr>
        <p:spPr/>
        <p:txBody>
          <a:bodyPr/>
          <a:lstStyle/>
          <a:p>
            <a:fld id="{FAADACFB-7C71-4E89-89D2-7BBA40B7BFA9}" type="slidenum">
              <a:rPr lang="en-US" smtClean="0">
                <a:solidFill>
                  <a:srgbClr val="505050"/>
                </a:solidFill>
              </a:rPr>
              <a:pPr/>
              <a:t>‹#›</a:t>
            </a:fld>
            <a:endParaRPr lang="en-US">
              <a:solidFill>
                <a:srgbClr val="505050"/>
              </a:solidFill>
            </a:endParaRPr>
          </a:p>
        </p:txBody>
      </p:sp>
    </p:spTree>
    <p:extLst>
      <p:ext uri="{BB962C8B-B14F-4D97-AF65-F5344CB8AC3E}">
        <p14:creationId xmlns:p14="http://schemas.microsoft.com/office/powerpoint/2010/main" val="3164911946"/>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5"/>
          </p:nvPr>
        </p:nvSpPr>
        <p:spPr/>
        <p:txBody>
          <a:bodyPr/>
          <a:lstStyle/>
          <a:p>
            <a:endParaRPr lang="en-US">
              <a:solidFill>
                <a:srgbClr val="505050"/>
              </a:solidFill>
            </a:endParaRPr>
          </a:p>
        </p:txBody>
      </p:sp>
      <p:sp>
        <p:nvSpPr>
          <p:cNvPr id="3" name="Slide Number Placeholder 2"/>
          <p:cNvSpPr>
            <a:spLocks noGrp="1"/>
          </p:cNvSpPr>
          <p:nvPr>
            <p:ph type="sldNum" sz="quarter" idx="16"/>
          </p:nvPr>
        </p:nvSpPr>
        <p:spPr/>
        <p:txBody>
          <a:bodyPr/>
          <a:lstStyle/>
          <a:p>
            <a:fld id="{FAADACFB-7C71-4E89-89D2-7BBA40B7BFA9}" type="slidenum">
              <a:rPr lang="en-US" smtClean="0">
                <a:solidFill>
                  <a:srgbClr val="505050"/>
                </a:solidFill>
              </a:rPr>
              <a:pPr/>
              <a:t>‹#›</a:t>
            </a:fld>
            <a:endParaRPr lang="en-US">
              <a:solidFill>
                <a:srgbClr val="505050"/>
              </a:solidFill>
            </a:endParaRPr>
          </a:p>
        </p:txBody>
      </p:sp>
    </p:spTree>
    <p:extLst>
      <p:ext uri="{BB962C8B-B14F-4D97-AF65-F5344CB8AC3E}">
        <p14:creationId xmlns:p14="http://schemas.microsoft.com/office/powerpoint/2010/main" val="2114367916"/>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Demo slide">
    <p:spTree>
      <p:nvGrpSpPr>
        <p:cNvPr id="1" name=""/>
        <p:cNvGrpSpPr/>
        <p:nvPr/>
      </p:nvGrpSpPr>
      <p:grpSpPr>
        <a:xfrm>
          <a:off x="0" y="0"/>
          <a:ext cx="0" cy="0"/>
          <a:chOff x="0" y="0"/>
          <a:chExt cx="0" cy="0"/>
        </a:xfrm>
      </p:grpSpPr>
      <p:sp>
        <p:nvSpPr>
          <p:cNvPr id="6" name="Rectangle 5"/>
          <p:cNvSpPr/>
          <p:nvPr/>
        </p:nvSpPr>
        <p:spPr bwMode="auto">
          <a:xfrm>
            <a:off x="150852" y="1143000"/>
            <a:ext cx="10061020" cy="2734276"/>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4009"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4" name="Rectangle 3"/>
          <p:cNvSpPr/>
          <p:nvPr/>
        </p:nvSpPr>
        <p:spPr bwMode="auto">
          <a:xfrm>
            <a:off x="150852" y="1143000"/>
            <a:ext cx="10061020" cy="2734276"/>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4009"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150853" y="1143001"/>
            <a:ext cx="10061019" cy="2734277"/>
          </a:xfrm>
          <a:noFill/>
        </p:spPr>
        <p:txBody>
          <a:bodyPr lIns="137160" tIns="137160" rIns="137160" bIns="137160" anchor="t" anchorCtr="0"/>
          <a:lstStyle>
            <a:lvl1pPr>
              <a:defRPr sz="7100" spc="-98" baseline="0">
                <a:gradFill>
                  <a:gsLst>
                    <a:gs pos="5833">
                      <a:srgbClr val="FFFFFF"/>
                    </a:gs>
                    <a:gs pos="18000">
                      <a:srgbClr val="FFFFFF"/>
                    </a:gs>
                  </a:gsLst>
                  <a:lin ang="5400000" scaled="0"/>
                </a:gradFill>
              </a:defRPr>
            </a:lvl1pPr>
          </a:lstStyle>
          <a:p>
            <a:r>
              <a:rPr lang="en-US"/>
              <a:t>Demo title</a:t>
            </a:r>
          </a:p>
        </p:txBody>
      </p:sp>
      <p:sp>
        <p:nvSpPr>
          <p:cNvPr id="5" name="Text Placeholder 4"/>
          <p:cNvSpPr>
            <a:spLocks noGrp="1"/>
          </p:cNvSpPr>
          <p:nvPr>
            <p:ph type="body" sz="quarter" idx="12" hasCustomPrompt="1"/>
          </p:nvPr>
        </p:nvSpPr>
        <p:spPr>
          <a:xfrm>
            <a:off x="150851" y="3877277"/>
            <a:ext cx="10061021" cy="1837723"/>
          </a:xfrm>
          <a:noFill/>
        </p:spPr>
        <p:txBody>
          <a:bodyPr lIns="137160" tIns="137160" rIns="137160" bIns="137160">
            <a:noAutofit/>
          </a:bodyPr>
          <a:lstStyle>
            <a:lvl1pPr marL="0" indent="0">
              <a:spcBef>
                <a:spcPts val="0"/>
              </a:spcBef>
              <a:buNone/>
              <a:defRPr sz="2800" spc="0" baseline="0">
                <a:gradFill>
                  <a:gsLst>
                    <a:gs pos="0">
                      <a:schemeClr val="tx1">
                        <a:lumMod val="75000"/>
                        <a:lumOff val="25000"/>
                      </a:schemeClr>
                    </a:gs>
                    <a:gs pos="100000">
                      <a:schemeClr val="tx1">
                        <a:lumMod val="75000"/>
                        <a:lumOff val="25000"/>
                      </a:schemeClr>
                    </a:gs>
                  </a:gsLst>
                  <a:lin ang="5400000" scaled="0"/>
                </a:gradFill>
                <a:latin typeface="+mn-lt"/>
              </a:defRPr>
            </a:lvl1pPr>
          </a:lstStyle>
          <a:p>
            <a:pPr lvl="0"/>
            <a:r>
              <a:rPr lang="en-US"/>
              <a:t>Speaker Name</a:t>
            </a:r>
          </a:p>
        </p:txBody>
      </p:sp>
      <p:sp>
        <p:nvSpPr>
          <p:cNvPr id="7" name="Rectangle 6"/>
          <p:cNvSpPr/>
          <p:nvPr userDrawn="1"/>
        </p:nvSpPr>
        <p:spPr bwMode="auto">
          <a:xfrm>
            <a:off x="150852" y="1143000"/>
            <a:ext cx="10061020" cy="2734276"/>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4009"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64861456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Video slide">
    <p:spTree>
      <p:nvGrpSpPr>
        <p:cNvPr id="1" name=""/>
        <p:cNvGrpSpPr/>
        <p:nvPr/>
      </p:nvGrpSpPr>
      <p:grpSpPr>
        <a:xfrm>
          <a:off x="0" y="0"/>
          <a:ext cx="0" cy="0"/>
          <a:chOff x="0" y="0"/>
          <a:chExt cx="0" cy="0"/>
        </a:xfrm>
      </p:grpSpPr>
      <p:sp>
        <p:nvSpPr>
          <p:cNvPr id="6" name="Rectangle 5"/>
          <p:cNvSpPr/>
          <p:nvPr/>
        </p:nvSpPr>
        <p:spPr bwMode="auto">
          <a:xfrm>
            <a:off x="150853" y="1143000"/>
            <a:ext cx="10061019" cy="27432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4009"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4" name="Rectangle 3"/>
          <p:cNvSpPr/>
          <p:nvPr/>
        </p:nvSpPr>
        <p:spPr bwMode="auto">
          <a:xfrm>
            <a:off x="150853" y="1143000"/>
            <a:ext cx="10061019" cy="27432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4009"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150853" y="1143000"/>
            <a:ext cx="10061019" cy="2734277"/>
          </a:xfrm>
          <a:noFill/>
        </p:spPr>
        <p:txBody>
          <a:bodyPr lIns="137160" tIns="137160" rIns="137160" bIns="137160" anchor="t" anchorCtr="0"/>
          <a:lstStyle>
            <a:lvl1pPr>
              <a:defRPr sz="7100" spc="-98" baseline="0">
                <a:gradFill>
                  <a:gsLst>
                    <a:gs pos="5833">
                      <a:srgbClr val="FFFFFF"/>
                    </a:gs>
                    <a:gs pos="18000">
                      <a:srgbClr val="FFFFFF"/>
                    </a:gs>
                  </a:gsLst>
                  <a:lin ang="5400000" scaled="0"/>
                </a:gradFill>
              </a:defRPr>
            </a:lvl1pPr>
          </a:lstStyle>
          <a:p>
            <a:r>
              <a:rPr lang="en-US"/>
              <a:t>Video title</a:t>
            </a:r>
          </a:p>
        </p:txBody>
      </p:sp>
      <p:sp>
        <p:nvSpPr>
          <p:cNvPr id="5" name="Text Placeholder 4"/>
          <p:cNvSpPr>
            <a:spLocks noGrp="1"/>
          </p:cNvSpPr>
          <p:nvPr>
            <p:ph type="body" sz="quarter" idx="12" hasCustomPrompt="1"/>
          </p:nvPr>
        </p:nvSpPr>
        <p:spPr>
          <a:xfrm>
            <a:off x="150852" y="3886200"/>
            <a:ext cx="10061020" cy="1828800"/>
          </a:xfrm>
          <a:noFill/>
        </p:spPr>
        <p:txBody>
          <a:bodyPr lIns="137160" tIns="137160" rIns="137160" bIns="137160">
            <a:noAutofit/>
          </a:bodyPr>
          <a:lstStyle>
            <a:lvl1pPr marL="0" indent="0">
              <a:spcBef>
                <a:spcPts val="0"/>
              </a:spcBef>
              <a:buNone/>
              <a:defRPr sz="2800" spc="0" baseline="0">
                <a:gradFill>
                  <a:gsLst>
                    <a:gs pos="0">
                      <a:schemeClr val="tx1">
                        <a:lumMod val="75000"/>
                        <a:lumOff val="25000"/>
                      </a:schemeClr>
                    </a:gs>
                    <a:gs pos="100000">
                      <a:schemeClr val="tx1">
                        <a:lumMod val="75000"/>
                        <a:lumOff val="25000"/>
                      </a:schemeClr>
                    </a:gs>
                  </a:gsLst>
                  <a:lin ang="5400000" scaled="0"/>
                </a:gradFill>
                <a:latin typeface="+mn-lt"/>
              </a:defRPr>
            </a:lvl1pPr>
          </a:lstStyle>
          <a:p>
            <a:pPr lvl="0"/>
            <a:r>
              <a:rPr lang="en-US"/>
              <a:t>Speaker Name</a:t>
            </a:r>
          </a:p>
        </p:txBody>
      </p:sp>
      <p:sp>
        <p:nvSpPr>
          <p:cNvPr id="7" name="Rectangle 6"/>
          <p:cNvSpPr/>
          <p:nvPr userDrawn="1"/>
        </p:nvSpPr>
        <p:spPr bwMode="auto">
          <a:xfrm>
            <a:off x="150853" y="1143000"/>
            <a:ext cx="10061019" cy="27432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4009"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89607521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Title Accent Color 1">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0853" y="2057401"/>
            <a:ext cx="11890296" cy="1822988"/>
          </a:xfrm>
          <a:noFill/>
        </p:spPr>
        <p:txBody>
          <a:bodyPr lIns="137160" tIns="137160" rIns="137160" bIns="137160" anchor="t" anchorCtr="0"/>
          <a:lstStyle>
            <a:lvl1pPr>
              <a:defRPr sz="8600" spc="-98" baseline="0">
                <a:solidFill>
                  <a:schemeClr val="tx1"/>
                </a:solidFill>
              </a:defRPr>
            </a:lvl1pPr>
          </a:lstStyle>
          <a:p>
            <a:r>
              <a:rPr lang="en-US"/>
              <a:t>Section title</a:t>
            </a:r>
          </a:p>
        </p:txBody>
      </p:sp>
      <p:sp>
        <p:nvSpPr>
          <p:cNvPr id="3" name="Text Placeholder 10"/>
          <p:cNvSpPr>
            <a:spLocks noGrp="1"/>
          </p:cNvSpPr>
          <p:nvPr>
            <p:ph type="body" sz="quarter" idx="14"/>
          </p:nvPr>
        </p:nvSpPr>
        <p:spPr>
          <a:xfrm>
            <a:off x="150852" y="3886200"/>
            <a:ext cx="6402467" cy="2590800"/>
          </a:xfrm>
          <a:prstGeom prst="rect">
            <a:avLst/>
          </a:prstGeom>
        </p:spPr>
        <p:txBody>
          <a:bodyPr lIns="137160" tIns="137160" rIns="137160" bIns="137160">
            <a:noAutofit/>
          </a:bodyPr>
          <a:lstStyle>
            <a:lvl1pPr marL="190428" indent="-190428">
              <a:lnSpc>
                <a:spcPct val="80000"/>
              </a:lnSpc>
              <a:buNone/>
              <a:defRPr lang="en-US" sz="2000" kern="1200" dirty="0">
                <a:solidFill>
                  <a:srgbClr val="FFFFFF"/>
                </a:solidFill>
                <a:latin typeface="Segoe UI" pitchFamily="34" charset="0"/>
                <a:ea typeface="Segoe UI" pitchFamily="34" charset="0"/>
                <a:cs typeface="Segoe UI" pitchFamily="34" charset="0"/>
              </a:defRPr>
            </a:lvl1pPr>
          </a:lstStyle>
          <a:p>
            <a:pPr marL="0" lvl="0" indent="0" algn="l" defTabSz="1088105" rtl="0" eaLnBrk="1" latinLnBrk="0" hangingPunct="1">
              <a:spcBef>
                <a:spcPct val="20000"/>
              </a:spcBef>
              <a:buClr>
                <a:srgbClr val="0072C6"/>
              </a:buClr>
              <a:buSzPct val="100000"/>
            </a:pPr>
            <a:r>
              <a:rPr lang="en-US"/>
              <a:t>Click to edit Master text styles</a:t>
            </a:r>
          </a:p>
        </p:txBody>
      </p:sp>
    </p:spTree>
    <p:extLst>
      <p:ext uri="{BB962C8B-B14F-4D97-AF65-F5344CB8AC3E}">
        <p14:creationId xmlns:p14="http://schemas.microsoft.com/office/powerpoint/2010/main" val="64660172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Section Title Accent Color 1">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0853" y="2057401"/>
            <a:ext cx="11890296" cy="1822988"/>
          </a:xfrm>
          <a:noFill/>
        </p:spPr>
        <p:txBody>
          <a:bodyPr lIns="137160" tIns="137160" rIns="137160" bIns="137160" anchor="t" anchorCtr="0"/>
          <a:lstStyle>
            <a:lvl1pPr>
              <a:defRPr sz="8600" spc="-98" baseline="0">
                <a:solidFill>
                  <a:schemeClr val="tx1"/>
                </a:solidFill>
              </a:defRPr>
            </a:lvl1pPr>
          </a:lstStyle>
          <a:p>
            <a:r>
              <a:rPr lang="en-US"/>
              <a:t>Section title</a:t>
            </a:r>
          </a:p>
        </p:txBody>
      </p:sp>
      <p:sp>
        <p:nvSpPr>
          <p:cNvPr id="3" name="Text Placeholder 10"/>
          <p:cNvSpPr>
            <a:spLocks noGrp="1"/>
          </p:cNvSpPr>
          <p:nvPr>
            <p:ph type="body" sz="quarter" idx="14"/>
          </p:nvPr>
        </p:nvSpPr>
        <p:spPr>
          <a:xfrm>
            <a:off x="150852" y="3886200"/>
            <a:ext cx="6402467" cy="2590800"/>
          </a:xfrm>
          <a:prstGeom prst="rect">
            <a:avLst/>
          </a:prstGeom>
        </p:spPr>
        <p:txBody>
          <a:bodyPr lIns="137160" tIns="137160" rIns="137160" bIns="137160">
            <a:noAutofit/>
          </a:bodyPr>
          <a:lstStyle>
            <a:lvl1pPr marL="190428" indent="-190428">
              <a:lnSpc>
                <a:spcPct val="80000"/>
              </a:lnSpc>
              <a:buNone/>
              <a:defRPr lang="en-US" sz="2000" kern="1200" dirty="0">
                <a:solidFill>
                  <a:schemeClr val="tx1"/>
                </a:solidFill>
                <a:latin typeface="Segoe UI" pitchFamily="34" charset="0"/>
                <a:ea typeface="Segoe UI" pitchFamily="34" charset="0"/>
                <a:cs typeface="Segoe UI" pitchFamily="34" charset="0"/>
              </a:defRPr>
            </a:lvl1pPr>
          </a:lstStyle>
          <a:p>
            <a:pPr marL="0" lvl="0" indent="0" algn="l" defTabSz="1088105" rtl="0" eaLnBrk="1" latinLnBrk="0" hangingPunct="1">
              <a:spcBef>
                <a:spcPct val="20000"/>
              </a:spcBef>
              <a:buClr>
                <a:srgbClr val="0072C6"/>
              </a:buClr>
              <a:buSzPct val="100000"/>
            </a:pPr>
            <a:r>
              <a:rPr lang="en-US"/>
              <a:t>Click to edit Master text styles</a:t>
            </a:r>
          </a:p>
        </p:txBody>
      </p:sp>
    </p:spTree>
    <p:extLst>
      <p:ext uri="{BB962C8B-B14F-4D97-AF65-F5344CB8AC3E}">
        <p14:creationId xmlns:p14="http://schemas.microsoft.com/office/powerpoint/2010/main" val="73118137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Section Title Accent Color 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0853" y="2057401"/>
            <a:ext cx="11890296" cy="1822988"/>
          </a:xfrm>
          <a:noFill/>
        </p:spPr>
        <p:txBody>
          <a:bodyPr lIns="137160" tIns="137160" rIns="137160" bIns="137160" anchor="t" anchorCtr="0"/>
          <a:lstStyle>
            <a:lvl1pPr>
              <a:defRPr sz="8600" spc="-98" baseline="0">
                <a:solidFill>
                  <a:srgbClr val="000000"/>
                </a:solidFill>
              </a:defRPr>
            </a:lvl1pPr>
          </a:lstStyle>
          <a:p>
            <a:r>
              <a:rPr lang="en-US"/>
              <a:t>Section title</a:t>
            </a:r>
          </a:p>
        </p:txBody>
      </p:sp>
      <p:sp>
        <p:nvSpPr>
          <p:cNvPr id="3" name="Text Placeholder 10"/>
          <p:cNvSpPr>
            <a:spLocks noGrp="1"/>
          </p:cNvSpPr>
          <p:nvPr>
            <p:ph type="body" sz="quarter" idx="14"/>
          </p:nvPr>
        </p:nvSpPr>
        <p:spPr>
          <a:xfrm>
            <a:off x="150852" y="3886200"/>
            <a:ext cx="6402467" cy="2590800"/>
          </a:xfrm>
          <a:prstGeom prst="rect">
            <a:avLst/>
          </a:prstGeom>
        </p:spPr>
        <p:txBody>
          <a:bodyPr lIns="137160" tIns="137160" rIns="137160" bIns="137160">
            <a:noAutofit/>
          </a:bodyPr>
          <a:lstStyle>
            <a:lvl1pPr marL="190428" indent="-190428">
              <a:lnSpc>
                <a:spcPct val="80000"/>
              </a:lnSpc>
              <a:buNone/>
              <a:defRPr lang="en-US" sz="2000" kern="1200" dirty="0">
                <a:solidFill>
                  <a:srgbClr val="000000"/>
                </a:solidFill>
                <a:latin typeface="Segoe UI" pitchFamily="34" charset="0"/>
                <a:ea typeface="Segoe UI" pitchFamily="34" charset="0"/>
                <a:cs typeface="Segoe UI" pitchFamily="34" charset="0"/>
              </a:defRPr>
            </a:lvl1pPr>
          </a:lstStyle>
          <a:p>
            <a:pPr marL="0" lvl="0" indent="0" algn="l" defTabSz="1088105" rtl="0" eaLnBrk="1" latinLnBrk="0" hangingPunct="1">
              <a:spcBef>
                <a:spcPct val="20000"/>
              </a:spcBef>
              <a:buClr>
                <a:srgbClr val="0072C6"/>
              </a:buClr>
              <a:buSzPct val="100000"/>
            </a:pPr>
            <a:r>
              <a:rPr lang="en-US"/>
              <a:t>Click to edit Master text styles</a:t>
            </a:r>
          </a:p>
        </p:txBody>
      </p:sp>
    </p:spTree>
    <p:extLst>
      <p:ext uri="{BB962C8B-B14F-4D97-AF65-F5344CB8AC3E}">
        <p14:creationId xmlns:p14="http://schemas.microsoft.com/office/powerpoint/2010/main" val="18686990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_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0853" y="2057401"/>
            <a:ext cx="11890296" cy="1822988"/>
          </a:xfrm>
          <a:noFill/>
        </p:spPr>
        <p:txBody>
          <a:bodyPr lIns="137160" tIns="137160" rIns="137160" bIns="137160" anchor="t" anchorCtr="0"/>
          <a:lstStyle>
            <a:lvl1pPr>
              <a:defRPr sz="8600" spc="-98" baseline="0">
                <a:solidFill>
                  <a:srgbClr val="000000"/>
                </a:solidFill>
              </a:defRPr>
            </a:lvl1pPr>
          </a:lstStyle>
          <a:p>
            <a:r>
              <a:rPr lang="en-US"/>
              <a:t>Section title</a:t>
            </a:r>
          </a:p>
        </p:txBody>
      </p:sp>
      <p:sp>
        <p:nvSpPr>
          <p:cNvPr id="3" name="Text Placeholder 10"/>
          <p:cNvSpPr>
            <a:spLocks noGrp="1"/>
          </p:cNvSpPr>
          <p:nvPr>
            <p:ph type="body" sz="quarter" idx="14"/>
          </p:nvPr>
        </p:nvSpPr>
        <p:spPr>
          <a:xfrm>
            <a:off x="150852" y="3886200"/>
            <a:ext cx="6402467" cy="2590800"/>
          </a:xfrm>
          <a:prstGeom prst="rect">
            <a:avLst/>
          </a:prstGeom>
        </p:spPr>
        <p:txBody>
          <a:bodyPr lIns="137160" tIns="137160" rIns="137160" bIns="137160">
            <a:noAutofit/>
          </a:bodyPr>
          <a:lstStyle>
            <a:lvl1pPr marL="190428" indent="-190428">
              <a:lnSpc>
                <a:spcPct val="80000"/>
              </a:lnSpc>
              <a:buNone/>
              <a:defRPr lang="en-US" sz="2000" kern="1200" dirty="0">
                <a:solidFill>
                  <a:srgbClr val="000000"/>
                </a:solidFill>
                <a:latin typeface="Segoe UI" pitchFamily="34" charset="0"/>
                <a:ea typeface="Segoe UI" pitchFamily="34" charset="0"/>
                <a:cs typeface="Segoe UI" pitchFamily="34" charset="0"/>
              </a:defRPr>
            </a:lvl1pPr>
          </a:lstStyle>
          <a:p>
            <a:pPr marL="0" lvl="0" indent="0" algn="l" defTabSz="1088105" rtl="0" eaLnBrk="1" latinLnBrk="0" hangingPunct="1">
              <a:spcBef>
                <a:spcPct val="20000"/>
              </a:spcBef>
              <a:buClr>
                <a:srgbClr val="0072C6"/>
              </a:buClr>
              <a:buSzPct val="100000"/>
            </a:pPr>
            <a:r>
              <a:rPr lang="en-US"/>
              <a:t>Click to edit Master text styles</a:t>
            </a:r>
          </a:p>
        </p:txBody>
      </p:sp>
    </p:spTree>
    <p:extLst>
      <p:ext uri="{BB962C8B-B14F-4D97-AF65-F5344CB8AC3E}">
        <p14:creationId xmlns:p14="http://schemas.microsoft.com/office/powerpoint/2010/main" val="248863996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_Section Title Accent Color 1">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0853" y="2057401"/>
            <a:ext cx="11890296" cy="1822988"/>
          </a:xfrm>
          <a:noFill/>
        </p:spPr>
        <p:txBody>
          <a:bodyPr lIns="137160" tIns="137160" rIns="137160" bIns="137160" anchor="t" anchorCtr="0"/>
          <a:lstStyle>
            <a:lvl1pPr>
              <a:defRPr sz="8600" spc="-98" baseline="0">
                <a:solidFill>
                  <a:srgbClr val="000000"/>
                </a:solidFill>
              </a:defRPr>
            </a:lvl1pPr>
          </a:lstStyle>
          <a:p>
            <a:r>
              <a:rPr lang="en-US"/>
              <a:t>Section title</a:t>
            </a:r>
          </a:p>
        </p:txBody>
      </p:sp>
      <p:sp>
        <p:nvSpPr>
          <p:cNvPr id="3" name="Text Placeholder 10"/>
          <p:cNvSpPr>
            <a:spLocks noGrp="1"/>
          </p:cNvSpPr>
          <p:nvPr>
            <p:ph type="body" sz="quarter" idx="14"/>
          </p:nvPr>
        </p:nvSpPr>
        <p:spPr>
          <a:xfrm>
            <a:off x="150852" y="3886200"/>
            <a:ext cx="6402467" cy="2590800"/>
          </a:xfrm>
          <a:prstGeom prst="rect">
            <a:avLst/>
          </a:prstGeom>
        </p:spPr>
        <p:txBody>
          <a:bodyPr lIns="137160" tIns="137160" rIns="137160" bIns="137160">
            <a:noAutofit/>
          </a:bodyPr>
          <a:lstStyle>
            <a:lvl1pPr marL="190428" indent="-190428">
              <a:lnSpc>
                <a:spcPct val="80000"/>
              </a:lnSpc>
              <a:buNone/>
              <a:defRPr lang="en-US" sz="2000" kern="1200" dirty="0">
                <a:solidFill>
                  <a:srgbClr val="000000"/>
                </a:solidFill>
                <a:latin typeface="Segoe UI" pitchFamily="34" charset="0"/>
                <a:ea typeface="Segoe UI" pitchFamily="34" charset="0"/>
                <a:cs typeface="Segoe UI" pitchFamily="34" charset="0"/>
              </a:defRPr>
            </a:lvl1pPr>
          </a:lstStyle>
          <a:p>
            <a:pPr marL="0" lvl="0" indent="0" algn="l" defTabSz="1088105" rtl="0" eaLnBrk="1" latinLnBrk="0" hangingPunct="1">
              <a:spcBef>
                <a:spcPct val="20000"/>
              </a:spcBef>
              <a:buClr>
                <a:srgbClr val="0072C6"/>
              </a:buClr>
              <a:buSzPct val="100000"/>
            </a:pPr>
            <a:r>
              <a:rPr lang="en-US"/>
              <a:t>Click to edit Master text styles</a:t>
            </a:r>
          </a:p>
        </p:txBody>
      </p:sp>
    </p:spTree>
    <p:extLst>
      <p:ext uri="{BB962C8B-B14F-4D97-AF65-F5344CB8AC3E}">
        <p14:creationId xmlns:p14="http://schemas.microsoft.com/office/powerpoint/2010/main" val="41249361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5_Section Title Accent Color 1">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0853" y="2057401"/>
            <a:ext cx="11890296" cy="1822988"/>
          </a:xfrm>
          <a:noFill/>
        </p:spPr>
        <p:txBody>
          <a:bodyPr lIns="137160" tIns="137160" rIns="137160" bIns="137160" anchor="t" anchorCtr="0"/>
          <a:lstStyle>
            <a:lvl1pPr>
              <a:defRPr sz="8600" spc="-98" baseline="0">
                <a:solidFill>
                  <a:schemeClr val="tx1"/>
                </a:solidFill>
              </a:defRPr>
            </a:lvl1pPr>
          </a:lstStyle>
          <a:p>
            <a:r>
              <a:rPr lang="en-US"/>
              <a:t>Section title</a:t>
            </a:r>
          </a:p>
        </p:txBody>
      </p:sp>
      <p:sp>
        <p:nvSpPr>
          <p:cNvPr id="3" name="Text Placeholder 10"/>
          <p:cNvSpPr>
            <a:spLocks noGrp="1"/>
          </p:cNvSpPr>
          <p:nvPr>
            <p:ph type="body" sz="quarter" idx="14"/>
          </p:nvPr>
        </p:nvSpPr>
        <p:spPr>
          <a:xfrm>
            <a:off x="150852" y="3886200"/>
            <a:ext cx="6402467" cy="2590800"/>
          </a:xfrm>
          <a:prstGeom prst="rect">
            <a:avLst/>
          </a:prstGeom>
        </p:spPr>
        <p:txBody>
          <a:bodyPr lIns="137160" tIns="137160" rIns="137160" bIns="137160">
            <a:noAutofit/>
          </a:bodyPr>
          <a:lstStyle>
            <a:lvl1pPr marL="190428" indent="-190428">
              <a:lnSpc>
                <a:spcPct val="80000"/>
              </a:lnSpc>
              <a:buNone/>
              <a:defRPr lang="en-US" sz="2000" kern="1200" dirty="0">
                <a:solidFill>
                  <a:schemeClr val="tx1"/>
                </a:solidFill>
                <a:latin typeface="Segoe UI" pitchFamily="34" charset="0"/>
                <a:ea typeface="Segoe UI" pitchFamily="34" charset="0"/>
                <a:cs typeface="Segoe UI" pitchFamily="34" charset="0"/>
              </a:defRPr>
            </a:lvl1pPr>
          </a:lstStyle>
          <a:p>
            <a:pPr marL="0" lvl="0" indent="0" algn="l" defTabSz="1088105" rtl="0" eaLnBrk="1" latinLnBrk="0" hangingPunct="1">
              <a:spcBef>
                <a:spcPct val="20000"/>
              </a:spcBef>
              <a:buClr>
                <a:srgbClr val="0072C6"/>
              </a:buClr>
              <a:buSzPct val="100000"/>
            </a:pPr>
            <a:r>
              <a:rPr lang="en-US"/>
              <a:t>Click to edit Master text styles</a:t>
            </a:r>
          </a:p>
        </p:txBody>
      </p:sp>
    </p:spTree>
    <p:extLst>
      <p:ext uri="{BB962C8B-B14F-4D97-AF65-F5344CB8AC3E}">
        <p14:creationId xmlns:p14="http://schemas.microsoft.com/office/powerpoint/2010/main" val="393894505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peaker notes">
    <p:bg>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bg1"/>
                </a:solidFill>
              </a:defRPr>
            </a:lvl1pPr>
          </a:lstStyle>
          <a:p>
            <a:r>
              <a:rPr lang="en-US"/>
              <a:t>Click to add title</a:t>
            </a:r>
          </a:p>
        </p:txBody>
      </p:sp>
      <p:sp>
        <p:nvSpPr>
          <p:cNvPr id="5" name="Text Placeholder 15"/>
          <p:cNvSpPr>
            <a:spLocks noGrp="1"/>
          </p:cNvSpPr>
          <p:nvPr>
            <p:ph type="body" sz="quarter" idx="14" hasCustomPrompt="1"/>
          </p:nvPr>
        </p:nvSpPr>
        <p:spPr>
          <a:xfrm>
            <a:off x="227071" y="1600200"/>
            <a:ext cx="11356757" cy="4572000"/>
          </a:xfrm>
        </p:spPr>
        <p:txBody>
          <a:bodyPr/>
          <a:lstStyle>
            <a:lvl1pPr>
              <a:buClr>
                <a:schemeClr val="bg1"/>
              </a:buCl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add speaker notes</a:t>
            </a:r>
          </a:p>
          <a:p>
            <a:pPr lvl="1"/>
            <a:r>
              <a:rPr lang="en-US"/>
              <a:t>Second level</a:t>
            </a:r>
          </a:p>
          <a:p>
            <a:pPr lvl="2"/>
            <a:r>
              <a:rPr lang="en-US"/>
              <a:t>Third level</a:t>
            </a:r>
          </a:p>
          <a:p>
            <a:pPr lvl="3"/>
            <a:r>
              <a:rPr lang="en-US"/>
              <a:t>Fourth level</a:t>
            </a:r>
          </a:p>
          <a:p>
            <a:pPr lvl="4"/>
            <a:r>
              <a:rPr lang="en-US"/>
              <a:t>Fifth level</a:t>
            </a:r>
          </a:p>
        </p:txBody>
      </p:sp>
      <p:sp>
        <p:nvSpPr>
          <p:cNvPr id="6" name="Text Placeholder 6"/>
          <p:cNvSpPr>
            <a:spLocks noGrp="1"/>
          </p:cNvSpPr>
          <p:nvPr>
            <p:ph type="body" sz="quarter" idx="11" hasCustomPrompt="1"/>
          </p:nvPr>
        </p:nvSpPr>
        <p:spPr>
          <a:xfrm>
            <a:off x="1" y="6238877"/>
            <a:ext cx="12192001" cy="619125"/>
          </a:xfrm>
          <a:prstGeom prst="rect">
            <a:avLst/>
          </a:prstGeom>
          <a:solidFill>
            <a:srgbClr val="FFFF99"/>
          </a:solidFill>
        </p:spPr>
        <p:txBody>
          <a:bodyPr wrap="square" lIns="152394" tIns="76197" rIns="152394" bIns="76197" anchor="b" anchorCtr="0">
            <a:noAutofit/>
          </a:bodyPr>
          <a:lstStyle>
            <a:lvl1pPr algn="r">
              <a:buFont typeface="Arial" pitchFamily="34" charset="0"/>
              <a:buNone/>
              <a:defRPr sz="3700" spc="-60" baseline="0">
                <a:gradFill>
                  <a:gsLst>
                    <a:gs pos="0">
                      <a:srgbClr val="000000"/>
                    </a:gs>
                    <a:gs pos="100000">
                      <a:srgbClr val="000000"/>
                    </a:gs>
                  </a:gsLst>
                  <a:lin ang="5400000" scaled="0"/>
                </a:gradFill>
                <a:effectLst/>
                <a:latin typeface="Segoe UI Light" pitchFamily="34" charset="0"/>
                <a:ea typeface="Segoe UI" pitchFamily="34" charset="0"/>
                <a:cs typeface="Segoe UI" pitchFamily="34" charset="0"/>
              </a:defRPr>
            </a:lvl1pPr>
          </a:lstStyle>
          <a:p>
            <a:pPr lvl="0"/>
            <a:r>
              <a:rPr lang="en-US"/>
              <a:t>Next slide topic</a:t>
            </a:r>
          </a:p>
        </p:txBody>
      </p:sp>
    </p:spTree>
    <p:extLst>
      <p:ext uri="{BB962C8B-B14F-4D97-AF65-F5344CB8AC3E}">
        <p14:creationId xmlns:p14="http://schemas.microsoft.com/office/powerpoint/2010/main" val="88537628"/>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Microsoft logo 4">
    <p:spTree>
      <p:nvGrpSpPr>
        <p:cNvPr id="1" name=""/>
        <p:cNvGrpSpPr/>
        <p:nvPr/>
      </p:nvGrpSpPr>
      <p:grpSpPr>
        <a:xfrm>
          <a:off x="0" y="0"/>
          <a:ext cx="0" cy="0"/>
          <a:chOff x="0" y="0"/>
          <a:chExt cx="0" cy="0"/>
        </a:xfrm>
      </p:grpSpPr>
      <p:sp>
        <p:nvSpPr>
          <p:cNvPr id="5" name="Rectangle 4"/>
          <p:cNvSpPr/>
          <p:nvPr/>
        </p:nvSpPr>
        <p:spPr>
          <a:xfrm>
            <a:off x="1"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algn="ctr" defTabSz="1088105"/>
            <a:endParaRPr lang="en-US" sz="2200">
              <a:solidFill>
                <a:prstClr val="white"/>
              </a:solidFill>
            </a:endParaRPr>
          </a:p>
        </p:txBody>
      </p:sp>
      <p:sp>
        <p:nvSpPr>
          <p:cNvPr id="4" name="Rectangle 3"/>
          <p:cNvSpPr/>
          <p:nvPr/>
        </p:nvSpPr>
        <p:spPr>
          <a:xfrm>
            <a:off x="1"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algn="ctr" defTabSz="1088105"/>
            <a:endParaRPr lang="en-US" sz="2200">
              <a:solidFill>
                <a:prstClr val="white"/>
              </a:solidFill>
            </a:endParaRPr>
          </a:p>
        </p:txBody>
      </p:sp>
      <p:sp>
        <p:nvSpPr>
          <p:cNvPr id="8" name="Rectangle 7"/>
          <p:cNvSpPr/>
          <p:nvPr/>
        </p:nvSpPr>
        <p:spPr>
          <a:xfrm>
            <a:off x="1"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algn="ctr" defTabSz="1088105"/>
            <a:endParaRPr lang="en-US" sz="2200">
              <a:solidFill>
                <a:prstClr val="white"/>
              </a:solidFill>
            </a:endParaRPr>
          </a:p>
        </p:txBody>
      </p:sp>
      <p:pic>
        <p:nvPicPr>
          <p:cNvPr id="10" name="Picture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6233" y="2899239"/>
            <a:ext cx="2881117" cy="1059525"/>
          </a:xfrm>
          <a:prstGeom prst="rect">
            <a:avLst/>
          </a:prstGeom>
        </p:spPr>
      </p:pic>
      <p:sp>
        <p:nvSpPr>
          <p:cNvPr id="6" name="Rectangle 5"/>
          <p:cNvSpPr/>
          <p:nvPr/>
        </p:nvSpPr>
        <p:spPr>
          <a:xfrm>
            <a:off x="1"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algn="ctr" defTabSz="1088105"/>
            <a:endParaRPr lang="en-US" sz="2200">
              <a:solidFill>
                <a:prstClr val="white"/>
              </a:solidFill>
            </a:endParaRPr>
          </a:p>
        </p:txBody>
      </p:sp>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6233" y="2899239"/>
            <a:ext cx="2881117" cy="1059525"/>
          </a:xfrm>
          <a:prstGeom prst="rect">
            <a:avLst/>
          </a:prstGeom>
        </p:spPr>
      </p:pic>
      <p:sp>
        <p:nvSpPr>
          <p:cNvPr id="9" name="Rectangle 8"/>
          <p:cNvSpPr/>
          <p:nvPr userDrawn="1"/>
        </p:nvSpPr>
        <p:spPr>
          <a:xfrm>
            <a:off x="1"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algn="ctr" defTabSz="1088105"/>
            <a:endParaRPr lang="en-US" sz="2200">
              <a:solidFill>
                <a:prstClr val="white"/>
              </a:solidFill>
            </a:endParaRPr>
          </a:p>
        </p:txBody>
      </p:sp>
      <p:pic>
        <p:nvPicPr>
          <p:cNvPr id="12" name="Picture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8878" y="2901951"/>
            <a:ext cx="2845008" cy="1046245"/>
          </a:xfrm>
          <a:prstGeom prst="rect">
            <a:avLst/>
          </a:prstGeom>
        </p:spPr>
      </p:pic>
    </p:spTree>
    <p:extLst>
      <p:ext uri="{BB962C8B-B14F-4D97-AF65-F5344CB8AC3E}">
        <p14:creationId xmlns:p14="http://schemas.microsoft.com/office/powerpoint/2010/main" val="526412756"/>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p>
        </p:txBody>
      </p:sp>
      <p:sp>
        <p:nvSpPr>
          <p:cNvPr id="3" name="Slide Number Placeholder 2"/>
          <p:cNvSpPr>
            <a:spLocks noGrp="1"/>
          </p:cNvSpPr>
          <p:nvPr>
            <p:ph type="sldNum" sz="quarter" idx="14"/>
          </p:nvPr>
        </p:nvSpPr>
        <p:spPr/>
        <p:txBody>
          <a:bodyPr/>
          <a:lstStyle/>
          <a:p>
            <a:fld id="{FAADACFB-7C71-4E89-89D2-7BBA40B7BFA9}" type="slidenum">
              <a:rPr lang="en-US" smtClean="0">
                <a:solidFill>
                  <a:srgbClr val="505050"/>
                </a:solidFill>
              </a:rPr>
              <a:pPr/>
              <a:t>‹#›</a:t>
            </a:fld>
            <a:endParaRPr lang="en-US">
              <a:solidFill>
                <a:srgbClr val="505050"/>
              </a:solidFill>
            </a:endParaRPr>
          </a:p>
        </p:txBody>
      </p:sp>
    </p:spTree>
    <p:extLst>
      <p:ext uri="{BB962C8B-B14F-4D97-AF65-F5344CB8AC3E}">
        <p14:creationId xmlns:p14="http://schemas.microsoft.com/office/powerpoint/2010/main" val="2487108200"/>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quare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rgbClr val="50E6FF"/>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pic>
        <p:nvPicPr>
          <p:cNvPr id="9" name="Picture 8" descr="A meeting in a conference room.">
            <a:extLst>
              <a:ext uri="{FF2B5EF4-FFF2-40B4-BE49-F238E27FC236}">
                <a16:creationId xmlns:a16="http://schemas.microsoft.com/office/drawing/2014/main" id="{E4286AF1-448E-4DFE-9CAF-FD93F65F04BE}"/>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5334000" y="0"/>
            <a:ext cx="6858000" cy="6858000"/>
          </a:xfrm>
          <a:prstGeom prst="rect">
            <a:avLst/>
          </a:prstGeom>
        </p:spPr>
      </p:pic>
    </p:spTree>
    <p:extLst>
      <p:ext uri="{BB962C8B-B14F-4D97-AF65-F5344CB8AC3E}">
        <p14:creationId xmlns:p14="http://schemas.microsoft.com/office/powerpoint/2010/main" val="28213001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quare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8" name="MS logo white - EMF" descr="Microsoft logo white text version">
            <a:extLst>
              <a:ext uri="{FF2B5EF4-FFF2-40B4-BE49-F238E27FC236}">
                <a16:creationId xmlns:a16="http://schemas.microsoft.com/office/drawing/2014/main" id="{D2BBF83B-AB94-4635-A784-5E8484DEC77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pic>
        <p:nvPicPr>
          <p:cNvPr id="3" name="Picture 2" descr="A meeting in a conference room.">
            <a:extLst>
              <a:ext uri="{FF2B5EF4-FFF2-40B4-BE49-F238E27FC236}">
                <a16:creationId xmlns:a16="http://schemas.microsoft.com/office/drawing/2014/main" id="{85A24E5A-A589-444B-A12E-6729B21E6E45}"/>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5334000" y="0"/>
            <a:ext cx="6858000" cy="6858000"/>
          </a:xfrm>
          <a:prstGeom prst="rect">
            <a:avLst/>
          </a:prstGeom>
        </p:spPr>
      </p:pic>
    </p:spTree>
    <p:extLst>
      <p:ext uri="{BB962C8B-B14F-4D97-AF65-F5344CB8AC3E}">
        <p14:creationId xmlns:p14="http://schemas.microsoft.com/office/powerpoint/2010/main" val="2567343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50E6FF"/>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75238699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7" name="MS logo white - EMF" descr="Microsoft logo white text version">
            <a:extLst>
              <a:ext uri="{FF2B5EF4-FFF2-40B4-BE49-F238E27FC236}">
                <a16:creationId xmlns:a16="http://schemas.microsoft.com/office/drawing/2014/main" id="{EB02FAD1-E14D-41F9-A1BC-FCCF4626291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549060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9121006B-09FA-4F62-9542-4F6479B0897F}"/>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4057162736"/>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5834465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09828367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742617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7415269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39672968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2A8B3ECF-E4A4-4BBE-8FC7-9B89BFA966A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615578409"/>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CB83FC06-DEAF-44A6-AE44-1424370CFF6E}"/>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634457444"/>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213E2564-B248-4307-9647-3860A1D1F957}"/>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7079001"/>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hoto full bleed low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cstate="email">
              <a:extLst>
                <a:ext uri="{28A0092B-C50C-407E-A947-70E740481C1C}">
                  <a14:useLocalDpi xmlns:a14="http://schemas.microsoft.com/office/drawing/2010/main"/>
                </a:ext>
              </a:extLst>
            </a:blip>
            <a:stretch>
              <a:fillRect/>
            </a:stretch>
          </a:blipFill>
        </p:spPr>
        <p:txBody>
          <a:bodyPr wrap="none" bIns="20116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rgbClr val="FFFFFF"/>
                </a:solidFill>
              </a:defRPr>
            </a:lvl1pPr>
          </a:lstStyle>
          <a:p>
            <a:r>
              <a:rPr lang="en-US"/>
              <a:t>Click to edit Master title style</a:t>
            </a:r>
          </a:p>
        </p:txBody>
      </p:sp>
      <p:sp>
        <p:nvSpPr>
          <p:cNvPr id="6" name="TextBox 5">
            <a:extLst>
              <a:ext uri="{FF2B5EF4-FFF2-40B4-BE49-F238E27FC236}">
                <a16:creationId xmlns:a16="http://schemas.microsoft.com/office/drawing/2014/main" id="{03F619C2-B134-493A-AB9F-5DE39C92993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846901965"/>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hoto full bleed NO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cstate="email">
              <a:alphaModFix amt="50000"/>
              <a:extLst>
                <a:ext uri="{28A0092B-C50C-407E-A947-70E740481C1C}">
                  <a14:useLocalDpi xmlns:a14="http://schemas.microsoft.com/office/drawing/2010/main"/>
                </a:ext>
              </a:extLst>
            </a:blip>
            <a:stretch>
              <a:fillRect/>
            </a:stretch>
          </a:blipFill>
        </p:spPr>
        <p:txBody>
          <a:bodyPr wrap="none" bIns="2011680" anchor="ctr">
            <a:noAutofit/>
          </a:bodyPr>
          <a:lstStyle>
            <a:lvl1pPr marL="0" indent="0" algn="ctr">
              <a:buNone/>
              <a:defRPr sz="1400" b="1">
                <a:solidFill>
                  <a:schemeClr val="tx1"/>
                </a:solidFill>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03F619C2-B134-493A-AB9F-5DE39C92993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680080841"/>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cstate="email">
              <a:extLst>
                <a:ext uri="{28A0092B-C50C-407E-A947-70E740481C1C}">
                  <a14:useLocalDpi xmlns:a14="http://schemas.microsoft.com/office/drawing/2010/main"/>
                </a:ext>
              </a:extLst>
            </a:blip>
            <a:stretch>
              <a:fillRect/>
            </a:stretch>
          </a:blipFill>
        </p:spPr>
        <p:txBody>
          <a:bodyPr wrap="none" bIns="20116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1D4894F6-B50F-43E1-83FC-4F2200B2FA65}"/>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415173442"/>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hoto full bleed righ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cstate="email">
              <a:extLst>
                <a:ext uri="{28A0092B-C50C-407E-A947-70E740481C1C}">
                  <a14:useLocalDpi xmlns:a14="http://schemas.microsoft.com/office/drawing/2010/main"/>
                </a:ext>
              </a:extLst>
            </a:blip>
            <a:stretch>
              <a:fillRect/>
            </a:stretch>
          </a:blipFill>
        </p:spPr>
        <p:txBody>
          <a:bodyPr wrap="none" bIns="20116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522720" y="0"/>
            <a:ext cx="5669280" cy="6858000"/>
          </a:xfrm>
          <a:gradFill flip="none" rotWithShape="1">
            <a:gsLst>
              <a:gs pos="50000">
                <a:srgbClr val="000000">
                  <a:alpha val="70000"/>
                </a:srgbClr>
              </a:gs>
              <a:gs pos="100000">
                <a:srgbClr val="000000">
                  <a:alpha val="0"/>
                </a:srgbClr>
              </a:gs>
            </a:gsLst>
            <a:lin ang="10800000" scaled="1"/>
            <a:tileRect/>
          </a:gradFill>
        </p:spPr>
        <p:txBody>
          <a:bodyPr lIns="585216" tIns="585216" rIns="585216" bIns="585216" anchor="ctr">
            <a:noAutofit/>
          </a:bodyPr>
          <a:lstStyle>
            <a:lvl1pPr algn="r">
              <a:defRPr sz="3600"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A629011D-E3B4-416F-9D7F-7A99AE49F65A}"/>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4040483733"/>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cstate="email">
              <a:extLst>
                <a:ext uri="{28A0092B-C50C-407E-A947-70E740481C1C}">
                  <a14:useLocalDpi xmlns:a14="http://schemas.microsoft.com/office/drawing/2010/main"/>
                </a:ext>
              </a:extLst>
            </a:blip>
            <a:stretch>
              <a:fillRect/>
            </a:stretch>
          </a:blipFill>
        </p:spPr>
        <p:txBody>
          <a:bodyPr vert="horz" wrap="square" lIns="0" tIns="109728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8EE0325E-4E70-4338-BF4C-7AFCB34D0965}"/>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475458983"/>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cstate="email">
              <a:extLst>
                <a:ext uri="{28A0092B-C50C-407E-A947-70E740481C1C}">
                  <a14:useLocalDpi xmlns:a14="http://schemas.microsoft.com/office/drawing/2010/main"/>
                </a:ext>
              </a:extLst>
            </a:blip>
            <a:stretch>
              <a:fillRect/>
            </a:stretch>
          </a:blipFill>
        </p:spPr>
        <p:txBody>
          <a:bodyPr vert="horz" wrap="square" lIns="0" tIns="109728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AACE723B-35DC-425C-8962-F4599190EE4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579490405"/>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118872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118872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0" name="TextBox 9">
            <a:extLst>
              <a:ext uri="{FF2B5EF4-FFF2-40B4-BE49-F238E27FC236}">
                <a16:creationId xmlns:a16="http://schemas.microsoft.com/office/drawing/2014/main" id="{A39C78D3-0313-4B8D-88E0-883765889810}"/>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4061285058"/>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Box 13">
            <a:extLst>
              <a:ext uri="{FF2B5EF4-FFF2-40B4-BE49-F238E27FC236}">
                <a16:creationId xmlns:a16="http://schemas.microsoft.com/office/drawing/2014/main" id="{B2F9ED1A-9FCE-462D-B16F-2A263C5EA46D}"/>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951993390"/>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6500"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16" name="TextBox 15">
            <a:extLst>
              <a:ext uri="{FF2B5EF4-FFF2-40B4-BE49-F238E27FC236}">
                <a16:creationId xmlns:a16="http://schemas.microsoft.com/office/drawing/2014/main" id="{F8455F91-F643-4C10-B5F5-E0C9FA397E4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861923581"/>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354523" y="2309812"/>
            <a:ext cx="7254865" cy="3959226"/>
          </a:xfrm>
        </p:spPr>
        <p:txBody>
          <a:bodyPr anchor="t"/>
          <a:lstStyle>
            <a:lvl1pPr marL="0" indent="0">
              <a:spcAft>
                <a:spcPts val="800"/>
              </a:spcAft>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2688914"/>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00377553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31672671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emo slid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3563945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70486528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ection Titl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744153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167342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6756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solidFill>
                  <a:schemeClr val="tx1"/>
                </a:solidFill>
              </a:defRPr>
            </a:lvl1pPr>
          </a:lstStyle>
          <a:p>
            <a:r>
              <a:rPr lang="en-US"/>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solidFill>
                  <a:schemeClr val="tx1"/>
                </a:solidFill>
                <a:latin typeface="Consolas" panose="020B0609020204030204" pitchFamily="49" charset="0"/>
                <a:cs typeface="Consolas" panose="020B0609020204030204" pitchFamily="49" charset="0"/>
              </a:defRPr>
            </a:lvl1pPr>
            <a:lvl2pPr marL="346553" indent="0">
              <a:buNone/>
              <a:defRPr sz="2400">
                <a:solidFill>
                  <a:schemeClr val="tx1"/>
                </a:solidFill>
                <a:latin typeface="Consolas" panose="020B0609020204030204" pitchFamily="49" charset="0"/>
                <a:cs typeface="Consolas" panose="020B0609020204030204" pitchFamily="49" charset="0"/>
              </a:defRPr>
            </a:lvl2pPr>
            <a:lvl3pPr marL="584607" indent="0">
              <a:buNone/>
              <a:defRPr sz="2000">
                <a:solidFill>
                  <a:schemeClr val="tx1"/>
                </a:solidFill>
                <a:latin typeface="Consolas" panose="020B0609020204030204" pitchFamily="49" charset="0"/>
                <a:cs typeface="Consolas" panose="020B0609020204030204" pitchFamily="49" charset="0"/>
              </a:defRPr>
            </a:lvl3pPr>
            <a:lvl4pPr marL="814563" indent="0">
              <a:buNone/>
              <a:defRPr sz="1800">
                <a:solidFill>
                  <a:schemeClr val="tx1"/>
                </a:solidFill>
                <a:latin typeface="Consolas" panose="020B0609020204030204" pitchFamily="49" charset="0"/>
                <a:cs typeface="Consolas" panose="020B0609020204030204" pitchFamily="49" charset="0"/>
              </a:defRPr>
            </a:lvl4pPr>
            <a:lvl5pPr marL="1050997" indent="0">
              <a:buNone/>
              <a:defRPr sz="18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1427781"/>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48985557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solidFill>
                  <a:schemeClr val="tx1"/>
                </a:solidFill>
                <a:latin typeface="+mn-lt"/>
              </a:defRPr>
            </a:lvl1pPr>
            <a:lvl2pPr>
              <a:defRPr sz="2800">
                <a:solidFill>
                  <a:schemeClr val="tx1"/>
                </a:solidFill>
                <a:latin typeface="+mn-lt"/>
              </a:defRPr>
            </a:lvl2pPr>
            <a:lvl3pPr>
              <a:defRPr sz="2400">
                <a:solidFill>
                  <a:schemeClr val="tx1"/>
                </a:solidFill>
                <a:latin typeface="+mn-lt"/>
              </a:defRPr>
            </a:lvl3pPr>
            <a:lvl4pPr>
              <a:defRPr sz="2000">
                <a:solidFill>
                  <a:schemeClr val="tx1"/>
                </a:solidFill>
                <a:latin typeface="+mn-lt"/>
              </a:defRPr>
            </a:lvl4pPr>
            <a:lvl5pPr>
              <a:defRPr sz="1800">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2946101592"/>
      </p:ext>
    </p:extLst>
  </p:cSld>
  <p:clrMapOvr>
    <a:masterClrMapping/>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6E40B-5B81-A247-8046-6729033042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D72771-3906-7B43-A0D1-1272CCA67CE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3429DD-62B6-1649-9F5A-2429276A5890}"/>
              </a:ext>
            </a:extLst>
          </p:cNvPr>
          <p:cNvSpPr>
            <a:spLocks noGrp="1"/>
          </p:cNvSpPr>
          <p:nvPr>
            <p:ph type="dt" sz="half" idx="10"/>
          </p:nvPr>
        </p:nvSpPr>
        <p:spPr/>
        <p:txBody>
          <a:bodyPr/>
          <a:lstStyle/>
          <a:p>
            <a:fld id="{109FF314-23B0-E149-99C8-03088FC1485D}" type="datetimeFigureOut">
              <a:rPr lang="en-US" smtClean="0"/>
              <a:t>9/29/2020</a:t>
            </a:fld>
            <a:endParaRPr lang="en-US" dirty="0"/>
          </a:p>
        </p:txBody>
      </p:sp>
      <p:sp>
        <p:nvSpPr>
          <p:cNvPr id="5" name="Footer Placeholder 4">
            <a:extLst>
              <a:ext uri="{FF2B5EF4-FFF2-40B4-BE49-F238E27FC236}">
                <a16:creationId xmlns:a16="http://schemas.microsoft.com/office/drawing/2014/main" id="{857F3F29-BA68-3741-9F56-5A4DE4A9BB7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FC475BD-9E36-A64D-9BD1-A006C02600BC}"/>
              </a:ext>
            </a:extLst>
          </p:cNvPr>
          <p:cNvSpPr>
            <a:spLocks noGrp="1"/>
          </p:cNvSpPr>
          <p:nvPr>
            <p:ph type="sldNum" sz="quarter" idx="12"/>
          </p:nvPr>
        </p:nvSpPr>
        <p:spPr/>
        <p:txBody>
          <a:bodyPr/>
          <a:lstStyle>
            <a:lvl1pPr>
              <a:defRPr/>
            </a:lvl1pPr>
          </a:lstStyle>
          <a:p>
            <a:r>
              <a:rPr lang="en-US" dirty="0"/>
              <a:t>@DonovanBrown</a:t>
            </a:r>
          </a:p>
        </p:txBody>
      </p:sp>
    </p:spTree>
    <p:extLst>
      <p:ext uri="{BB962C8B-B14F-4D97-AF65-F5344CB8AC3E}">
        <p14:creationId xmlns:p14="http://schemas.microsoft.com/office/powerpoint/2010/main" val="9338608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Walkin">
    <p:bg>
      <p:bgRef idx="1001">
        <a:schemeClr val="bg1"/>
      </p:bgRef>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3F3BC57-C7E7-4BFF-8DFE-C39C056C1AF0}"/>
              </a:ext>
            </a:extLst>
          </p:cNvPr>
          <p:cNvSpPr>
            <a:spLocks noGrp="1"/>
          </p:cNvSpPr>
          <p:nvPr>
            <p:ph type="title" hasCustomPrompt="1"/>
          </p:nvPr>
        </p:nvSpPr>
        <p:spPr>
          <a:xfrm>
            <a:off x="588263" y="-453671"/>
            <a:ext cx="2250187" cy="307777"/>
          </a:xfrm>
        </p:spPr>
        <p:txBody>
          <a:bodyPr anchor="b"/>
          <a:lstStyle>
            <a:lvl1pPr>
              <a:defRPr sz="2000"/>
            </a:lvl1pPr>
          </a:lstStyle>
          <a:p>
            <a:r>
              <a:rPr lang="en-US"/>
              <a:t>Microsoft Ignite</a:t>
            </a:r>
          </a:p>
        </p:txBody>
      </p:sp>
      <p:pic>
        <p:nvPicPr>
          <p:cNvPr id="10" name="MS logo white - EMF" descr="Microsoft logo white text version">
            <a:extLst>
              <a:ext uri="{FF2B5EF4-FFF2-40B4-BE49-F238E27FC236}">
                <a16:creationId xmlns:a16="http://schemas.microsoft.com/office/drawing/2014/main" id="{F8E10DA6-9966-48A4-889A-44D31FCD4F6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11" name="Freeform 5" descr="Microsoft Ignite logo">
            <a:extLst>
              <a:ext uri="{FF2B5EF4-FFF2-40B4-BE49-F238E27FC236}">
                <a16:creationId xmlns:a16="http://schemas.microsoft.com/office/drawing/2014/main" id="{17787E86-45FE-4510-95A0-D9907CD694C5}"/>
              </a:ext>
            </a:extLst>
          </p:cNvPr>
          <p:cNvSpPr>
            <a:spLocks noEditPoints="1"/>
          </p:cNvSpPr>
          <p:nvPr userDrawn="1"/>
        </p:nvSpPr>
        <p:spPr bwMode="black">
          <a:xfrm>
            <a:off x="593725" y="2865438"/>
            <a:ext cx="3040063" cy="1547813"/>
          </a:xfrm>
          <a:custGeom>
            <a:avLst/>
            <a:gdLst>
              <a:gd name="T0" fmla="*/ 882 w 1710"/>
              <a:gd name="T1" fmla="*/ 598 h 862"/>
              <a:gd name="T2" fmla="*/ 1008 w 1710"/>
              <a:gd name="T3" fmla="*/ 652 h 862"/>
              <a:gd name="T4" fmla="*/ 991 w 1710"/>
              <a:gd name="T5" fmla="*/ 711 h 862"/>
              <a:gd name="T6" fmla="*/ 845 w 1710"/>
              <a:gd name="T7" fmla="*/ 579 h 862"/>
              <a:gd name="T8" fmla="*/ 697 w 1710"/>
              <a:gd name="T9" fmla="*/ 504 h 862"/>
              <a:gd name="T10" fmla="*/ 697 w 1710"/>
              <a:gd name="T11" fmla="*/ 709 h 862"/>
              <a:gd name="T12" fmla="*/ 752 w 1710"/>
              <a:gd name="T13" fmla="*/ 722 h 862"/>
              <a:gd name="T14" fmla="*/ 745 w 1710"/>
              <a:gd name="T15" fmla="*/ 553 h 862"/>
              <a:gd name="T16" fmla="*/ 574 w 1710"/>
              <a:gd name="T17" fmla="*/ 482 h 862"/>
              <a:gd name="T18" fmla="*/ 623 w 1710"/>
              <a:gd name="T19" fmla="*/ 462 h 862"/>
              <a:gd name="T20" fmla="*/ 626 w 1710"/>
              <a:gd name="T21" fmla="*/ 553 h 862"/>
              <a:gd name="T22" fmla="*/ 394 w 1710"/>
              <a:gd name="T23" fmla="*/ 588 h 862"/>
              <a:gd name="T24" fmla="*/ 393 w 1710"/>
              <a:gd name="T25" fmla="*/ 763 h 862"/>
              <a:gd name="T26" fmla="*/ 485 w 1710"/>
              <a:gd name="T27" fmla="*/ 763 h 862"/>
              <a:gd name="T28" fmla="*/ 249 w 1710"/>
              <a:gd name="T29" fmla="*/ 639 h 862"/>
              <a:gd name="T30" fmla="*/ 140 w 1710"/>
              <a:gd name="T31" fmla="*/ 662 h 862"/>
              <a:gd name="T32" fmla="*/ 249 w 1710"/>
              <a:gd name="T33" fmla="*/ 639 h 862"/>
              <a:gd name="T34" fmla="*/ 179 w 1710"/>
              <a:gd name="T35" fmla="*/ 862 h 862"/>
              <a:gd name="T36" fmla="*/ 248 w 1710"/>
              <a:gd name="T37" fmla="*/ 727 h 862"/>
              <a:gd name="T38" fmla="*/ 116 w 1710"/>
              <a:gd name="T39" fmla="*/ 579 h 862"/>
              <a:gd name="T40" fmla="*/ 0 w 1710"/>
              <a:gd name="T41" fmla="*/ 763 h 862"/>
              <a:gd name="T42" fmla="*/ 0 w 1710"/>
              <a:gd name="T43" fmla="*/ 763 h 862"/>
              <a:gd name="T44" fmla="*/ 1660 w 1710"/>
              <a:gd name="T45" fmla="*/ 43 h 862"/>
              <a:gd name="T46" fmla="*/ 1530 w 1710"/>
              <a:gd name="T47" fmla="*/ 105 h 862"/>
              <a:gd name="T48" fmla="*/ 1559 w 1710"/>
              <a:gd name="T49" fmla="*/ 0 h 862"/>
              <a:gd name="T50" fmla="*/ 1447 w 1710"/>
              <a:gd name="T51" fmla="*/ 142 h 862"/>
              <a:gd name="T52" fmla="*/ 1577 w 1710"/>
              <a:gd name="T53" fmla="*/ 142 h 862"/>
              <a:gd name="T54" fmla="*/ 1710 w 1710"/>
              <a:gd name="T55" fmla="*/ 312 h 862"/>
              <a:gd name="T56" fmla="*/ 1660 w 1710"/>
              <a:gd name="T57" fmla="*/ 142 h 862"/>
              <a:gd name="T58" fmla="*/ 1325 w 1710"/>
              <a:gd name="T59" fmla="*/ 138 h 862"/>
              <a:gd name="T60" fmla="*/ 1368 w 1710"/>
              <a:gd name="T61" fmla="*/ 263 h 862"/>
              <a:gd name="T62" fmla="*/ 1402 w 1710"/>
              <a:gd name="T63" fmla="*/ 289 h 862"/>
              <a:gd name="T64" fmla="*/ 1327 w 1710"/>
              <a:gd name="T65" fmla="*/ 100 h 862"/>
              <a:gd name="T66" fmla="*/ 1129 w 1710"/>
              <a:gd name="T67" fmla="*/ 193 h 862"/>
              <a:gd name="T68" fmla="*/ 1089 w 1710"/>
              <a:gd name="T69" fmla="*/ 150 h 862"/>
              <a:gd name="T70" fmla="*/ 1177 w 1710"/>
              <a:gd name="T71" fmla="*/ 109 h 862"/>
              <a:gd name="T72" fmla="*/ 1039 w 1710"/>
              <a:gd name="T73" fmla="*/ 162 h 862"/>
              <a:gd name="T74" fmla="*/ 1112 w 1710"/>
              <a:gd name="T75" fmla="*/ 231 h 862"/>
              <a:gd name="T76" fmla="*/ 1039 w 1710"/>
              <a:gd name="T77" fmla="*/ 264 h 862"/>
              <a:gd name="T78" fmla="*/ 1181 w 1710"/>
              <a:gd name="T79" fmla="*/ 285 h 862"/>
              <a:gd name="T80" fmla="*/ 840 w 1710"/>
              <a:gd name="T81" fmla="*/ 211 h 862"/>
              <a:gd name="T82" fmla="*/ 943 w 1710"/>
              <a:gd name="T83" fmla="*/ 157 h 862"/>
              <a:gd name="T84" fmla="*/ 820 w 1710"/>
              <a:gd name="T85" fmla="*/ 290 h 862"/>
              <a:gd name="T86" fmla="*/ 1007 w 1710"/>
              <a:gd name="T87" fmla="*/ 209 h 862"/>
              <a:gd name="T88" fmla="*/ 701 w 1710"/>
              <a:gd name="T89" fmla="*/ 214 h 862"/>
              <a:gd name="T90" fmla="*/ 755 w 1710"/>
              <a:gd name="T91" fmla="*/ 101 h 862"/>
              <a:gd name="T92" fmla="*/ 653 w 1710"/>
              <a:gd name="T93" fmla="*/ 105 h 862"/>
              <a:gd name="T94" fmla="*/ 610 w 1710"/>
              <a:gd name="T95" fmla="*/ 264 h 862"/>
              <a:gd name="T96" fmla="*/ 563 w 1710"/>
              <a:gd name="T97" fmla="*/ 138 h 862"/>
              <a:gd name="T98" fmla="*/ 446 w 1710"/>
              <a:gd name="T99" fmla="*/ 215 h 862"/>
              <a:gd name="T100" fmla="*/ 386 w 1710"/>
              <a:gd name="T101" fmla="*/ 61 h 862"/>
              <a:gd name="T102" fmla="*/ 386 w 1710"/>
              <a:gd name="T103" fmla="*/ 7 h 862"/>
              <a:gd name="T104" fmla="*/ 362 w 1710"/>
              <a:gd name="T105" fmla="*/ 315 h 862"/>
              <a:gd name="T106" fmla="*/ 362 w 1710"/>
              <a:gd name="T107" fmla="*/ 315 h 862"/>
              <a:gd name="T108" fmla="*/ 267 w 1710"/>
              <a:gd name="T109" fmla="*/ 315 h 862"/>
              <a:gd name="T110" fmla="*/ 173 w 1710"/>
              <a:gd name="T111" fmla="*/ 315 h 862"/>
              <a:gd name="T112" fmla="*/ 45 w 1710"/>
              <a:gd name="T113" fmla="*/ 125 h 862"/>
              <a:gd name="T114" fmla="*/ 146 w 1710"/>
              <a:gd name="T115" fmla="*/ 216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10" h="862">
                <a:moveTo>
                  <a:pt x="962" y="637"/>
                </a:moveTo>
                <a:lnTo>
                  <a:pt x="962" y="637"/>
                </a:lnTo>
                <a:cubicBezTo>
                  <a:pt x="962" y="620"/>
                  <a:pt x="957" y="607"/>
                  <a:pt x="950" y="597"/>
                </a:cubicBezTo>
                <a:cubicBezTo>
                  <a:pt x="942" y="588"/>
                  <a:pt x="931" y="583"/>
                  <a:pt x="917" y="583"/>
                </a:cubicBezTo>
                <a:cubicBezTo>
                  <a:pt x="903" y="583"/>
                  <a:pt x="891" y="588"/>
                  <a:pt x="882" y="598"/>
                </a:cubicBezTo>
                <a:cubicBezTo>
                  <a:pt x="872" y="608"/>
                  <a:pt x="867" y="621"/>
                  <a:pt x="864" y="637"/>
                </a:cubicBezTo>
                <a:lnTo>
                  <a:pt x="962" y="637"/>
                </a:lnTo>
                <a:close/>
                <a:moveTo>
                  <a:pt x="984" y="575"/>
                </a:moveTo>
                <a:lnTo>
                  <a:pt x="984" y="575"/>
                </a:lnTo>
                <a:cubicBezTo>
                  <a:pt x="1000" y="594"/>
                  <a:pt x="1008" y="620"/>
                  <a:pt x="1008" y="652"/>
                </a:cubicBezTo>
                <a:lnTo>
                  <a:pt x="1008" y="671"/>
                </a:lnTo>
                <a:lnTo>
                  <a:pt x="864" y="671"/>
                </a:lnTo>
                <a:cubicBezTo>
                  <a:pt x="865" y="690"/>
                  <a:pt x="871" y="705"/>
                  <a:pt x="882" y="715"/>
                </a:cubicBezTo>
                <a:cubicBezTo>
                  <a:pt x="894" y="726"/>
                  <a:pt x="909" y="731"/>
                  <a:pt x="929" y="731"/>
                </a:cubicBezTo>
                <a:cubicBezTo>
                  <a:pt x="952" y="731"/>
                  <a:pt x="972" y="725"/>
                  <a:pt x="991" y="711"/>
                </a:cubicBezTo>
                <a:lnTo>
                  <a:pt x="991" y="750"/>
                </a:lnTo>
                <a:cubicBezTo>
                  <a:pt x="972" y="762"/>
                  <a:pt x="947" y="768"/>
                  <a:pt x="915" y="768"/>
                </a:cubicBezTo>
                <a:cubicBezTo>
                  <a:pt x="884" y="768"/>
                  <a:pt x="860" y="758"/>
                  <a:pt x="843" y="739"/>
                </a:cubicBezTo>
                <a:cubicBezTo>
                  <a:pt x="825" y="720"/>
                  <a:pt x="816" y="693"/>
                  <a:pt x="816" y="658"/>
                </a:cubicBezTo>
                <a:cubicBezTo>
                  <a:pt x="816" y="626"/>
                  <a:pt x="826" y="599"/>
                  <a:pt x="845" y="579"/>
                </a:cubicBezTo>
                <a:cubicBezTo>
                  <a:pt x="865" y="558"/>
                  <a:pt x="889" y="548"/>
                  <a:pt x="917" y="548"/>
                </a:cubicBezTo>
                <a:cubicBezTo>
                  <a:pt x="946" y="548"/>
                  <a:pt x="968" y="557"/>
                  <a:pt x="984" y="575"/>
                </a:cubicBezTo>
                <a:close/>
                <a:moveTo>
                  <a:pt x="745" y="491"/>
                </a:moveTo>
                <a:lnTo>
                  <a:pt x="745" y="491"/>
                </a:lnTo>
                <a:lnTo>
                  <a:pt x="697" y="504"/>
                </a:lnTo>
                <a:lnTo>
                  <a:pt x="697" y="553"/>
                </a:lnTo>
                <a:lnTo>
                  <a:pt x="662" y="553"/>
                </a:lnTo>
                <a:lnTo>
                  <a:pt x="662" y="590"/>
                </a:lnTo>
                <a:lnTo>
                  <a:pt x="697" y="590"/>
                </a:lnTo>
                <a:lnTo>
                  <a:pt x="697" y="709"/>
                </a:lnTo>
                <a:cubicBezTo>
                  <a:pt x="697" y="748"/>
                  <a:pt x="718" y="767"/>
                  <a:pt x="758" y="767"/>
                </a:cubicBezTo>
                <a:cubicBezTo>
                  <a:pt x="774" y="767"/>
                  <a:pt x="786" y="765"/>
                  <a:pt x="795" y="760"/>
                </a:cubicBezTo>
                <a:lnTo>
                  <a:pt x="795" y="723"/>
                </a:lnTo>
                <a:cubicBezTo>
                  <a:pt x="789" y="727"/>
                  <a:pt x="782" y="730"/>
                  <a:pt x="774" y="730"/>
                </a:cubicBezTo>
                <a:cubicBezTo>
                  <a:pt x="764" y="730"/>
                  <a:pt x="756" y="727"/>
                  <a:pt x="752" y="722"/>
                </a:cubicBezTo>
                <a:cubicBezTo>
                  <a:pt x="747" y="716"/>
                  <a:pt x="745" y="707"/>
                  <a:pt x="745" y="695"/>
                </a:cubicBezTo>
                <a:lnTo>
                  <a:pt x="745" y="590"/>
                </a:lnTo>
                <a:lnTo>
                  <a:pt x="795" y="590"/>
                </a:lnTo>
                <a:lnTo>
                  <a:pt x="795" y="553"/>
                </a:lnTo>
                <a:lnTo>
                  <a:pt x="745" y="553"/>
                </a:lnTo>
                <a:lnTo>
                  <a:pt x="745" y="491"/>
                </a:lnTo>
                <a:close/>
                <a:moveTo>
                  <a:pt x="602" y="454"/>
                </a:moveTo>
                <a:lnTo>
                  <a:pt x="602" y="454"/>
                </a:lnTo>
                <a:cubicBezTo>
                  <a:pt x="595" y="454"/>
                  <a:pt x="588" y="457"/>
                  <a:pt x="582" y="462"/>
                </a:cubicBezTo>
                <a:cubicBezTo>
                  <a:pt x="577" y="467"/>
                  <a:pt x="574" y="474"/>
                  <a:pt x="574" y="482"/>
                </a:cubicBezTo>
                <a:cubicBezTo>
                  <a:pt x="574" y="489"/>
                  <a:pt x="577" y="496"/>
                  <a:pt x="582" y="501"/>
                </a:cubicBezTo>
                <a:cubicBezTo>
                  <a:pt x="588" y="506"/>
                  <a:pt x="595" y="509"/>
                  <a:pt x="602" y="509"/>
                </a:cubicBezTo>
                <a:cubicBezTo>
                  <a:pt x="610" y="509"/>
                  <a:pt x="617" y="506"/>
                  <a:pt x="623" y="501"/>
                </a:cubicBezTo>
                <a:cubicBezTo>
                  <a:pt x="629" y="495"/>
                  <a:pt x="631" y="489"/>
                  <a:pt x="631" y="482"/>
                </a:cubicBezTo>
                <a:cubicBezTo>
                  <a:pt x="631" y="474"/>
                  <a:pt x="629" y="467"/>
                  <a:pt x="623" y="462"/>
                </a:cubicBezTo>
                <a:cubicBezTo>
                  <a:pt x="617" y="457"/>
                  <a:pt x="610" y="454"/>
                  <a:pt x="602" y="454"/>
                </a:cubicBezTo>
                <a:close/>
                <a:moveTo>
                  <a:pt x="578" y="763"/>
                </a:moveTo>
                <a:lnTo>
                  <a:pt x="578" y="763"/>
                </a:lnTo>
                <a:lnTo>
                  <a:pt x="626" y="763"/>
                </a:lnTo>
                <a:lnTo>
                  <a:pt x="626" y="553"/>
                </a:lnTo>
                <a:lnTo>
                  <a:pt x="578" y="553"/>
                </a:lnTo>
                <a:lnTo>
                  <a:pt x="578" y="763"/>
                </a:lnTo>
                <a:close/>
                <a:moveTo>
                  <a:pt x="462" y="548"/>
                </a:moveTo>
                <a:lnTo>
                  <a:pt x="462" y="548"/>
                </a:lnTo>
                <a:cubicBezTo>
                  <a:pt x="433" y="548"/>
                  <a:pt x="410" y="561"/>
                  <a:pt x="394" y="588"/>
                </a:cubicBezTo>
                <a:lnTo>
                  <a:pt x="393" y="588"/>
                </a:lnTo>
                <a:lnTo>
                  <a:pt x="393" y="553"/>
                </a:lnTo>
                <a:lnTo>
                  <a:pt x="346" y="553"/>
                </a:lnTo>
                <a:lnTo>
                  <a:pt x="346" y="763"/>
                </a:lnTo>
                <a:lnTo>
                  <a:pt x="393" y="763"/>
                </a:lnTo>
                <a:lnTo>
                  <a:pt x="393" y="643"/>
                </a:lnTo>
                <a:cubicBezTo>
                  <a:pt x="393" y="626"/>
                  <a:pt x="398" y="613"/>
                  <a:pt x="407" y="602"/>
                </a:cubicBezTo>
                <a:cubicBezTo>
                  <a:pt x="417" y="591"/>
                  <a:pt x="429" y="585"/>
                  <a:pt x="443" y="585"/>
                </a:cubicBezTo>
                <a:cubicBezTo>
                  <a:pt x="471" y="585"/>
                  <a:pt x="485" y="605"/>
                  <a:pt x="485" y="644"/>
                </a:cubicBezTo>
                <a:lnTo>
                  <a:pt x="485" y="763"/>
                </a:lnTo>
                <a:lnTo>
                  <a:pt x="533" y="763"/>
                </a:lnTo>
                <a:lnTo>
                  <a:pt x="533" y="634"/>
                </a:lnTo>
                <a:cubicBezTo>
                  <a:pt x="533" y="606"/>
                  <a:pt x="527" y="585"/>
                  <a:pt x="514" y="570"/>
                </a:cubicBezTo>
                <a:cubicBezTo>
                  <a:pt x="502" y="555"/>
                  <a:pt x="485" y="548"/>
                  <a:pt x="462" y="548"/>
                </a:cubicBezTo>
                <a:close/>
                <a:moveTo>
                  <a:pt x="249" y="639"/>
                </a:moveTo>
                <a:lnTo>
                  <a:pt x="249" y="639"/>
                </a:lnTo>
                <a:cubicBezTo>
                  <a:pt x="249" y="624"/>
                  <a:pt x="244" y="612"/>
                  <a:pt x="234" y="601"/>
                </a:cubicBezTo>
                <a:cubicBezTo>
                  <a:pt x="224" y="591"/>
                  <a:pt x="212" y="586"/>
                  <a:pt x="197" y="586"/>
                </a:cubicBezTo>
                <a:cubicBezTo>
                  <a:pt x="179" y="586"/>
                  <a:pt x="165" y="592"/>
                  <a:pt x="155" y="606"/>
                </a:cubicBezTo>
                <a:cubicBezTo>
                  <a:pt x="145" y="619"/>
                  <a:pt x="140" y="638"/>
                  <a:pt x="140" y="662"/>
                </a:cubicBezTo>
                <a:cubicBezTo>
                  <a:pt x="140" y="682"/>
                  <a:pt x="145" y="699"/>
                  <a:pt x="154" y="711"/>
                </a:cubicBezTo>
                <a:cubicBezTo>
                  <a:pt x="164" y="723"/>
                  <a:pt x="177" y="730"/>
                  <a:pt x="193" y="730"/>
                </a:cubicBezTo>
                <a:cubicBezTo>
                  <a:pt x="210" y="730"/>
                  <a:pt x="223" y="724"/>
                  <a:pt x="233" y="712"/>
                </a:cubicBezTo>
                <a:cubicBezTo>
                  <a:pt x="243" y="700"/>
                  <a:pt x="249" y="685"/>
                  <a:pt x="249" y="666"/>
                </a:cubicBezTo>
                <a:lnTo>
                  <a:pt x="249" y="639"/>
                </a:lnTo>
                <a:close/>
                <a:moveTo>
                  <a:pt x="248" y="553"/>
                </a:moveTo>
                <a:lnTo>
                  <a:pt x="248" y="553"/>
                </a:lnTo>
                <a:lnTo>
                  <a:pt x="296" y="553"/>
                </a:lnTo>
                <a:lnTo>
                  <a:pt x="296" y="746"/>
                </a:lnTo>
                <a:cubicBezTo>
                  <a:pt x="296" y="823"/>
                  <a:pt x="257" y="862"/>
                  <a:pt x="179" y="862"/>
                </a:cubicBezTo>
                <a:cubicBezTo>
                  <a:pt x="152" y="862"/>
                  <a:pt x="128" y="857"/>
                  <a:pt x="108" y="848"/>
                </a:cubicBezTo>
                <a:lnTo>
                  <a:pt x="108" y="804"/>
                </a:lnTo>
                <a:cubicBezTo>
                  <a:pt x="131" y="817"/>
                  <a:pt x="153" y="824"/>
                  <a:pt x="173" y="824"/>
                </a:cubicBezTo>
                <a:cubicBezTo>
                  <a:pt x="223" y="824"/>
                  <a:pt x="248" y="799"/>
                  <a:pt x="248" y="750"/>
                </a:cubicBezTo>
                <a:lnTo>
                  <a:pt x="248" y="727"/>
                </a:lnTo>
                <a:lnTo>
                  <a:pt x="247" y="727"/>
                </a:lnTo>
                <a:cubicBezTo>
                  <a:pt x="232" y="754"/>
                  <a:pt x="208" y="768"/>
                  <a:pt x="176" y="768"/>
                </a:cubicBezTo>
                <a:cubicBezTo>
                  <a:pt x="151" y="768"/>
                  <a:pt x="130" y="758"/>
                  <a:pt x="115" y="740"/>
                </a:cubicBezTo>
                <a:cubicBezTo>
                  <a:pt x="99" y="721"/>
                  <a:pt x="91" y="696"/>
                  <a:pt x="91" y="664"/>
                </a:cubicBezTo>
                <a:cubicBezTo>
                  <a:pt x="91" y="629"/>
                  <a:pt x="99" y="600"/>
                  <a:pt x="116" y="579"/>
                </a:cubicBezTo>
                <a:cubicBezTo>
                  <a:pt x="133" y="558"/>
                  <a:pt x="156" y="548"/>
                  <a:pt x="186" y="548"/>
                </a:cubicBezTo>
                <a:cubicBezTo>
                  <a:pt x="213" y="548"/>
                  <a:pt x="234" y="559"/>
                  <a:pt x="247" y="582"/>
                </a:cubicBezTo>
                <a:lnTo>
                  <a:pt x="248" y="582"/>
                </a:lnTo>
                <a:lnTo>
                  <a:pt x="248" y="553"/>
                </a:lnTo>
                <a:close/>
                <a:moveTo>
                  <a:pt x="0" y="763"/>
                </a:moveTo>
                <a:lnTo>
                  <a:pt x="0" y="763"/>
                </a:lnTo>
                <a:lnTo>
                  <a:pt x="50" y="763"/>
                </a:lnTo>
                <a:lnTo>
                  <a:pt x="50" y="469"/>
                </a:lnTo>
                <a:lnTo>
                  <a:pt x="0" y="469"/>
                </a:lnTo>
                <a:lnTo>
                  <a:pt x="0" y="763"/>
                </a:lnTo>
                <a:close/>
                <a:moveTo>
                  <a:pt x="1710" y="142"/>
                </a:moveTo>
                <a:lnTo>
                  <a:pt x="1710" y="142"/>
                </a:lnTo>
                <a:lnTo>
                  <a:pt x="1710" y="105"/>
                </a:lnTo>
                <a:lnTo>
                  <a:pt x="1660" y="105"/>
                </a:lnTo>
                <a:lnTo>
                  <a:pt x="1660" y="43"/>
                </a:lnTo>
                <a:lnTo>
                  <a:pt x="1613" y="56"/>
                </a:lnTo>
                <a:lnTo>
                  <a:pt x="1613" y="105"/>
                </a:lnTo>
                <a:lnTo>
                  <a:pt x="1579" y="105"/>
                </a:lnTo>
                <a:lnTo>
                  <a:pt x="1577" y="105"/>
                </a:lnTo>
                <a:lnTo>
                  <a:pt x="1530" y="105"/>
                </a:lnTo>
                <a:lnTo>
                  <a:pt x="1530" y="76"/>
                </a:lnTo>
                <a:cubicBezTo>
                  <a:pt x="1530" y="50"/>
                  <a:pt x="1542" y="37"/>
                  <a:pt x="1565" y="37"/>
                </a:cubicBezTo>
                <a:cubicBezTo>
                  <a:pt x="1573" y="37"/>
                  <a:pt x="1580" y="39"/>
                  <a:pt x="1587" y="43"/>
                </a:cubicBezTo>
                <a:lnTo>
                  <a:pt x="1587" y="4"/>
                </a:lnTo>
                <a:cubicBezTo>
                  <a:pt x="1580" y="1"/>
                  <a:pt x="1570" y="0"/>
                  <a:pt x="1559" y="0"/>
                </a:cubicBezTo>
                <a:cubicBezTo>
                  <a:pt x="1537" y="0"/>
                  <a:pt x="1519" y="6"/>
                  <a:pt x="1504" y="18"/>
                </a:cubicBezTo>
                <a:cubicBezTo>
                  <a:pt x="1490" y="31"/>
                  <a:pt x="1483" y="48"/>
                  <a:pt x="1483" y="71"/>
                </a:cubicBezTo>
                <a:lnTo>
                  <a:pt x="1483" y="105"/>
                </a:lnTo>
                <a:lnTo>
                  <a:pt x="1447" y="105"/>
                </a:lnTo>
                <a:lnTo>
                  <a:pt x="1447" y="142"/>
                </a:lnTo>
                <a:lnTo>
                  <a:pt x="1483" y="142"/>
                </a:lnTo>
                <a:lnTo>
                  <a:pt x="1483" y="315"/>
                </a:lnTo>
                <a:lnTo>
                  <a:pt x="1530" y="315"/>
                </a:lnTo>
                <a:lnTo>
                  <a:pt x="1530" y="142"/>
                </a:lnTo>
                <a:lnTo>
                  <a:pt x="1577" y="142"/>
                </a:lnTo>
                <a:lnTo>
                  <a:pt x="1579" y="142"/>
                </a:lnTo>
                <a:lnTo>
                  <a:pt x="1613" y="142"/>
                </a:lnTo>
                <a:lnTo>
                  <a:pt x="1613" y="261"/>
                </a:lnTo>
                <a:cubicBezTo>
                  <a:pt x="1613" y="300"/>
                  <a:pt x="1633" y="319"/>
                  <a:pt x="1674" y="319"/>
                </a:cubicBezTo>
                <a:cubicBezTo>
                  <a:pt x="1689" y="319"/>
                  <a:pt x="1701" y="317"/>
                  <a:pt x="1710" y="312"/>
                </a:cubicBezTo>
                <a:lnTo>
                  <a:pt x="1710" y="275"/>
                </a:lnTo>
                <a:cubicBezTo>
                  <a:pt x="1705" y="279"/>
                  <a:pt x="1698" y="282"/>
                  <a:pt x="1689" y="282"/>
                </a:cubicBezTo>
                <a:cubicBezTo>
                  <a:pt x="1679" y="282"/>
                  <a:pt x="1671" y="279"/>
                  <a:pt x="1667" y="274"/>
                </a:cubicBezTo>
                <a:cubicBezTo>
                  <a:pt x="1662" y="268"/>
                  <a:pt x="1660" y="259"/>
                  <a:pt x="1660" y="247"/>
                </a:cubicBezTo>
                <a:lnTo>
                  <a:pt x="1660" y="142"/>
                </a:lnTo>
                <a:lnTo>
                  <a:pt x="1710" y="142"/>
                </a:lnTo>
                <a:close/>
                <a:moveTo>
                  <a:pt x="1383" y="210"/>
                </a:moveTo>
                <a:lnTo>
                  <a:pt x="1383" y="210"/>
                </a:lnTo>
                <a:cubicBezTo>
                  <a:pt x="1383" y="187"/>
                  <a:pt x="1378" y="169"/>
                  <a:pt x="1368" y="157"/>
                </a:cubicBezTo>
                <a:cubicBezTo>
                  <a:pt x="1358" y="144"/>
                  <a:pt x="1343" y="138"/>
                  <a:pt x="1325" y="138"/>
                </a:cubicBezTo>
                <a:cubicBezTo>
                  <a:pt x="1306" y="138"/>
                  <a:pt x="1291" y="144"/>
                  <a:pt x="1281" y="157"/>
                </a:cubicBezTo>
                <a:cubicBezTo>
                  <a:pt x="1270" y="170"/>
                  <a:pt x="1264" y="188"/>
                  <a:pt x="1264" y="211"/>
                </a:cubicBezTo>
                <a:cubicBezTo>
                  <a:pt x="1264" y="233"/>
                  <a:pt x="1270" y="250"/>
                  <a:pt x="1281" y="263"/>
                </a:cubicBezTo>
                <a:cubicBezTo>
                  <a:pt x="1292" y="276"/>
                  <a:pt x="1306" y="282"/>
                  <a:pt x="1325" y="282"/>
                </a:cubicBezTo>
                <a:cubicBezTo>
                  <a:pt x="1343" y="282"/>
                  <a:pt x="1358" y="276"/>
                  <a:pt x="1368" y="263"/>
                </a:cubicBezTo>
                <a:cubicBezTo>
                  <a:pt x="1378" y="251"/>
                  <a:pt x="1383" y="233"/>
                  <a:pt x="1383" y="210"/>
                </a:cubicBezTo>
                <a:close/>
                <a:moveTo>
                  <a:pt x="1404" y="129"/>
                </a:moveTo>
                <a:lnTo>
                  <a:pt x="1404" y="129"/>
                </a:lnTo>
                <a:cubicBezTo>
                  <a:pt x="1423" y="148"/>
                  <a:pt x="1432" y="175"/>
                  <a:pt x="1432" y="209"/>
                </a:cubicBezTo>
                <a:cubicBezTo>
                  <a:pt x="1432" y="242"/>
                  <a:pt x="1422" y="269"/>
                  <a:pt x="1402" y="289"/>
                </a:cubicBezTo>
                <a:cubicBezTo>
                  <a:pt x="1382" y="310"/>
                  <a:pt x="1356" y="320"/>
                  <a:pt x="1322" y="320"/>
                </a:cubicBezTo>
                <a:cubicBezTo>
                  <a:pt x="1290" y="320"/>
                  <a:pt x="1264" y="310"/>
                  <a:pt x="1245" y="290"/>
                </a:cubicBezTo>
                <a:cubicBezTo>
                  <a:pt x="1225" y="271"/>
                  <a:pt x="1216" y="245"/>
                  <a:pt x="1216" y="212"/>
                </a:cubicBezTo>
                <a:cubicBezTo>
                  <a:pt x="1216" y="177"/>
                  <a:pt x="1226" y="149"/>
                  <a:pt x="1246" y="129"/>
                </a:cubicBezTo>
                <a:cubicBezTo>
                  <a:pt x="1266" y="110"/>
                  <a:pt x="1293" y="100"/>
                  <a:pt x="1327" y="100"/>
                </a:cubicBezTo>
                <a:cubicBezTo>
                  <a:pt x="1360" y="100"/>
                  <a:pt x="1386" y="109"/>
                  <a:pt x="1404" y="129"/>
                </a:cubicBezTo>
                <a:close/>
                <a:moveTo>
                  <a:pt x="1172" y="217"/>
                </a:moveTo>
                <a:lnTo>
                  <a:pt x="1172" y="217"/>
                </a:lnTo>
                <a:cubicBezTo>
                  <a:pt x="1167" y="212"/>
                  <a:pt x="1161" y="208"/>
                  <a:pt x="1154" y="204"/>
                </a:cubicBezTo>
                <a:cubicBezTo>
                  <a:pt x="1147" y="200"/>
                  <a:pt x="1139" y="197"/>
                  <a:pt x="1129" y="193"/>
                </a:cubicBezTo>
                <a:cubicBezTo>
                  <a:pt x="1123" y="191"/>
                  <a:pt x="1117" y="188"/>
                  <a:pt x="1111" y="186"/>
                </a:cubicBezTo>
                <a:cubicBezTo>
                  <a:pt x="1106" y="184"/>
                  <a:pt x="1102" y="182"/>
                  <a:pt x="1098" y="180"/>
                </a:cubicBezTo>
                <a:cubicBezTo>
                  <a:pt x="1094" y="177"/>
                  <a:pt x="1091" y="175"/>
                  <a:pt x="1089" y="172"/>
                </a:cubicBezTo>
                <a:cubicBezTo>
                  <a:pt x="1087" y="168"/>
                  <a:pt x="1086" y="165"/>
                  <a:pt x="1086" y="160"/>
                </a:cubicBezTo>
                <a:cubicBezTo>
                  <a:pt x="1086" y="156"/>
                  <a:pt x="1087" y="153"/>
                  <a:pt x="1089" y="150"/>
                </a:cubicBezTo>
                <a:cubicBezTo>
                  <a:pt x="1091" y="147"/>
                  <a:pt x="1094" y="144"/>
                  <a:pt x="1097" y="142"/>
                </a:cubicBezTo>
                <a:cubicBezTo>
                  <a:pt x="1101" y="140"/>
                  <a:pt x="1105" y="138"/>
                  <a:pt x="1110" y="137"/>
                </a:cubicBezTo>
                <a:cubicBezTo>
                  <a:pt x="1115" y="136"/>
                  <a:pt x="1120" y="135"/>
                  <a:pt x="1126" y="135"/>
                </a:cubicBezTo>
                <a:cubicBezTo>
                  <a:pt x="1145" y="135"/>
                  <a:pt x="1162" y="140"/>
                  <a:pt x="1177" y="150"/>
                </a:cubicBezTo>
                <a:lnTo>
                  <a:pt x="1177" y="109"/>
                </a:lnTo>
                <a:cubicBezTo>
                  <a:pt x="1162" y="103"/>
                  <a:pt x="1144" y="100"/>
                  <a:pt x="1125" y="100"/>
                </a:cubicBezTo>
                <a:cubicBezTo>
                  <a:pt x="1114" y="100"/>
                  <a:pt x="1103" y="101"/>
                  <a:pt x="1093" y="104"/>
                </a:cubicBezTo>
                <a:cubicBezTo>
                  <a:pt x="1083" y="106"/>
                  <a:pt x="1074" y="110"/>
                  <a:pt x="1065" y="116"/>
                </a:cubicBezTo>
                <a:cubicBezTo>
                  <a:pt x="1057" y="121"/>
                  <a:pt x="1051" y="127"/>
                  <a:pt x="1046" y="135"/>
                </a:cubicBezTo>
                <a:cubicBezTo>
                  <a:pt x="1041" y="143"/>
                  <a:pt x="1039" y="152"/>
                  <a:pt x="1039" y="162"/>
                </a:cubicBezTo>
                <a:cubicBezTo>
                  <a:pt x="1039" y="170"/>
                  <a:pt x="1040" y="177"/>
                  <a:pt x="1043" y="183"/>
                </a:cubicBezTo>
                <a:cubicBezTo>
                  <a:pt x="1045" y="190"/>
                  <a:pt x="1048" y="195"/>
                  <a:pt x="1053" y="200"/>
                </a:cubicBezTo>
                <a:cubicBezTo>
                  <a:pt x="1057" y="205"/>
                  <a:pt x="1063" y="209"/>
                  <a:pt x="1070" y="213"/>
                </a:cubicBezTo>
                <a:cubicBezTo>
                  <a:pt x="1077" y="217"/>
                  <a:pt x="1085" y="220"/>
                  <a:pt x="1093" y="224"/>
                </a:cubicBezTo>
                <a:cubicBezTo>
                  <a:pt x="1100" y="226"/>
                  <a:pt x="1107" y="229"/>
                  <a:pt x="1112" y="231"/>
                </a:cubicBezTo>
                <a:cubicBezTo>
                  <a:pt x="1118" y="233"/>
                  <a:pt x="1123" y="235"/>
                  <a:pt x="1127" y="238"/>
                </a:cubicBezTo>
                <a:cubicBezTo>
                  <a:pt x="1131" y="240"/>
                  <a:pt x="1135" y="243"/>
                  <a:pt x="1137" y="247"/>
                </a:cubicBezTo>
                <a:cubicBezTo>
                  <a:pt x="1140" y="250"/>
                  <a:pt x="1141" y="254"/>
                  <a:pt x="1141" y="259"/>
                </a:cubicBezTo>
                <a:cubicBezTo>
                  <a:pt x="1141" y="276"/>
                  <a:pt x="1126" y="284"/>
                  <a:pt x="1098" y="284"/>
                </a:cubicBezTo>
                <a:cubicBezTo>
                  <a:pt x="1076" y="284"/>
                  <a:pt x="1057" y="278"/>
                  <a:pt x="1039" y="264"/>
                </a:cubicBezTo>
                <a:lnTo>
                  <a:pt x="1039" y="308"/>
                </a:lnTo>
                <a:cubicBezTo>
                  <a:pt x="1056" y="316"/>
                  <a:pt x="1076" y="320"/>
                  <a:pt x="1099" y="320"/>
                </a:cubicBezTo>
                <a:cubicBezTo>
                  <a:pt x="1110" y="320"/>
                  <a:pt x="1122" y="318"/>
                  <a:pt x="1132" y="316"/>
                </a:cubicBezTo>
                <a:cubicBezTo>
                  <a:pt x="1143" y="313"/>
                  <a:pt x="1153" y="309"/>
                  <a:pt x="1161" y="304"/>
                </a:cubicBezTo>
                <a:cubicBezTo>
                  <a:pt x="1169" y="299"/>
                  <a:pt x="1176" y="292"/>
                  <a:pt x="1181" y="285"/>
                </a:cubicBezTo>
                <a:cubicBezTo>
                  <a:pt x="1185" y="277"/>
                  <a:pt x="1188" y="267"/>
                  <a:pt x="1188" y="257"/>
                </a:cubicBezTo>
                <a:cubicBezTo>
                  <a:pt x="1188" y="248"/>
                  <a:pt x="1187" y="240"/>
                  <a:pt x="1184" y="234"/>
                </a:cubicBezTo>
                <a:cubicBezTo>
                  <a:pt x="1181" y="228"/>
                  <a:pt x="1177" y="222"/>
                  <a:pt x="1172" y="217"/>
                </a:cubicBezTo>
                <a:close/>
                <a:moveTo>
                  <a:pt x="840" y="211"/>
                </a:moveTo>
                <a:lnTo>
                  <a:pt x="840" y="211"/>
                </a:lnTo>
                <a:cubicBezTo>
                  <a:pt x="840" y="233"/>
                  <a:pt x="845" y="250"/>
                  <a:pt x="856" y="263"/>
                </a:cubicBezTo>
                <a:cubicBezTo>
                  <a:pt x="867" y="276"/>
                  <a:pt x="882" y="282"/>
                  <a:pt x="900" y="282"/>
                </a:cubicBezTo>
                <a:cubicBezTo>
                  <a:pt x="919" y="282"/>
                  <a:pt x="933" y="276"/>
                  <a:pt x="943" y="263"/>
                </a:cubicBezTo>
                <a:cubicBezTo>
                  <a:pt x="954" y="251"/>
                  <a:pt x="959" y="233"/>
                  <a:pt x="959" y="210"/>
                </a:cubicBezTo>
                <a:cubicBezTo>
                  <a:pt x="959" y="187"/>
                  <a:pt x="954" y="169"/>
                  <a:pt x="943" y="157"/>
                </a:cubicBezTo>
                <a:cubicBezTo>
                  <a:pt x="933" y="144"/>
                  <a:pt x="919" y="138"/>
                  <a:pt x="900" y="138"/>
                </a:cubicBezTo>
                <a:cubicBezTo>
                  <a:pt x="882" y="138"/>
                  <a:pt x="867" y="144"/>
                  <a:pt x="856" y="157"/>
                </a:cubicBezTo>
                <a:cubicBezTo>
                  <a:pt x="845" y="170"/>
                  <a:pt x="840" y="188"/>
                  <a:pt x="840" y="211"/>
                </a:cubicBezTo>
                <a:close/>
                <a:moveTo>
                  <a:pt x="820" y="290"/>
                </a:moveTo>
                <a:lnTo>
                  <a:pt x="820" y="290"/>
                </a:lnTo>
                <a:cubicBezTo>
                  <a:pt x="801" y="271"/>
                  <a:pt x="791" y="245"/>
                  <a:pt x="791" y="212"/>
                </a:cubicBezTo>
                <a:cubicBezTo>
                  <a:pt x="791" y="177"/>
                  <a:pt x="801" y="149"/>
                  <a:pt x="822" y="129"/>
                </a:cubicBezTo>
                <a:cubicBezTo>
                  <a:pt x="842" y="110"/>
                  <a:pt x="869" y="100"/>
                  <a:pt x="903" y="100"/>
                </a:cubicBezTo>
                <a:cubicBezTo>
                  <a:pt x="936" y="100"/>
                  <a:pt x="962" y="109"/>
                  <a:pt x="980" y="129"/>
                </a:cubicBezTo>
                <a:cubicBezTo>
                  <a:pt x="998" y="148"/>
                  <a:pt x="1007" y="175"/>
                  <a:pt x="1007" y="209"/>
                </a:cubicBezTo>
                <a:cubicBezTo>
                  <a:pt x="1007" y="242"/>
                  <a:pt x="997" y="269"/>
                  <a:pt x="978" y="289"/>
                </a:cubicBezTo>
                <a:cubicBezTo>
                  <a:pt x="958" y="310"/>
                  <a:pt x="931" y="320"/>
                  <a:pt x="898" y="320"/>
                </a:cubicBezTo>
                <a:cubicBezTo>
                  <a:pt x="866" y="320"/>
                  <a:pt x="840" y="310"/>
                  <a:pt x="820" y="290"/>
                </a:cubicBezTo>
                <a:close/>
                <a:moveTo>
                  <a:pt x="701" y="214"/>
                </a:moveTo>
                <a:lnTo>
                  <a:pt x="701" y="214"/>
                </a:lnTo>
                <a:cubicBezTo>
                  <a:pt x="701" y="192"/>
                  <a:pt x="706" y="175"/>
                  <a:pt x="715" y="162"/>
                </a:cubicBezTo>
                <a:cubicBezTo>
                  <a:pt x="724" y="150"/>
                  <a:pt x="736" y="143"/>
                  <a:pt x="750" y="143"/>
                </a:cubicBezTo>
                <a:cubicBezTo>
                  <a:pt x="761" y="143"/>
                  <a:pt x="769" y="145"/>
                  <a:pt x="775" y="150"/>
                </a:cubicBezTo>
                <a:lnTo>
                  <a:pt x="775" y="105"/>
                </a:lnTo>
                <a:cubicBezTo>
                  <a:pt x="771" y="102"/>
                  <a:pt x="764" y="101"/>
                  <a:pt x="755" y="101"/>
                </a:cubicBezTo>
                <a:cubicBezTo>
                  <a:pt x="743" y="101"/>
                  <a:pt x="733" y="105"/>
                  <a:pt x="723" y="113"/>
                </a:cubicBezTo>
                <a:cubicBezTo>
                  <a:pt x="713" y="122"/>
                  <a:pt x="706" y="133"/>
                  <a:pt x="702" y="148"/>
                </a:cubicBezTo>
                <a:lnTo>
                  <a:pt x="701" y="148"/>
                </a:lnTo>
                <a:lnTo>
                  <a:pt x="701" y="105"/>
                </a:lnTo>
                <a:lnTo>
                  <a:pt x="653" y="105"/>
                </a:lnTo>
                <a:lnTo>
                  <a:pt x="653" y="315"/>
                </a:lnTo>
                <a:lnTo>
                  <a:pt x="701" y="315"/>
                </a:lnTo>
                <a:lnTo>
                  <a:pt x="701" y="214"/>
                </a:lnTo>
                <a:close/>
                <a:moveTo>
                  <a:pt x="610" y="264"/>
                </a:moveTo>
                <a:lnTo>
                  <a:pt x="610" y="264"/>
                </a:lnTo>
                <a:cubicBezTo>
                  <a:pt x="595" y="276"/>
                  <a:pt x="579" y="282"/>
                  <a:pt x="561" y="282"/>
                </a:cubicBezTo>
                <a:cubicBezTo>
                  <a:pt x="541" y="282"/>
                  <a:pt x="525" y="276"/>
                  <a:pt x="513" y="263"/>
                </a:cubicBezTo>
                <a:cubicBezTo>
                  <a:pt x="501" y="250"/>
                  <a:pt x="495" y="233"/>
                  <a:pt x="495" y="212"/>
                </a:cubicBezTo>
                <a:cubicBezTo>
                  <a:pt x="495" y="189"/>
                  <a:pt x="501" y="172"/>
                  <a:pt x="514" y="158"/>
                </a:cubicBezTo>
                <a:cubicBezTo>
                  <a:pt x="527" y="144"/>
                  <a:pt x="543" y="138"/>
                  <a:pt x="563" y="138"/>
                </a:cubicBezTo>
                <a:cubicBezTo>
                  <a:pt x="580" y="138"/>
                  <a:pt x="595" y="143"/>
                  <a:pt x="610" y="154"/>
                </a:cubicBezTo>
                <a:lnTo>
                  <a:pt x="610" y="110"/>
                </a:lnTo>
                <a:cubicBezTo>
                  <a:pt x="595" y="103"/>
                  <a:pt x="579" y="100"/>
                  <a:pt x="559" y="100"/>
                </a:cubicBezTo>
                <a:cubicBezTo>
                  <a:pt x="525" y="100"/>
                  <a:pt x="497" y="110"/>
                  <a:pt x="477" y="131"/>
                </a:cubicBezTo>
                <a:cubicBezTo>
                  <a:pt x="456" y="152"/>
                  <a:pt x="446" y="180"/>
                  <a:pt x="446" y="215"/>
                </a:cubicBezTo>
                <a:cubicBezTo>
                  <a:pt x="446" y="246"/>
                  <a:pt x="456" y="271"/>
                  <a:pt x="475" y="290"/>
                </a:cubicBezTo>
                <a:cubicBezTo>
                  <a:pt x="494" y="310"/>
                  <a:pt x="519" y="320"/>
                  <a:pt x="550" y="320"/>
                </a:cubicBezTo>
                <a:cubicBezTo>
                  <a:pt x="573" y="320"/>
                  <a:pt x="593" y="315"/>
                  <a:pt x="610" y="305"/>
                </a:cubicBezTo>
                <a:lnTo>
                  <a:pt x="610" y="264"/>
                </a:lnTo>
                <a:close/>
                <a:moveTo>
                  <a:pt x="386" y="61"/>
                </a:moveTo>
                <a:lnTo>
                  <a:pt x="386" y="61"/>
                </a:lnTo>
                <a:cubicBezTo>
                  <a:pt x="394" y="61"/>
                  <a:pt x="401" y="58"/>
                  <a:pt x="407" y="53"/>
                </a:cubicBezTo>
                <a:cubicBezTo>
                  <a:pt x="412" y="47"/>
                  <a:pt x="415" y="41"/>
                  <a:pt x="415" y="34"/>
                </a:cubicBezTo>
                <a:cubicBezTo>
                  <a:pt x="415" y="26"/>
                  <a:pt x="412" y="19"/>
                  <a:pt x="407" y="14"/>
                </a:cubicBezTo>
                <a:cubicBezTo>
                  <a:pt x="401" y="9"/>
                  <a:pt x="394" y="7"/>
                  <a:pt x="386" y="7"/>
                </a:cubicBezTo>
                <a:cubicBezTo>
                  <a:pt x="378" y="7"/>
                  <a:pt x="372" y="9"/>
                  <a:pt x="366" y="14"/>
                </a:cubicBezTo>
                <a:cubicBezTo>
                  <a:pt x="360" y="19"/>
                  <a:pt x="358" y="26"/>
                  <a:pt x="358" y="34"/>
                </a:cubicBezTo>
                <a:cubicBezTo>
                  <a:pt x="358" y="41"/>
                  <a:pt x="360" y="48"/>
                  <a:pt x="366" y="53"/>
                </a:cubicBezTo>
                <a:cubicBezTo>
                  <a:pt x="372" y="58"/>
                  <a:pt x="378" y="61"/>
                  <a:pt x="386" y="61"/>
                </a:cubicBezTo>
                <a:close/>
                <a:moveTo>
                  <a:pt x="362" y="315"/>
                </a:moveTo>
                <a:lnTo>
                  <a:pt x="362" y="315"/>
                </a:lnTo>
                <a:lnTo>
                  <a:pt x="410" y="315"/>
                </a:lnTo>
                <a:lnTo>
                  <a:pt x="410" y="105"/>
                </a:lnTo>
                <a:lnTo>
                  <a:pt x="362" y="105"/>
                </a:lnTo>
                <a:lnTo>
                  <a:pt x="362" y="315"/>
                </a:lnTo>
                <a:close/>
                <a:moveTo>
                  <a:pt x="249" y="21"/>
                </a:moveTo>
                <a:lnTo>
                  <a:pt x="249" y="21"/>
                </a:lnTo>
                <a:lnTo>
                  <a:pt x="316" y="21"/>
                </a:lnTo>
                <a:lnTo>
                  <a:pt x="316" y="315"/>
                </a:lnTo>
                <a:lnTo>
                  <a:pt x="267" y="315"/>
                </a:lnTo>
                <a:lnTo>
                  <a:pt x="267" y="124"/>
                </a:lnTo>
                <a:cubicBezTo>
                  <a:pt x="267" y="109"/>
                  <a:pt x="268" y="90"/>
                  <a:pt x="270" y="67"/>
                </a:cubicBezTo>
                <a:lnTo>
                  <a:pt x="269" y="67"/>
                </a:lnTo>
                <a:cubicBezTo>
                  <a:pt x="266" y="80"/>
                  <a:pt x="264" y="89"/>
                  <a:pt x="261" y="95"/>
                </a:cubicBezTo>
                <a:lnTo>
                  <a:pt x="173" y="315"/>
                </a:lnTo>
                <a:lnTo>
                  <a:pt x="140" y="315"/>
                </a:lnTo>
                <a:lnTo>
                  <a:pt x="52" y="96"/>
                </a:lnTo>
                <a:cubicBezTo>
                  <a:pt x="49" y="90"/>
                  <a:pt x="47" y="80"/>
                  <a:pt x="44" y="67"/>
                </a:cubicBezTo>
                <a:lnTo>
                  <a:pt x="43" y="67"/>
                </a:lnTo>
                <a:cubicBezTo>
                  <a:pt x="44" y="79"/>
                  <a:pt x="45" y="98"/>
                  <a:pt x="45" y="125"/>
                </a:cubicBezTo>
                <a:lnTo>
                  <a:pt x="45" y="315"/>
                </a:lnTo>
                <a:lnTo>
                  <a:pt x="0" y="315"/>
                </a:lnTo>
                <a:lnTo>
                  <a:pt x="0" y="21"/>
                </a:lnTo>
                <a:lnTo>
                  <a:pt x="68" y="21"/>
                </a:lnTo>
                <a:lnTo>
                  <a:pt x="146" y="216"/>
                </a:lnTo>
                <a:cubicBezTo>
                  <a:pt x="152" y="231"/>
                  <a:pt x="155" y="243"/>
                  <a:pt x="157" y="250"/>
                </a:cubicBezTo>
                <a:lnTo>
                  <a:pt x="158" y="250"/>
                </a:lnTo>
                <a:cubicBezTo>
                  <a:pt x="163" y="235"/>
                  <a:pt x="167" y="223"/>
                  <a:pt x="171" y="216"/>
                </a:cubicBezTo>
                <a:lnTo>
                  <a:pt x="249" y="21"/>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pic>
        <p:nvPicPr>
          <p:cNvPr id="12" name="Picture 11" descr="A picture containing object, honeycomb&#10;&#10;Description automatically generated">
            <a:extLst>
              <a:ext uri="{FF2B5EF4-FFF2-40B4-BE49-F238E27FC236}">
                <a16:creationId xmlns:a16="http://schemas.microsoft.com/office/drawing/2014/main" id="{3D26FB41-BE56-495D-8D69-B32B054881B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4319701" y="399141"/>
            <a:ext cx="7872299" cy="6458859"/>
          </a:xfrm>
          <a:prstGeom prst="rect">
            <a:avLst/>
          </a:prstGeom>
        </p:spPr>
      </p:pic>
    </p:spTree>
    <p:extLst>
      <p:ext uri="{BB962C8B-B14F-4D97-AF65-F5344CB8AC3E}">
        <p14:creationId xmlns:p14="http://schemas.microsoft.com/office/powerpoint/2010/main" val="173636963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4" orient="horz" pos="216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pic>
        <p:nvPicPr>
          <p:cNvPr id="7" name="MS logo white - EMF" descr="Microsoft logo white text version">
            <a:extLst>
              <a:ext uri="{FF2B5EF4-FFF2-40B4-BE49-F238E27FC236}">
                <a16:creationId xmlns:a16="http://schemas.microsoft.com/office/drawing/2014/main" id="{44E1717B-1127-422B-83A0-6DB1F04DE4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256248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4140200" cy="1107996"/>
          </a:xfrm>
          <a:noFill/>
        </p:spPr>
        <p:txBody>
          <a:bodyPr wrap="square"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41402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pic>
        <p:nvPicPr>
          <p:cNvPr id="7" name="MS logo white - EMF" descr="Microsoft logo white text version">
            <a:extLst>
              <a:ext uri="{FF2B5EF4-FFF2-40B4-BE49-F238E27FC236}">
                <a16:creationId xmlns:a16="http://schemas.microsoft.com/office/drawing/2014/main" id="{923145A3-A9AB-4B3E-A898-5EC4C93284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pic>
        <p:nvPicPr>
          <p:cNvPr id="10" name="Picture 9" descr="A picture containing object, honeycomb&#10;&#10;Description automatically generated">
            <a:extLst>
              <a:ext uri="{FF2B5EF4-FFF2-40B4-BE49-F238E27FC236}">
                <a16:creationId xmlns:a16="http://schemas.microsoft.com/office/drawing/2014/main" id="{B7FF868F-4506-470A-8775-7A80A78D9225}"/>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4319701" y="399141"/>
            <a:ext cx="7872299" cy="6458859"/>
          </a:xfrm>
          <a:prstGeom prst="rect">
            <a:avLst/>
          </a:prstGeom>
        </p:spPr>
      </p:pic>
    </p:spTree>
    <p:extLst>
      <p:ext uri="{BB962C8B-B14F-4D97-AF65-F5344CB8AC3E}">
        <p14:creationId xmlns:p14="http://schemas.microsoft.com/office/powerpoint/2010/main" val="3837033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guide id="5" pos="2976">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9A95C66C-5C96-2344-B6A3-F56B3F7963BA}"/>
              </a:ext>
            </a:extLst>
          </p:cNvPr>
          <p:cNvSpPr>
            <a:spLocks noGrp="1"/>
          </p:cNvSpPr>
          <p:nvPr userDrawn="1">
            <p:ph type="title" hasCustomPrompt="1"/>
          </p:nvPr>
        </p:nvSpPr>
        <p:spPr>
          <a:xfrm>
            <a:off x="584200" y="2425780"/>
            <a:ext cx="4140200" cy="1107996"/>
          </a:xfrm>
          <a:noFill/>
        </p:spPr>
        <p:txBody>
          <a:bodyPr wrap="square"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a:t>Event name or presentation title </a:t>
            </a:r>
          </a:p>
        </p:txBody>
      </p:sp>
      <p:sp>
        <p:nvSpPr>
          <p:cNvPr id="16" name="Text Placeholder 4">
            <a:extLst>
              <a:ext uri="{FF2B5EF4-FFF2-40B4-BE49-F238E27FC236}">
                <a16:creationId xmlns:a16="http://schemas.microsoft.com/office/drawing/2014/main" id="{CEB75608-737B-0C4E-85B1-321723083970}"/>
              </a:ext>
            </a:extLst>
          </p:cNvPr>
          <p:cNvSpPr>
            <a:spLocks noGrp="1"/>
          </p:cNvSpPr>
          <p:nvPr userDrawn="1">
            <p:ph type="body" sz="quarter" idx="12" hasCustomPrompt="1"/>
          </p:nvPr>
        </p:nvSpPr>
        <p:spPr>
          <a:xfrm>
            <a:off x="584200" y="3962400"/>
            <a:ext cx="41402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pic>
        <p:nvPicPr>
          <p:cNvPr id="14" name="MS logo white - EMF" descr="Microsoft logo white text version">
            <a:extLst>
              <a:ext uri="{FF2B5EF4-FFF2-40B4-BE49-F238E27FC236}">
                <a16:creationId xmlns:a16="http://schemas.microsoft.com/office/drawing/2014/main" id="{63E1BA19-1D9F-FC44-8A38-8C233C9CC48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pic>
        <p:nvPicPr>
          <p:cNvPr id="3" name="Picture 2" descr="A picture containing table, drawing, clock, brick&#10;&#10;Description automatically generated">
            <a:extLst>
              <a:ext uri="{FF2B5EF4-FFF2-40B4-BE49-F238E27FC236}">
                <a16:creationId xmlns:a16="http://schemas.microsoft.com/office/drawing/2014/main" id="{161BD653-A2B0-4E8A-A9B5-F01A451753AF}"/>
              </a:ext>
            </a:extLst>
          </p:cNvPr>
          <p:cNvPicPr>
            <a:picLocks noChangeAspect="1"/>
          </p:cNvPicPr>
          <p:nvPr userDrawn="1"/>
        </p:nvPicPr>
        <p:blipFill>
          <a:blip r:embed="rId3"/>
          <a:stretch>
            <a:fillRect/>
          </a:stretch>
        </p:blipFill>
        <p:spPr>
          <a:xfrm>
            <a:off x="7013113" y="0"/>
            <a:ext cx="4232746" cy="6858000"/>
          </a:xfrm>
          <a:prstGeom prst="rect">
            <a:avLst/>
          </a:prstGeom>
        </p:spPr>
      </p:pic>
    </p:spTree>
    <p:extLst>
      <p:ext uri="{BB962C8B-B14F-4D97-AF65-F5344CB8AC3E}">
        <p14:creationId xmlns:p14="http://schemas.microsoft.com/office/powerpoint/2010/main" val="3730952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square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a:t>
            </a:r>
          </a:p>
        </p:txBody>
      </p:sp>
      <p:pic>
        <p:nvPicPr>
          <p:cNvPr id="6" name="Picture 5" descr="A person sitting at a table using a computer&#10;&#10;Description automatically generated">
            <a:extLst>
              <a:ext uri="{FF2B5EF4-FFF2-40B4-BE49-F238E27FC236}">
                <a16:creationId xmlns:a16="http://schemas.microsoft.com/office/drawing/2014/main" id="{1B5497F1-768F-45ED-85F1-D14B37BE1F7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334000" y="0"/>
            <a:ext cx="6858000" cy="6858000"/>
          </a:xfrm>
          <a:prstGeom prst="rect">
            <a:avLst/>
          </a:prstGeom>
        </p:spPr>
      </p:pic>
      <p:pic>
        <p:nvPicPr>
          <p:cNvPr id="8" name="MS logo white - EMF" descr="Microsoft logo white text version">
            <a:extLst>
              <a:ext uri="{FF2B5EF4-FFF2-40B4-BE49-F238E27FC236}">
                <a16:creationId xmlns:a16="http://schemas.microsoft.com/office/drawing/2014/main" id="{CEC508C3-17C5-4527-A00C-7B974C95D11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3456168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2278317"/>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023390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607127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378253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1224908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230932971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7" name="Picture Placeholder" descr="This photo is a 'placeholder' only. Drag or drop your photo here, or click and tap the center to insert a photo.">
            <a:extLst>
              <a:ext uri="{FF2B5EF4-FFF2-40B4-BE49-F238E27FC236}">
                <a16:creationId xmlns:a16="http://schemas.microsoft.com/office/drawing/2014/main" id="{CC6E92E5-E859-445F-856B-33F974FA3AC2}"/>
              </a:ext>
            </a:extLst>
          </p:cNvPr>
          <p:cNvSpPr>
            <a:spLocks noGrp="1"/>
          </p:cNvSpPr>
          <p:nvPr>
            <p:ph type="pic" sz="quarter" idx="11" hasCustomPrompt="1"/>
          </p:nvPr>
        </p:nvSpPr>
        <p:spPr bwMode="gray">
          <a:xfrm>
            <a:off x="5334000" y="0"/>
            <a:ext cx="6858000" cy="6858000"/>
          </a:xfrm>
          <a:blipFill dpi="0" rotWithShape="1">
            <a:blip r:embed="rId2">
              <a:extLst>
                <a:ext uri="{28A0092B-C50C-407E-A947-70E740481C1C}">
                  <a14:useLocalDpi xmlns:a14="http://schemas.microsoft.com/office/drawing/2010/main"/>
                </a:ext>
              </a:extLst>
            </a:blip>
            <a:srcRect/>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773274013"/>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2DBE4BB-02BC-403B-BD4E-F269E8077083}"/>
              </a:ext>
            </a:extLst>
          </p:cNvPr>
          <p:cNvSpPr>
            <a:spLocks noGrp="1"/>
          </p:cNvSpPr>
          <p:nvPr>
            <p:ph type="pic" sz="quarter" idx="11" hasCustomPrompt="1"/>
          </p:nvPr>
        </p:nvSpPr>
        <p:spPr bwMode="gray">
          <a:xfrm>
            <a:off x="5334000" y="0"/>
            <a:ext cx="6858000" cy="6858000"/>
          </a:xfrm>
          <a:blipFill dpi="0" rotWithShape="1">
            <a:blip r:embed="rId2">
              <a:extLst>
                <a:ext uri="{28A0092B-C50C-407E-A947-70E740481C1C}">
                  <a14:useLocalDpi xmlns:a14="http://schemas.microsoft.com/office/drawing/2010/main"/>
                </a:ext>
              </a:extLst>
            </a:blip>
            <a:srcRect/>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362646471"/>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96526"/>
            <a:ext cx="4163125" cy="3272512"/>
          </a:xfrm>
        </p:spPr>
        <p:txBody>
          <a:bodyPr anchor="t"/>
          <a:lstStyle>
            <a:lvl1pPr>
              <a:defRPr sz="2800"/>
            </a:lvl1pPr>
          </a:lstStyle>
          <a:p>
            <a:r>
              <a:rPr lang="en-US"/>
              <a:t>Square photo layout with smaller text</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AB7A8995-AE4E-430B-AF29-B4D106F867E8}"/>
              </a:ext>
            </a:extLst>
          </p:cNvPr>
          <p:cNvSpPr>
            <a:spLocks noGrp="1"/>
          </p:cNvSpPr>
          <p:nvPr>
            <p:ph type="pic" sz="quarter" idx="11" hasCustomPrompt="1"/>
          </p:nvPr>
        </p:nvSpPr>
        <p:spPr bwMode="gray">
          <a:xfrm>
            <a:off x="5334000" y="0"/>
            <a:ext cx="6858000" cy="6858000"/>
          </a:xfrm>
          <a:blipFill dpi="0" rotWithShape="1">
            <a:blip r:embed="rId2">
              <a:extLst>
                <a:ext uri="{28A0092B-C50C-407E-A947-70E740481C1C}">
                  <a14:useLocalDpi xmlns:a14="http://schemas.microsoft.com/office/drawing/2010/main"/>
                </a:ext>
              </a:extLst>
            </a:blip>
            <a:srcRect/>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597520070"/>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192000" cy="4572000"/>
          </a:xfrm>
          <a:blipFill>
            <a:blip r:embed="rId2" cstate="email">
              <a:extLst>
                <a:ext uri="{28A0092B-C50C-407E-A947-70E740481C1C}">
                  <a14:useLocalDpi xmlns:a14="http://schemas.microsoft.com/office/drawing/2010/main"/>
                </a:ext>
              </a:extLst>
            </a:blip>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237767398"/>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381" y="2286000"/>
            <a:ext cx="12192000" cy="4572000"/>
          </a:xfrm>
          <a:blipFill>
            <a:blip r:embed="rId2" cstate="email">
              <a:extLst>
                <a:ext uri="{28A0092B-C50C-407E-A947-70E740481C1C}">
                  <a14:useLocalDpi xmlns:a14="http://schemas.microsoft.com/office/drawing/2010/main"/>
                </a:ext>
              </a:extLst>
            </a:blip>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763774990"/>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5367528" cy="347472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39255" y="2025650"/>
            <a:ext cx="5367528" cy="347472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490386166"/>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358640"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132063"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567487388"/>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13908"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45204"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076500"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103678115"/>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52C923CE-7CB3-4CF0-AAA2-722B1683A109}"/>
              </a:ext>
            </a:extLst>
          </p:cNvPr>
          <p:cNvSpPr>
            <a:spLocks noGrp="1"/>
          </p:cNvSpPr>
          <p:nvPr>
            <p:ph type="body" sz="quarter" idx="13" hasCustomPrompt="1"/>
          </p:nvPr>
        </p:nvSpPr>
        <p:spPr>
          <a:xfrm>
            <a:off x="8115300" y="2017713"/>
            <a:ext cx="3494088" cy="4251325"/>
          </a:xfrm>
        </p:spPr>
        <p:txBody>
          <a:bodyPr/>
          <a:lstStyle>
            <a:lvl1pPr marL="0" indent="0">
              <a:buFontTx/>
              <a:buNone/>
              <a:defRPr sz="2000"/>
            </a:lvl1pPr>
          </a:lstStyle>
          <a:p>
            <a:pPr lvl="0"/>
            <a:r>
              <a:rPr lang="en-US"/>
              <a:t>Add a caption</a:t>
            </a:r>
          </a:p>
        </p:txBody>
      </p:sp>
      <p:sp>
        <p:nvSpPr>
          <p:cNvPr id="3" name="Picture Placeholder 2" descr="This screen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82612" y="1436688"/>
            <a:ext cx="7253288" cy="4832350"/>
          </a:xfrm>
          <a:blipFill>
            <a:blip r:embed="rId2" cstate="email">
              <a:extLst>
                <a:ext uri="{28A0092B-C50C-407E-A947-70E740481C1C}">
                  <a14:useLocalDpi xmlns:a14="http://schemas.microsoft.com/office/drawing/2010/main"/>
                </a:ext>
              </a:extLst>
            </a:blip>
            <a:stretch>
              <a:fillRect/>
            </a:stretch>
          </a:blipFill>
        </p:spPr>
        <p:txBody>
          <a:bodyPr bIns="1005840" anchor="ctr">
            <a:noAutofit/>
          </a:bodyPr>
          <a:lstStyle>
            <a:lvl1pPr marL="0" indent="0" algn="ctr">
              <a:buNone/>
              <a:defRPr sz="1000" b="1">
                <a:solidFill>
                  <a:srgbClr val="000000"/>
                </a:solidFill>
              </a:defRPr>
            </a:lvl1pPr>
          </a:lstStyle>
          <a:p>
            <a:r>
              <a:rPr lang="en-US"/>
              <a:t>Drag &amp; drop a screenshot </a:t>
            </a:r>
            <a:br>
              <a:rPr lang="en-US"/>
            </a:br>
            <a:r>
              <a:rPr lang="en-US"/>
              <a:t>here or click or tap icon </a:t>
            </a:r>
            <a:br>
              <a:rPr lang="en-US"/>
            </a:br>
            <a:r>
              <a:rPr lang="en-US"/>
              <a:t>below to insert </a:t>
            </a:r>
          </a:p>
        </p:txBody>
      </p:sp>
    </p:spTree>
    <p:extLst>
      <p:ext uri="{BB962C8B-B14F-4D97-AF65-F5344CB8AC3E}">
        <p14:creationId xmlns:p14="http://schemas.microsoft.com/office/powerpoint/2010/main" val="4163903176"/>
      </p:ext>
    </p:extLst>
  </p:cSld>
  <p:clrMapOvr>
    <a:masterClrMapping/>
  </p:clrMapOvr>
  <p:transition>
    <p:fade/>
  </p:transition>
  <p:extLst>
    <p:ext uri="{DCECCB84-F9BA-43D5-87BE-67443E8EF086}">
      <p15:sldGuideLst xmlns:p15="http://schemas.microsoft.com/office/powerpoint/2012/main">
        <p15:guide id="20" pos="4937">
          <p15:clr>
            <a:srgbClr val="5ACBF0"/>
          </p15:clr>
        </p15:guide>
        <p15:guide id="21" pos="5112">
          <p15:clr>
            <a:srgbClr val="5ACBF0"/>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4200" y="2305840"/>
            <a:ext cx="3468956" cy="3963193"/>
          </a:xfrm>
        </p:spPr>
        <p:txBody>
          <a:bodyPr/>
          <a:lstStyle>
            <a:lvl1pPr>
              <a:defRPr sz="3600">
                <a:solidFill>
                  <a:schemeClr val="tx1"/>
                </a:solidFill>
              </a:defRPr>
            </a:lvl1pPr>
          </a:lstStyle>
          <a:p>
            <a:r>
              <a:rPr lang="en-US"/>
              <a:t>Click to edit Master title style</a:t>
            </a:r>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646104" y="2447038"/>
            <a:ext cx="6961188" cy="3821999"/>
          </a:xfrm>
        </p:spPr>
        <p:txBody>
          <a:bodyPr/>
          <a:lstStyle>
            <a:lvl1pPr marL="0" indent="0">
              <a:spcAft>
                <a:spcPts val="1200"/>
              </a:spcAft>
              <a:buNone/>
              <a:defRPr sz="2400"/>
            </a:lvl1pPr>
            <a:lvl2pPr marL="228600"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userDrawn="1"/>
        </p:nvCxnSpPr>
        <p:spPr>
          <a:xfrm>
            <a:off x="588263" y="2017713"/>
            <a:ext cx="3477325"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userDrawn="1"/>
        </p:nvCxnSpPr>
        <p:spPr>
          <a:xfrm>
            <a:off x="4648200" y="2017713"/>
            <a:ext cx="6961188"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8941183"/>
      </p:ext>
    </p:extLst>
  </p:cSld>
  <p:clrMapOvr>
    <a:masterClrMapping/>
  </p:clrMapOvr>
  <p:transition>
    <p:fade/>
  </p:transition>
  <p:extLst>
    <p:ext uri="{DCECCB84-F9BA-43D5-87BE-67443E8EF086}">
      <p15:sldGuideLst xmlns:p15="http://schemas.microsoft.com/office/powerpoint/2012/main">
        <p15:guide id="12" pos="2561">
          <p15:clr>
            <a:srgbClr val="5ACBF0"/>
          </p15:clr>
        </p15:guide>
        <p15:guide id="13" pos="2744">
          <p15:clr>
            <a:srgbClr val="5ACBF0"/>
          </p15:clr>
        </p15:guide>
        <p15:guide id="28" orient="horz" pos="905">
          <p15:clr>
            <a:srgbClr val="5ACBF0"/>
          </p15:clr>
        </p15:guide>
        <p15:guide id="29" orient="horz" pos="1271">
          <p15:clr>
            <a:srgbClr val="5ACBF0"/>
          </p15:clr>
        </p15:guide>
        <p15:guide id="32" orient="horz" pos="1728">
          <p15:clr>
            <a:srgbClr val="FBAE40"/>
          </p15:clr>
        </p15:guide>
        <p15:guide id="33" pos="2928">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tx1"/>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Edit Master text styles</a:t>
            </a:r>
          </a:p>
        </p:txBody>
      </p:sp>
    </p:spTree>
    <p:extLst>
      <p:ext uri="{BB962C8B-B14F-4D97-AF65-F5344CB8AC3E}">
        <p14:creationId xmlns:p14="http://schemas.microsoft.com/office/powerpoint/2010/main" val="2064976898"/>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bg1"/>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Edit Master text styles</a:t>
            </a:r>
          </a:p>
        </p:txBody>
      </p:sp>
    </p:spTree>
    <p:extLst>
      <p:ext uri="{BB962C8B-B14F-4D97-AF65-F5344CB8AC3E}">
        <p14:creationId xmlns:p14="http://schemas.microsoft.com/office/powerpoint/2010/main" val="92009608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0297091"/>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FDE53C"/>
          </p15:clr>
        </p15:guide>
        <p15:guide id="30" pos="2376">
          <p15:clr>
            <a:srgbClr val="5ACBF0"/>
          </p15:clr>
        </p15:guide>
        <p15:guide id="31" pos="3113">
          <p15:clr>
            <a:srgbClr val="5ACBF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emo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4160520" cy="498598"/>
          </a:xfrm>
          <a:noFill/>
        </p:spPr>
        <p:txBody>
          <a:bodyPr wrap="square" lIns="0" tIns="0" rIns="0" bIns="0" anchor="b"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4160520" cy="338554"/>
          </a:xfrm>
          <a:noFill/>
        </p:spPr>
        <p:txBody>
          <a:bodyPr wrap="square" lIns="0" tIns="0" rIns="0" bIns="0">
            <a:no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pic>
        <p:nvPicPr>
          <p:cNvPr id="7" name="Picture 6" descr="A picture containing object, honeycomb&#10;&#10;Description automatically generated">
            <a:extLst>
              <a:ext uri="{FF2B5EF4-FFF2-40B4-BE49-F238E27FC236}">
                <a16:creationId xmlns:a16="http://schemas.microsoft.com/office/drawing/2014/main" id="{C6BA8E9F-1842-4F02-A42F-68E0B0B274C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218"/>
          <a:stretch/>
        </p:blipFill>
        <p:spPr>
          <a:xfrm>
            <a:off x="4319701" y="399141"/>
            <a:ext cx="7872299" cy="6458859"/>
          </a:xfrm>
          <a:prstGeom prst="rect">
            <a:avLst/>
          </a:prstGeom>
        </p:spPr>
      </p:pic>
    </p:spTree>
    <p:extLst>
      <p:ext uri="{BB962C8B-B14F-4D97-AF65-F5344CB8AC3E}">
        <p14:creationId xmlns:p14="http://schemas.microsoft.com/office/powerpoint/2010/main" val="74550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orient="horz" pos="1910">
          <p15:clr>
            <a:srgbClr val="5ACBF0"/>
          </p15:clr>
        </p15:guide>
        <p15:guide id="4" orient="horz" pos="2505">
          <p15:clr>
            <a:srgbClr val="5ACBF0"/>
          </p15:clr>
        </p15:guide>
        <p15:guide id="5" pos="3840">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8088" y="6128329"/>
            <a:ext cx="4160520" cy="498598"/>
          </a:xfrm>
          <a:noFill/>
        </p:spPr>
        <p:txBody>
          <a:bodyPr wrap="square" lIns="0" tIns="0" rIns="0" bIns="0" anchor="b"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Meet the League</a:t>
            </a:r>
          </a:p>
        </p:txBody>
      </p:sp>
      <p:pic>
        <p:nvPicPr>
          <p:cNvPr id="4" name="Picture 3" descr="A picture containing table, drawing, clock, brick&#10;&#10;Description automatically generated">
            <a:extLst>
              <a:ext uri="{FF2B5EF4-FFF2-40B4-BE49-F238E27FC236}">
                <a16:creationId xmlns:a16="http://schemas.microsoft.com/office/drawing/2014/main" id="{8C957E08-EF54-441D-851C-E495F1A4BA56}"/>
              </a:ext>
            </a:extLst>
          </p:cNvPr>
          <p:cNvPicPr>
            <a:picLocks noChangeAspect="1"/>
          </p:cNvPicPr>
          <p:nvPr userDrawn="1"/>
        </p:nvPicPr>
        <p:blipFill>
          <a:blip r:embed="rId2"/>
          <a:stretch>
            <a:fillRect/>
          </a:stretch>
        </p:blipFill>
        <p:spPr>
          <a:xfrm>
            <a:off x="7959254" y="0"/>
            <a:ext cx="4232746" cy="6858000"/>
          </a:xfrm>
          <a:prstGeom prst="rect">
            <a:avLst/>
          </a:prstGeom>
        </p:spPr>
      </p:pic>
    </p:spTree>
    <p:extLst>
      <p:ext uri="{BB962C8B-B14F-4D97-AF65-F5344CB8AC3E}">
        <p14:creationId xmlns:p14="http://schemas.microsoft.com/office/powerpoint/2010/main" val="2196036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5ACBF0"/>
          </p15:clr>
        </p15:guide>
        <p15:guide id="3" orient="horz" pos="1911">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072234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190521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9740401"/>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265F69A1-0401-4DF8-B507-FBC3C227055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50007734"/>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2820615812"/>
      </p:ext>
    </p:extLst>
  </p:cSld>
  <p:clrMapOvr>
    <a:masterClrMapping/>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square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rgbClr val="50E6FF"/>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pic>
        <p:nvPicPr>
          <p:cNvPr id="3" name="Picture 2" descr="A meeting in a conference room.">
            <a:extLst>
              <a:ext uri="{FF2B5EF4-FFF2-40B4-BE49-F238E27FC236}">
                <a16:creationId xmlns:a16="http://schemas.microsoft.com/office/drawing/2014/main" id="{1C493F8D-AB10-4958-85D1-CC12E3C2F13E}"/>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bwMode="ltGray">
          <a:xfrm>
            <a:off x="5334000" y="0"/>
            <a:ext cx="6858000" cy="6858000"/>
          </a:xfrm>
          <a:prstGeom prst="rect">
            <a:avLst/>
          </a:prstGeom>
        </p:spPr>
      </p:pic>
    </p:spTree>
    <p:extLst>
      <p:ext uri="{BB962C8B-B14F-4D97-AF65-F5344CB8AC3E}">
        <p14:creationId xmlns:p14="http://schemas.microsoft.com/office/powerpoint/2010/main" val="18565463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squar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pic>
        <p:nvPicPr>
          <p:cNvPr id="3" name="Picture 2" descr="A meeting in a conference room.">
            <a:extLst>
              <a:ext uri="{FF2B5EF4-FFF2-40B4-BE49-F238E27FC236}">
                <a16:creationId xmlns:a16="http://schemas.microsoft.com/office/drawing/2014/main" id="{73BBB57F-0AE7-43B4-A8A4-8A3F02549FB7}"/>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bwMode="ltGray">
          <a:xfrm>
            <a:off x="5334000" y="0"/>
            <a:ext cx="6858000" cy="6858000"/>
          </a:xfrm>
          <a:prstGeom prst="rect">
            <a:avLst/>
          </a:prstGeom>
        </p:spPr>
      </p:pic>
    </p:spTree>
    <p:extLst>
      <p:ext uri="{BB962C8B-B14F-4D97-AF65-F5344CB8AC3E}">
        <p14:creationId xmlns:p14="http://schemas.microsoft.com/office/powerpoint/2010/main" val="358489325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228146213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195597188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3003935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dirty="0"/>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700853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457200"/>
            <a:ext cx="8702882" cy="553998"/>
          </a:xfrm>
        </p:spPr>
        <p:txBody>
          <a:bodyPr/>
          <a:lstStyle/>
          <a:p>
            <a:r>
              <a:rPr lang="en-US" dirty="0"/>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CE96C77A-610B-4D25-BD2F-B5271E1B1705}"/>
              </a:ext>
            </a:extLst>
          </p:cNvPr>
          <p:cNvSpPr/>
          <p:nvPr userDrawn="1"/>
        </p:nvSpPr>
        <p:spPr bwMode="auto">
          <a:xfrm>
            <a:off x="9427896" y="168934"/>
            <a:ext cx="87580" cy="941726"/>
          </a:xfrm>
          <a:prstGeom prst="rect">
            <a:avLst/>
          </a:prstGeom>
          <a:solidFill>
            <a:srgbClr val="50E6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6" name="Text Placeholder 8">
            <a:extLst>
              <a:ext uri="{FF2B5EF4-FFF2-40B4-BE49-F238E27FC236}">
                <a16:creationId xmlns:a16="http://schemas.microsoft.com/office/drawing/2014/main" id="{D15EC905-3AD2-4645-AE5E-D916D34D4848}"/>
              </a:ext>
            </a:extLst>
          </p:cNvPr>
          <p:cNvSpPr>
            <a:spLocks noGrp="1"/>
          </p:cNvSpPr>
          <p:nvPr>
            <p:ph type="body" sz="quarter" idx="11"/>
          </p:nvPr>
        </p:nvSpPr>
        <p:spPr>
          <a:xfrm>
            <a:off x="9515475" y="168934"/>
            <a:ext cx="2676525" cy="941726"/>
          </a:xfrm>
          <a:solidFill>
            <a:srgbClr val="243A5E"/>
          </a:solidFill>
          <a:effectLst>
            <a:outerShdw blurRad="88900" dist="38100" dir="2700000" sx="101000" sy="101000" algn="ctr" rotWithShape="0">
              <a:srgbClr val="000000">
                <a:alpha val="15000"/>
              </a:srgbClr>
            </a:outerShdw>
          </a:effectLst>
        </p:spPr>
        <p:txBody>
          <a:bodyPr wrap="square" lIns="182880" rIns="548640" anchor="ctr" anchorCtr="0">
            <a:noAutofit/>
          </a:bodyPr>
          <a:lstStyle>
            <a:lvl1pPr marL="0" indent="0">
              <a:lnSpc>
                <a:spcPct val="90000"/>
              </a:lnSpc>
              <a:spcBef>
                <a:spcPts val="0"/>
              </a:spcBef>
              <a:spcAft>
                <a:spcPts val="600"/>
              </a:spcAft>
              <a:buNone/>
              <a:defRPr lang="en-US" sz="1200" smtClean="0">
                <a:solidFill>
                  <a:schemeClr val="bg1"/>
                </a:solidFill>
                <a:latin typeface="Segoe UI Semibold"/>
                <a:cs typeface="Segoe UI Semilight" panose="020B0402040204020203" pitchFamily="34" charset="0"/>
              </a:defRPr>
            </a:lvl1pPr>
            <a:lvl2pPr marL="228583" indent="0">
              <a:buNone/>
              <a:defRPr lang="en-US" sz="1765" smtClean="0">
                <a:solidFill>
                  <a:schemeClr val="bg1"/>
                </a:solidFill>
              </a:defRPr>
            </a:lvl2pPr>
            <a:lvl3pPr marL="714342" indent="0">
              <a:buNone/>
              <a:defRPr lang="en-US" sz="1765" smtClean="0">
                <a:solidFill>
                  <a:schemeClr val="bg1"/>
                </a:solidFill>
              </a:defRPr>
            </a:lvl3pPr>
            <a:lvl4pPr marL="1190575" indent="0">
              <a:buNone/>
              <a:defRPr lang="en-US" sz="1765" smtClean="0">
                <a:solidFill>
                  <a:schemeClr val="bg1"/>
                </a:solidFill>
              </a:defRPr>
            </a:lvl4pPr>
            <a:lvl5pPr marL="1660459" indent="0">
              <a:buNone/>
              <a:defRPr lang="en-US" sz="1765">
                <a:solidFill>
                  <a:schemeClr val="bg1"/>
                </a:solidFill>
              </a:defRPr>
            </a:lvl5pPr>
          </a:lstStyle>
          <a:p>
            <a:pPr marL="0" lvl="0" defTabSz="932563"/>
            <a:r>
              <a:rPr lang="en-US" dirty="0"/>
              <a:t>Click to edit Master text styles</a:t>
            </a:r>
          </a:p>
        </p:txBody>
      </p:sp>
    </p:spTree>
    <p:extLst>
      <p:ext uri="{BB962C8B-B14F-4D97-AF65-F5344CB8AC3E}">
        <p14:creationId xmlns:p14="http://schemas.microsoft.com/office/powerpoint/2010/main" val="428954264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562504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8631937"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4">
            <a:extLst>
              <a:ext uri="{FF2B5EF4-FFF2-40B4-BE49-F238E27FC236}">
                <a16:creationId xmlns:a16="http://schemas.microsoft.com/office/drawing/2014/main" id="{DB0862DF-6BE9-486E-95C4-B4510DC18941}"/>
              </a:ext>
            </a:extLst>
          </p:cNvPr>
          <p:cNvSpPr/>
          <p:nvPr userDrawn="1"/>
        </p:nvSpPr>
        <p:spPr bwMode="auto">
          <a:xfrm>
            <a:off x="9427896" y="168934"/>
            <a:ext cx="87580" cy="941726"/>
          </a:xfrm>
          <a:prstGeom prst="rect">
            <a:avLst/>
          </a:prstGeom>
          <a:solidFill>
            <a:srgbClr val="50E6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7" name="Text Placeholder 8">
            <a:extLst>
              <a:ext uri="{FF2B5EF4-FFF2-40B4-BE49-F238E27FC236}">
                <a16:creationId xmlns:a16="http://schemas.microsoft.com/office/drawing/2014/main" id="{34042966-43EB-44C3-ABFC-FC903789C1E6}"/>
              </a:ext>
            </a:extLst>
          </p:cNvPr>
          <p:cNvSpPr>
            <a:spLocks noGrp="1"/>
          </p:cNvSpPr>
          <p:nvPr>
            <p:ph type="body" sz="quarter" idx="11"/>
          </p:nvPr>
        </p:nvSpPr>
        <p:spPr>
          <a:xfrm>
            <a:off x="9515475" y="168934"/>
            <a:ext cx="2676525" cy="941726"/>
          </a:xfrm>
          <a:solidFill>
            <a:srgbClr val="243A5E"/>
          </a:solidFill>
          <a:effectLst>
            <a:outerShdw blurRad="88900" dist="38100" dir="2700000" sx="101000" sy="101000" algn="ctr" rotWithShape="0">
              <a:srgbClr val="000000">
                <a:alpha val="15000"/>
              </a:srgbClr>
            </a:outerShdw>
          </a:effectLst>
        </p:spPr>
        <p:txBody>
          <a:bodyPr wrap="square" lIns="182880" rIns="548640" anchor="ctr" anchorCtr="0">
            <a:noAutofit/>
          </a:bodyPr>
          <a:lstStyle>
            <a:lvl1pPr marL="0" indent="0">
              <a:lnSpc>
                <a:spcPct val="90000"/>
              </a:lnSpc>
              <a:spcBef>
                <a:spcPts val="0"/>
              </a:spcBef>
              <a:spcAft>
                <a:spcPts val="600"/>
              </a:spcAft>
              <a:buNone/>
              <a:defRPr lang="en-US" sz="1200" smtClean="0">
                <a:solidFill>
                  <a:schemeClr val="bg1"/>
                </a:solidFill>
                <a:latin typeface="Segoe UI Semibold"/>
                <a:cs typeface="Segoe UI Semilight" panose="020B0402040204020203" pitchFamily="34" charset="0"/>
              </a:defRPr>
            </a:lvl1pPr>
            <a:lvl2pPr marL="228583" indent="0">
              <a:buNone/>
              <a:defRPr lang="en-US" sz="1765" smtClean="0">
                <a:solidFill>
                  <a:schemeClr val="bg1"/>
                </a:solidFill>
              </a:defRPr>
            </a:lvl2pPr>
            <a:lvl3pPr marL="714342" indent="0">
              <a:buNone/>
              <a:defRPr lang="en-US" sz="1765" smtClean="0">
                <a:solidFill>
                  <a:schemeClr val="bg1"/>
                </a:solidFill>
              </a:defRPr>
            </a:lvl3pPr>
            <a:lvl4pPr marL="1190575" indent="0">
              <a:buNone/>
              <a:defRPr lang="en-US" sz="1765" smtClean="0">
                <a:solidFill>
                  <a:schemeClr val="bg1"/>
                </a:solidFill>
              </a:defRPr>
            </a:lvl4pPr>
            <a:lvl5pPr marL="1660459" indent="0">
              <a:buNone/>
              <a:defRPr lang="en-US" sz="1765">
                <a:solidFill>
                  <a:schemeClr val="bg1"/>
                </a:solidFill>
              </a:defRPr>
            </a:lvl5pPr>
          </a:lstStyle>
          <a:p>
            <a:pPr marL="0" lvl="0" defTabSz="932563"/>
            <a:r>
              <a:rPr lang="en-US" dirty="0"/>
              <a:t>Click to edit Master text styles</a:t>
            </a:r>
          </a:p>
        </p:txBody>
      </p:sp>
    </p:spTree>
    <p:extLst>
      <p:ext uri="{BB962C8B-B14F-4D97-AF65-F5344CB8AC3E}">
        <p14:creationId xmlns:p14="http://schemas.microsoft.com/office/powerpoint/2010/main" val="293189388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4160520" cy="1386114"/>
          </a:xfrm>
        </p:spPr>
        <p:txBody>
          <a:bodyPr/>
          <a:lstStyle/>
          <a:p>
            <a:r>
              <a:rPr lang="en-US" dirty="0"/>
              <a:t>Click to edit Master title style</a:t>
            </a:r>
          </a:p>
        </p:txBody>
      </p:sp>
      <p:sp>
        <p:nvSpPr>
          <p:cNvPr id="4" name="Text Placeholder 3"/>
          <p:cNvSpPr>
            <a:spLocks noGrp="1"/>
          </p:cNvSpPr>
          <p:nvPr>
            <p:ph type="body" sz="quarter" idx="10"/>
          </p:nvPr>
        </p:nvSpPr>
        <p:spPr>
          <a:xfrm>
            <a:off x="584200" y="2019300"/>
            <a:ext cx="4160520" cy="1129540"/>
          </a:xfrm>
        </p:spPr>
        <p:txBody>
          <a:bodyPr wrap="square">
            <a:noAutofit/>
          </a:bodyPr>
          <a:lstStyle>
            <a:lvl1pPr marL="0" indent="0">
              <a:lnSpc>
                <a:spcPct val="90000"/>
              </a:lnSpc>
              <a:spcBef>
                <a:spcPts val="0"/>
              </a:spcBef>
              <a:spcAft>
                <a:spcPts val="600"/>
              </a:spcAft>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lnSpc>
                <a:spcPct val="90000"/>
              </a:lnSpc>
              <a:spcBef>
                <a:spcPts val="0"/>
              </a:spcBef>
              <a:spcAft>
                <a:spcPts val="600"/>
              </a:spcAft>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dirty="0"/>
              <a:t>Click to edit Master text styles</a:t>
            </a:r>
          </a:p>
          <a:p>
            <a:pPr lvl="1"/>
            <a:r>
              <a:rPr lang="en-US" dirty="0"/>
              <a:t>Second level</a:t>
            </a:r>
          </a:p>
        </p:txBody>
      </p:sp>
      <p:sp>
        <p:nvSpPr>
          <p:cNvPr id="3" name="Rectangle 2">
            <a:extLst>
              <a:ext uri="{FF2B5EF4-FFF2-40B4-BE49-F238E27FC236}">
                <a16:creationId xmlns:a16="http://schemas.microsoft.com/office/drawing/2014/main" id="{F46E8286-9EB1-4EC3-9906-221D5C24811E}"/>
              </a:ext>
            </a:extLst>
          </p:cNvPr>
          <p:cNvSpPr/>
          <p:nvPr userDrawn="1"/>
        </p:nvSpPr>
        <p:spPr bwMode="auto">
          <a:xfrm>
            <a:off x="5334000" y="585788"/>
            <a:ext cx="6858000" cy="568325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7" name="Rectangle 6">
            <a:extLst>
              <a:ext uri="{FF2B5EF4-FFF2-40B4-BE49-F238E27FC236}">
                <a16:creationId xmlns:a16="http://schemas.microsoft.com/office/drawing/2014/main" id="{424E24A4-330F-4C30-B304-C3311759EA31}"/>
              </a:ext>
            </a:extLst>
          </p:cNvPr>
          <p:cNvSpPr/>
          <p:nvPr userDrawn="1"/>
        </p:nvSpPr>
        <p:spPr bwMode="auto">
          <a:xfrm>
            <a:off x="9427896" y="168934"/>
            <a:ext cx="87580" cy="941726"/>
          </a:xfrm>
          <a:prstGeom prst="rect">
            <a:avLst/>
          </a:prstGeom>
          <a:solidFill>
            <a:srgbClr val="50E6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8">
            <a:extLst>
              <a:ext uri="{FF2B5EF4-FFF2-40B4-BE49-F238E27FC236}">
                <a16:creationId xmlns:a16="http://schemas.microsoft.com/office/drawing/2014/main" id="{048A3D1E-797C-4429-BD82-92F67952DBEE}"/>
              </a:ext>
            </a:extLst>
          </p:cNvPr>
          <p:cNvSpPr>
            <a:spLocks noGrp="1"/>
          </p:cNvSpPr>
          <p:nvPr>
            <p:ph type="body" sz="quarter" idx="11"/>
          </p:nvPr>
        </p:nvSpPr>
        <p:spPr>
          <a:xfrm>
            <a:off x="9515475" y="168934"/>
            <a:ext cx="2676525" cy="941726"/>
          </a:xfrm>
          <a:solidFill>
            <a:srgbClr val="243A5E"/>
          </a:solidFill>
          <a:effectLst>
            <a:outerShdw blurRad="88900" dist="38100" dir="2700000" sx="101000" sy="101000" algn="ctr" rotWithShape="0">
              <a:srgbClr val="000000">
                <a:alpha val="15000"/>
              </a:srgbClr>
            </a:outerShdw>
          </a:effectLst>
        </p:spPr>
        <p:txBody>
          <a:bodyPr wrap="square" lIns="182880" rIns="548640" anchor="ctr" anchorCtr="0">
            <a:noAutofit/>
          </a:bodyPr>
          <a:lstStyle>
            <a:lvl1pPr marL="0" indent="0">
              <a:lnSpc>
                <a:spcPct val="90000"/>
              </a:lnSpc>
              <a:spcBef>
                <a:spcPts val="0"/>
              </a:spcBef>
              <a:spcAft>
                <a:spcPts val="600"/>
              </a:spcAft>
              <a:buNone/>
              <a:defRPr lang="en-US" sz="1200" smtClean="0">
                <a:solidFill>
                  <a:schemeClr val="bg1"/>
                </a:solidFill>
                <a:latin typeface="Segoe UI Semibold"/>
                <a:cs typeface="Segoe UI Semilight" panose="020B0402040204020203" pitchFamily="34" charset="0"/>
              </a:defRPr>
            </a:lvl1pPr>
            <a:lvl2pPr marL="228583" indent="0">
              <a:buNone/>
              <a:defRPr lang="en-US" sz="1765" smtClean="0">
                <a:solidFill>
                  <a:schemeClr val="bg1"/>
                </a:solidFill>
              </a:defRPr>
            </a:lvl2pPr>
            <a:lvl3pPr marL="714342" indent="0">
              <a:buNone/>
              <a:defRPr lang="en-US" sz="1765" smtClean="0">
                <a:solidFill>
                  <a:schemeClr val="bg1"/>
                </a:solidFill>
              </a:defRPr>
            </a:lvl3pPr>
            <a:lvl4pPr marL="1190575" indent="0">
              <a:buNone/>
              <a:defRPr lang="en-US" sz="1765" smtClean="0">
                <a:solidFill>
                  <a:schemeClr val="bg1"/>
                </a:solidFill>
              </a:defRPr>
            </a:lvl4pPr>
            <a:lvl5pPr marL="1660459" indent="0">
              <a:buNone/>
              <a:defRPr lang="en-US" sz="1765">
                <a:solidFill>
                  <a:schemeClr val="bg1"/>
                </a:solidFill>
              </a:defRPr>
            </a:lvl5pPr>
          </a:lstStyle>
          <a:p>
            <a:pPr marL="0" lvl="0" defTabSz="932563"/>
            <a:r>
              <a:rPr lang="en-US" dirty="0"/>
              <a:t>Click to edit Master text styles</a:t>
            </a:r>
          </a:p>
        </p:txBody>
      </p:sp>
    </p:spTree>
    <p:extLst>
      <p:ext uri="{BB962C8B-B14F-4D97-AF65-F5344CB8AC3E}">
        <p14:creationId xmlns:p14="http://schemas.microsoft.com/office/powerpoint/2010/main" val="143385489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_Two Column Non-bulleted tex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46E8286-9EB1-4EC3-9906-221D5C24811E}"/>
              </a:ext>
            </a:extLst>
          </p:cNvPr>
          <p:cNvSpPr/>
          <p:nvPr userDrawn="1"/>
        </p:nvSpPr>
        <p:spPr bwMode="auto">
          <a:xfrm>
            <a:off x="5334000" y="585788"/>
            <a:ext cx="6858000" cy="5683250"/>
          </a:xfrm>
          <a:prstGeom prst="rect">
            <a:avLst/>
          </a:prstGeom>
          <a:pattFill prst="wdDnDiag">
            <a:fgClr>
              <a:schemeClr val="tx2"/>
            </a:fgClr>
            <a:bgClr>
              <a:schemeClr val="accent1"/>
            </a:bgClr>
          </a:patt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5" name="Rectangle 4">
            <a:extLst>
              <a:ext uri="{FF2B5EF4-FFF2-40B4-BE49-F238E27FC236}">
                <a16:creationId xmlns:a16="http://schemas.microsoft.com/office/drawing/2014/main" id="{4438603F-8B38-4827-BEAB-965F827AB02E}"/>
              </a:ext>
            </a:extLst>
          </p:cNvPr>
          <p:cNvSpPr/>
          <p:nvPr userDrawn="1"/>
        </p:nvSpPr>
        <p:spPr bwMode="auto">
          <a:xfrm>
            <a:off x="5550866" y="802482"/>
            <a:ext cx="6641134" cy="5249863"/>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4160520" cy="1386114"/>
          </a:xfrm>
        </p:spPr>
        <p:txBody>
          <a:bodyPr/>
          <a:lstStyle/>
          <a:p>
            <a:r>
              <a:rPr lang="en-US" dirty="0"/>
              <a:t>Click to edit Master title style</a:t>
            </a:r>
          </a:p>
        </p:txBody>
      </p:sp>
      <p:sp>
        <p:nvSpPr>
          <p:cNvPr id="4" name="Text Placeholder 3"/>
          <p:cNvSpPr>
            <a:spLocks noGrp="1"/>
          </p:cNvSpPr>
          <p:nvPr>
            <p:ph type="body" sz="quarter" idx="10"/>
          </p:nvPr>
        </p:nvSpPr>
        <p:spPr>
          <a:xfrm>
            <a:off x="584200" y="2019300"/>
            <a:ext cx="4160520" cy="1129540"/>
          </a:xfrm>
        </p:spPr>
        <p:txBody>
          <a:bodyPr wrap="square">
            <a:noAutofit/>
          </a:bodyPr>
          <a:lstStyle>
            <a:lvl1pPr marL="0" indent="0">
              <a:lnSpc>
                <a:spcPct val="90000"/>
              </a:lnSpc>
              <a:spcBef>
                <a:spcPts val="0"/>
              </a:spcBef>
              <a:spcAft>
                <a:spcPts val="600"/>
              </a:spcAft>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lnSpc>
                <a:spcPct val="90000"/>
              </a:lnSpc>
              <a:spcBef>
                <a:spcPts val="0"/>
              </a:spcBef>
              <a:spcAft>
                <a:spcPts val="600"/>
              </a:spcAft>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dirty="0"/>
              <a:t>Click to edit Master text styles</a:t>
            </a:r>
          </a:p>
          <a:p>
            <a:pPr lvl="1"/>
            <a:r>
              <a:rPr lang="en-US" dirty="0"/>
              <a:t>Second level</a:t>
            </a:r>
          </a:p>
        </p:txBody>
      </p:sp>
      <p:sp>
        <p:nvSpPr>
          <p:cNvPr id="7" name="Rectangle 6">
            <a:extLst>
              <a:ext uri="{FF2B5EF4-FFF2-40B4-BE49-F238E27FC236}">
                <a16:creationId xmlns:a16="http://schemas.microsoft.com/office/drawing/2014/main" id="{424E24A4-330F-4C30-B304-C3311759EA31}"/>
              </a:ext>
            </a:extLst>
          </p:cNvPr>
          <p:cNvSpPr/>
          <p:nvPr userDrawn="1"/>
        </p:nvSpPr>
        <p:spPr bwMode="auto">
          <a:xfrm>
            <a:off x="9427896" y="168934"/>
            <a:ext cx="87580" cy="941726"/>
          </a:xfrm>
          <a:prstGeom prst="rect">
            <a:avLst/>
          </a:prstGeom>
          <a:solidFill>
            <a:srgbClr val="50E6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8">
            <a:extLst>
              <a:ext uri="{FF2B5EF4-FFF2-40B4-BE49-F238E27FC236}">
                <a16:creationId xmlns:a16="http://schemas.microsoft.com/office/drawing/2014/main" id="{048A3D1E-797C-4429-BD82-92F67952DBEE}"/>
              </a:ext>
            </a:extLst>
          </p:cNvPr>
          <p:cNvSpPr>
            <a:spLocks noGrp="1"/>
          </p:cNvSpPr>
          <p:nvPr>
            <p:ph type="body" sz="quarter" idx="11"/>
          </p:nvPr>
        </p:nvSpPr>
        <p:spPr>
          <a:xfrm>
            <a:off x="9515475" y="168934"/>
            <a:ext cx="2676525" cy="941726"/>
          </a:xfrm>
          <a:solidFill>
            <a:srgbClr val="243A5E"/>
          </a:solidFill>
          <a:effectLst>
            <a:outerShdw blurRad="88900" dist="38100" dir="2700000" sx="101000" sy="101000" algn="ctr" rotWithShape="0">
              <a:srgbClr val="000000">
                <a:alpha val="15000"/>
              </a:srgbClr>
            </a:outerShdw>
          </a:effectLst>
        </p:spPr>
        <p:txBody>
          <a:bodyPr wrap="square" lIns="182880" rIns="548640" anchor="ctr" anchorCtr="0">
            <a:noAutofit/>
          </a:bodyPr>
          <a:lstStyle>
            <a:lvl1pPr marL="0" indent="0">
              <a:lnSpc>
                <a:spcPct val="90000"/>
              </a:lnSpc>
              <a:spcBef>
                <a:spcPts val="0"/>
              </a:spcBef>
              <a:spcAft>
                <a:spcPts val="600"/>
              </a:spcAft>
              <a:buNone/>
              <a:defRPr lang="en-US" sz="1200" smtClean="0">
                <a:solidFill>
                  <a:schemeClr val="bg1"/>
                </a:solidFill>
                <a:latin typeface="Segoe UI Semibold"/>
                <a:cs typeface="Segoe UI Semilight" panose="020B0402040204020203" pitchFamily="34" charset="0"/>
              </a:defRPr>
            </a:lvl1pPr>
            <a:lvl2pPr marL="228583" indent="0">
              <a:buNone/>
              <a:defRPr lang="en-US" sz="1765" smtClean="0">
                <a:solidFill>
                  <a:schemeClr val="bg1"/>
                </a:solidFill>
              </a:defRPr>
            </a:lvl2pPr>
            <a:lvl3pPr marL="714342" indent="0">
              <a:buNone/>
              <a:defRPr lang="en-US" sz="1765" smtClean="0">
                <a:solidFill>
                  <a:schemeClr val="bg1"/>
                </a:solidFill>
              </a:defRPr>
            </a:lvl3pPr>
            <a:lvl4pPr marL="1190575" indent="0">
              <a:buNone/>
              <a:defRPr lang="en-US" sz="1765" smtClean="0">
                <a:solidFill>
                  <a:schemeClr val="bg1"/>
                </a:solidFill>
              </a:defRPr>
            </a:lvl4pPr>
            <a:lvl5pPr marL="1660459" indent="0">
              <a:buNone/>
              <a:defRPr lang="en-US" sz="1765">
                <a:solidFill>
                  <a:schemeClr val="bg1"/>
                </a:solidFill>
              </a:defRPr>
            </a:lvl5pPr>
          </a:lstStyle>
          <a:p>
            <a:pPr marL="0" lvl="0" defTabSz="932563"/>
            <a:r>
              <a:rPr lang="en-US" dirty="0"/>
              <a:t>Click to edit Master text styles</a:t>
            </a:r>
          </a:p>
        </p:txBody>
      </p:sp>
    </p:spTree>
    <p:extLst>
      <p:ext uri="{BB962C8B-B14F-4D97-AF65-F5344CB8AC3E}">
        <p14:creationId xmlns:p14="http://schemas.microsoft.com/office/powerpoint/2010/main" val="303202080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395505877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8482712" cy="553998"/>
          </a:xfrm>
        </p:spPr>
        <p:txBody>
          <a:bodyPr/>
          <a:lstStyle/>
          <a:p>
            <a:r>
              <a:rPr lang="en-US" dirty="0"/>
              <a:t>Click to edit Master title style</a:t>
            </a:r>
          </a:p>
        </p:txBody>
      </p:sp>
      <p:sp>
        <p:nvSpPr>
          <p:cNvPr id="3" name="Rectangle 2">
            <a:extLst>
              <a:ext uri="{FF2B5EF4-FFF2-40B4-BE49-F238E27FC236}">
                <a16:creationId xmlns:a16="http://schemas.microsoft.com/office/drawing/2014/main" id="{CAD4589E-FD55-4C56-88D2-67B6BCD0B5DB}"/>
              </a:ext>
            </a:extLst>
          </p:cNvPr>
          <p:cNvSpPr/>
          <p:nvPr userDrawn="1"/>
        </p:nvSpPr>
        <p:spPr bwMode="auto">
          <a:xfrm>
            <a:off x="9427896" y="168934"/>
            <a:ext cx="87580" cy="941726"/>
          </a:xfrm>
          <a:prstGeom prst="rect">
            <a:avLst/>
          </a:prstGeom>
          <a:solidFill>
            <a:srgbClr val="50E6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4" name="Text Placeholder 8">
            <a:extLst>
              <a:ext uri="{FF2B5EF4-FFF2-40B4-BE49-F238E27FC236}">
                <a16:creationId xmlns:a16="http://schemas.microsoft.com/office/drawing/2014/main" id="{38A95B2F-4323-40B6-9ADB-3D5E3B1CABA7}"/>
              </a:ext>
            </a:extLst>
          </p:cNvPr>
          <p:cNvSpPr>
            <a:spLocks noGrp="1"/>
          </p:cNvSpPr>
          <p:nvPr>
            <p:ph type="body" sz="quarter" idx="11"/>
          </p:nvPr>
        </p:nvSpPr>
        <p:spPr>
          <a:xfrm>
            <a:off x="9515475" y="168934"/>
            <a:ext cx="2676525" cy="941726"/>
          </a:xfrm>
          <a:solidFill>
            <a:srgbClr val="243A5E"/>
          </a:solidFill>
          <a:effectLst>
            <a:outerShdw blurRad="88900" dist="38100" dir="2700000" sx="101000" sy="101000" algn="ctr" rotWithShape="0">
              <a:srgbClr val="000000">
                <a:alpha val="15000"/>
              </a:srgbClr>
            </a:outerShdw>
          </a:effectLst>
        </p:spPr>
        <p:txBody>
          <a:bodyPr wrap="square" lIns="182880" rIns="548640" anchor="ctr" anchorCtr="0">
            <a:noAutofit/>
          </a:bodyPr>
          <a:lstStyle>
            <a:lvl1pPr marL="0" indent="0">
              <a:lnSpc>
                <a:spcPct val="90000"/>
              </a:lnSpc>
              <a:spcBef>
                <a:spcPts val="0"/>
              </a:spcBef>
              <a:spcAft>
                <a:spcPts val="600"/>
              </a:spcAft>
              <a:buNone/>
              <a:defRPr lang="en-US" sz="1200" smtClean="0">
                <a:solidFill>
                  <a:schemeClr val="bg1"/>
                </a:solidFill>
                <a:latin typeface="Segoe UI Semibold"/>
                <a:cs typeface="Segoe UI Semilight" panose="020B0402040204020203" pitchFamily="34" charset="0"/>
              </a:defRPr>
            </a:lvl1pPr>
            <a:lvl2pPr marL="228583" indent="0">
              <a:buNone/>
              <a:defRPr lang="en-US" sz="1765" smtClean="0">
                <a:solidFill>
                  <a:schemeClr val="bg1"/>
                </a:solidFill>
              </a:defRPr>
            </a:lvl2pPr>
            <a:lvl3pPr marL="714342" indent="0">
              <a:buNone/>
              <a:defRPr lang="en-US" sz="1765" smtClean="0">
                <a:solidFill>
                  <a:schemeClr val="bg1"/>
                </a:solidFill>
              </a:defRPr>
            </a:lvl3pPr>
            <a:lvl4pPr marL="1190575" indent="0">
              <a:buNone/>
              <a:defRPr lang="en-US" sz="1765" smtClean="0">
                <a:solidFill>
                  <a:schemeClr val="bg1"/>
                </a:solidFill>
              </a:defRPr>
            </a:lvl4pPr>
            <a:lvl5pPr marL="1660459" indent="0">
              <a:buNone/>
              <a:defRPr lang="en-US" sz="1765">
                <a:solidFill>
                  <a:schemeClr val="bg1"/>
                </a:solidFill>
              </a:defRPr>
            </a:lvl5pPr>
          </a:lstStyle>
          <a:p>
            <a:pPr marL="0" lvl="0" defTabSz="932563"/>
            <a:r>
              <a:rPr lang="en-US" dirty="0"/>
              <a:t>Click to edit Master text styles</a:t>
            </a:r>
          </a:p>
        </p:txBody>
      </p:sp>
    </p:spTree>
    <p:extLst>
      <p:ext uri="{BB962C8B-B14F-4D97-AF65-F5344CB8AC3E}">
        <p14:creationId xmlns:p14="http://schemas.microsoft.com/office/powerpoint/2010/main" val="413563029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dirty="0"/>
              <a:t>Click to edit Master title style</a:t>
            </a:r>
          </a:p>
        </p:txBody>
      </p:sp>
    </p:spTree>
    <p:extLst>
      <p:ext uri="{BB962C8B-B14F-4D97-AF65-F5344CB8AC3E}">
        <p14:creationId xmlns:p14="http://schemas.microsoft.com/office/powerpoint/2010/main" val="294526654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dirty="0"/>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extLst>
                <a:ext uri="{28A0092B-C50C-407E-A947-70E740481C1C}">
                  <a14:useLocalDpi xmlns:a14="http://schemas.microsoft.com/office/drawing/2010/main"/>
                </a:ext>
              </a:extLst>
            </a:blip>
            <a:stretch>
              <a:fillRect/>
            </a:stretch>
          </a:blipFill>
        </p:spPr>
        <p:txBody>
          <a:bodyPr lIns="0" tIns="210312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170133429"/>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dirty="0"/>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extLst>
                <a:ext uri="{28A0092B-C50C-407E-A947-70E740481C1C}">
                  <a14:useLocalDpi xmlns:a14="http://schemas.microsoft.com/office/drawing/2010/main"/>
                </a:ext>
              </a:extLst>
            </a:blip>
            <a:stretch>
              <a:fillRect/>
            </a:stretch>
          </a:blipFill>
        </p:spPr>
        <p:txBody>
          <a:bodyPr lIns="0" tIns="210312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725425561"/>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dirty="0"/>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extLst>
                <a:ext uri="{28A0092B-C50C-407E-A947-70E740481C1C}">
                  <a14:useLocalDpi xmlns:a14="http://schemas.microsoft.com/office/drawing/2010/main"/>
                </a:ext>
              </a:extLst>
            </a:blip>
            <a:stretch>
              <a:fillRect/>
            </a:stretch>
          </a:blipFill>
        </p:spPr>
        <p:txBody>
          <a:bodyPr lIns="0" tIns="210312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3660208669"/>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Photo full bleed low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cstate="email">
              <a:extLst>
                <a:ext uri="{28A0092B-C50C-407E-A947-70E740481C1C}">
                  <a14:useLocalDpi xmlns:a14="http://schemas.microsoft.com/office/drawing/2010/main"/>
                </a:ext>
              </a:extLst>
            </a:blip>
            <a:stretch>
              <a:fillRect/>
            </a:stretch>
          </a:blipFill>
        </p:spPr>
        <p:txBody>
          <a:bodyPr wrap="none" bIns="20116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rgbClr val="FFFFFF"/>
                </a:solidFill>
              </a:defRPr>
            </a:lvl1pPr>
          </a:lstStyle>
          <a:p>
            <a:r>
              <a:rPr lang="en-US" dirty="0"/>
              <a:t>Click to edit Master title style</a:t>
            </a:r>
          </a:p>
        </p:txBody>
      </p:sp>
    </p:spTree>
    <p:extLst>
      <p:ext uri="{BB962C8B-B14F-4D97-AF65-F5344CB8AC3E}">
        <p14:creationId xmlns:p14="http://schemas.microsoft.com/office/powerpoint/2010/main" val="2465962911"/>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cstate="email">
              <a:extLst>
                <a:ext uri="{28A0092B-C50C-407E-A947-70E740481C1C}">
                  <a14:useLocalDpi xmlns:a14="http://schemas.microsoft.com/office/drawing/2010/main"/>
                </a:ext>
              </a:extLst>
            </a:blip>
            <a:stretch>
              <a:fillRect/>
            </a:stretch>
          </a:blipFill>
        </p:spPr>
        <p:txBody>
          <a:bodyPr wrap="none" bIns="20116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dirty="0"/>
              <a:t>Click to edit </a:t>
            </a:r>
            <a:br>
              <a:rPr lang="en-US" dirty="0"/>
            </a:br>
            <a:r>
              <a:rPr lang="en-US" dirty="0"/>
              <a:t>Master title style</a:t>
            </a:r>
          </a:p>
        </p:txBody>
      </p:sp>
    </p:spTree>
    <p:extLst>
      <p:ext uri="{BB962C8B-B14F-4D97-AF65-F5344CB8AC3E}">
        <p14:creationId xmlns:p14="http://schemas.microsoft.com/office/powerpoint/2010/main" val="2682264209"/>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Photo full bleed righ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cstate="email">
              <a:extLst>
                <a:ext uri="{28A0092B-C50C-407E-A947-70E740481C1C}">
                  <a14:useLocalDpi xmlns:a14="http://schemas.microsoft.com/office/drawing/2010/main"/>
                </a:ext>
              </a:extLst>
            </a:blip>
            <a:stretch>
              <a:fillRect/>
            </a:stretch>
          </a:blipFill>
        </p:spPr>
        <p:txBody>
          <a:bodyPr wrap="none" bIns="20116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522720" y="0"/>
            <a:ext cx="5669280" cy="6858000"/>
          </a:xfrm>
          <a:gradFill flip="none" rotWithShape="1">
            <a:gsLst>
              <a:gs pos="50000">
                <a:srgbClr val="000000">
                  <a:alpha val="70000"/>
                </a:srgbClr>
              </a:gs>
              <a:gs pos="100000">
                <a:srgbClr val="000000">
                  <a:alpha val="0"/>
                </a:srgbClr>
              </a:gs>
            </a:gsLst>
            <a:lin ang="10800000" scaled="1"/>
            <a:tileRect/>
          </a:gradFill>
        </p:spPr>
        <p:txBody>
          <a:bodyPr lIns="585216" tIns="585216" rIns="585216" bIns="585216" anchor="ctr">
            <a:noAutofit/>
          </a:bodyPr>
          <a:lstStyle>
            <a:lvl1pPr algn="r">
              <a:defRPr sz="3600" spc="0">
                <a:solidFill>
                  <a:srgbClr val="FFFFFF"/>
                </a:solidFill>
              </a:defRPr>
            </a:lvl1pPr>
          </a:lstStyle>
          <a:p>
            <a:r>
              <a:rPr lang="en-US" dirty="0"/>
              <a:t>Click to edit </a:t>
            </a:r>
            <a:br>
              <a:rPr lang="en-US" dirty="0"/>
            </a:br>
            <a:r>
              <a:rPr lang="en-US" dirty="0"/>
              <a:t>Master title style</a:t>
            </a:r>
          </a:p>
        </p:txBody>
      </p:sp>
    </p:spTree>
    <p:extLst>
      <p:ext uri="{BB962C8B-B14F-4D97-AF65-F5344CB8AC3E}">
        <p14:creationId xmlns:p14="http://schemas.microsoft.com/office/powerpoint/2010/main" val="493257895"/>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p15:clr>
            <a:srgbClr val="5ACBF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dirty="0"/>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cstate="email">
              <a:extLst>
                <a:ext uri="{28A0092B-C50C-407E-A947-70E740481C1C}">
                  <a14:useLocalDpi xmlns:a14="http://schemas.microsoft.com/office/drawing/2010/main"/>
                </a:ext>
              </a:extLst>
            </a:blip>
            <a:stretch>
              <a:fillRect/>
            </a:stretch>
          </a:blipFill>
        </p:spPr>
        <p:txBody>
          <a:bodyPr vert="horz" wrap="square" lIns="0" tIns="109728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2429360853"/>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cstate="email">
              <a:extLst>
                <a:ext uri="{28A0092B-C50C-407E-A947-70E740481C1C}">
                  <a14:useLocalDpi xmlns:a14="http://schemas.microsoft.com/office/drawing/2010/main"/>
                </a:ext>
              </a:extLst>
            </a:blip>
            <a:stretch>
              <a:fillRect/>
            </a:stretch>
          </a:blipFill>
        </p:spPr>
        <p:txBody>
          <a:bodyPr vert="horz" wrap="square" lIns="0" tIns="109728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3298147987"/>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dirty="0"/>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dirty="0"/>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1188720" rtlCol="0" anchor="ctr" anchorCtr="0">
            <a:noAutofit/>
          </a:bodyPr>
          <a:lstStyle>
            <a:lvl1pPr marL="0" indent="0" algn="ctr">
              <a:buNone/>
              <a:defRPr lang="en-US" sz="10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dirty="0"/>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1188720" rtlCol="0" anchor="ctr" anchorCtr="0">
            <a:noAutofit/>
          </a:bodyPr>
          <a:lstStyle>
            <a:lvl1pPr marL="0" indent="0" algn="ctr">
              <a:buNone/>
              <a:defRPr lang="en-US" sz="10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181132840"/>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dirty="0"/>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dirty="0"/>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dirty="0"/>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3181799869"/>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dirty="0"/>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dirty="0"/>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6500"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1217078209"/>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354523" y="2309812"/>
            <a:ext cx="7254865" cy="3959226"/>
          </a:xfrm>
        </p:spPr>
        <p:txBody>
          <a:bodyPr anchor="t"/>
          <a:lstStyle>
            <a:lvl1pPr marL="0" indent="0">
              <a:spcAft>
                <a:spcPts val="800"/>
              </a:spcAft>
              <a:buNone/>
              <a:defRPr/>
            </a:lvl1pPr>
          </a:lstStyle>
          <a:p>
            <a:pPr lvl="0"/>
            <a:r>
              <a:rPr lang="en-US" dirty="0"/>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010418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dirty="0"/>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3582653"/>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8916616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39040851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47502739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311203316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8183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689929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dirty="0"/>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solidFill>
                  <a:schemeClr val="tx1"/>
                </a:solidFill>
                <a:latin typeface="Consolas" panose="020B0609020204030204" pitchFamily="49" charset="0"/>
                <a:cs typeface="Consolas" panose="020B0609020204030204" pitchFamily="49" charset="0"/>
              </a:defRPr>
            </a:lvl1pPr>
            <a:lvl2pPr marL="346553" indent="0">
              <a:buNone/>
              <a:defRPr sz="2400">
                <a:solidFill>
                  <a:schemeClr val="tx1"/>
                </a:solidFill>
                <a:latin typeface="Consolas" panose="020B0609020204030204" pitchFamily="49" charset="0"/>
                <a:cs typeface="Consolas" panose="020B0609020204030204" pitchFamily="49" charset="0"/>
              </a:defRPr>
            </a:lvl2pPr>
            <a:lvl3pPr marL="584607" indent="0">
              <a:buNone/>
              <a:defRPr sz="2000">
                <a:solidFill>
                  <a:schemeClr val="tx1"/>
                </a:solidFill>
                <a:latin typeface="Consolas" panose="020B0609020204030204" pitchFamily="49" charset="0"/>
                <a:cs typeface="Consolas" panose="020B0609020204030204" pitchFamily="49" charset="0"/>
              </a:defRPr>
            </a:lvl3pPr>
            <a:lvl4pPr marL="814563" indent="0">
              <a:buNone/>
              <a:defRPr sz="1800">
                <a:solidFill>
                  <a:schemeClr val="tx1"/>
                </a:solidFill>
                <a:latin typeface="Consolas" panose="020B0609020204030204" pitchFamily="49" charset="0"/>
                <a:cs typeface="Consolas" panose="020B0609020204030204" pitchFamily="49" charset="0"/>
              </a:defRPr>
            </a:lvl4pPr>
            <a:lvl5pPr marL="1050997" indent="0">
              <a:buNone/>
              <a:defRPr sz="1800">
                <a:solidFill>
                  <a:schemeClr val="tx1"/>
                </a:solidFill>
                <a:latin typeface="Consolas" panose="020B0609020204030204" pitchFamily="49" charset="0"/>
                <a:cs typeface="Consolas" panose="020B0609020204030204" pitchFamily="49"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7653170"/>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marL="0" marR="0" lvl="0" indent="0" algn="l" defTabSz="932290" rtl="0" eaLnBrk="0" fontAlgn="auto" latinLnBrk="0" hangingPunct="0">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FFFFFF"/>
                </a:solidFill>
                <a:effectLst/>
                <a:uLnTx/>
                <a:uFillTx/>
                <a:latin typeface="Segoe UI"/>
                <a:ea typeface="+mn-ea"/>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264014151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272781386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Service/Feature template 1">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5FA159C3-0244-4D6B-A2EB-243ADCD168AF}"/>
              </a:ext>
            </a:extLst>
          </p:cNvPr>
          <p:cNvSpPr/>
          <p:nvPr userDrawn="1"/>
        </p:nvSpPr>
        <p:spPr bwMode="auto">
          <a:xfrm>
            <a:off x="6096000" y="585788"/>
            <a:ext cx="5802312" cy="5978525"/>
          </a:xfrm>
          <a:prstGeom prst="roundRect">
            <a:avLst>
              <a:gd name="adj" fmla="val 1345"/>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DF502489-B80D-4ACF-AD37-6EECABD966C5}"/>
              </a:ext>
            </a:extLst>
          </p:cNvPr>
          <p:cNvSpPr>
            <a:spLocks noGrp="1"/>
          </p:cNvSpPr>
          <p:nvPr>
            <p:ph type="title"/>
          </p:nvPr>
        </p:nvSpPr>
        <p:spPr>
          <a:xfrm>
            <a:off x="588262" y="457200"/>
            <a:ext cx="5303251" cy="553998"/>
          </a:xfrm>
        </p:spPr>
        <p:txBody>
          <a:bodyPr/>
          <a:lstStyle/>
          <a:p>
            <a:r>
              <a:rPr lang="en-US"/>
              <a:t>Click to edit Master title style</a:t>
            </a:r>
          </a:p>
        </p:txBody>
      </p:sp>
      <p:sp>
        <p:nvSpPr>
          <p:cNvPr id="5" name="Rectangle 4">
            <a:extLst>
              <a:ext uri="{FF2B5EF4-FFF2-40B4-BE49-F238E27FC236}">
                <a16:creationId xmlns:a16="http://schemas.microsoft.com/office/drawing/2014/main" id="{6B4666E1-34B5-4904-B7C0-B8843B1338AB}"/>
              </a:ext>
            </a:extLst>
          </p:cNvPr>
          <p:cNvSpPr/>
          <p:nvPr/>
        </p:nvSpPr>
        <p:spPr bwMode="auto">
          <a:xfrm>
            <a:off x="9720262" y="168934"/>
            <a:ext cx="172767" cy="941726"/>
          </a:xfrm>
          <a:prstGeom prst="rect">
            <a:avLst/>
          </a:prstGeom>
          <a:solidFill>
            <a:srgbClr val="50E6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9" name="Text Placeholder 8">
            <a:extLst>
              <a:ext uri="{FF2B5EF4-FFF2-40B4-BE49-F238E27FC236}">
                <a16:creationId xmlns:a16="http://schemas.microsoft.com/office/drawing/2014/main" id="{9DDB4271-99DA-473E-8E60-2B8223E969D2}"/>
              </a:ext>
            </a:extLst>
          </p:cNvPr>
          <p:cNvSpPr>
            <a:spLocks noGrp="1"/>
          </p:cNvSpPr>
          <p:nvPr>
            <p:ph type="body" sz="quarter" idx="10"/>
          </p:nvPr>
        </p:nvSpPr>
        <p:spPr>
          <a:xfrm>
            <a:off x="9893028" y="168934"/>
            <a:ext cx="2298971" cy="941726"/>
          </a:xfrm>
          <a:solidFill>
            <a:srgbClr val="243A5E"/>
          </a:solidFill>
          <a:effectLst>
            <a:outerShdw blurRad="88900" dist="38100" dir="2700000" sx="101000" sy="101000" algn="ctr" rotWithShape="0">
              <a:srgbClr val="000000">
                <a:alpha val="15000"/>
              </a:srgbClr>
            </a:outerShdw>
          </a:effectLst>
        </p:spPr>
        <p:txBody>
          <a:bodyPr wrap="square" lIns="182880" anchor="ctr" anchorCtr="0">
            <a:noAutofit/>
          </a:bodyPr>
          <a:lstStyle>
            <a:lvl1pPr marL="0" indent="0">
              <a:spcBef>
                <a:spcPts val="0"/>
              </a:spcBef>
              <a:buNone/>
              <a:defRPr lang="en-US" sz="1400" smtClean="0">
                <a:solidFill>
                  <a:schemeClr val="bg1"/>
                </a:solidFill>
                <a:latin typeface="Segoe UI Semibold"/>
                <a:cs typeface="Segoe UI Semilight" panose="020B0402040204020203" pitchFamily="34" charset="0"/>
              </a:defRPr>
            </a:lvl1pPr>
            <a:lvl2pPr marL="228583" indent="0">
              <a:buNone/>
              <a:defRPr lang="en-US" sz="1765" smtClean="0">
                <a:solidFill>
                  <a:schemeClr val="bg1"/>
                </a:solidFill>
              </a:defRPr>
            </a:lvl2pPr>
            <a:lvl3pPr marL="714342" indent="0">
              <a:buNone/>
              <a:defRPr lang="en-US" sz="1765" smtClean="0">
                <a:solidFill>
                  <a:schemeClr val="bg1"/>
                </a:solidFill>
              </a:defRPr>
            </a:lvl3pPr>
            <a:lvl4pPr marL="1190575" indent="0">
              <a:buNone/>
              <a:defRPr lang="en-US" sz="1765" smtClean="0">
                <a:solidFill>
                  <a:schemeClr val="bg1"/>
                </a:solidFill>
              </a:defRPr>
            </a:lvl4pPr>
            <a:lvl5pPr marL="1660459" indent="0">
              <a:buNone/>
              <a:defRPr lang="en-US" sz="1765">
                <a:solidFill>
                  <a:schemeClr val="bg1"/>
                </a:solidFill>
              </a:defRPr>
            </a:lvl5pPr>
          </a:lstStyle>
          <a:p>
            <a:pPr marL="0" lvl="0" defTabSz="932563"/>
            <a:r>
              <a:rPr lang="en-US"/>
              <a:t>Click to edit Master text styles</a:t>
            </a:r>
          </a:p>
        </p:txBody>
      </p:sp>
      <p:sp>
        <p:nvSpPr>
          <p:cNvPr id="11" name="Text Placeholder 3">
            <a:extLst>
              <a:ext uri="{FF2B5EF4-FFF2-40B4-BE49-F238E27FC236}">
                <a16:creationId xmlns:a16="http://schemas.microsoft.com/office/drawing/2014/main" id="{3C7637A7-066F-4922-97A1-55BE20FD8113}"/>
              </a:ext>
            </a:extLst>
          </p:cNvPr>
          <p:cNvSpPr>
            <a:spLocks noGrp="1"/>
          </p:cNvSpPr>
          <p:nvPr>
            <p:ph type="body" sz="quarter" idx="11"/>
          </p:nvPr>
        </p:nvSpPr>
        <p:spPr>
          <a:xfrm>
            <a:off x="584200" y="1435100"/>
            <a:ext cx="5307388"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63165488"/>
      </p:ext>
    </p:extLst>
  </p:cSld>
  <p:clrMapOvr>
    <a:masterClrMapping/>
  </p:clrMapOvr>
  <p:transition>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 preserve="1">
  <p:cSld name="Photography half bleed dark titl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2" y="1898051"/>
            <a:ext cx="5426345" cy="2387600"/>
          </a:xfrm>
        </p:spPr>
        <p:txBody>
          <a:bodyPr rIns="0" anchor="b"/>
          <a:lstStyle>
            <a:lvl1pPr algn="l">
              <a:defRPr sz="5998">
                <a:solidFill>
                  <a:schemeClr val="bg1"/>
                </a:solidFill>
              </a:defRPr>
            </a:lvl1pPr>
          </a:lstStyle>
          <a:p>
            <a:r>
              <a:rPr lang="en-US"/>
              <a:t>Click to edit Master title style</a:t>
            </a:r>
          </a:p>
        </p:txBody>
      </p:sp>
      <p:sp>
        <p:nvSpPr>
          <p:cNvPr id="3" name="Subtitle 2"/>
          <p:cNvSpPr>
            <a:spLocks noGrp="1"/>
          </p:cNvSpPr>
          <p:nvPr>
            <p:ph type="subTitle" idx="1"/>
          </p:nvPr>
        </p:nvSpPr>
        <p:spPr>
          <a:xfrm>
            <a:off x="553822" y="4377726"/>
            <a:ext cx="5426345" cy="1387870"/>
          </a:xfrm>
        </p:spPr>
        <p:txBody>
          <a:bodyPr/>
          <a:lstStyle>
            <a:lvl1pPr marL="0" indent="0" algn="l">
              <a:lnSpc>
                <a:spcPct val="100000"/>
              </a:lnSpc>
              <a:buNone/>
              <a:defRPr sz="2400">
                <a:solidFill>
                  <a:schemeClr val="accent3"/>
                </a:solidFill>
              </a:defRPr>
            </a:lvl1pPr>
            <a:lvl2pPr marL="455970" indent="0" algn="ctr">
              <a:buNone/>
              <a:defRPr sz="1995"/>
            </a:lvl2pPr>
            <a:lvl3pPr marL="911939" indent="0" algn="ctr">
              <a:buNone/>
              <a:defRPr sz="1795"/>
            </a:lvl3pPr>
            <a:lvl4pPr marL="1367909" indent="0" algn="ctr">
              <a:buNone/>
              <a:defRPr sz="1596"/>
            </a:lvl4pPr>
            <a:lvl5pPr marL="1823878" indent="0" algn="ctr">
              <a:buNone/>
              <a:defRPr sz="1596"/>
            </a:lvl5pPr>
            <a:lvl6pPr marL="2279847" indent="0" algn="ctr">
              <a:buNone/>
              <a:defRPr sz="1596"/>
            </a:lvl6pPr>
            <a:lvl7pPr marL="2735816" indent="0" algn="ctr">
              <a:buNone/>
              <a:defRPr sz="1596"/>
            </a:lvl7pPr>
            <a:lvl8pPr marL="3191786" indent="0" algn="ctr">
              <a:buNone/>
              <a:defRPr sz="1596"/>
            </a:lvl8pPr>
            <a:lvl9pPr marL="3647755" indent="0" algn="ctr">
              <a:buNone/>
              <a:defRPr sz="1596"/>
            </a:lvl9pPr>
          </a:lstStyle>
          <a:p>
            <a:r>
              <a:rPr lang="en-US"/>
              <a:t>Click to edit Master subtitle style</a:t>
            </a:r>
          </a:p>
        </p:txBody>
      </p:sp>
      <p:grpSp>
        <p:nvGrpSpPr>
          <p:cNvPr id="39" name="Group 38">
            <a:extLst>
              <a:ext uri="{FF2B5EF4-FFF2-40B4-BE49-F238E27FC236}">
                <a16:creationId xmlns:a16="http://schemas.microsoft.com/office/drawing/2014/main" id="{CCEF59A9-DB11-41D8-940A-3DCD1C8DD9FC}"/>
              </a:ext>
            </a:extLst>
          </p:cNvPr>
          <p:cNvGrpSpPr/>
          <p:nvPr userDrawn="1"/>
        </p:nvGrpSpPr>
        <p:grpSpPr>
          <a:xfrm>
            <a:off x="553822" y="547294"/>
            <a:ext cx="1554197" cy="330567"/>
            <a:chOff x="7353301" y="-1897063"/>
            <a:chExt cx="5749290" cy="1225867"/>
          </a:xfrm>
        </p:grpSpPr>
        <p:sp>
          <p:nvSpPr>
            <p:cNvPr id="40" name="Freeform: Shape 39">
              <a:extLst>
                <a:ext uri="{FF2B5EF4-FFF2-40B4-BE49-F238E27FC236}">
                  <a16:creationId xmlns:a16="http://schemas.microsoft.com/office/drawing/2014/main" id="{ADB0C96D-CDFB-45FF-9922-0274C3954BAF}"/>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chemeClr val="bg1"/>
            </a:solidFill>
            <a:ln w="9525" cap="flat">
              <a:noFill/>
              <a:prstDash val="solid"/>
              <a:miter/>
            </a:ln>
          </p:spPr>
          <p:txBody>
            <a:bodyPr rtlCol="0" anchor="ctr"/>
            <a:lstStyle/>
            <a:p>
              <a:endParaRPr lang="en-US" sz="1800"/>
            </a:p>
          </p:txBody>
        </p:sp>
        <p:sp>
          <p:nvSpPr>
            <p:cNvPr id="41" name="Freeform: Shape 40">
              <a:extLst>
                <a:ext uri="{FF2B5EF4-FFF2-40B4-BE49-F238E27FC236}">
                  <a16:creationId xmlns:a16="http://schemas.microsoft.com/office/drawing/2014/main" id="{EB858423-7B06-48B7-B67B-833EEC664A74}"/>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42" name="Freeform: Shape 41">
              <a:extLst>
                <a:ext uri="{FF2B5EF4-FFF2-40B4-BE49-F238E27FC236}">
                  <a16:creationId xmlns:a16="http://schemas.microsoft.com/office/drawing/2014/main" id="{E6FD1FB7-12A8-4AF4-B7AA-515BDD5CB5C1}"/>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43" name="Freeform: Shape 42">
              <a:extLst>
                <a:ext uri="{FF2B5EF4-FFF2-40B4-BE49-F238E27FC236}">
                  <a16:creationId xmlns:a16="http://schemas.microsoft.com/office/drawing/2014/main" id="{7716CD07-4777-477B-AFEB-C9BD5C1F5FE1}"/>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44" name="Freeform: Shape 43">
              <a:extLst>
                <a:ext uri="{FF2B5EF4-FFF2-40B4-BE49-F238E27FC236}">
                  <a16:creationId xmlns:a16="http://schemas.microsoft.com/office/drawing/2014/main" id="{96265A3A-4AE0-4E7C-A054-DB7F6C61C903}"/>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pic>
        <p:nvPicPr>
          <p:cNvPr id="12" name="Picture 11">
            <a:extLst>
              <a:ext uri="{FF2B5EF4-FFF2-40B4-BE49-F238E27FC236}">
                <a16:creationId xmlns:a16="http://schemas.microsoft.com/office/drawing/2014/main" id="{D0D8CF2E-5835-4022-AC9E-37150737820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980166" y="0"/>
            <a:ext cx="6211834" cy="6858000"/>
          </a:xfrm>
          <a:prstGeom prst="rect">
            <a:avLst/>
          </a:prstGeom>
        </p:spPr>
      </p:pic>
    </p:spTree>
    <p:extLst>
      <p:ext uri="{BB962C8B-B14F-4D97-AF65-F5344CB8AC3E}">
        <p14:creationId xmlns:p14="http://schemas.microsoft.com/office/powerpoint/2010/main" val="354602766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reserve="1">
  <p:cSld name="Photography half bleed  white title">
    <p:bg>
      <p:bgPr>
        <a:solidFill>
          <a:schemeClr val="tx2"/>
        </a:solidFill>
        <a:effectLst/>
      </p:bgPr>
    </p:bg>
    <p:spTree>
      <p:nvGrpSpPr>
        <p:cNvPr id="1" name=""/>
        <p:cNvGrpSpPr/>
        <p:nvPr/>
      </p:nvGrpSpPr>
      <p:grpSpPr>
        <a:xfrm>
          <a:off x="0" y="0"/>
          <a:ext cx="0" cy="0"/>
          <a:chOff x="0" y="0"/>
          <a:chExt cx="0" cy="0"/>
        </a:xfrm>
      </p:grpSpPr>
      <p:pic>
        <p:nvPicPr>
          <p:cNvPr id="11" name="Picture 10" descr="A large room&#10;&#10;Description automatically generated">
            <a:extLst>
              <a:ext uri="{FF2B5EF4-FFF2-40B4-BE49-F238E27FC236}">
                <a16:creationId xmlns:a16="http://schemas.microsoft.com/office/drawing/2014/main" id="{5140A7D1-E5D6-4241-A03A-B5BEF74276F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980167" y="0"/>
            <a:ext cx="6211835" cy="6858000"/>
          </a:xfrm>
          <a:prstGeom prst="rect">
            <a:avLst/>
          </a:prstGeom>
        </p:spPr>
      </p:pic>
      <p:sp>
        <p:nvSpPr>
          <p:cNvPr id="2" name="Title 1"/>
          <p:cNvSpPr>
            <a:spLocks noGrp="1"/>
          </p:cNvSpPr>
          <p:nvPr>
            <p:ph type="ctrTitle"/>
          </p:nvPr>
        </p:nvSpPr>
        <p:spPr>
          <a:xfrm>
            <a:off x="553822" y="1898051"/>
            <a:ext cx="5426345" cy="2387600"/>
          </a:xfrm>
        </p:spPr>
        <p:txBody>
          <a:bodyPr rIns="0" anchor="b"/>
          <a:lstStyle>
            <a:lvl1pPr algn="l">
              <a:defRPr sz="5998">
                <a:solidFill>
                  <a:schemeClr val="tx1"/>
                </a:solidFill>
              </a:defRPr>
            </a:lvl1pPr>
          </a:lstStyle>
          <a:p>
            <a:r>
              <a:rPr lang="en-US"/>
              <a:t>Click to edit Master title style</a:t>
            </a:r>
          </a:p>
        </p:txBody>
      </p:sp>
      <p:sp>
        <p:nvSpPr>
          <p:cNvPr id="3" name="Subtitle 2"/>
          <p:cNvSpPr>
            <a:spLocks noGrp="1"/>
          </p:cNvSpPr>
          <p:nvPr>
            <p:ph type="subTitle" idx="1"/>
          </p:nvPr>
        </p:nvSpPr>
        <p:spPr>
          <a:xfrm>
            <a:off x="553822" y="4377726"/>
            <a:ext cx="5426345" cy="1387870"/>
          </a:xfrm>
        </p:spPr>
        <p:txBody>
          <a:bodyPr/>
          <a:lstStyle>
            <a:lvl1pPr marL="0" indent="0" algn="l">
              <a:lnSpc>
                <a:spcPct val="100000"/>
              </a:lnSpc>
              <a:buNone/>
              <a:defRPr sz="2400">
                <a:solidFill>
                  <a:schemeClr val="accent1"/>
                </a:solidFill>
              </a:defRPr>
            </a:lvl1pPr>
            <a:lvl2pPr marL="455970" indent="0" algn="ctr">
              <a:buNone/>
              <a:defRPr sz="1995"/>
            </a:lvl2pPr>
            <a:lvl3pPr marL="911939" indent="0" algn="ctr">
              <a:buNone/>
              <a:defRPr sz="1795"/>
            </a:lvl3pPr>
            <a:lvl4pPr marL="1367909" indent="0" algn="ctr">
              <a:buNone/>
              <a:defRPr sz="1596"/>
            </a:lvl4pPr>
            <a:lvl5pPr marL="1823878" indent="0" algn="ctr">
              <a:buNone/>
              <a:defRPr sz="1596"/>
            </a:lvl5pPr>
            <a:lvl6pPr marL="2279847" indent="0" algn="ctr">
              <a:buNone/>
              <a:defRPr sz="1596"/>
            </a:lvl6pPr>
            <a:lvl7pPr marL="2735816" indent="0" algn="ctr">
              <a:buNone/>
              <a:defRPr sz="1596"/>
            </a:lvl7pPr>
            <a:lvl8pPr marL="3191786" indent="0" algn="ctr">
              <a:buNone/>
              <a:defRPr sz="1596"/>
            </a:lvl8pPr>
            <a:lvl9pPr marL="3647755" indent="0" algn="ctr">
              <a:buNone/>
              <a:defRPr sz="1596"/>
            </a:lvl9pPr>
          </a:lstStyle>
          <a:p>
            <a:r>
              <a:rPr lang="en-US"/>
              <a:t>Click to edit Master subtitle style</a:t>
            </a:r>
          </a:p>
        </p:txBody>
      </p:sp>
      <p:grpSp>
        <p:nvGrpSpPr>
          <p:cNvPr id="39" name="Group 38">
            <a:extLst>
              <a:ext uri="{FF2B5EF4-FFF2-40B4-BE49-F238E27FC236}">
                <a16:creationId xmlns:a16="http://schemas.microsoft.com/office/drawing/2014/main" id="{CCEF59A9-DB11-41D8-940A-3DCD1C8DD9FC}"/>
              </a:ext>
            </a:extLst>
          </p:cNvPr>
          <p:cNvGrpSpPr/>
          <p:nvPr userDrawn="1"/>
        </p:nvGrpSpPr>
        <p:grpSpPr>
          <a:xfrm>
            <a:off x="553822" y="547294"/>
            <a:ext cx="1554197" cy="330567"/>
            <a:chOff x="7353301" y="-1897063"/>
            <a:chExt cx="5749290" cy="1225867"/>
          </a:xfrm>
        </p:grpSpPr>
        <p:sp>
          <p:nvSpPr>
            <p:cNvPr id="40" name="Freeform: Shape 39">
              <a:extLst>
                <a:ext uri="{FF2B5EF4-FFF2-40B4-BE49-F238E27FC236}">
                  <a16:creationId xmlns:a16="http://schemas.microsoft.com/office/drawing/2014/main" id="{ADB0C96D-CDFB-45FF-9922-0274C3954BAF}"/>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rgbClr val="737373"/>
            </a:solidFill>
            <a:ln w="9525" cap="flat">
              <a:noFill/>
              <a:prstDash val="solid"/>
              <a:miter/>
            </a:ln>
          </p:spPr>
          <p:txBody>
            <a:bodyPr rtlCol="0" anchor="ctr"/>
            <a:lstStyle/>
            <a:p>
              <a:endParaRPr lang="en-US" sz="1800"/>
            </a:p>
          </p:txBody>
        </p:sp>
        <p:sp>
          <p:nvSpPr>
            <p:cNvPr id="41" name="Freeform: Shape 40">
              <a:extLst>
                <a:ext uri="{FF2B5EF4-FFF2-40B4-BE49-F238E27FC236}">
                  <a16:creationId xmlns:a16="http://schemas.microsoft.com/office/drawing/2014/main" id="{EB858423-7B06-48B7-B67B-833EEC664A74}"/>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42" name="Freeform: Shape 41">
              <a:extLst>
                <a:ext uri="{FF2B5EF4-FFF2-40B4-BE49-F238E27FC236}">
                  <a16:creationId xmlns:a16="http://schemas.microsoft.com/office/drawing/2014/main" id="{E6FD1FB7-12A8-4AF4-B7AA-515BDD5CB5C1}"/>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43" name="Freeform: Shape 42">
              <a:extLst>
                <a:ext uri="{FF2B5EF4-FFF2-40B4-BE49-F238E27FC236}">
                  <a16:creationId xmlns:a16="http://schemas.microsoft.com/office/drawing/2014/main" id="{7716CD07-4777-477B-AFEB-C9BD5C1F5FE1}"/>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44" name="Freeform: Shape 43">
              <a:extLst>
                <a:ext uri="{FF2B5EF4-FFF2-40B4-BE49-F238E27FC236}">
                  <a16:creationId xmlns:a16="http://schemas.microsoft.com/office/drawing/2014/main" id="{96265A3A-4AE0-4E7C-A054-DB7F6C61C903}"/>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27696686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IOT dark Title-1">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0" y="1122363"/>
            <a:ext cx="5538818" cy="2387600"/>
          </a:xfrm>
        </p:spPr>
        <p:txBody>
          <a:bodyPr rIns="0" anchor="b"/>
          <a:lstStyle>
            <a:lvl1pPr algn="l">
              <a:defRPr sz="4800">
                <a:solidFill>
                  <a:schemeClr val="tx2"/>
                </a:solidFill>
              </a:defRPr>
            </a:lvl1pPr>
          </a:lstStyle>
          <a:p>
            <a:r>
              <a:rPr lang="en-US"/>
              <a:t>Click to edit Master title style</a:t>
            </a:r>
          </a:p>
        </p:txBody>
      </p:sp>
      <p:sp>
        <p:nvSpPr>
          <p:cNvPr id="3" name="Subtitle 2"/>
          <p:cNvSpPr>
            <a:spLocks noGrp="1"/>
          </p:cNvSpPr>
          <p:nvPr>
            <p:ph type="subTitle" idx="1"/>
          </p:nvPr>
        </p:nvSpPr>
        <p:spPr>
          <a:xfrm>
            <a:off x="553820" y="3602038"/>
            <a:ext cx="5538818" cy="1655762"/>
          </a:xfrm>
        </p:spPr>
        <p:txBody>
          <a:bodyPr/>
          <a:lstStyle>
            <a:lvl1pPr marL="0" indent="0" algn="l">
              <a:lnSpc>
                <a:spcPct val="100000"/>
              </a:lnSpc>
              <a:buNone/>
              <a:defRPr sz="2400">
                <a:solidFill>
                  <a:schemeClr val="accent3"/>
                </a:solidFill>
              </a:defRPr>
            </a:lvl1pPr>
            <a:lvl2pPr marL="455970" indent="0" algn="ctr">
              <a:buNone/>
              <a:defRPr sz="1995"/>
            </a:lvl2pPr>
            <a:lvl3pPr marL="911939" indent="0" algn="ctr">
              <a:buNone/>
              <a:defRPr sz="1795"/>
            </a:lvl3pPr>
            <a:lvl4pPr marL="1367909" indent="0" algn="ctr">
              <a:buNone/>
              <a:defRPr sz="1596"/>
            </a:lvl4pPr>
            <a:lvl5pPr marL="1823878" indent="0" algn="ctr">
              <a:buNone/>
              <a:defRPr sz="1596"/>
            </a:lvl5pPr>
            <a:lvl6pPr marL="2279847" indent="0" algn="ctr">
              <a:buNone/>
              <a:defRPr sz="1596"/>
            </a:lvl6pPr>
            <a:lvl7pPr marL="2735816" indent="0" algn="ctr">
              <a:buNone/>
              <a:defRPr sz="1596"/>
            </a:lvl7pPr>
            <a:lvl8pPr marL="3191786" indent="0" algn="ctr">
              <a:buNone/>
              <a:defRPr sz="1596"/>
            </a:lvl8pPr>
            <a:lvl9pPr marL="3647755" indent="0" algn="ctr">
              <a:buNone/>
              <a:defRPr sz="1596"/>
            </a:lvl9pPr>
          </a:lstStyle>
          <a:p>
            <a:r>
              <a:rPr lang="en-US"/>
              <a:t>Click to edit Master subtitle style</a:t>
            </a:r>
          </a:p>
        </p:txBody>
      </p:sp>
      <p:grpSp>
        <p:nvGrpSpPr>
          <p:cNvPr id="7" name="Group 6">
            <a:extLst>
              <a:ext uri="{FF2B5EF4-FFF2-40B4-BE49-F238E27FC236}">
                <a16:creationId xmlns:a16="http://schemas.microsoft.com/office/drawing/2014/main" id="{6DC60F1E-E48C-467D-94CA-0BA8E30F8A39}"/>
              </a:ext>
            </a:extLst>
          </p:cNvPr>
          <p:cNvGrpSpPr/>
          <p:nvPr userDrawn="1"/>
        </p:nvGrpSpPr>
        <p:grpSpPr>
          <a:xfrm>
            <a:off x="553822" y="547294"/>
            <a:ext cx="1554197" cy="330567"/>
            <a:chOff x="7353301" y="-1897063"/>
            <a:chExt cx="5749290" cy="1225867"/>
          </a:xfrm>
        </p:grpSpPr>
        <p:sp>
          <p:nvSpPr>
            <p:cNvPr id="8" name="Freeform: Shape 7">
              <a:extLst>
                <a:ext uri="{FF2B5EF4-FFF2-40B4-BE49-F238E27FC236}">
                  <a16:creationId xmlns:a16="http://schemas.microsoft.com/office/drawing/2014/main" id="{534EF251-2F00-499F-95F8-BA86441D1355}"/>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chemeClr val="tx2"/>
            </a:solidFill>
            <a:ln w="9525" cap="flat">
              <a:noFill/>
              <a:prstDash val="solid"/>
              <a:miter/>
            </a:ln>
          </p:spPr>
          <p:txBody>
            <a:bodyPr rtlCol="0" anchor="ctr"/>
            <a:lstStyle/>
            <a:p>
              <a:endParaRPr lang="en-US" sz="1800"/>
            </a:p>
          </p:txBody>
        </p:sp>
        <p:sp>
          <p:nvSpPr>
            <p:cNvPr id="9" name="Freeform: Shape 8">
              <a:extLst>
                <a:ext uri="{FF2B5EF4-FFF2-40B4-BE49-F238E27FC236}">
                  <a16:creationId xmlns:a16="http://schemas.microsoft.com/office/drawing/2014/main" id="{B5896159-2C65-4206-B4BA-AD03FEC82FEA}"/>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0" name="Freeform: Shape 9">
              <a:extLst>
                <a:ext uri="{FF2B5EF4-FFF2-40B4-BE49-F238E27FC236}">
                  <a16:creationId xmlns:a16="http://schemas.microsoft.com/office/drawing/2014/main" id="{0E514DB2-0A0B-4734-9800-E3961DF21E00}"/>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1" name="Freeform: Shape 10">
              <a:extLst>
                <a:ext uri="{FF2B5EF4-FFF2-40B4-BE49-F238E27FC236}">
                  <a16:creationId xmlns:a16="http://schemas.microsoft.com/office/drawing/2014/main" id="{3831C1C1-EC71-4524-AF28-E220FEBEB8FA}"/>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2" name="Freeform: Shape 11">
              <a:extLst>
                <a:ext uri="{FF2B5EF4-FFF2-40B4-BE49-F238E27FC236}">
                  <a16:creationId xmlns:a16="http://schemas.microsoft.com/office/drawing/2014/main" id="{12A9F166-6D5F-4F93-87BC-9DBDBBB56C4A}"/>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pic>
        <p:nvPicPr>
          <p:cNvPr id="13" name="Picture 12" descr="A picture containing device, fan, web&#10;&#10;Description automatically generated">
            <a:extLst>
              <a:ext uri="{FF2B5EF4-FFF2-40B4-BE49-F238E27FC236}">
                <a16:creationId xmlns:a16="http://schemas.microsoft.com/office/drawing/2014/main" id="{3B0F8754-6345-4046-9C1F-DB752BA0D9C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99363" y="663268"/>
            <a:ext cx="5545182" cy="5531464"/>
          </a:xfrm>
          <a:prstGeom prst="rect">
            <a:avLst/>
          </a:prstGeom>
        </p:spPr>
      </p:pic>
    </p:spTree>
    <p:extLst>
      <p:ext uri="{BB962C8B-B14F-4D97-AF65-F5344CB8AC3E}">
        <p14:creationId xmlns:p14="http://schemas.microsoft.com/office/powerpoint/2010/main" val="367994249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1_IOT dark Title-1">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0" y="1122363"/>
            <a:ext cx="5538818" cy="2387600"/>
          </a:xfrm>
        </p:spPr>
        <p:txBody>
          <a:bodyPr rIns="0" anchor="b"/>
          <a:lstStyle>
            <a:lvl1pPr algn="l">
              <a:defRPr sz="4800">
                <a:solidFill>
                  <a:schemeClr val="tx2"/>
                </a:solidFill>
              </a:defRPr>
            </a:lvl1pPr>
          </a:lstStyle>
          <a:p>
            <a:r>
              <a:rPr lang="en-US"/>
              <a:t>Click to edit Master title style</a:t>
            </a:r>
          </a:p>
        </p:txBody>
      </p:sp>
      <p:sp>
        <p:nvSpPr>
          <p:cNvPr id="3" name="Subtitle 2"/>
          <p:cNvSpPr>
            <a:spLocks noGrp="1"/>
          </p:cNvSpPr>
          <p:nvPr>
            <p:ph type="subTitle" idx="1"/>
          </p:nvPr>
        </p:nvSpPr>
        <p:spPr>
          <a:xfrm>
            <a:off x="553820" y="3602038"/>
            <a:ext cx="5538818" cy="1655762"/>
          </a:xfrm>
        </p:spPr>
        <p:txBody>
          <a:bodyPr/>
          <a:lstStyle>
            <a:lvl1pPr marL="0" indent="0" algn="l">
              <a:lnSpc>
                <a:spcPct val="100000"/>
              </a:lnSpc>
              <a:buNone/>
              <a:defRPr sz="2400">
                <a:solidFill>
                  <a:schemeClr val="accent3"/>
                </a:solidFill>
              </a:defRPr>
            </a:lvl1pPr>
            <a:lvl2pPr marL="455970" indent="0" algn="ctr">
              <a:buNone/>
              <a:defRPr sz="1995"/>
            </a:lvl2pPr>
            <a:lvl3pPr marL="911939" indent="0" algn="ctr">
              <a:buNone/>
              <a:defRPr sz="1795"/>
            </a:lvl3pPr>
            <a:lvl4pPr marL="1367909" indent="0" algn="ctr">
              <a:buNone/>
              <a:defRPr sz="1596"/>
            </a:lvl4pPr>
            <a:lvl5pPr marL="1823878" indent="0" algn="ctr">
              <a:buNone/>
              <a:defRPr sz="1596"/>
            </a:lvl5pPr>
            <a:lvl6pPr marL="2279847" indent="0" algn="ctr">
              <a:buNone/>
              <a:defRPr sz="1596"/>
            </a:lvl6pPr>
            <a:lvl7pPr marL="2735816" indent="0" algn="ctr">
              <a:buNone/>
              <a:defRPr sz="1596"/>
            </a:lvl7pPr>
            <a:lvl8pPr marL="3191786" indent="0" algn="ctr">
              <a:buNone/>
              <a:defRPr sz="1596"/>
            </a:lvl8pPr>
            <a:lvl9pPr marL="3647755" indent="0" algn="ctr">
              <a:buNone/>
              <a:defRPr sz="1596"/>
            </a:lvl9pPr>
          </a:lstStyle>
          <a:p>
            <a:r>
              <a:rPr lang="en-US"/>
              <a:t>Click to edit Master subtitle style</a:t>
            </a:r>
          </a:p>
        </p:txBody>
      </p:sp>
    </p:spTree>
    <p:extLst>
      <p:ext uri="{BB962C8B-B14F-4D97-AF65-F5344CB8AC3E}">
        <p14:creationId xmlns:p14="http://schemas.microsoft.com/office/powerpoint/2010/main" val="207624166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 preserve="1">
  <p:cSld name="IOT white Title-1">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0" y="1122363"/>
            <a:ext cx="5538818" cy="2387600"/>
          </a:xfrm>
        </p:spPr>
        <p:txBody>
          <a:bodyPr rIns="0" anchor="b"/>
          <a:lstStyle>
            <a:lvl1pPr algn="l">
              <a:defRPr sz="4800">
                <a:solidFill>
                  <a:schemeClr val="tx1"/>
                </a:solidFill>
              </a:defRPr>
            </a:lvl1pPr>
          </a:lstStyle>
          <a:p>
            <a:r>
              <a:rPr lang="en-US"/>
              <a:t>Click to edit Master title style</a:t>
            </a:r>
          </a:p>
        </p:txBody>
      </p:sp>
      <p:sp>
        <p:nvSpPr>
          <p:cNvPr id="3" name="Subtitle 2"/>
          <p:cNvSpPr>
            <a:spLocks noGrp="1"/>
          </p:cNvSpPr>
          <p:nvPr>
            <p:ph type="subTitle" idx="1"/>
          </p:nvPr>
        </p:nvSpPr>
        <p:spPr>
          <a:xfrm>
            <a:off x="553820" y="3602038"/>
            <a:ext cx="5538818" cy="1655762"/>
          </a:xfrm>
        </p:spPr>
        <p:txBody>
          <a:bodyPr/>
          <a:lstStyle>
            <a:lvl1pPr marL="0" indent="0" algn="l">
              <a:lnSpc>
                <a:spcPct val="100000"/>
              </a:lnSpc>
              <a:buNone/>
              <a:defRPr sz="2400">
                <a:solidFill>
                  <a:schemeClr val="accent1"/>
                </a:solidFill>
              </a:defRPr>
            </a:lvl1pPr>
            <a:lvl2pPr marL="455970" indent="0" algn="ctr">
              <a:buNone/>
              <a:defRPr sz="1995"/>
            </a:lvl2pPr>
            <a:lvl3pPr marL="911939" indent="0" algn="ctr">
              <a:buNone/>
              <a:defRPr sz="1795"/>
            </a:lvl3pPr>
            <a:lvl4pPr marL="1367909" indent="0" algn="ctr">
              <a:buNone/>
              <a:defRPr sz="1596"/>
            </a:lvl4pPr>
            <a:lvl5pPr marL="1823878" indent="0" algn="ctr">
              <a:buNone/>
              <a:defRPr sz="1596"/>
            </a:lvl5pPr>
            <a:lvl6pPr marL="2279847" indent="0" algn="ctr">
              <a:buNone/>
              <a:defRPr sz="1596"/>
            </a:lvl6pPr>
            <a:lvl7pPr marL="2735816" indent="0" algn="ctr">
              <a:buNone/>
              <a:defRPr sz="1596"/>
            </a:lvl7pPr>
            <a:lvl8pPr marL="3191786" indent="0" algn="ctr">
              <a:buNone/>
              <a:defRPr sz="1596"/>
            </a:lvl8pPr>
            <a:lvl9pPr marL="3647755" indent="0" algn="ctr">
              <a:buNone/>
              <a:defRPr sz="1596"/>
            </a:lvl9pPr>
          </a:lstStyle>
          <a:p>
            <a:r>
              <a:rPr lang="en-US"/>
              <a:t>Click to edit Master subtitle style</a:t>
            </a:r>
          </a:p>
        </p:txBody>
      </p:sp>
      <p:pic>
        <p:nvPicPr>
          <p:cNvPr id="13" name="Picture 12" descr="A picture containing device, fan, web&#10;&#10;Description automatically generated">
            <a:extLst>
              <a:ext uri="{FF2B5EF4-FFF2-40B4-BE49-F238E27FC236}">
                <a16:creationId xmlns:a16="http://schemas.microsoft.com/office/drawing/2014/main" id="{3B0F8754-6345-4046-9C1F-DB752BA0D9C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99363" y="663268"/>
            <a:ext cx="5545182" cy="5531464"/>
          </a:xfrm>
          <a:prstGeom prst="rect">
            <a:avLst/>
          </a:prstGeom>
        </p:spPr>
      </p:pic>
      <p:grpSp>
        <p:nvGrpSpPr>
          <p:cNvPr id="14" name="Group 13">
            <a:extLst>
              <a:ext uri="{FF2B5EF4-FFF2-40B4-BE49-F238E27FC236}">
                <a16:creationId xmlns:a16="http://schemas.microsoft.com/office/drawing/2014/main" id="{016A30FB-FBA4-4E54-A9F9-41B7174CD74D}"/>
              </a:ext>
            </a:extLst>
          </p:cNvPr>
          <p:cNvGrpSpPr/>
          <p:nvPr userDrawn="1"/>
        </p:nvGrpSpPr>
        <p:grpSpPr>
          <a:xfrm>
            <a:off x="553822" y="547294"/>
            <a:ext cx="1554197" cy="330567"/>
            <a:chOff x="7353301" y="-1897063"/>
            <a:chExt cx="5749290" cy="1225867"/>
          </a:xfrm>
        </p:grpSpPr>
        <p:sp>
          <p:nvSpPr>
            <p:cNvPr id="15" name="Freeform: Shape 14">
              <a:extLst>
                <a:ext uri="{FF2B5EF4-FFF2-40B4-BE49-F238E27FC236}">
                  <a16:creationId xmlns:a16="http://schemas.microsoft.com/office/drawing/2014/main" id="{E8D4F7FC-103B-428D-9E53-066B32868CF8}"/>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rgbClr val="737373"/>
            </a:solidFill>
            <a:ln w="9525" cap="flat">
              <a:noFill/>
              <a:prstDash val="solid"/>
              <a:miter/>
            </a:ln>
          </p:spPr>
          <p:txBody>
            <a:bodyPr rtlCol="0" anchor="ctr"/>
            <a:lstStyle/>
            <a:p>
              <a:endParaRPr lang="en-US" sz="1800"/>
            </a:p>
          </p:txBody>
        </p:sp>
        <p:sp>
          <p:nvSpPr>
            <p:cNvPr id="16" name="Freeform: Shape 15">
              <a:extLst>
                <a:ext uri="{FF2B5EF4-FFF2-40B4-BE49-F238E27FC236}">
                  <a16:creationId xmlns:a16="http://schemas.microsoft.com/office/drawing/2014/main" id="{BA8AFF08-436C-4016-A432-FBE405873F67}"/>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7" name="Freeform: Shape 16">
              <a:extLst>
                <a:ext uri="{FF2B5EF4-FFF2-40B4-BE49-F238E27FC236}">
                  <a16:creationId xmlns:a16="http://schemas.microsoft.com/office/drawing/2014/main" id="{6CDA290B-C95B-495B-BFA3-E0DA1E0204A9}"/>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8" name="Freeform: Shape 17">
              <a:extLst>
                <a:ext uri="{FF2B5EF4-FFF2-40B4-BE49-F238E27FC236}">
                  <a16:creationId xmlns:a16="http://schemas.microsoft.com/office/drawing/2014/main" id="{29D1D12F-230F-4CE5-88EA-EF4AB6773184}"/>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9" name="Freeform: Shape 18">
              <a:extLst>
                <a:ext uri="{FF2B5EF4-FFF2-40B4-BE49-F238E27FC236}">
                  <a16:creationId xmlns:a16="http://schemas.microsoft.com/office/drawing/2014/main" id="{A797F938-04FC-4B9E-B191-30AF353420E6}"/>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275775399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 preserve="1">
  <p:cSld name="IOT dark Title-3">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125006" y="1122363"/>
            <a:ext cx="7263935" cy="2387600"/>
          </a:xfrm>
        </p:spPr>
        <p:txBody>
          <a:bodyPr rIns="0" anchor="b"/>
          <a:lstStyle>
            <a:lvl1pPr algn="l">
              <a:defRPr sz="4800">
                <a:solidFill>
                  <a:schemeClr val="tx2"/>
                </a:solidFill>
              </a:defRPr>
            </a:lvl1pPr>
          </a:lstStyle>
          <a:p>
            <a:r>
              <a:rPr lang="en-US"/>
              <a:t>Click to edit Master title style</a:t>
            </a:r>
          </a:p>
        </p:txBody>
      </p:sp>
      <p:sp>
        <p:nvSpPr>
          <p:cNvPr id="3" name="Subtitle 2"/>
          <p:cNvSpPr>
            <a:spLocks noGrp="1"/>
          </p:cNvSpPr>
          <p:nvPr>
            <p:ph type="subTitle" idx="1"/>
          </p:nvPr>
        </p:nvSpPr>
        <p:spPr>
          <a:xfrm>
            <a:off x="4125006" y="3602038"/>
            <a:ext cx="7263935" cy="1655762"/>
          </a:xfrm>
        </p:spPr>
        <p:txBody>
          <a:bodyPr/>
          <a:lstStyle>
            <a:lvl1pPr marL="0" indent="0" algn="l">
              <a:lnSpc>
                <a:spcPct val="100000"/>
              </a:lnSpc>
              <a:buNone/>
              <a:defRPr sz="2400">
                <a:solidFill>
                  <a:schemeClr val="accent3"/>
                </a:solidFill>
              </a:defRPr>
            </a:lvl1pPr>
            <a:lvl2pPr marL="455970" indent="0" algn="ctr">
              <a:buNone/>
              <a:defRPr sz="1995"/>
            </a:lvl2pPr>
            <a:lvl3pPr marL="911939" indent="0" algn="ctr">
              <a:buNone/>
              <a:defRPr sz="1795"/>
            </a:lvl3pPr>
            <a:lvl4pPr marL="1367909" indent="0" algn="ctr">
              <a:buNone/>
              <a:defRPr sz="1596"/>
            </a:lvl4pPr>
            <a:lvl5pPr marL="1823878" indent="0" algn="ctr">
              <a:buNone/>
              <a:defRPr sz="1596"/>
            </a:lvl5pPr>
            <a:lvl6pPr marL="2279847" indent="0" algn="ctr">
              <a:buNone/>
              <a:defRPr sz="1596"/>
            </a:lvl6pPr>
            <a:lvl7pPr marL="2735816" indent="0" algn="ctr">
              <a:buNone/>
              <a:defRPr sz="1596"/>
            </a:lvl7pPr>
            <a:lvl8pPr marL="3191786" indent="0" algn="ctr">
              <a:buNone/>
              <a:defRPr sz="1596"/>
            </a:lvl8pPr>
            <a:lvl9pPr marL="3647755" indent="0" algn="ctr">
              <a:buNone/>
              <a:defRPr sz="1596"/>
            </a:lvl9pPr>
          </a:lstStyle>
          <a:p>
            <a:r>
              <a:rPr lang="en-US"/>
              <a:t>Click to edit Master subtitle style</a:t>
            </a:r>
          </a:p>
        </p:txBody>
      </p:sp>
      <p:grpSp>
        <p:nvGrpSpPr>
          <p:cNvPr id="7" name="Group 6">
            <a:extLst>
              <a:ext uri="{FF2B5EF4-FFF2-40B4-BE49-F238E27FC236}">
                <a16:creationId xmlns:a16="http://schemas.microsoft.com/office/drawing/2014/main" id="{6DC60F1E-E48C-467D-94CA-0BA8E30F8A39}"/>
              </a:ext>
            </a:extLst>
          </p:cNvPr>
          <p:cNvGrpSpPr/>
          <p:nvPr userDrawn="1"/>
        </p:nvGrpSpPr>
        <p:grpSpPr>
          <a:xfrm>
            <a:off x="10090350" y="547294"/>
            <a:ext cx="1554197" cy="330567"/>
            <a:chOff x="7353301" y="-1897063"/>
            <a:chExt cx="5749290" cy="1225867"/>
          </a:xfrm>
        </p:grpSpPr>
        <p:sp>
          <p:nvSpPr>
            <p:cNvPr id="8" name="Freeform: Shape 7">
              <a:extLst>
                <a:ext uri="{FF2B5EF4-FFF2-40B4-BE49-F238E27FC236}">
                  <a16:creationId xmlns:a16="http://schemas.microsoft.com/office/drawing/2014/main" id="{534EF251-2F00-499F-95F8-BA86441D1355}"/>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chemeClr val="tx2"/>
            </a:solidFill>
            <a:ln w="9525" cap="flat">
              <a:noFill/>
              <a:prstDash val="solid"/>
              <a:miter/>
            </a:ln>
          </p:spPr>
          <p:txBody>
            <a:bodyPr rtlCol="0" anchor="ctr"/>
            <a:lstStyle/>
            <a:p>
              <a:endParaRPr lang="en-US" sz="1800"/>
            </a:p>
          </p:txBody>
        </p:sp>
        <p:sp>
          <p:nvSpPr>
            <p:cNvPr id="9" name="Freeform: Shape 8">
              <a:extLst>
                <a:ext uri="{FF2B5EF4-FFF2-40B4-BE49-F238E27FC236}">
                  <a16:creationId xmlns:a16="http://schemas.microsoft.com/office/drawing/2014/main" id="{B5896159-2C65-4206-B4BA-AD03FEC82FEA}"/>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0" name="Freeform: Shape 9">
              <a:extLst>
                <a:ext uri="{FF2B5EF4-FFF2-40B4-BE49-F238E27FC236}">
                  <a16:creationId xmlns:a16="http://schemas.microsoft.com/office/drawing/2014/main" id="{0E514DB2-0A0B-4734-9800-E3961DF21E00}"/>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1" name="Freeform: Shape 10">
              <a:extLst>
                <a:ext uri="{FF2B5EF4-FFF2-40B4-BE49-F238E27FC236}">
                  <a16:creationId xmlns:a16="http://schemas.microsoft.com/office/drawing/2014/main" id="{3831C1C1-EC71-4524-AF28-E220FEBEB8FA}"/>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2" name="Freeform: Shape 11">
              <a:extLst>
                <a:ext uri="{FF2B5EF4-FFF2-40B4-BE49-F238E27FC236}">
                  <a16:creationId xmlns:a16="http://schemas.microsoft.com/office/drawing/2014/main" id="{12A9F166-6D5F-4F93-87BC-9DBDBBB56C4A}"/>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pic>
        <p:nvPicPr>
          <p:cNvPr id="13" name="Picture 12" descr="A picture containing device, fan, web&#10;&#10;Description automatically generated">
            <a:extLst>
              <a:ext uri="{FF2B5EF4-FFF2-40B4-BE49-F238E27FC236}">
                <a16:creationId xmlns:a16="http://schemas.microsoft.com/office/drawing/2014/main" id="{3B0F8754-6345-4046-9C1F-DB752BA0D9C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2699"/>
            <a:ext cx="3434957" cy="6883398"/>
          </a:xfrm>
          <a:prstGeom prst="rect">
            <a:avLst/>
          </a:prstGeom>
        </p:spPr>
      </p:pic>
    </p:spTree>
    <p:extLst>
      <p:ext uri="{BB962C8B-B14F-4D97-AF65-F5344CB8AC3E}">
        <p14:creationId xmlns:p14="http://schemas.microsoft.com/office/powerpoint/2010/main" val="345879929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 preserve="1">
  <p:cSld name="IOT white Title-3">
    <p:bg>
      <p:bgPr>
        <a:solidFill>
          <a:schemeClr val="bg1"/>
        </a:solidFill>
        <a:effectLst/>
      </p:bgPr>
    </p:bg>
    <p:spTree>
      <p:nvGrpSpPr>
        <p:cNvPr id="1" name=""/>
        <p:cNvGrpSpPr/>
        <p:nvPr/>
      </p:nvGrpSpPr>
      <p:grpSpPr>
        <a:xfrm>
          <a:off x="0" y="0"/>
          <a:ext cx="0" cy="0"/>
          <a:chOff x="0" y="0"/>
          <a:chExt cx="0" cy="0"/>
        </a:xfrm>
      </p:grpSpPr>
      <p:pic>
        <p:nvPicPr>
          <p:cNvPr id="13" name="Picture 12" descr="A picture containing device, fan, web&#10;&#10;Description automatically generated">
            <a:extLst>
              <a:ext uri="{FF2B5EF4-FFF2-40B4-BE49-F238E27FC236}">
                <a16:creationId xmlns:a16="http://schemas.microsoft.com/office/drawing/2014/main" id="{3B0F8754-6345-4046-9C1F-DB752BA0D9C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2699"/>
            <a:ext cx="3434957" cy="6883398"/>
          </a:xfrm>
          <a:prstGeom prst="rect">
            <a:avLst/>
          </a:prstGeom>
        </p:spPr>
      </p:pic>
      <p:sp>
        <p:nvSpPr>
          <p:cNvPr id="2" name="Title 1"/>
          <p:cNvSpPr>
            <a:spLocks noGrp="1"/>
          </p:cNvSpPr>
          <p:nvPr>
            <p:ph type="ctrTitle"/>
          </p:nvPr>
        </p:nvSpPr>
        <p:spPr>
          <a:xfrm>
            <a:off x="4125006" y="1122363"/>
            <a:ext cx="7263935" cy="2387600"/>
          </a:xfrm>
        </p:spPr>
        <p:txBody>
          <a:bodyPr rIns="0" anchor="b"/>
          <a:lstStyle>
            <a:lvl1pPr algn="l">
              <a:defRPr sz="4800">
                <a:solidFill>
                  <a:schemeClr val="tx1"/>
                </a:solidFill>
              </a:defRPr>
            </a:lvl1pPr>
          </a:lstStyle>
          <a:p>
            <a:r>
              <a:rPr lang="en-US"/>
              <a:t>Click to edit Master title style</a:t>
            </a:r>
          </a:p>
        </p:txBody>
      </p:sp>
      <p:sp>
        <p:nvSpPr>
          <p:cNvPr id="3" name="Subtitle 2"/>
          <p:cNvSpPr>
            <a:spLocks noGrp="1"/>
          </p:cNvSpPr>
          <p:nvPr>
            <p:ph type="subTitle" idx="1"/>
          </p:nvPr>
        </p:nvSpPr>
        <p:spPr>
          <a:xfrm>
            <a:off x="4125006" y="3602038"/>
            <a:ext cx="7263935" cy="1655762"/>
          </a:xfrm>
        </p:spPr>
        <p:txBody>
          <a:bodyPr/>
          <a:lstStyle>
            <a:lvl1pPr marL="0" indent="0" algn="l">
              <a:lnSpc>
                <a:spcPct val="100000"/>
              </a:lnSpc>
              <a:buNone/>
              <a:defRPr sz="2400">
                <a:solidFill>
                  <a:schemeClr val="accent1"/>
                </a:solidFill>
              </a:defRPr>
            </a:lvl1pPr>
            <a:lvl2pPr marL="455970" indent="0" algn="ctr">
              <a:buNone/>
              <a:defRPr sz="1995"/>
            </a:lvl2pPr>
            <a:lvl3pPr marL="911939" indent="0" algn="ctr">
              <a:buNone/>
              <a:defRPr sz="1795"/>
            </a:lvl3pPr>
            <a:lvl4pPr marL="1367909" indent="0" algn="ctr">
              <a:buNone/>
              <a:defRPr sz="1596"/>
            </a:lvl4pPr>
            <a:lvl5pPr marL="1823878" indent="0" algn="ctr">
              <a:buNone/>
              <a:defRPr sz="1596"/>
            </a:lvl5pPr>
            <a:lvl6pPr marL="2279847" indent="0" algn="ctr">
              <a:buNone/>
              <a:defRPr sz="1596"/>
            </a:lvl6pPr>
            <a:lvl7pPr marL="2735816" indent="0" algn="ctr">
              <a:buNone/>
              <a:defRPr sz="1596"/>
            </a:lvl7pPr>
            <a:lvl8pPr marL="3191786" indent="0" algn="ctr">
              <a:buNone/>
              <a:defRPr sz="1596"/>
            </a:lvl8pPr>
            <a:lvl9pPr marL="3647755" indent="0" algn="ctr">
              <a:buNone/>
              <a:defRPr sz="1596"/>
            </a:lvl9pPr>
          </a:lstStyle>
          <a:p>
            <a:r>
              <a:rPr lang="en-US"/>
              <a:t>Click to edit Master subtitle style</a:t>
            </a:r>
          </a:p>
        </p:txBody>
      </p:sp>
      <p:grpSp>
        <p:nvGrpSpPr>
          <p:cNvPr id="7" name="Group 6">
            <a:extLst>
              <a:ext uri="{FF2B5EF4-FFF2-40B4-BE49-F238E27FC236}">
                <a16:creationId xmlns:a16="http://schemas.microsoft.com/office/drawing/2014/main" id="{6DC60F1E-E48C-467D-94CA-0BA8E30F8A39}"/>
              </a:ext>
            </a:extLst>
          </p:cNvPr>
          <p:cNvGrpSpPr/>
          <p:nvPr userDrawn="1"/>
        </p:nvGrpSpPr>
        <p:grpSpPr>
          <a:xfrm>
            <a:off x="10090350" y="547294"/>
            <a:ext cx="1554197" cy="330567"/>
            <a:chOff x="7353301" y="-1897063"/>
            <a:chExt cx="5749290" cy="1225867"/>
          </a:xfrm>
        </p:grpSpPr>
        <p:sp>
          <p:nvSpPr>
            <p:cNvPr id="8" name="Freeform: Shape 7">
              <a:extLst>
                <a:ext uri="{FF2B5EF4-FFF2-40B4-BE49-F238E27FC236}">
                  <a16:creationId xmlns:a16="http://schemas.microsoft.com/office/drawing/2014/main" id="{534EF251-2F00-499F-95F8-BA86441D1355}"/>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rgbClr val="737373"/>
            </a:solidFill>
            <a:ln w="9525" cap="flat">
              <a:noFill/>
              <a:prstDash val="solid"/>
              <a:miter/>
            </a:ln>
          </p:spPr>
          <p:txBody>
            <a:bodyPr rtlCol="0" anchor="ctr"/>
            <a:lstStyle/>
            <a:p>
              <a:endParaRPr lang="en-US" sz="1800">
                <a:solidFill>
                  <a:srgbClr val="737373"/>
                </a:solidFill>
              </a:endParaRPr>
            </a:p>
          </p:txBody>
        </p:sp>
        <p:sp>
          <p:nvSpPr>
            <p:cNvPr id="9" name="Freeform: Shape 8">
              <a:extLst>
                <a:ext uri="{FF2B5EF4-FFF2-40B4-BE49-F238E27FC236}">
                  <a16:creationId xmlns:a16="http://schemas.microsoft.com/office/drawing/2014/main" id="{B5896159-2C65-4206-B4BA-AD03FEC82FEA}"/>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0" name="Freeform: Shape 9">
              <a:extLst>
                <a:ext uri="{FF2B5EF4-FFF2-40B4-BE49-F238E27FC236}">
                  <a16:creationId xmlns:a16="http://schemas.microsoft.com/office/drawing/2014/main" id="{0E514DB2-0A0B-4734-9800-E3961DF21E00}"/>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1" name="Freeform: Shape 10">
              <a:extLst>
                <a:ext uri="{FF2B5EF4-FFF2-40B4-BE49-F238E27FC236}">
                  <a16:creationId xmlns:a16="http://schemas.microsoft.com/office/drawing/2014/main" id="{3831C1C1-EC71-4524-AF28-E220FEBEB8FA}"/>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2" name="Freeform: Shape 11">
              <a:extLst>
                <a:ext uri="{FF2B5EF4-FFF2-40B4-BE49-F238E27FC236}">
                  <a16:creationId xmlns:a16="http://schemas.microsoft.com/office/drawing/2014/main" id="{12A9F166-6D5F-4F93-87BC-9DBDBBB56C4A}"/>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349481751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ypography Title Dar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2" y="1122365"/>
            <a:ext cx="6827265" cy="2576513"/>
          </a:xfrm>
        </p:spPr>
        <p:txBody>
          <a:bodyPr rIns="0" anchor="b"/>
          <a:lstStyle>
            <a:lvl1pPr algn="r">
              <a:defRPr sz="5998">
                <a:solidFill>
                  <a:schemeClr val="tx2"/>
                </a:solidFill>
              </a:defRPr>
            </a:lvl1pPr>
          </a:lstStyle>
          <a:p>
            <a:r>
              <a:rPr lang="en-US"/>
              <a:t>Click to edit Master title style</a:t>
            </a:r>
          </a:p>
        </p:txBody>
      </p:sp>
      <p:sp>
        <p:nvSpPr>
          <p:cNvPr id="3" name="Subtitle 2"/>
          <p:cNvSpPr>
            <a:spLocks noGrp="1"/>
          </p:cNvSpPr>
          <p:nvPr>
            <p:ph type="subTitle" idx="1"/>
          </p:nvPr>
        </p:nvSpPr>
        <p:spPr>
          <a:xfrm>
            <a:off x="553822" y="3698876"/>
            <a:ext cx="6827265" cy="1558924"/>
          </a:xfrm>
        </p:spPr>
        <p:txBody>
          <a:bodyPr/>
          <a:lstStyle>
            <a:lvl1pPr marL="0" indent="0" algn="r">
              <a:lnSpc>
                <a:spcPct val="100000"/>
              </a:lnSpc>
              <a:buNone/>
              <a:defRPr sz="2400">
                <a:solidFill>
                  <a:schemeClr val="accent1"/>
                </a:solidFill>
              </a:defRPr>
            </a:lvl1pPr>
            <a:lvl2pPr marL="455970" indent="0" algn="ctr">
              <a:buNone/>
              <a:defRPr sz="1995"/>
            </a:lvl2pPr>
            <a:lvl3pPr marL="911939" indent="0" algn="ctr">
              <a:buNone/>
              <a:defRPr sz="1795"/>
            </a:lvl3pPr>
            <a:lvl4pPr marL="1367909" indent="0" algn="ctr">
              <a:buNone/>
              <a:defRPr sz="1596"/>
            </a:lvl4pPr>
            <a:lvl5pPr marL="1823878" indent="0" algn="ctr">
              <a:buNone/>
              <a:defRPr sz="1596"/>
            </a:lvl5pPr>
            <a:lvl6pPr marL="2279847" indent="0" algn="ctr">
              <a:buNone/>
              <a:defRPr sz="1596"/>
            </a:lvl6pPr>
            <a:lvl7pPr marL="2735816" indent="0" algn="ctr">
              <a:buNone/>
              <a:defRPr sz="1596"/>
            </a:lvl7pPr>
            <a:lvl8pPr marL="3191786" indent="0" algn="ctr">
              <a:buNone/>
              <a:defRPr sz="1596"/>
            </a:lvl8pPr>
            <a:lvl9pPr marL="3647755"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1122365"/>
            <a:ext cx="4158426" cy="4135437"/>
          </a:xfrm>
        </p:spPr>
        <p:txBody>
          <a:bodyPr rIns="0" anchor="ctr"/>
          <a:lstStyle>
            <a:lvl1pPr marL="0" indent="0" algn="l">
              <a:buNone/>
              <a:defRPr>
                <a:solidFill>
                  <a:schemeClr val="accent3"/>
                </a:solidFill>
                <a:latin typeface="+mj-lt"/>
              </a:defRPr>
            </a:lvl1pPr>
            <a:lvl2pPr marL="455970" indent="0">
              <a:buNone/>
              <a:defRPr/>
            </a:lvl2pPr>
            <a:lvl3pPr marL="911939" indent="0">
              <a:buNone/>
              <a:defRPr/>
            </a:lvl3pPr>
            <a:lvl4pPr marL="1367909" indent="0">
              <a:buNone/>
              <a:defRPr/>
            </a:lvl4pPr>
            <a:lvl5pPr marL="1823878"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40"/>
            <a:ext cx="0" cy="3621087"/>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08783A4E-B35D-4CCD-8C43-468408556000}"/>
              </a:ext>
            </a:extLst>
          </p:cNvPr>
          <p:cNvGrpSpPr/>
          <p:nvPr userDrawn="1"/>
        </p:nvGrpSpPr>
        <p:grpSpPr>
          <a:xfrm>
            <a:off x="553822" y="547294"/>
            <a:ext cx="1554197" cy="330567"/>
            <a:chOff x="7353301" y="-1897063"/>
            <a:chExt cx="5749290" cy="1225867"/>
          </a:xfrm>
        </p:grpSpPr>
        <p:sp>
          <p:nvSpPr>
            <p:cNvPr id="14" name="Freeform: Shape 13">
              <a:extLst>
                <a:ext uri="{FF2B5EF4-FFF2-40B4-BE49-F238E27FC236}">
                  <a16:creationId xmlns:a16="http://schemas.microsoft.com/office/drawing/2014/main" id="{B3E1E658-63AA-4B90-9FAE-C2A0667908E7}"/>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chemeClr val="tx2"/>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79D8DE20-1A41-4F32-A2F7-D6BD777AD318}"/>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6" name="Freeform: Shape 15">
              <a:extLst>
                <a:ext uri="{FF2B5EF4-FFF2-40B4-BE49-F238E27FC236}">
                  <a16:creationId xmlns:a16="http://schemas.microsoft.com/office/drawing/2014/main" id="{5FA3E4C6-6EB9-4031-8A5E-9AB5F258FD63}"/>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7" name="Freeform: Shape 16">
              <a:extLst>
                <a:ext uri="{FF2B5EF4-FFF2-40B4-BE49-F238E27FC236}">
                  <a16:creationId xmlns:a16="http://schemas.microsoft.com/office/drawing/2014/main" id="{1C814088-BEA7-4D58-BEA6-545A939CB1F2}"/>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8" name="Freeform: Shape 17">
              <a:extLst>
                <a:ext uri="{FF2B5EF4-FFF2-40B4-BE49-F238E27FC236}">
                  <a16:creationId xmlns:a16="http://schemas.microsoft.com/office/drawing/2014/main" id="{0FCD5A5B-9703-4A12-A4FA-54B47108EFD1}"/>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114568738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ypography Title Whit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2" y="1122365"/>
            <a:ext cx="6827265" cy="2576513"/>
          </a:xfrm>
        </p:spPr>
        <p:txBody>
          <a:bodyPr rIns="0" anchor="b"/>
          <a:lstStyle>
            <a:lvl1pPr algn="r">
              <a:defRPr sz="5998">
                <a:solidFill>
                  <a:schemeClr val="tx1"/>
                </a:solidFill>
              </a:defRPr>
            </a:lvl1pPr>
          </a:lstStyle>
          <a:p>
            <a:r>
              <a:rPr lang="en-US"/>
              <a:t>Click to edit Master title style</a:t>
            </a:r>
          </a:p>
        </p:txBody>
      </p:sp>
      <p:sp>
        <p:nvSpPr>
          <p:cNvPr id="3" name="Subtitle 2"/>
          <p:cNvSpPr>
            <a:spLocks noGrp="1"/>
          </p:cNvSpPr>
          <p:nvPr>
            <p:ph type="subTitle" idx="1"/>
          </p:nvPr>
        </p:nvSpPr>
        <p:spPr>
          <a:xfrm>
            <a:off x="553822" y="3698876"/>
            <a:ext cx="6827265" cy="1558924"/>
          </a:xfrm>
        </p:spPr>
        <p:txBody>
          <a:bodyPr/>
          <a:lstStyle>
            <a:lvl1pPr marL="0" indent="0" algn="r">
              <a:lnSpc>
                <a:spcPct val="100000"/>
              </a:lnSpc>
              <a:buNone/>
              <a:defRPr sz="2394">
                <a:solidFill>
                  <a:schemeClr val="accent1"/>
                </a:solidFill>
              </a:defRPr>
            </a:lvl1pPr>
            <a:lvl2pPr marL="455970" indent="0" algn="ctr">
              <a:buNone/>
              <a:defRPr sz="1995"/>
            </a:lvl2pPr>
            <a:lvl3pPr marL="911939" indent="0" algn="ctr">
              <a:buNone/>
              <a:defRPr sz="1795"/>
            </a:lvl3pPr>
            <a:lvl4pPr marL="1367909" indent="0" algn="ctr">
              <a:buNone/>
              <a:defRPr sz="1596"/>
            </a:lvl4pPr>
            <a:lvl5pPr marL="1823878" indent="0" algn="ctr">
              <a:buNone/>
              <a:defRPr sz="1596"/>
            </a:lvl5pPr>
            <a:lvl6pPr marL="2279847" indent="0" algn="ctr">
              <a:buNone/>
              <a:defRPr sz="1596"/>
            </a:lvl6pPr>
            <a:lvl7pPr marL="2735816" indent="0" algn="ctr">
              <a:buNone/>
              <a:defRPr sz="1596"/>
            </a:lvl7pPr>
            <a:lvl8pPr marL="3191786" indent="0" algn="ctr">
              <a:buNone/>
              <a:defRPr sz="1596"/>
            </a:lvl8pPr>
            <a:lvl9pPr marL="3647755"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1122365"/>
            <a:ext cx="4158426" cy="4135437"/>
          </a:xfrm>
        </p:spPr>
        <p:txBody>
          <a:bodyPr rIns="0" anchor="ctr"/>
          <a:lstStyle>
            <a:lvl1pPr marL="0" indent="0" algn="l">
              <a:buNone/>
              <a:defRPr>
                <a:solidFill>
                  <a:schemeClr val="accent3"/>
                </a:solidFill>
                <a:latin typeface="+mj-lt"/>
              </a:defRPr>
            </a:lvl1pPr>
            <a:lvl2pPr marL="455970" indent="0">
              <a:buNone/>
              <a:defRPr/>
            </a:lvl2pPr>
            <a:lvl3pPr marL="911939" indent="0">
              <a:buNone/>
              <a:defRPr/>
            </a:lvl3pPr>
            <a:lvl4pPr marL="1367909" indent="0">
              <a:buNone/>
              <a:defRPr/>
            </a:lvl4pPr>
            <a:lvl5pPr marL="1823878"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40"/>
            <a:ext cx="0" cy="362108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85FEDB6-AE1B-4A26-A3DA-CCF9A9D4731D}"/>
              </a:ext>
            </a:extLst>
          </p:cNvPr>
          <p:cNvGrpSpPr/>
          <p:nvPr userDrawn="1"/>
        </p:nvGrpSpPr>
        <p:grpSpPr>
          <a:xfrm>
            <a:off x="553822" y="547294"/>
            <a:ext cx="1554197" cy="330567"/>
            <a:chOff x="7353301" y="-1897063"/>
            <a:chExt cx="5749290" cy="1225867"/>
          </a:xfrm>
        </p:grpSpPr>
        <p:sp>
          <p:nvSpPr>
            <p:cNvPr id="10" name="Freeform: Shape 9">
              <a:extLst>
                <a:ext uri="{FF2B5EF4-FFF2-40B4-BE49-F238E27FC236}">
                  <a16:creationId xmlns:a16="http://schemas.microsoft.com/office/drawing/2014/main" id="{009D12FA-0F93-4FF8-AB34-E1592DCD290E}"/>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rgbClr val="737373"/>
            </a:solidFill>
            <a:ln w="9525" cap="flat">
              <a:noFill/>
              <a:prstDash val="solid"/>
              <a:miter/>
            </a:ln>
          </p:spPr>
          <p:txBody>
            <a:bodyPr rtlCol="0" anchor="ctr"/>
            <a:lstStyle/>
            <a:p>
              <a:endParaRPr lang="en-US" sz="1800"/>
            </a:p>
          </p:txBody>
        </p:sp>
        <p:sp>
          <p:nvSpPr>
            <p:cNvPr id="11" name="Freeform: Shape 10">
              <a:extLst>
                <a:ext uri="{FF2B5EF4-FFF2-40B4-BE49-F238E27FC236}">
                  <a16:creationId xmlns:a16="http://schemas.microsoft.com/office/drawing/2014/main" id="{FFEAC267-163C-4DCC-8381-D0CAC8DEC502}"/>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3" name="Freeform: Shape 12">
              <a:extLst>
                <a:ext uri="{FF2B5EF4-FFF2-40B4-BE49-F238E27FC236}">
                  <a16:creationId xmlns:a16="http://schemas.microsoft.com/office/drawing/2014/main" id="{210C74F8-8AA7-4335-B883-92AC821E5BC6}"/>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4" name="Freeform: Shape 13">
              <a:extLst>
                <a:ext uri="{FF2B5EF4-FFF2-40B4-BE49-F238E27FC236}">
                  <a16:creationId xmlns:a16="http://schemas.microsoft.com/office/drawing/2014/main" id="{10F6CD7D-FED7-4E94-B613-8858CD9EF9D5}"/>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84D0F63C-34B6-4893-AC74-41986002A339}"/>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141469539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63369" y="473238"/>
            <a:ext cx="11081177" cy="1020601"/>
          </a:xfrm>
        </p:spPr>
        <p:txBody>
          <a:bodyPr anchor="t"/>
          <a:lstStyle/>
          <a:p>
            <a:r>
              <a:rPr lang="en-US"/>
              <a:t>Click to edit Master title style</a:t>
            </a:r>
          </a:p>
        </p:txBody>
      </p:sp>
      <p:sp>
        <p:nvSpPr>
          <p:cNvPr id="3" name="Content Placeholder 2"/>
          <p:cNvSpPr>
            <a:spLocks noGrp="1"/>
          </p:cNvSpPr>
          <p:nvPr>
            <p:ph idx="1"/>
          </p:nvPr>
        </p:nvSpPr>
        <p:spPr>
          <a:xfrm>
            <a:off x="563369" y="1620572"/>
            <a:ext cx="11081177" cy="4689743"/>
          </a:xfrm>
        </p:spPr>
        <p:txBody>
          <a:bodyPr/>
          <a:lstStyle>
            <a:lvl1pPr>
              <a:defRPr sz="2800"/>
            </a:lvl1pPr>
            <a:lvl2pPr>
              <a:defRPr sz="2400"/>
            </a:lvl2pPr>
            <a:lvl3pPr>
              <a:defRPr sz="2000"/>
            </a:lvl3pPr>
            <a:lvl4pPr>
              <a:defRPr sz="1800"/>
            </a:lvl4pPr>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4038600" y="6492716"/>
            <a:ext cx="4114800" cy="182880"/>
          </a:xfrm>
          <a:prstGeom prst="rect">
            <a:avLst/>
          </a:prstGeom>
        </p:spPr>
        <p:txBody>
          <a:bodyPr/>
          <a:lstStyle/>
          <a:p>
            <a:r>
              <a:rPr lang="en-IN"/>
              <a:t>Microsoft Confidential</a:t>
            </a:r>
          </a:p>
        </p:txBody>
      </p:sp>
      <p:sp>
        <p:nvSpPr>
          <p:cNvPr id="6" name="Slide Number Placeholder 5"/>
          <p:cNvSpPr>
            <a:spLocks noGrp="1"/>
          </p:cNvSpPr>
          <p:nvPr>
            <p:ph type="sldNum" sz="quarter" idx="12"/>
          </p:nvPr>
        </p:nvSpPr>
        <p:spPr>
          <a:xfrm>
            <a:off x="11734143" y="6401594"/>
            <a:ext cx="366667" cy="365125"/>
          </a:xfrm>
          <a:prstGeom prst="rect">
            <a:avLst/>
          </a:prstGeom>
        </p:spPr>
        <p:txBody>
          <a:bodyPr/>
          <a:lstStyle/>
          <a:p>
            <a:fld id="{7B76384A-BF72-4EC3-9EB1-950545506B9E}" type="slidenum">
              <a:rPr lang="en-IN" smtClean="0"/>
              <a:t>‹#›</a:t>
            </a:fld>
            <a:endParaRPr lang="en-IN"/>
          </a:p>
        </p:txBody>
      </p:sp>
    </p:spTree>
    <p:extLst>
      <p:ext uri="{BB962C8B-B14F-4D97-AF65-F5344CB8AC3E}">
        <p14:creationId xmlns:p14="http://schemas.microsoft.com/office/powerpoint/2010/main" val="297020513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 Only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563369"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0" y="6492716"/>
            <a:ext cx="4114800" cy="182880"/>
          </a:xfrm>
          <a:prstGeom prst="rect">
            <a:avLst/>
          </a:prstGeom>
        </p:spPr>
        <p:txBody>
          <a:bodyPr/>
          <a:lstStyle/>
          <a:p>
            <a:r>
              <a:rPr lang="en-IN"/>
              <a:t>Microsoft Confidential</a:t>
            </a:r>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69" y="1222805"/>
            <a:ext cx="11081177" cy="457200"/>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3" y="6401594"/>
            <a:ext cx="366667" cy="365125"/>
          </a:xfrm>
          <a:prstGeom prst="rect">
            <a:avLst/>
          </a:prstGeom>
        </p:spPr>
        <p:txBody>
          <a:bodyPr/>
          <a:lstStyle/>
          <a:p>
            <a:fld id="{7B76384A-BF72-4EC3-9EB1-950545506B9E}" type="slidenum">
              <a:rPr lang="en-IN" smtClean="0"/>
              <a:t>‹#›</a:t>
            </a:fld>
            <a:endParaRPr lang="en-IN"/>
          </a:p>
        </p:txBody>
      </p:sp>
    </p:spTree>
    <p:extLst>
      <p:ext uri="{BB962C8B-B14F-4D97-AF65-F5344CB8AC3E}">
        <p14:creationId xmlns:p14="http://schemas.microsoft.com/office/powerpoint/2010/main" val="372821738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63369" y="473236"/>
            <a:ext cx="11081177" cy="1020602"/>
          </a:xfrm>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F35098CE-1BC0-4F62-97B9-03F11A4C0A4C}"/>
              </a:ext>
            </a:extLst>
          </p:cNvPr>
          <p:cNvSpPr>
            <a:spLocks noGrp="1"/>
          </p:cNvSpPr>
          <p:nvPr>
            <p:ph type="sldNum" sz="quarter" idx="12"/>
          </p:nvPr>
        </p:nvSpPr>
        <p:spPr>
          <a:xfrm>
            <a:off x="11734143" y="6401594"/>
            <a:ext cx="366667" cy="365125"/>
          </a:xfrm>
          <a:prstGeom prst="rect">
            <a:avLst/>
          </a:prstGeom>
        </p:spPr>
        <p:txBody>
          <a:bodyPr/>
          <a:lstStyle/>
          <a:p>
            <a:fld id="{7B76384A-BF72-4EC3-9EB1-950545506B9E}" type="slidenum">
              <a:rPr lang="en-IN" smtClean="0"/>
              <a:t>‹#›</a:t>
            </a:fld>
            <a:endParaRPr lang="en-IN"/>
          </a:p>
        </p:txBody>
      </p:sp>
    </p:spTree>
    <p:extLst>
      <p:ext uri="{BB962C8B-B14F-4D97-AF65-F5344CB8AC3E}">
        <p14:creationId xmlns:p14="http://schemas.microsoft.com/office/powerpoint/2010/main" val="134810538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Only" preserve="1">
  <p:cSld name="1_Title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63369" y="473236"/>
            <a:ext cx="11081177" cy="1020602"/>
          </a:xfrm>
        </p:spPr>
        <p:txBody>
          <a:bodyPr/>
          <a:lstStyle>
            <a:lvl1pPr>
              <a:defRPr>
                <a:solidFill>
                  <a:schemeClr val="bg1"/>
                </a:solidFill>
              </a:defRPr>
            </a:lvl1pPr>
          </a:lstStyle>
          <a:p>
            <a:r>
              <a:rPr lang="en-US"/>
              <a:t>Click to edit Master title style</a:t>
            </a:r>
          </a:p>
        </p:txBody>
      </p:sp>
      <p:sp>
        <p:nvSpPr>
          <p:cNvPr id="6" name="Slide Number Placeholder 5">
            <a:extLst>
              <a:ext uri="{FF2B5EF4-FFF2-40B4-BE49-F238E27FC236}">
                <a16:creationId xmlns:a16="http://schemas.microsoft.com/office/drawing/2014/main" id="{F35098CE-1BC0-4F62-97B9-03F11A4C0A4C}"/>
              </a:ext>
            </a:extLst>
          </p:cNvPr>
          <p:cNvSpPr>
            <a:spLocks noGrp="1"/>
          </p:cNvSpPr>
          <p:nvPr>
            <p:ph type="sldNum" sz="quarter" idx="12"/>
          </p:nvPr>
        </p:nvSpPr>
        <p:spPr>
          <a:xfrm>
            <a:off x="11734143" y="6401594"/>
            <a:ext cx="366667" cy="365125"/>
          </a:xfrm>
          <a:prstGeom prst="rect">
            <a:avLst/>
          </a:prstGeom>
        </p:spPr>
        <p:txBody>
          <a:bodyPr/>
          <a:lstStyle/>
          <a:p>
            <a:fld id="{7B76384A-BF72-4EC3-9EB1-950545506B9E}" type="slidenum">
              <a:rPr lang="en-IN" smtClean="0"/>
              <a:t>‹#›</a:t>
            </a:fld>
            <a:endParaRPr lang="en-IN"/>
          </a:p>
        </p:txBody>
      </p:sp>
    </p:spTree>
    <p:extLst>
      <p:ext uri="{BB962C8B-B14F-4D97-AF65-F5344CB8AC3E}">
        <p14:creationId xmlns:p14="http://schemas.microsoft.com/office/powerpoint/2010/main" val="4193149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038600" y="6492716"/>
            <a:ext cx="4114800" cy="182880"/>
          </a:xfrm>
          <a:prstGeom prst="rect">
            <a:avLst/>
          </a:prstGeom>
        </p:spPr>
        <p:txBody>
          <a:bodyPr/>
          <a:lstStyle/>
          <a:p>
            <a:r>
              <a:rPr lang="en-IN"/>
              <a:t>Microsoft Confidential</a:t>
            </a:r>
          </a:p>
        </p:txBody>
      </p:sp>
      <p:sp>
        <p:nvSpPr>
          <p:cNvPr id="4" name="Slide Number Placeholder 3"/>
          <p:cNvSpPr>
            <a:spLocks noGrp="1"/>
          </p:cNvSpPr>
          <p:nvPr>
            <p:ph type="sldNum" sz="quarter" idx="12"/>
          </p:nvPr>
        </p:nvSpPr>
        <p:spPr>
          <a:xfrm>
            <a:off x="11734143" y="6401594"/>
            <a:ext cx="366667" cy="365125"/>
          </a:xfrm>
          <a:prstGeom prst="rect">
            <a:avLst/>
          </a:prstGeom>
        </p:spPr>
        <p:txBody>
          <a:bodyPr/>
          <a:lstStyle/>
          <a:p>
            <a:fld id="{7B76384A-BF72-4EC3-9EB1-950545506B9E}" type="slidenum">
              <a:rPr lang="en-IN" smtClean="0"/>
              <a:t>‹#›</a:t>
            </a:fld>
            <a:endParaRPr lang="en-IN"/>
          </a:p>
        </p:txBody>
      </p:sp>
    </p:spTree>
    <p:extLst>
      <p:ext uri="{BB962C8B-B14F-4D97-AF65-F5344CB8AC3E}">
        <p14:creationId xmlns:p14="http://schemas.microsoft.com/office/powerpoint/2010/main" val="314560822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Section Header Dark-1">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73769" y="2002634"/>
            <a:ext cx="6070778" cy="2852737"/>
          </a:xfrm>
        </p:spPr>
        <p:txBody>
          <a:bodyPr anchor="ctr"/>
          <a:lstStyle>
            <a:lvl1pPr>
              <a:defRPr sz="3600">
                <a:solidFill>
                  <a:schemeClr val="accent3"/>
                </a:solidFill>
              </a:defRPr>
            </a:lvl1pPr>
          </a:lstStyle>
          <a:p>
            <a:r>
              <a:rPr lang="en-US"/>
              <a:t>Click to edit Master title style</a:t>
            </a:r>
          </a:p>
        </p:txBody>
      </p:sp>
      <p:pic>
        <p:nvPicPr>
          <p:cNvPr id="74" name="Picture 73">
            <a:extLst>
              <a:ext uri="{FF2B5EF4-FFF2-40B4-BE49-F238E27FC236}">
                <a16:creationId xmlns:a16="http://schemas.microsoft.com/office/drawing/2014/main" id="{25FB7173-36C9-4C5E-8A20-7A27AB9F9ED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2185" r="-3141" b="-1397"/>
          <a:stretch/>
        </p:blipFill>
        <p:spPr>
          <a:xfrm>
            <a:off x="0" y="-116114"/>
            <a:ext cx="3528884" cy="7061200"/>
          </a:xfrm>
          <a:prstGeom prst="rect">
            <a:avLst/>
          </a:prstGeom>
        </p:spPr>
      </p:pic>
    </p:spTree>
    <p:extLst>
      <p:ext uri="{BB962C8B-B14F-4D97-AF65-F5344CB8AC3E}">
        <p14:creationId xmlns:p14="http://schemas.microsoft.com/office/powerpoint/2010/main" val="208272543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Section Header White-1">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73769" y="2002634"/>
            <a:ext cx="6070778" cy="2852737"/>
          </a:xfrm>
        </p:spPr>
        <p:txBody>
          <a:bodyPr anchor="ctr"/>
          <a:lstStyle>
            <a:lvl1pPr>
              <a:defRPr sz="3600">
                <a:solidFill>
                  <a:schemeClr val="tx1"/>
                </a:solidFill>
              </a:defRPr>
            </a:lvl1pPr>
          </a:lstStyle>
          <a:p>
            <a:r>
              <a:rPr lang="en-US"/>
              <a:t>Click to edit Master title style</a:t>
            </a:r>
          </a:p>
        </p:txBody>
      </p:sp>
      <p:pic>
        <p:nvPicPr>
          <p:cNvPr id="144" name="Picture 143">
            <a:extLst>
              <a:ext uri="{FF2B5EF4-FFF2-40B4-BE49-F238E27FC236}">
                <a16:creationId xmlns:a16="http://schemas.microsoft.com/office/drawing/2014/main" id="{0394E794-0F10-4266-9308-5D306AF015E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2"/>
          <a:stretch/>
        </p:blipFill>
        <p:spPr>
          <a:xfrm>
            <a:off x="1" y="2223209"/>
            <a:ext cx="4659879" cy="4634792"/>
          </a:xfrm>
          <a:prstGeom prst="rect">
            <a:avLst/>
          </a:prstGeom>
        </p:spPr>
      </p:pic>
    </p:spTree>
    <p:extLst>
      <p:ext uri="{BB962C8B-B14F-4D97-AF65-F5344CB8AC3E}">
        <p14:creationId xmlns:p14="http://schemas.microsoft.com/office/powerpoint/2010/main" val="222643261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Section Header Dark-2">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3820" y="2002634"/>
            <a:ext cx="6983226" cy="2852737"/>
          </a:xfrm>
        </p:spPr>
        <p:txBody>
          <a:bodyPr anchor="ctr"/>
          <a:lstStyle>
            <a:lvl1pPr>
              <a:defRPr sz="3600">
                <a:solidFill>
                  <a:schemeClr val="accent3"/>
                </a:solidFill>
              </a:defRPr>
            </a:lvl1pPr>
          </a:lstStyle>
          <a:p>
            <a:r>
              <a:rPr lang="en-US"/>
              <a:t>Click to edit Master title style</a:t>
            </a:r>
          </a:p>
        </p:txBody>
      </p:sp>
      <p:pic>
        <p:nvPicPr>
          <p:cNvPr id="3" name="Graphic 2">
            <a:extLst>
              <a:ext uri="{FF2B5EF4-FFF2-40B4-BE49-F238E27FC236}">
                <a16:creationId xmlns:a16="http://schemas.microsoft.com/office/drawing/2014/main" id="{2A948CE4-0647-41F6-9B26-E3F7409C3BA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653449" y="0"/>
            <a:ext cx="4538552" cy="4576268"/>
          </a:xfrm>
          <a:prstGeom prst="rect">
            <a:avLst/>
          </a:prstGeom>
        </p:spPr>
      </p:pic>
    </p:spTree>
    <p:extLst>
      <p:ext uri="{BB962C8B-B14F-4D97-AF65-F5344CB8AC3E}">
        <p14:creationId xmlns:p14="http://schemas.microsoft.com/office/powerpoint/2010/main" val="234812800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Section Header White-2">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3820" y="2002634"/>
            <a:ext cx="6983226" cy="2852737"/>
          </a:xfrm>
        </p:spPr>
        <p:txBody>
          <a:bodyPr anchor="ctr"/>
          <a:lstStyle>
            <a:lvl1pPr>
              <a:defRPr sz="3600">
                <a:solidFill>
                  <a:schemeClr val="tx1"/>
                </a:solidFill>
              </a:defRPr>
            </a:lvl1pPr>
          </a:lstStyle>
          <a:p>
            <a:r>
              <a:rPr lang="en-US"/>
              <a:t>Click to edit Master title style</a:t>
            </a:r>
          </a:p>
        </p:txBody>
      </p:sp>
      <p:pic>
        <p:nvPicPr>
          <p:cNvPr id="3" name="Graphic 2">
            <a:extLst>
              <a:ext uri="{FF2B5EF4-FFF2-40B4-BE49-F238E27FC236}">
                <a16:creationId xmlns:a16="http://schemas.microsoft.com/office/drawing/2014/main" id="{2A948CE4-0647-41F6-9B26-E3F7409C3BA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653449" y="0"/>
            <a:ext cx="4538552" cy="4576268"/>
          </a:xfrm>
          <a:prstGeom prst="rect">
            <a:avLst/>
          </a:prstGeom>
        </p:spPr>
      </p:pic>
    </p:spTree>
    <p:extLst>
      <p:ext uri="{BB962C8B-B14F-4D97-AF65-F5344CB8AC3E}">
        <p14:creationId xmlns:p14="http://schemas.microsoft.com/office/powerpoint/2010/main" val="385179589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Section Header Dark-3">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73769" y="2002634"/>
            <a:ext cx="6070778" cy="2852737"/>
          </a:xfrm>
        </p:spPr>
        <p:txBody>
          <a:bodyPr anchor="ctr"/>
          <a:lstStyle>
            <a:lvl1pPr>
              <a:defRPr sz="3600">
                <a:solidFill>
                  <a:schemeClr val="accent3"/>
                </a:solidFill>
              </a:defRPr>
            </a:lvl1pPr>
          </a:lstStyle>
          <a:p>
            <a:r>
              <a:rPr lang="en-US"/>
              <a:t>Click to edit Master title style</a:t>
            </a:r>
          </a:p>
        </p:txBody>
      </p:sp>
      <p:grpSp>
        <p:nvGrpSpPr>
          <p:cNvPr id="380" name="Group 379">
            <a:extLst>
              <a:ext uri="{FF2B5EF4-FFF2-40B4-BE49-F238E27FC236}">
                <a16:creationId xmlns:a16="http://schemas.microsoft.com/office/drawing/2014/main" id="{7E49B46A-22C2-4AC1-AD1F-36F9D8D0C8B0}"/>
              </a:ext>
            </a:extLst>
          </p:cNvPr>
          <p:cNvGrpSpPr/>
          <p:nvPr userDrawn="1"/>
        </p:nvGrpSpPr>
        <p:grpSpPr>
          <a:xfrm>
            <a:off x="0" y="1912215"/>
            <a:ext cx="4958052" cy="4945786"/>
            <a:chOff x="-6227879" y="0"/>
            <a:chExt cx="6857422" cy="6857422"/>
          </a:xfrm>
        </p:grpSpPr>
        <p:sp>
          <p:nvSpPr>
            <p:cNvPr id="5" name="Freeform: Shape 4">
              <a:extLst>
                <a:ext uri="{FF2B5EF4-FFF2-40B4-BE49-F238E27FC236}">
                  <a16:creationId xmlns:a16="http://schemas.microsoft.com/office/drawing/2014/main" id="{AECF1235-FD31-411D-A9E9-16C95572DA7F}"/>
                </a:ext>
              </a:extLst>
            </p:cNvPr>
            <p:cNvSpPr/>
            <p:nvPr/>
          </p:nvSpPr>
          <p:spPr>
            <a:xfrm>
              <a:off x="-6227879" y="0"/>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6" name="Freeform: Shape 5">
              <a:extLst>
                <a:ext uri="{FF2B5EF4-FFF2-40B4-BE49-F238E27FC236}">
                  <a16:creationId xmlns:a16="http://schemas.microsoft.com/office/drawing/2014/main" id="{154B3451-C9C6-4E3D-8807-628F8074E630}"/>
                </a:ext>
              </a:extLst>
            </p:cNvPr>
            <p:cNvSpPr/>
            <p:nvPr/>
          </p:nvSpPr>
          <p:spPr>
            <a:xfrm>
              <a:off x="-6227879" y="0"/>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468"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7" name="Freeform: Shape 6">
              <a:extLst>
                <a:ext uri="{FF2B5EF4-FFF2-40B4-BE49-F238E27FC236}">
                  <a16:creationId xmlns:a16="http://schemas.microsoft.com/office/drawing/2014/main" id="{69D79BD6-6E0D-42A8-AA89-BE4F7248DD23}"/>
                </a:ext>
              </a:extLst>
            </p:cNvPr>
            <p:cNvSpPr/>
            <p:nvPr/>
          </p:nvSpPr>
          <p:spPr>
            <a:xfrm>
              <a:off x="-4820329" y="0"/>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8" name="Freeform: Shape 7">
              <a:extLst>
                <a:ext uri="{FF2B5EF4-FFF2-40B4-BE49-F238E27FC236}">
                  <a16:creationId xmlns:a16="http://schemas.microsoft.com/office/drawing/2014/main" id="{8B3A2827-ECE1-424D-86A8-78C773D37EC6}"/>
                </a:ext>
              </a:extLst>
            </p:cNvPr>
            <p:cNvSpPr/>
            <p:nvPr/>
          </p:nvSpPr>
          <p:spPr>
            <a:xfrm>
              <a:off x="-4820329" y="0"/>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9" name="Freeform: Shape 8">
              <a:extLst>
                <a:ext uri="{FF2B5EF4-FFF2-40B4-BE49-F238E27FC236}">
                  <a16:creationId xmlns:a16="http://schemas.microsoft.com/office/drawing/2014/main" id="{14F9FFA4-E2C5-4C0D-B429-BDABDD0E2246}"/>
                </a:ext>
              </a:extLst>
            </p:cNvPr>
            <p:cNvSpPr/>
            <p:nvPr/>
          </p:nvSpPr>
          <p:spPr>
            <a:xfrm>
              <a:off x="-3412778" y="0"/>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10" name="Freeform: Shape 9">
              <a:extLst>
                <a:ext uri="{FF2B5EF4-FFF2-40B4-BE49-F238E27FC236}">
                  <a16:creationId xmlns:a16="http://schemas.microsoft.com/office/drawing/2014/main" id="{1C752D51-6B44-4AE9-92D6-74F0E7591D1C}"/>
                </a:ext>
              </a:extLst>
            </p:cNvPr>
            <p:cNvSpPr/>
            <p:nvPr/>
          </p:nvSpPr>
          <p:spPr>
            <a:xfrm>
              <a:off x="-3412778" y="0"/>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11" name="Freeform: Shape 10">
              <a:extLst>
                <a:ext uri="{FF2B5EF4-FFF2-40B4-BE49-F238E27FC236}">
                  <a16:creationId xmlns:a16="http://schemas.microsoft.com/office/drawing/2014/main" id="{98472D37-C4D8-408D-A04D-81A0D4EF9F99}"/>
                </a:ext>
              </a:extLst>
            </p:cNvPr>
            <p:cNvSpPr/>
            <p:nvPr/>
          </p:nvSpPr>
          <p:spPr>
            <a:xfrm>
              <a:off x="-2005228" y="0"/>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12" name="Freeform: Shape 11">
              <a:extLst>
                <a:ext uri="{FF2B5EF4-FFF2-40B4-BE49-F238E27FC236}">
                  <a16:creationId xmlns:a16="http://schemas.microsoft.com/office/drawing/2014/main" id="{91CB739F-7EB7-4846-8B51-F8920B7CF63B}"/>
                </a:ext>
              </a:extLst>
            </p:cNvPr>
            <p:cNvSpPr/>
            <p:nvPr/>
          </p:nvSpPr>
          <p:spPr>
            <a:xfrm>
              <a:off x="-2005228" y="0"/>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13" name="Freeform: Shape 12">
              <a:extLst>
                <a:ext uri="{FF2B5EF4-FFF2-40B4-BE49-F238E27FC236}">
                  <a16:creationId xmlns:a16="http://schemas.microsoft.com/office/drawing/2014/main" id="{2643152E-D9DB-4D48-8B74-27DEE2243BE1}"/>
                </a:ext>
              </a:extLst>
            </p:cNvPr>
            <p:cNvSpPr/>
            <p:nvPr/>
          </p:nvSpPr>
          <p:spPr>
            <a:xfrm>
              <a:off x="-597678" y="0"/>
              <a:ext cx="1227221" cy="1227221"/>
            </a:xfrm>
            <a:custGeom>
              <a:avLst/>
              <a:gdLst>
                <a:gd name="connsiteX0" fmla="*/ 1213216 w 1227221"/>
                <a:gd name="connsiteY0" fmla="*/ 14077 h 1227221"/>
                <a:gd name="connsiteX1" fmla="*/ 1213216 w 1227221"/>
                <a:gd name="connsiteY1" fmla="*/ 1213144 h 1227221"/>
                <a:gd name="connsiteX2" fmla="*/ 14149 w 1227221"/>
                <a:gd name="connsiteY2" fmla="*/ 1213144 h 1227221"/>
                <a:gd name="connsiteX3" fmla="*/ 14149 w 1227221"/>
                <a:gd name="connsiteY3" fmla="*/ 14077 h 1227221"/>
                <a:gd name="connsiteX4" fmla="*/ 1213216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216" y="14077"/>
                  </a:moveTo>
                  <a:lnTo>
                    <a:pt x="1213216" y="1213144"/>
                  </a:lnTo>
                  <a:lnTo>
                    <a:pt x="14149" y="1213144"/>
                  </a:lnTo>
                  <a:lnTo>
                    <a:pt x="14149" y="14077"/>
                  </a:lnTo>
                  <a:lnTo>
                    <a:pt x="1213216"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14" name="Freeform: Shape 13">
              <a:extLst>
                <a:ext uri="{FF2B5EF4-FFF2-40B4-BE49-F238E27FC236}">
                  <a16:creationId xmlns:a16="http://schemas.microsoft.com/office/drawing/2014/main" id="{630715E3-2197-4DFD-A00A-7B762ED6856D}"/>
                </a:ext>
              </a:extLst>
            </p:cNvPr>
            <p:cNvSpPr/>
            <p:nvPr/>
          </p:nvSpPr>
          <p:spPr>
            <a:xfrm>
              <a:off x="-597678" y="0"/>
              <a:ext cx="1227221" cy="1227221"/>
            </a:xfrm>
            <a:custGeom>
              <a:avLst/>
              <a:gdLst>
                <a:gd name="connsiteX0" fmla="*/ 1227221 w 1227221"/>
                <a:gd name="connsiteY0" fmla="*/ 613611 h 1227221"/>
                <a:gd name="connsiteX1" fmla="*/ 613610 w 1227221"/>
                <a:gd name="connsiteY1" fmla="*/ 1227221 h 1227221"/>
                <a:gd name="connsiteX2" fmla="*/ 0 w 1227221"/>
                <a:gd name="connsiteY2" fmla="*/ 613611 h 1227221"/>
                <a:gd name="connsiteX3" fmla="*/ 613610 w 1227221"/>
                <a:gd name="connsiteY3" fmla="*/ 0 h 1227221"/>
                <a:gd name="connsiteX4" fmla="*/ 1227221 w 1227221"/>
                <a:gd name="connsiteY4" fmla="*/ 613611 h 1227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7221" h="1227221">
                  <a:moveTo>
                    <a:pt x="1227221" y="613611"/>
                  </a:moveTo>
                  <a:cubicBezTo>
                    <a:pt x="1227221" y="952498"/>
                    <a:pt x="952498" y="1227221"/>
                    <a:pt x="613610" y="1227221"/>
                  </a:cubicBezTo>
                  <a:cubicBezTo>
                    <a:pt x="274723" y="1227221"/>
                    <a:pt x="0" y="952498"/>
                    <a:pt x="0" y="613611"/>
                  </a:cubicBezTo>
                  <a:cubicBezTo>
                    <a:pt x="0" y="274723"/>
                    <a:pt x="274723" y="0"/>
                    <a:pt x="613610" y="0"/>
                  </a:cubicBezTo>
                  <a:cubicBezTo>
                    <a:pt x="952498" y="0"/>
                    <a:pt x="1227221" y="274723"/>
                    <a:pt x="1227221" y="613611"/>
                  </a:cubicBezTo>
                  <a:close/>
                </a:path>
              </a:pathLst>
            </a:custGeom>
            <a:solidFill>
              <a:srgbClr val="0078D4"/>
            </a:solidFill>
            <a:ln w="7219"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D52BA8B6-7A7D-4BB6-BCD5-B4691D8FC673}"/>
                </a:ext>
              </a:extLst>
            </p:cNvPr>
            <p:cNvSpPr/>
            <p:nvPr/>
          </p:nvSpPr>
          <p:spPr>
            <a:xfrm>
              <a:off x="-6227879" y="1407550"/>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16" name="Freeform: Shape 15">
              <a:extLst>
                <a:ext uri="{FF2B5EF4-FFF2-40B4-BE49-F238E27FC236}">
                  <a16:creationId xmlns:a16="http://schemas.microsoft.com/office/drawing/2014/main" id="{9B2D0F37-8CF0-493E-BDA2-7F6502179636}"/>
                </a:ext>
              </a:extLst>
            </p:cNvPr>
            <p:cNvSpPr/>
            <p:nvPr/>
          </p:nvSpPr>
          <p:spPr>
            <a:xfrm>
              <a:off x="-6227879" y="1407550"/>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238"/>
                    <a:pt x="14077" y="613611"/>
                  </a:cubicBezTo>
                  <a:cubicBezTo>
                    <a:pt x="14077" y="282983"/>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468"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17" name="Freeform: Shape 16">
              <a:extLst>
                <a:ext uri="{FF2B5EF4-FFF2-40B4-BE49-F238E27FC236}">
                  <a16:creationId xmlns:a16="http://schemas.microsoft.com/office/drawing/2014/main" id="{160135A3-D45D-414B-A102-17DBC03EF050}"/>
                </a:ext>
              </a:extLst>
            </p:cNvPr>
            <p:cNvSpPr/>
            <p:nvPr/>
          </p:nvSpPr>
          <p:spPr>
            <a:xfrm>
              <a:off x="-4820329" y="1407550"/>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18" name="Freeform: Shape 17">
              <a:extLst>
                <a:ext uri="{FF2B5EF4-FFF2-40B4-BE49-F238E27FC236}">
                  <a16:creationId xmlns:a16="http://schemas.microsoft.com/office/drawing/2014/main" id="{6972B81C-E47E-4490-9C6F-FE065A8204F1}"/>
                </a:ext>
              </a:extLst>
            </p:cNvPr>
            <p:cNvSpPr/>
            <p:nvPr/>
          </p:nvSpPr>
          <p:spPr>
            <a:xfrm>
              <a:off x="-4820329" y="1407550"/>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19" name="Freeform: Shape 18">
              <a:extLst>
                <a:ext uri="{FF2B5EF4-FFF2-40B4-BE49-F238E27FC236}">
                  <a16:creationId xmlns:a16="http://schemas.microsoft.com/office/drawing/2014/main" id="{3D29C863-36EB-4156-AFD5-9203B1D9EFAC}"/>
                </a:ext>
              </a:extLst>
            </p:cNvPr>
            <p:cNvSpPr/>
            <p:nvPr/>
          </p:nvSpPr>
          <p:spPr>
            <a:xfrm>
              <a:off x="-3412778" y="1407550"/>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20" name="Freeform: Shape 19">
              <a:extLst>
                <a:ext uri="{FF2B5EF4-FFF2-40B4-BE49-F238E27FC236}">
                  <a16:creationId xmlns:a16="http://schemas.microsoft.com/office/drawing/2014/main" id="{36D4729C-D247-46E9-8C9C-FCE0C0A0C65B}"/>
                </a:ext>
              </a:extLst>
            </p:cNvPr>
            <p:cNvSpPr/>
            <p:nvPr/>
          </p:nvSpPr>
          <p:spPr>
            <a:xfrm>
              <a:off x="-3412778" y="1407550"/>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21" name="Freeform: Shape 20">
              <a:extLst>
                <a:ext uri="{FF2B5EF4-FFF2-40B4-BE49-F238E27FC236}">
                  <a16:creationId xmlns:a16="http://schemas.microsoft.com/office/drawing/2014/main" id="{9976A526-C529-4988-B2CF-F2AB9548570D}"/>
                </a:ext>
              </a:extLst>
            </p:cNvPr>
            <p:cNvSpPr/>
            <p:nvPr/>
          </p:nvSpPr>
          <p:spPr>
            <a:xfrm>
              <a:off x="-2005228" y="1407550"/>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22" name="Freeform: Shape 21">
              <a:extLst>
                <a:ext uri="{FF2B5EF4-FFF2-40B4-BE49-F238E27FC236}">
                  <a16:creationId xmlns:a16="http://schemas.microsoft.com/office/drawing/2014/main" id="{85062E70-AD5F-4EFC-B0D8-0C9095F4B18A}"/>
                </a:ext>
              </a:extLst>
            </p:cNvPr>
            <p:cNvSpPr/>
            <p:nvPr/>
          </p:nvSpPr>
          <p:spPr>
            <a:xfrm>
              <a:off x="-2005228" y="1407550"/>
              <a:ext cx="1227221" cy="1227221"/>
            </a:xfrm>
            <a:custGeom>
              <a:avLst/>
              <a:gdLst>
                <a:gd name="connsiteX0" fmla="*/ 1227221 w 1227221"/>
                <a:gd name="connsiteY0" fmla="*/ 613611 h 1227221"/>
                <a:gd name="connsiteX1" fmla="*/ 613611 w 1227221"/>
                <a:gd name="connsiteY1" fmla="*/ 1227221 h 1227221"/>
                <a:gd name="connsiteX2" fmla="*/ 0 w 1227221"/>
                <a:gd name="connsiteY2" fmla="*/ 613611 h 1227221"/>
                <a:gd name="connsiteX3" fmla="*/ 613611 w 1227221"/>
                <a:gd name="connsiteY3" fmla="*/ 0 h 1227221"/>
                <a:gd name="connsiteX4" fmla="*/ 1227221 w 1227221"/>
                <a:gd name="connsiteY4" fmla="*/ 613611 h 1227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7221" h="1227221">
                  <a:moveTo>
                    <a:pt x="1227221" y="613611"/>
                  </a:moveTo>
                  <a:cubicBezTo>
                    <a:pt x="1227221" y="952498"/>
                    <a:pt x="952498" y="1227221"/>
                    <a:pt x="613611" y="1227221"/>
                  </a:cubicBezTo>
                  <a:cubicBezTo>
                    <a:pt x="274723" y="1227221"/>
                    <a:pt x="0" y="952498"/>
                    <a:pt x="0" y="613611"/>
                  </a:cubicBezTo>
                  <a:cubicBezTo>
                    <a:pt x="0" y="274723"/>
                    <a:pt x="274723" y="0"/>
                    <a:pt x="613611" y="0"/>
                  </a:cubicBezTo>
                  <a:cubicBezTo>
                    <a:pt x="952498" y="0"/>
                    <a:pt x="1227221" y="274723"/>
                    <a:pt x="1227221" y="613611"/>
                  </a:cubicBezTo>
                  <a:close/>
                </a:path>
              </a:pathLst>
            </a:custGeom>
            <a:solidFill>
              <a:srgbClr val="0078D4"/>
            </a:solidFill>
            <a:ln w="7219" cap="flat">
              <a:noFill/>
              <a:prstDash val="solid"/>
              <a:miter/>
            </a:ln>
          </p:spPr>
          <p:txBody>
            <a:bodyPr rtlCol="0" anchor="ctr"/>
            <a:lstStyle/>
            <a:p>
              <a:endParaRPr lang="en-US" sz="1800"/>
            </a:p>
          </p:txBody>
        </p:sp>
        <p:sp>
          <p:nvSpPr>
            <p:cNvPr id="23" name="Freeform: Shape 22">
              <a:extLst>
                <a:ext uri="{FF2B5EF4-FFF2-40B4-BE49-F238E27FC236}">
                  <a16:creationId xmlns:a16="http://schemas.microsoft.com/office/drawing/2014/main" id="{663C171D-686E-4239-B071-B91E8141B69D}"/>
                </a:ext>
              </a:extLst>
            </p:cNvPr>
            <p:cNvSpPr/>
            <p:nvPr/>
          </p:nvSpPr>
          <p:spPr>
            <a:xfrm>
              <a:off x="-597678" y="1407550"/>
              <a:ext cx="1227221" cy="1227221"/>
            </a:xfrm>
            <a:custGeom>
              <a:avLst/>
              <a:gdLst>
                <a:gd name="connsiteX0" fmla="*/ 1213216 w 1227221"/>
                <a:gd name="connsiteY0" fmla="*/ 14077 h 1227221"/>
                <a:gd name="connsiteX1" fmla="*/ 1213216 w 1227221"/>
                <a:gd name="connsiteY1" fmla="*/ 1213144 h 1227221"/>
                <a:gd name="connsiteX2" fmla="*/ 14149 w 1227221"/>
                <a:gd name="connsiteY2" fmla="*/ 1213144 h 1227221"/>
                <a:gd name="connsiteX3" fmla="*/ 14149 w 1227221"/>
                <a:gd name="connsiteY3" fmla="*/ 14077 h 1227221"/>
                <a:gd name="connsiteX4" fmla="*/ 1213216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216" y="14077"/>
                  </a:moveTo>
                  <a:lnTo>
                    <a:pt x="1213216" y="1213144"/>
                  </a:lnTo>
                  <a:lnTo>
                    <a:pt x="14149" y="1213144"/>
                  </a:lnTo>
                  <a:lnTo>
                    <a:pt x="14149" y="14077"/>
                  </a:lnTo>
                  <a:lnTo>
                    <a:pt x="1213216"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24" name="Freeform: Shape 23">
              <a:extLst>
                <a:ext uri="{FF2B5EF4-FFF2-40B4-BE49-F238E27FC236}">
                  <a16:creationId xmlns:a16="http://schemas.microsoft.com/office/drawing/2014/main" id="{41182ED5-7747-4EB6-B778-EECAF850F6D3}"/>
                </a:ext>
              </a:extLst>
            </p:cNvPr>
            <p:cNvSpPr/>
            <p:nvPr/>
          </p:nvSpPr>
          <p:spPr>
            <a:xfrm>
              <a:off x="-597678" y="1407550"/>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25" name="Freeform: Shape 24">
              <a:extLst>
                <a:ext uri="{FF2B5EF4-FFF2-40B4-BE49-F238E27FC236}">
                  <a16:creationId xmlns:a16="http://schemas.microsoft.com/office/drawing/2014/main" id="{55E200E7-E0FC-4E98-9D58-8823BCC3D47B}"/>
                </a:ext>
              </a:extLst>
            </p:cNvPr>
            <p:cNvSpPr/>
            <p:nvPr/>
          </p:nvSpPr>
          <p:spPr>
            <a:xfrm>
              <a:off x="-6227879" y="2815101"/>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26" name="Freeform: Shape 25">
              <a:extLst>
                <a:ext uri="{FF2B5EF4-FFF2-40B4-BE49-F238E27FC236}">
                  <a16:creationId xmlns:a16="http://schemas.microsoft.com/office/drawing/2014/main" id="{E7CD5125-01C4-4318-A36F-F11FE426FF77}"/>
                </a:ext>
              </a:extLst>
            </p:cNvPr>
            <p:cNvSpPr/>
            <p:nvPr/>
          </p:nvSpPr>
          <p:spPr>
            <a:xfrm>
              <a:off x="-6227879" y="2815101"/>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238"/>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468"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27" name="Freeform: Shape 26">
              <a:extLst>
                <a:ext uri="{FF2B5EF4-FFF2-40B4-BE49-F238E27FC236}">
                  <a16:creationId xmlns:a16="http://schemas.microsoft.com/office/drawing/2014/main" id="{A7C14839-A7B0-4623-9E37-DEED89FF5132}"/>
                </a:ext>
              </a:extLst>
            </p:cNvPr>
            <p:cNvSpPr/>
            <p:nvPr/>
          </p:nvSpPr>
          <p:spPr>
            <a:xfrm>
              <a:off x="-4820329" y="2815101"/>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28" name="Freeform: Shape 27">
              <a:extLst>
                <a:ext uri="{FF2B5EF4-FFF2-40B4-BE49-F238E27FC236}">
                  <a16:creationId xmlns:a16="http://schemas.microsoft.com/office/drawing/2014/main" id="{B7FDBAB5-40F9-4D75-BF2D-BBFD912B4D67}"/>
                </a:ext>
              </a:extLst>
            </p:cNvPr>
            <p:cNvSpPr/>
            <p:nvPr/>
          </p:nvSpPr>
          <p:spPr>
            <a:xfrm>
              <a:off x="-4820329" y="2815101"/>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29" name="Freeform: Shape 28">
              <a:extLst>
                <a:ext uri="{FF2B5EF4-FFF2-40B4-BE49-F238E27FC236}">
                  <a16:creationId xmlns:a16="http://schemas.microsoft.com/office/drawing/2014/main" id="{E5003137-264A-4CFB-A862-CF6D5A72809C}"/>
                </a:ext>
              </a:extLst>
            </p:cNvPr>
            <p:cNvSpPr/>
            <p:nvPr/>
          </p:nvSpPr>
          <p:spPr>
            <a:xfrm>
              <a:off x="-3412778" y="2815101"/>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30" name="Freeform: Shape 29">
              <a:extLst>
                <a:ext uri="{FF2B5EF4-FFF2-40B4-BE49-F238E27FC236}">
                  <a16:creationId xmlns:a16="http://schemas.microsoft.com/office/drawing/2014/main" id="{24CB3B9D-A7E7-4421-AACD-AB16134D92AC}"/>
                </a:ext>
              </a:extLst>
            </p:cNvPr>
            <p:cNvSpPr/>
            <p:nvPr/>
          </p:nvSpPr>
          <p:spPr>
            <a:xfrm>
              <a:off x="-3412778" y="2815101"/>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31" name="Freeform: Shape 30">
              <a:extLst>
                <a:ext uri="{FF2B5EF4-FFF2-40B4-BE49-F238E27FC236}">
                  <a16:creationId xmlns:a16="http://schemas.microsoft.com/office/drawing/2014/main" id="{EBBE447C-5EF9-4E1C-9470-8DAA1CB7A96F}"/>
                </a:ext>
              </a:extLst>
            </p:cNvPr>
            <p:cNvSpPr/>
            <p:nvPr/>
          </p:nvSpPr>
          <p:spPr>
            <a:xfrm>
              <a:off x="-2005228" y="2815101"/>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288" name="Freeform: Shape 287">
              <a:extLst>
                <a:ext uri="{FF2B5EF4-FFF2-40B4-BE49-F238E27FC236}">
                  <a16:creationId xmlns:a16="http://schemas.microsoft.com/office/drawing/2014/main" id="{7D1737C4-55CF-4E77-B03D-B95E631BA048}"/>
                </a:ext>
              </a:extLst>
            </p:cNvPr>
            <p:cNvSpPr/>
            <p:nvPr/>
          </p:nvSpPr>
          <p:spPr>
            <a:xfrm>
              <a:off x="-2005228" y="2815101"/>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289" name="Freeform: Shape 288">
              <a:extLst>
                <a:ext uri="{FF2B5EF4-FFF2-40B4-BE49-F238E27FC236}">
                  <a16:creationId xmlns:a16="http://schemas.microsoft.com/office/drawing/2014/main" id="{14FD5F79-C146-4E3B-B1BA-BE50FB0AEA72}"/>
                </a:ext>
              </a:extLst>
            </p:cNvPr>
            <p:cNvSpPr/>
            <p:nvPr/>
          </p:nvSpPr>
          <p:spPr>
            <a:xfrm>
              <a:off x="-597678" y="2815101"/>
              <a:ext cx="1227221" cy="1227221"/>
            </a:xfrm>
            <a:custGeom>
              <a:avLst/>
              <a:gdLst>
                <a:gd name="connsiteX0" fmla="*/ 1213216 w 1227221"/>
                <a:gd name="connsiteY0" fmla="*/ 14077 h 1227221"/>
                <a:gd name="connsiteX1" fmla="*/ 1213216 w 1227221"/>
                <a:gd name="connsiteY1" fmla="*/ 1213144 h 1227221"/>
                <a:gd name="connsiteX2" fmla="*/ 14149 w 1227221"/>
                <a:gd name="connsiteY2" fmla="*/ 1213144 h 1227221"/>
                <a:gd name="connsiteX3" fmla="*/ 14149 w 1227221"/>
                <a:gd name="connsiteY3" fmla="*/ 14077 h 1227221"/>
                <a:gd name="connsiteX4" fmla="*/ 1213216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216" y="14077"/>
                  </a:moveTo>
                  <a:lnTo>
                    <a:pt x="1213216" y="1213144"/>
                  </a:lnTo>
                  <a:lnTo>
                    <a:pt x="14149" y="1213144"/>
                  </a:lnTo>
                  <a:lnTo>
                    <a:pt x="14149" y="14077"/>
                  </a:lnTo>
                  <a:lnTo>
                    <a:pt x="1213216"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290" name="Freeform: Shape 289">
              <a:extLst>
                <a:ext uri="{FF2B5EF4-FFF2-40B4-BE49-F238E27FC236}">
                  <a16:creationId xmlns:a16="http://schemas.microsoft.com/office/drawing/2014/main" id="{12688EF7-081F-47AD-965D-6B3158D146F5}"/>
                </a:ext>
              </a:extLst>
            </p:cNvPr>
            <p:cNvSpPr/>
            <p:nvPr/>
          </p:nvSpPr>
          <p:spPr>
            <a:xfrm>
              <a:off x="-597678" y="2815101"/>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291" name="Freeform: Shape 290">
              <a:extLst>
                <a:ext uri="{FF2B5EF4-FFF2-40B4-BE49-F238E27FC236}">
                  <a16:creationId xmlns:a16="http://schemas.microsoft.com/office/drawing/2014/main" id="{C53F2DB1-8C8C-444F-8BCA-8D98DF0E25F9}"/>
                </a:ext>
              </a:extLst>
            </p:cNvPr>
            <p:cNvSpPr/>
            <p:nvPr/>
          </p:nvSpPr>
          <p:spPr>
            <a:xfrm>
              <a:off x="-6227879" y="4222651"/>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292" name="Freeform: Shape 291">
              <a:extLst>
                <a:ext uri="{FF2B5EF4-FFF2-40B4-BE49-F238E27FC236}">
                  <a16:creationId xmlns:a16="http://schemas.microsoft.com/office/drawing/2014/main" id="{470630C6-0E3F-4223-8B89-50CDE4F59709}"/>
                </a:ext>
              </a:extLst>
            </p:cNvPr>
            <p:cNvSpPr/>
            <p:nvPr/>
          </p:nvSpPr>
          <p:spPr>
            <a:xfrm>
              <a:off x="-6227879" y="4222651"/>
              <a:ext cx="1227221" cy="1227221"/>
            </a:xfrm>
            <a:custGeom>
              <a:avLst/>
              <a:gdLst>
                <a:gd name="connsiteX0" fmla="*/ 1227221 w 1227221"/>
                <a:gd name="connsiteY0" fmla="*/ 613611 h 1227221"/>
                <a:gd name="connsiteX1" fmla="*/ 613611 w 1227221"/>
                <a:gd name="connsiteY1" fmla="*/ 1227221 h 1227221"/>
                <a:gd name="connsiteX2" fmla="*/ 0 w 1227221"/>
                <a:gd name="connsiteY2" fmla="*/ 613611 h 1227221"/>
                <a:gd name="connsiteX3" fmla="*/ 613611 w 1227221"/>
                <a:gd name="connsiteY3" fmla="*/ 0 h 1227221"/>
                <a:gd name="connsiteX4" fmla="*/ 1227221 w 1227221"/>
                <a:gd name="connsiteY4" fmla="*/ 613611 h 1227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7221" h="1227221">
                  <a:moveTo>
                    <a:pt x="1227221" y="613611"/>
                  </a:moveTo>
                  <a:cubicBezTo>
                    <a:pt x="1227221" y="952498"/>
                    <a:pt x="952498" y="1227221"/>
                    <a:pt x="613611" y="1227221"/>
                  </a:cubicBezTo>
                  <a:cubicBezTo>
                    <a:pt x="274723" y="1227221"/>
                    <a:pt x="0" y="952498"/>
                    <a:pt x="0" y="613611"/>
                  </a:cubicBezTo>
                  <a:cubicBezTo>
                    <a:pt x="0" y="274723"/>
                    <a:pt x="274723" y="0"/>
                    <a:pt x="613611" y="0"/>
                  </a:cubicBezTo>
                  <a:cubicBezTo>
                    <a:pt x="952498" y="0"/>
                    <a:pt x="1227221" y="274723"/>
                    <a:pt x="1227221" y="613611"/>
                  </a:cubicBezTo>
                  <a:close/>
                </a:path>
              </a:pathLst>
            </a:custGeom>
            <a:solidFill>
              <a:srgbClr val="50E6FF"/>
            </a:solidFill>
            <a:ln w="7219" cap="flat">
              <a:noFill/>
              <a:prstDash val="solid"/>
              <a:miter/>
            </a:ln>
          </p:spPr>
          <p:txBody>
            <a:bodyPr rtlCol="0" anchor="ctr"/>
            <a:lstStyle/>
            <a:p>
              <a:endParaRPr lang="en-US" sz="1800"/>
            </a:p>
          </p:txBody>
        </p:sp>
        <p:sp>
          <p:nvSpPr>
            <p:cNvPr id="293" name="Freeform: Shape 292">
              <a:extLst>
                <a:ext uri="{FF2B5EF4-FFF2-40B4-BE49-F238E27FC236}">
                  <a16:creationId xmlns:a16="http://schemas.microsoft.com/office/drawing/2014/main" id="{86A20C54-DB24-43A3-8DE9-211DBC27A889}"/>
                </a:ext>
              </a:extLst>
            </p:cNvPr>
            <p:cNvSpPr/>
            <p:nvPr/>
          </p:nvSpPr>
          <p:spPr>
            <a:xfrm>
              <a:off x="-4820329" y="4222651"/>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294" name="Freeform: Shape 293">
              <a:extLst>
                <a:ext uri="{FF2B5EF4-FFF2-40B4-BE49-F238E27FC236}">
                  <a16:creationId xmlns:a16="http://schemas.microsoft.com/office/drawing/2014/main" id="{293A437D-ADCA-4AF2-B567-A92D622C6CD9}"/>
                </a:ext>
              </a:extLst>
            </p:cNvPr>
            <p:cNvSpPr/>
            <p:nvPr/>
          </p:nvSpPr>
          <p:spPr>
            <a:xfrm>
              <a:off x="-4820329" y="4222651"/>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295" name="Freeform: Shape 294">
              <a:extLst>
                <a:ext uri="{FF2B5EF4-FFF2-40B4-BE49-F238E27FC236}">
                  <a16:creationId xmlns:a16="http://schemas.microsoft.com/office/drawing/2014/main" id="{3DD24260-019F-4063-8C13-DF891912BB72}"/>
                </a:ext>
              </a:extLst>
            </p:cNvPr>
            <p:cNvSpPr/>
            <p:nvPr/>
          </p:nvSpPr>
          <p:spPr>
            <a:xfrm>
              <a:off x="-3412778" y="4222651"/>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296" name="Freeform: Shape 295">
              <a:extLst>
                <a:ext uri="{FF2B5EF4-FFF2-40B4-BE49-F238E27FC236}">
                  <a16:creationId xmlns:a16="http://schemas.microsoft.com/office/drawing/2014/main" id="{B42A1882-F1A5-4B03-92F7-223F64352643}"/>
                </a:ext>
              </a:extLst>
            </p:cNvPr>
            <p:cNvSpPr/>
            <p:nvPr/>
          </p:nvSpPr>
          <p:spPr>
            <a:xfrm>
              <a:off x="-3412778" y="4222651"/>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297" name="Freeform: Shape 296">
              <a:extLst>
                <a:ext uri="{FF2B5EF4-FFF2-40B4-BE49-F238E27FC236}">
                  <a16:creationId xmlns:a16="http://schemas.microsoft.com/office/drawing/2014/main" id="{53D12CA3-5437-4FDB-B63C-6E605D7B8935}"/>
                </a:ext>
              </a:extLst>
            </p:cNvPr>
            <p:cNvSpPr/>
            <p:nvPr/>
          </p:nvSpPr>
          <p:spPr>
            <a:xfrm>
              <a:off x="-2005228" y="4222651"/>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298" name="Freeform: Shape 297">
              <a:extLst>
                <a:ext uri="{FF2B5EF4-FFF2-40B4-BE49-F238E27FC236}">
                  <a16:creationId xmlns:a16="http://schemas.microsoft.com/office/drawing/2014/main" id="{93CD0616-ED72-4CF5-AD82-85BB712289E8}"/>
                </a:ext>
              </a:extLst>
            </p:cNvPr>
            <p:cNvSpPr/>
            <p:nvPr/>
          </p:nvSpPr>
          <p:spPr>
            <a:xfrm>
              <a:off x="-2005228" y="4222651"/>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299" name="Freeform: Shape 298">
              <a:extLst>
                <a:ext uri="{FF2B5EF4-FFF2-40B4-BE49-F238E27FC236}">
                  <a16:creationId xmlns:a16="http://schemas.microsoft.com/office/drawing/2014/main" id="{90CDB697-4143-42DA-9699-CB2720679FAC}"/>
                </a:ext>
              </a:extLst>
            </p:cNvPr>
            <p:cNvSpPr/>
            <p:nvPr/>
          </p:nvSpPr>
          <p:spPr>
            <a:xfrm>
              <a:off x="-597678" y="4222651"/>
              <a:ext cx="1227221" cy="1227221"/>
            </a:xfrm>
            <a:custGeom>
              <a:avLst/>
              <a:gdLst>
                <a:gd name="connsiteX0" fmla="*/ 1213216 w 1227221"/>
                <a:gd name="connsiteY0" fmla="*/ 14077 h 1227221"/>
                <a:gd name="connsiteX1" fmla="*/ 1213216 w 1227221"/>
                <a:gd name="connsiteY1" fmla="*/ 1213144 h 1227221"/>
                <a:gd name="connsiteX2" fmla="*/ 14149 w 1227221"/>
                <a:gd name="connsiteY2" fmla="*/ 1213144 h 1227221"/>
                <a:gd name="connsiteX3" fmla="*/ 14149 w 1227221"/>
                <a:gd name="connsiteY3" fmla="*/ 14077 h 1227221"/>
                <a:gd name="connsiteX4" fmla="*/ 1213216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216" y="14077"/>
                  </a:moveTo>
                  <a:lnTo>
                    <a:pt x="1213216" y="1213144"/>
                  </a:lnTo>
                  <a:lnTo>
                    <a:pt x="14149" y="1213144"/>
                  </a:lnTo>
                  <a:lnTo>
                    <a:pt x="14149" y="14077"/>
                  </a:lnTo>
                  <a:lnTo>
                    <a:pt x="1213216"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300" name="Freeform: Shape 299">
              <a:extLst>
                <a:ext uri="{FF2B5EF4-FFF2-40B4-BE49-F238E27FC236}">
                  <a16:creationId xmlns:a16="http://schemas.microsoft.com/office/drawing/2014/main" id="{B98144DE-6AB2-4933-994C-9686FCDFA2C3}"/>
                </a:ext>
              </a:extLst>
            </p:cNvPr>
            <p:cNvSpPr/>
            <p:nvPr/>
          </p:nvSpPr>
          <p:spPr>
            <a:xfrm>
              <a:off x="-597678" y="4222651"/>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301" name="Freeform: Shape 300">
              <a:extLst>
                <a:ext uri="{FF2B5EF4-FFF2-40B4-BE49-F238E27FC236}">
                  <a16:creationId xmlns:a16="http://schemas.microsoft.com/office/drawing/2014/main" id="{79484A96-CC9A-4FB6-B5D5-CC321C37B311}"/>
                </a:ext>
              </a:extLst>
            </p:cNvPr>
            <p:cNvSpPr/>
            <p:nvPr/>
          </p:nvSpPr>
          <p:spPr>
            <a:xfrm>
              <a:off x="-6227879" y="5630201"/>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302" name="Freeform: Shape 301">
              <a:extLst>
                <a:ext uri="{FF2B5EF4-FFF2-40B4-BE49-F238E27FC236}">
                  <a16:creationId xmlns:a16="http://schemas.microsoft.com/office/drawing/2014/main" id="{19F6E2F0-8187-4210-8799-61C93A0AF63B}"/>
                </a:ext>
              </a:extLst>
            </p:cNvPr>
            <p:cNvSpPr/>
            <p:nvPr/>
          </p:nvSpPr>
          <p:spPr>
            <a:xfrm>
              <a:off x="-6227879" y="5630201"/>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238"/>
                    <a:pt x="14077" y="613611"/>
                  </a:cubicBezTo>
                  <a:cubicBezTo>
                    <a:pt x="14077" y="282983"/>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468"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303" name="Freeform: Shape 302">
              <a:extLst>
                <a:ext uri="{FF2B5EF4-FFF2-40B4-BE49-F238E27FC236}">
                  <a16:creationId xmlns:a16="http://schemas.microsoft.com/office/drawing/2014/main" id="{8F821E91-2119-46E5-87CB-7AD5144AC9C7}"/>
                </a:ext>
              </a:extLst>
            </p:cNvPr>
            <p:cNvSpPr/>
            <p:nvPr/>
          </p:nvSpPr>
          <p:spPr>
            <a:xfrm>
              <a:off x="-4820329" y="5630201"/>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304" name="Freeform: Shape 303">
              <a:extLst>
                <a:ext uri="{FF2B5EF4-FFF2-40B4-BE49-F238E27FC236}">
                  <a16:creationId xmlns:a16="http://schemas.microsoft.com/office/drawing/2014/main" id="{35CB957A-86AD-4999-AA6C-23114E27DB77}"/>
                </a:ext>
              </a:extLst>
            </p:cNvPr>
            <p:cNvSpPr/>
            <p:nvPr/>
          </p:nvSpPr>
          <p:spPr>
            <a:xfrm>
              <a:off x="-4820329" y="5630201"/>
              <a:ext cx="1227221" cy="1227221"/>
            </a:xfrm>
            <a:custGeom>
              <a:avLst/>
              <a:gdLst>
                <a:gd name="connsiteX0" fmla="*/ 1227221 w 1227221"/>
                <a:gd name="connsiteY0" fmla="*/ 613610 h 1227221"/>
                <a:gd name="connsiteX1" fmla="*/ 613611 w 1227221"/>
                <a:gd name="connsiteY1" fmla="*/ 1227221 h 1227221"/>
                <a:gd name="connsiteX2" fmla="*/ 0 w 1227221"/>
                <a:gd name="connsiteY2" fmla="*/ 613610 h 1227221"/>
                <a:gd name="connsiteX3" fmla="*/ 613611 w 1227221"/>
                <a:gd name="connsiteY3" fmla="*/ 0 h 1227221"/>
                <a:gd name="connsiteX4" fmla="*/ 1227221 w 1227221"/>
                <a:gd name="connsiteY4" fmla="*/ 613610 h 1227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7221" h="1227221">
                  <a:moveTo>
                    <a:pt x="1227221" y="613610"/>
                  </a:moveTo>
                  <a:cubicBezTo>
                    <a:pt x="1227221" y="952498"/>
                    <a:pt x="952498" y="1227221"/>
                    <a:pt x="613611" y="1227221"/>
                  </a:cubicBezTo>
                  <a:cubicBezTo>
                    <a:pt x="274723" y="1227221"/>
                    <a:pt x="0" y="952498"/>
                    <a:pt x="0" y="613610"/>
                  </a:cubicBezTo>
                  <a:cubicBezTo>
                    <a:pt x="0" y="274723"/>
                    <a:pt x="274723" y="0"/>
                    <a:pt x="613611" y="0"/>
                  </a:cubicBezTo>
                  <a:cubicBezTo>
                    <a:pt x="952498" y="0"/>
                    <a:pt x="1227221" y="274723"/>
                    <a:pt x="1227221" y="613610"/>
                  </a:cubicBezTo>
                  <a:close/>
                </a:path>
              </a:pathLst>
            </a:custGeom>
            <a:solidFill>
              <a:srgbClr val="0078D4"/>
            </a:solidFill>
            <a:ln w="7219" cap="flat">
              <a:noFill/>
              <a:prstDash val="solid"/>
              <a:miter/>
            </a:ln>
          </p:spPr>
          <p:txBody>
            <a:bodyPr rtlCol="0" anchor="ctr"/>
            <a:lstStyle/>
            <a:p>
              <a:endParaRPr lang="en-US" sz="1800"/>
            </a:p>
          </p:txBody>
        </p:sp>
        <p:sp>
          <p:nvSpPr>
            <p:cNvPr id="305" name="Freeform: Shape 304">
              <a:extLst>
                <a:ext uri="{FF2B5EF4-FFF2-40B4-BE49-F238E27FC236}">
                  <a16:creationId xmlns:a16="http://schemas.microsoft.com/office/drawing/2014/main" id="{8E12B4BE-F042-4FA3-B3C5-552EF9B54774}"/>
                </a:ext>
              </a:extLst>
            </p:cNvPr>
            <p:cNvSpPr/>
            <p:nvPr/>
          </p:nvSpPr>
          <p:spPr>
            <a:xfrm>
              <a:off x="-3412778" y="5630201"/>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306" name="Freeform: Shape 305">
              <a:extLst>
                <a:ext uri="{FF2B5EF4-FFF2-40B4-BE49-F238E27FC236}">
                  <a16:creationId xmlns:a16="http://schemas.microsoft.com/office/drawing/2014/main" id="{453BC34C-30D9-40CD-8569-50E9028349B8}"/>
                </a:ext>
              </a:extLst>
            </p:cNvPr>
            <p:cNvSpPr/>
            <p:nvPr/>
          </p:nvSpPr>
          <p:spPr>
            <a:xfrm>
              <a:off x="-3412778" y="5630201"/>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307" name="Freeform: Shape 306">
              <a:extLst>
                <a:ext uri="{FF2B5EF4-FFF2-40B4-BE49-F238E27FC236}">
                  <a16:creationId xmlns:a16="http://schemas.microsoft.com/office/drawing/2014/main" id="{F377112D-4250-43E9-BD50-E3A88193A01B}"/>
                </a:ext>
              </a:extLst>
            </p:cNvPr>
            <p:cNvSpPr/>
            <p:nvPr/>
          </p:nvSpPr>
          <p:spPr>
            <a:xfrm>
              <a:off x="-2005228" y="5630201"/>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308" name="Freeform: Shape 307">
              <a:extLst>
                <a:ext uri="{FF2B5EF4-FFF2-40B4-BE49-F238E27FC236}">
                  <a16:creationId xmlns:a16="http://schemas.microsoft.com/office/drawing/2014/main" id="{A5FF06BF-EAE1-450C-A685-3048EFC30770}"/>
                </a:ext>
              </a:extLst>
            </p:cNvPr>
            <p:cNvSpPr/>
            <p:nvPr/>
          </p:nvSpPr>
          <p:spPr>
            <a:xfrm>
              <a:off x="-2005228" y="5630201"/>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309" name="Freeform: Shape 308">
              <a:extLst>
                <a:ext uri="{FF2B5EF4-FFF2-40B4-BE49-F238E27FC236}">
                  <a16:creationId xmlns:a16="http://schemas.microsoft.com/office/drawing/2014/main" id="{B298EF11-F529-45EE-AA85-98C51FC5C82F}"/>
                </a:ext>
              </a:extLst>
            </p:cNvPr>
            <p:cNvSpPr/>
            <p:nvPr/>
          </p:nvSpPr>
          <p:spPr>
            <a:xfrm>
              <a:off x="-597678" y="5630201"/>
              <a:ext cx="1227221" cy="1227221"/>
            </a:xfrm>
            <a:custGeom>
              <a:avLst/>
              <a:gdLst>
                <a:gd name="connsiteX0" fmla="*/ 1213216 w 1227221"/>
                <a:gd name="connsiteY0" fmla="*/ 14077 h 1227221"/>
                <a:gd name="connsiteX1" fmla="*/ 1213216 w 1227221"/>
                <a:gd name="connsiteY1" fmla="*/ 1213144 h 1227221"/>
                <a:gd name="connsiteX2" fmla="*/ 14149 w 1227221"/>
                <a:gd name="connsiteY2" fmla="*/ 1213144 h 1227221"/>
                <a:gd name="connsiteX3" fmla="*/ 14149 w 1227221"/>
                <a:gd name="connsiteY3" fmla="*/ 14077 h 1227221"/>
                <a:gd name="connsiteX4" fmla="*/ 1213216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216" y="14077"/>
                  </a:moveTo>
                  <a:lnTo>
                    <a:pt x="1213216" y="1213144"/>
                  </a:lnTo>
                  <a:lnTo>
                    <a:pt x="14149" y="1213144"/>
                  </a:lnTo>
                  <a:lnTo>
                    <a:pt x="14149" y="14077"/>
                  </a:lnTo>
                  <a:lnTo>
                    <a:pt x="1213216"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310" name="Freeform: Shape 309">
              <a:extLst>
                <a:ext uri="{FF2B5EF4-FFF2-40B4-BE49-F238E27FC236}">
                  <a16:creationId xmlns:a16="http://schemas.microsoft.com/office/drawing/2014/main" id="{EDB12714-FD91-48B4-B7E1-F071EE842EEC}"/>
                </a:ext>
              </a:extLst>
            </p:cNvPr>
            <p:cNvSpPr/>
            <p:nvPr/>
          </p:nvSpPr>
          <p:spPr>
            <a:xfrm>
              <a:off x="-597678" y="5630201"/>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186831357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Section Header White-3">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73769" y="2002634"/>
            <a:ext cx="6070778" cy="2852737"/>
          </a:xfrm>
        </p:spPr>
        <p:txBody>
          <a:bodyPr anchor="ctr"/>
          <a:lstStyle>
            <a:lvl1pPr>
              <a:defRPr sz="3600">
                <a:solidFill>
                  <a:schemeClr val="tx1"/>
                </a:solidFill>
              </a:defRPr>
            </a:lvl1pPr>
          </a:lstStyle>
          <a:p>
            <a:r>
              <a:rPr lang="en-US"/>
              <a:t>Click to edit Master title style</a:t>
            </a:r>
          </a:p>
        </p:txBody>
      </p:sp>
      <p:grpSp>
        <p:nvGrpSpPr>
          <p:cNvPr id="380" name="Group 379">
            <a:extLst>
              <a:ext uri="{FF2B5EF4-FFF2-40B4-BE49-F238E27FC236}">
                <a16:creationId xmlns:a16="http://schemas.microsoft.com/office/drawing/2014/main" id="{7E49B46A-22C2-4AC1-AD1F-36F9D8D0C8B0}"/>
              </a:ext>
            </a:extLst>
          </p:cNvPr>
          <p:cNvGrpSpPr/>
          <p:nvPr userDrawn="1"/>
        </p:nvGrpSpPr>
        <p:grpSpPr>
          <a:xfrm>
            <a:off x="0" y="1912215"/>
            <a:ext cx="4958052" cy="4945786"/>
            <a:chOff x="-6227879" y="0"/>
            <a:chExt cx="6857422" cy="6857422"/>
          </a:xfrm>
        </p:grpSpPr>
        <p:sp>
          <p:nvSpPr>
            <p:cNvPr id="5" name="Freeform: Shape 4">
              <a:extLst>
                <a:ext uri="{FF2B5EF4-FFF2-40B4-BE49-F238E27FC236}">
                  <a16:creationId xmlns:a16="http://schemas.microsoft.com/office/drawing/2014/main" id="{AECF1235-FD31-411D-A9E9-16C95572DA7F}"/>
                </a:ext>
              </a:extLst>
            </p:cNvPr>
            <p:cNvSpPr/>
            <p:nvPr/>
          </p:nvSpPr>
          <p:spPr>
            <a:xfrm>
              <a:off x="-6227879" y="0"/>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6" name="Freeform: Shape 5">
              <a:extLst>
                <a:ext uri="{FF2B5EF4-FFF2-40B4-BE49-F238E27FC236}">
                  <a16:creationId xmlns:a16="http://schemas.microsoft.com/office/drawing/2014/main" id="{154B3451-C9C6-4E3D-8807-628F8074E630}"/>
                </a:ext>
              </a:extLst>
            </p:cNvPr>
            <p:cNvSpPr/>
            <p:nvPr/>
          </p:nvSpPr>
          <p:spPr>
            <a:xfrm>
              <a:off x="-6227879" y="0"/>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468"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7" name="Freeform: Shape 6">
              <a:extLst>
                <a:ext uri="{FF2B5EF4-FFF2-40B4-BE49-F238E27FC236}">
                  <a16:creationId xmlns:a16="http://schemas.microsoft.com/office/drawing/2014/main" id="{69D79BD6-6E0D-42A8-AA89-BE4F7248DD23}"/>
                </a:ext>
              </a:extLst>
            </p:cNvPr>
            <p:cNvSpPr/>
            <p:nvPr/>
          </p:nvSpPr>
          <p:spPr>
            <a:xfrm>
              <a:off x="-4820329" y="0"/>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8" name="Freeform: Shape 7">
              <a:extLst>
                <a:ext uri="{FF2B5EF4-FFF2-40B4-BE49-F238E27FC236}">
                  <a16:creationId xmlns:a16="http://schemas.microsoft.com/office/drawing/2014/main" id="{8B3A2827-ECE1-424D-86A8-78C773D37EC6}"/>
                </a:ext>
              </a:extLst>
            </p:cNvPr>
            <p:cNvSpPr/>
            <p:nvPr/>
          </p:nvSpPr>
          <p:spPr>
            <a:xfrm>
              <a:off x="-4820329" y="0"/>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9" name="Freeform: Shape 8">
              <a:extLst>
                <a:ext uri="{FF2B5EF4-FFF2-40B4-BE49-F238E27FC236}">
                  <a16:creationId xmlns:a16="http://schemas.microsoft.com/office/drawing/2014/main" id="{14F9FFA4-E2C5-4C0D-B429-BDABDD0E2246}"/>
                </a:ext>
              </a:extLst>
            </p:cNvPr>
            <p:cNvSpPr/>
            <p:nvPr/>
          </p:nvSpPr>
          <p:spPr>
            <a:xfrm>
              <a:off x="-3412778" y="0"/>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10" name="Freeform: Shape 9">
              <a:extLst>
                <a:ext uri="{FF2B5EF4-FFF2-40B4-BE49-F238E27FC236}">
                  <a16:creationId xmlns:a16="http://schemas.microsoft.com/office/drawing/2014/main" id="{1C752D51-6B44-4AE9-92D6-74F0E7591D1C}"/>
                </a:ext>
              </a:extLst>
            </p:cNvPr>
            <p:cNvSpPr/>
            <p:nvPr/>
          </p:nvSpPr>
          <p:spPr>
            <a:xfrm>
              <a:off x="-3412778" y="0"/>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11" name="Freeform: Shape 10">
              <a:extLst>
                <a:ext uri="{FF2B5EF4-FFF2-40B4-BE49-F238E27FC236}">
                  <a16:creationId xmlns:a16="http://schemas.microsoft.com/office/drawing/2014/main" id="{98472D37-C4D8-408D-A04D-81A0D4EF9F99}"/>
                </a:ext>
              </a:extLst>
            </p:cNvPr>
            <p:cNvSpPr/>
            <p:nvPr/>
          </p:nvSpPr>
          <p:spPr>
            <a:xfrm>
              <a:off x="-2005228" y="0"/>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12" name="Freeform: Shape 11">
              <a:extLst>
                <a:ext uri="{FF2B5EF4-FFF2-40B4-BE49-F238E27FC236}">
                  <a16:creationId xmlns:a16="http://schemas.microsoft.com/office/drawing/2014/main" id="{91CB739F-7EB7-4846-8B51-F8920B7CF63B}"/>
                </a:ext>
              </a:extLst>
            </p:cNvPr>
            <p:cNvSpPr/>
            <p:nvPr/>
          </p:nvSpPr>
          <p:spPr>
            <a:xfrm>
              <a:off x="-2005228" y="0"/>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13" name="Freeform: Shape 12">
              <a:extLst>
                <a:ext uri="{FF2B5EF4-FFF2-40B4-BE49-F238E27FC236}">
                  <a16:creationId xmlns:a16="http://schemas.microsoft.com/office/drawing/2014/main" id="{2643152E-D9DB-4D48-8B74-27DEE2243BE1}"/>
                </a:ext>
              </a:extLst>
            </p:cNvPr>
            <p:cNvSpPr/>
            <p:nvPr/>
          </p:nvSpPr>
          <p:spPr>
            <a:xfrm>
              <a:off x="-597678" y="0"/>
              <a:ext cx="1227221" cy="1227221"/>
            </a:xfrm>
            <a:custGeom>
              <a:avLst/>
              <a:gdLst>
                <a:gd name="connsiteX0" fmla="*/ 1213216 w 1227221"/>
                <a:gd name="connsiteY0" fmla="*/ 14077 h 1227221"/>
                <a:gd name="connsiteX1" fmla="*/ 1213216 w 1227221"/>
                <a:gd name="connsiteY1" fmla="*/ 1213144 h 1227221"/>
                <a:gd name="connsiteX2" fmla="*/ 14149 w 1227221"/>
                <a:gd name="connsiteY2" fmla="*/ 1213144 h 1227221"/>
                <a:gd name="connsiteX3" fmla="*/ 14149 w 1227221"/>
                <a:gd name="connsiteY3" fmla="*/ 14077 h 1227221"/>
                <a:gd name="connsiteX4" fmla="*/ 1213216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216" y="14077"/>
                  </a:moveTo>
                  <a:lnTo>
                    <a:pt x="1213216" y="1213144"/>
                  </a:lnTo>
                  <a:lnTo>
                    <a:pt x="14149" y="1213144"/>
                  </a:lnTo>
                  <a:lnTo>
                    <a:pt x="14149" y="14077"/>
                  </a:lnTo>
                  <a:lnTo>
                    <a:pt x="1213216"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14" name="Freeform: Shape 13">
              <a:extLst>
                <a:ext uri="{FF2B5EF4-FFF2-40B4-BE49-F238E27FC236}">
                  <a16:creationId xmlns:a16="http://schemas.microsoft.com/office/drawing/2014/main" id="{630715E3-2197-4DFD-A00A-7B762ED6856D}"/>
                </a:ext>
              </a:extLst>
            </p:cNvPr>
            <p:cNvSpPr/>
            <p:nvPr/>
          </p:nvSpPr>
          <p:spPr>
            <a:xfrm>
              <a:off x="-597678" y="0"/>
              <a:ext cx="1227221" cy="1227221"/>
            </a:xfrm>
            <a:custGeom>
              <a:avLst/>
              <a:gdLst>
                <a:gd name="connsiteX0" fmla="*/ 1227221 w 1227221"/>
                <a:gd name="connsiteY0" fmla="*/ 613611 h 1227221"/>
                <a:gd name="connsiteX1" fmla="*/ 613610 w 1227221"/>
                <a:gd name="connsiteY1" fmla="*/ 1227221 h 1227221"/>
                <a:gd name="connsiteX2" fmla="*/ 0 w 1227221"/>
                <a:gd name="connsiteY2" fmla="*/ 613611 h 1227221"/>
                <a:gd name="connsiteX3" fmla="*/ 613610 w 1227221"/>
                <a:gd name="connsiteY3" fmla="*/ 0 h 1227221"/>
                <a:gd name="connsiteX4" fmla="*/ 1227221 w 1227221"/>
                <a:gd name="connsiteY4" fmla="*/ 613611 h 1227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7221" h="1227221">
                  <a:moveTo>
                    <a:pt x="1227221" y="613611"/>
                  </a:moveTo>
                  <a:cubicBezTo>
                    <a:pt x="1227221" y="952498"/>
                    <a:pt x="952498" y="1227221"/>
                    <a:pt x="613610" y="1227221"/>
                  </a:cubicBezTo>
                  <a:cubicBezTo>
                    <a:pt x="274723" y="1227221"/>
                    <a:pt x="0" y="952498"/>
                    <a:pt x="0" y="613611"/>
                  </a:cubicBezTo>
                  <a:cubicBezTo>
                    <a:pt x="0" y="274723"/>
                    <a:pt x="274723" y="0"/>
                    <a:pt x="613610" y="0"/>
                  </a:cubicBezTo>
                  <a:cubicBezTo>
                    <a:pt x="952498" y="0"/>
                    <a:pt x="1227221" y="274723"/>
                    <a:pt x="1227221" y="613611"/>
                  </a:cubicBezTo>
                  <a:close/>
                </a:path>
              </a:pathLst>
            </a:custGeom>
            <a:solidFill>
              <a:srgbClr val="0078D4"/>
            </a:solidFill>
            <a:ln w="7219"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D52BA8B6-7A7D-4BB6-BCD5-B4691D8FC673}"/>
                </a:ext>
              </a:extLst>
            </p:cNvPr>
            <p:cNvSpPr/>
            <p:nvPr/>
          </p:nvSpPr>
          <p:spPr>
            <a:xfrm>
              <a:off x="-6227879" y="1407550"/>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16" name="Freeform: Shape 15">
              <a:extLst>
                <a:ext uri="{FF2B5EF4-FFF2-40B4-BE49-F238E27FC236}">
                  <a16:creationId xmlns:a16="http://schemas.microsoft.com/office/drawing/2014/main" id="{9B2D0F37-8CF0-493E-BDA2-7F6502179636}"/>
                </a:ext>
              </a:extLst>
            </p:cNvPr>
            <p:cNvSpPr/>
            <p:nvPr/>
          </p:nvSpPr>
          <p:spPr>
            <a:xfrm>
              <a:off x="-6227879" y="1407550"/>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238"/>
                    <a:pt x="14077" y="613611"/>
                  </a:cubicBezTo>
                  <a:cubicBezTo>
                    <a:pt x="14077" y="282983"/>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468"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17" name="Freeform: Shape 16">
              <a:extLst>
                <a:ext uri="{FF2B5EF4-FFF2-40B4-BE49-F238E27FC236}">
                  <a16:creationId xmlns:a16="http://schemas.microsoft.com/office/drawing/2014/main" id="{160135A3-D45D-414B-A102-17DBC03EF050}"/>
                </a:ext>
              </a:extLst>
            </p:cNvPr>
            <p:cNvSpPr/>
            <p:nvPr/>
          </p:nvSpPr>
          <p:spPr>
            <a:xfrm>
              <a:off x="-4820329" y="1407550"/>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18" name="Freeform: Shape 17">
              <a:extLst>
                <a:ext uri="{FF2B5EF4-FFF2-40B4-BE49-F238E27FC236}">
                  <a16:creationId xmlns:a16="http://schemas.microsoft.com/office/drawing/2014/main" id="{6972B81C-E47E-4490-9C6F-FE065A8204F1}"/>
                </a:ext>
              </a:extLst>
            </p:cNvPr>
            <p:cNvSpPr/>
            <p:nvPr/>
          </p:nvSpPr>
          <p:spPr>
            <a:xfrm>
              <a:off x="-4820329" y="1407550"/>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19" name="Freeform: Shape 18">
              <a:extLst>
                <a:ext uri="{FF2B5EF4-FFF2-40B4-BE49-F238E27FC236}">
                  <a16:creationId xmlns:a16="http://schemas.microsoft.com/office/drawing/2014/main" id="{3D29C863-36EB-4156-AFD5-9203B1D9EFAC}"/>
                </a:ext>
              </a:extLst>
            </p:cNvPr>
            <p:cNvSpPr/>
            <p:nvPr/>
          </p:nvSpPr>
          <p:spPr>
            <a:xfrm>
              <a:off x="-3412778" y="1407550"/>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20" name="Freeform: Shape 19">
              <a:extLst>
                <a:ext uri="{FF2B5EF4-FFF2-40B4-BE49-F238E27FC236}">
                  <a16:creationId xmlns:a16="http://schemas.microsoft.com/office/drawing/2014/main" id="{36D4729C-D247-46E9-8C9C-FCE0C0A0C65B}"/>
                </a:ext>
              </a:extLst>
            </p:cNvPr>
            <p:cNvSpPr/>
            <p:nvPr/>
          </p:nvSpPr>
          <p:spPr>
            <a:xfrm>
              <a:off x="-3412778" y="1407550"/>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21" name="Freeform: Shape 20">
              <a:extLst>
                <a:ext uri="{FF2B5EF4-FFF2-40B4-BE49-F238E27FC236}">
                  <a16:creationId xmlns:a16="http://schemas.microsoft.com/office/drawing/2014/main" id="{9976A526-C529-4988-B2CF-F2AB9548570D}"/>
                </a:ext>
              </a:extLst>
            </p:cNvPr>
            <p:cNvSpPr/>
            <p:nvPr/>
          </p:nvSpPr>
          <p:spPr>
            <a:xfrm>
              <a:off x="-2005228" y="1407550"/>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22" name="Freeform: Shape 21">
              <a:extLst>
                <a:ext uri="{FF2B5EF4-FFF2-40B4-BE49-F238E27FC236}">
                  <a16:creationId xmlns:a16="http://schemas.microsoft.com/office/drawing/2014/main" id="{85062E70-AD5F-4EFC-B0D8-0C9095F4B18A}"/>
                </a:ext>
              </a:extLst>
            </p:cNvPr>
            <p:cNvSpPr/>
            <p:nvPr/>
          </p:nvSpPr>
          <p:spPr>
            <a:xfrm>
              <a:off x="-2005228" y="1407550"/>
              <a:ext cx="1227221" cy="1227221"/>
            </a:xfrm>
            <a:custGeom>
              <a:avLst/>
              <a:gdLst>
                <a:gd name="connsiteX0" fmla="*/ 1227221 w 1227221"/>
                <a:gd name="connsiteY0" fmla="*/ 613611 h 1227221"/>
                <a:gd name="connsiteX1" fmla="*/ 613611 w 1227221"/>
                <a:gd name="connsiteY1" fmla="*/ 1227221 h 1227221"/>
                <a:gd name="connsiteX2" fmla="*/ 0 w 1227221"/>
                <a:gd name="connsiteY2" fmla="*/ 613611 h 1227221"/>
                <a:gd name="connsiteX3" fmla="*/ 613611 w 1227221"/>
                <a:gd name="connsiteY3" fmla="*/ 0 h 1227221"/>
                <a:gd name="connsiteX4" fmla="*/ 1227221 w 1227221"/>
                <a:gd name="connsiteY4" fmla="*/ 613611 h 1227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7221" h="1227221">
                  <a:moveTo>
                    <a:pt x="1227221" y="613611"/>
                  </a:moveTo>
                  <a:cubicBezTo>
                    <a:pt x="1227221" y="952498"/>
                    <a:pt x="952498" y="1227221"/>
                    <a:pt x="613611" y="1227221"/>
                  </a:cubicBezTo>
                  <a:cubicBezTo>
                    <a:pt x="274723" y="1227221"/>
                    <a:pt x="0" y="952498"/>
                    <a:pt x="0" y="613611"/>
                  </a:cubicBezTo>
                  <a:cubicBezTo>
                    <a:pt x="0" y="274723"/>
                    <a:pt x="274723" y="0"/>
                    <a:pt x="613611" y="0"/>
                  </a:cubicBezTo>
                  <a:cubicBezTo>
                    <a:pt x="952498" y="0"/>
                    <a:pt x="1227221" y="274723"/>
                    <a:pt x="1227221" y="613611"/>
                  </a:cubicBezTo>
                  <a:close/>
                </a:path>
              </a:pathLst>
            </a:custGeom>
            <a:solidFill>
              <a:srgbClr val="0078D4"/>
            </a:solidFill>
            <a:ln w="7219" cap="flat">
              <a:noFill/>
              <a:prstDash val="solid"/>
              <a:miter/>
            </a:ln>
          </p:spPr>
          <p:txBody>
            <a:bodyPr rtlCol="0" anchor="ctr"/>
            <a:lstStyle/>
            <a:p>
              <a:endParaRPr lang="en-US" sz="1800"/>
            </a:p>
          </p:txBody>
        </p:sp>
        <p:sp>
          <p:nvSpPr>
            <p:cNvPr id="23" name="Freeform: Shape 22">
              <a:extLst>
                <a:ext uri="{FF2B5EF4-FFF2-40B4-BE49-F238E27FC236}">
                  <a16:creationId xmlns:a16="http://schemas.microsoft.com/office/drawing/2014/main" id="{663C171D-686E-4239-B071-B91E8141B69D}"/>
                </a:ext>
              </a:extLst>
            </p:cNvPr>
            <p:cNvSpPr/>
            <p:nvPr/>
          </p:nvSpPr>
          <p:spPr>
            <a:xfrm>
              <a:off x="-597678" y="1407550"/>
              <a:ext cx="1227221" cy="1227221"/>
            </a:xfrm>
            <a:custGeom>
              <a:avLst/>
              <a:gdLst>
                <a:gd name="connsiteX0" fmla="*/ 1213216 w 1227221"/>
                <a:gd name="connsiteY0" fmla="*/ 14077 h 1227221"/>
                <a:gd name="connsiteX1" fmla="*/ 1213216 w 1227221"/>
                <a:gd name="connsiteY1" fmla="*/ 1213144 h 1227221"/>
                <a:gd name="connsiteX2" fmla="*/ 14149 w 1227221"/>
                <a:gd name="connsiteY2" fmla="*/ 1213144 h 1227221"/>
                <a:gd name="connsiteX3" fmla="*/ 14149 w 1227221"/>
                <a:gd name="connsiteY3" fmla="*/ 14077 h 1227221"/>
                <a:gd name="connsiteX4" fmla="*/ 1213216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216" y="14077"/>
                  </a:moveTo>
                  <a:lnTo>
                    <a:pt x="1213216" y="1213144"/>
                  </a:lnTo>
                  <a:lnTo>
                    <a:pt x="14149" y="1213144"/>
                  </a:lnTo>
                  <a:lnTo>
                    <a:pt x="14149" y="14077"/>
                  </a:lnTo>
                  <a:lnTo>
                    <a:pt x="1213216"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24" name="Freeform: Shape 23">
              <a:extLst>
                <a:ext uri="{FF2B5EF4-FFF2-40B4-BE49-F238E27FC236}">
                  <a16:creationId xmlns:a16="http://schemas.microsoft.com/office/drawing/2014/main" id="{41182ED5-7747-4EB6-B778-EECAF850F6D3}"/>
                </a:ext>
              </a:extLst>
            </p:cNvPr>
            <p:cNvSpPr/>
            <p:nvPr/>
          </p:nvSpPr>
          <p:spPr>
            <a:xfrm>
              <a:off x="-597678" y="1407550"/>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25" name="Freeform: Shape 24">
              <a:extLst>
                <a:ext uri="{FF2B5EF4-FFF2-40B4-BE49-F238E27FC236}">
                  <a16:creationId xmlns:a16="http://schemas.microsoft.com/office/drawing/2014/main" id="{55E200E7-E0FC-4E98-9D58-8823BCC3D47B}"/>
                </a:ext>
              </a:extLst>
            </p:cNvPr>
            <p:cNvSpPr/>
            <p:nvPr/>
          </p:nvSpPr>
          <p:spPr>
            <a:xfrm>
              <a:off x="-6227879" y="2815101"/>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26" name="Freeform: Shape 25">
              <a:extLst>
                <a:ext uri="{FF2B5EF4-FFF2-40B4-BE49-F238E27FC236}">
                  <a16:creationId xmlns:a16="http://schemas.microsoft.com/office/drawing/2014/main" id="{E7CD5125-01C4-4318-A36F-F11FE426FF77}"/>
                </a:ext>
              </a:extLst>
            </p:cNvPr>
            <p:cNvSpPr/>
            <p:nvPr/>
          </p:nvSpPr>
          <p:spPr>
            <a:xfrm>
              <a:off x="-6227879" y="2815101"/>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238"/>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468"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27" name="Freeform: Shape 26">
              <a:extLst>
                <a:ext uri="{FF2B5EF4-FFF2-40B4-BE49-F238E27FC236}">
                  <a16:creationId xmlns:a16="http://schemas.microsoft.com/office/drawing/2014/main" id="{A7C14839-A7B0-4623-9E37-DEED89FF5132}"/>
                </a:ext>
              </a:extLst>
            </p:cNvPr>
            <p:cNvSpPr/>
            <p:nvPr/>
          </p:nvSpPr>
          <p:spPr>
            <a:xfrm>
              <a:off x="-4820329" y="2815101"/>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28" name="Freeform: Shape 27">
              <a:extLst>
                <a:ext uri="{FF2B5EF4-FFF2-40B4-BE49-F238E27FC236}">
                  <a16:creationId xmlns:a16="http://schemas.microsoft.com/office/drawing/2014/main" id="{B7FDBAB5-40F9-4D75-BF2D-BBFD912B4D67}"/>
                </a:ext>
              </a:extLst>
            </p:cNvPr>
            <p:cNvSpPr/>
            <p:nvPr/>
          </p:nvSpPr>
          <p:spPr>
            <a:xfrm>
              <a:off x="-4820329" y="2815101"/>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29" name="Freeform: Shape 28">
              <a:extLst>
                <a:ext uri="{FF2B5EF4-FFF2-40B4-BE49-F238E27FC236}">
                  <a16:creationId xmlns:a16="http://schemas.microsoft.com/office/drawing/2014/main" id="{E5003137-264A-4CFB-A862-CF6D5A72809C}"/>
                </a:ext>
              </a:extLst>
            </p:cNvPr>
            <p:cNvSpPr/>
            <p:nvPr/>
          </p:nvSpPr>
          <p:spPr>
            <a:xfrm>
              <a:off x="-3412778" y="2815101"/>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30" name="Freeform: Shape 29">
              <a:extLst>
                <a:ext uri="{FF2B5EF4-FFF2-40B4-BE49-F238E27FC236}">
                  <a16:creationId xmlns:a16="http://schemas.microsoft.com/office/drawing/2014/main" id="{24CB3B9D-A7E7-4421-AACD-AB16134D92AC}"/>
                </a:ext>
              </a:extLst>
            </p:cNvPr>
            <p:cNvSpPr/>
            <p:nvPr/>
          </p:nvSpPr>
          <p:spPr>
            <a:xfrm>
              <a:off x="-3412778" y="2815101"/>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31" name="Freeform: Shape 30">
              <a:extLst>
                <a:ext uri="{FF2B5EF4-FFF2-40B4-BE49-F238E27FC236}">
                  <a16:creationId xmlns:a16="http://schemas.microsoft.com/office/drawing/2014/main" id="{EBBE447C-5EF9-4E1C-9470-8DAA1CB7A96F}"/>
                </a:ext>
              </a:extLst>
            </p:cNvPr>
            <p:cNvSpPr/>
            <p:nvPr/>
          </p:nvSpPr>
          <p:spPr>
            <a:xfrm>
              <a:off x="-2005228" y="2815101"/>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288" name="Freeform: Shape 287">
              <a:extLst>
                <a:ext uri="{FF2B5EF4-FFF2-40B4-BE49-F238E27FC236}">
                  <a16:creationId xmlns:a16="http://schemas.microsoft.com/office/drawing/2014/main" id="{7D1737C4-55CF-4E77-B03D-B95E631BA048}"/>
                </a:ext>
              </a:extLst>
            </p:cNvPr>
            <p:cNvSpPr/>
            <p:nvPr/>
          </p:nvSpPr>
          <p:spPr>
            <a:xfrm>
              <a:off x="-2005228" y="2815101"/>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289" name="Freeform: Shape 288">
              <a:extLst>
                <a:ext uri="{FF2B5EF4-FFF2-40B4-BE49-F238E27FC236}">
                  <a16:creationId xmlns:a16="http://schemas.microsoft.com/office/drawing/2014/main" id="{14FD5F79-C146-4E3B-B1BA-BE50FB0AEA72}"/>
                </a:ext>
              </a:extLst>
            </p:cNvPr>
            <p:cNvSpPr/>
            <p:nvPr/>
          </p:nvSpPr>
          <p:spPr>
            <a:xfrm>
              <a:off x="-597678" y="2815101"/>
              <a:ext cx="1227221" cy="1227221"/>
            </a:xfrm>
            <a:custGeom>
              <a:avLst/>
              <a:gdLst>
                <a:gd name="connsiteX0" fmla="*/ 1213216 w 1227221"/>
                <a:gd name="connsiteY0" fmla="*/ 14077 h 1227221"/>
                <a:gd name="connsiteX1" fmla="*/ 1213216 w 1227221"/>
                <a:gd name="connsiteY1" fmla="*/ 1213144 h 1227221"/>
                <a:gd name="connsiteX2" fmla="*/ 14149 w 1227221"/>
                <a:gd name="connsiteY2" fmla="*/ 1213144 h 1227221"/>
                <a:gd name="connsiteX3" fmla="*/ 14149 w 1227221"/>
                <a:gd name="connsiteY3" fmla="*/ 14077 h 1227221"/>
                <a:gd name="connsiteX4" fmla="*/ 1213216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216" y="14077"/>
                  </a:moveTo>
                  <a:lnTo>
                    <a:pt x="1213216" y="1213144"/>
                  </a:lnTo>
                  <a:lnTo>
                    <a:pt x="14149" y="1213144"/>
                  </a:lnTo>
                  <a:lnTo>
                    <a:pt x="14149" y="14077"/>
                  </a:lnTo>
                  <a:lnTo>
                    <a:pt x="1213216"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290" name="Freeform: Shape 289">
              <a:extLst>
                <a:ext uri="{FF2B5EF4-FFF2-40B4-BE49-F238E27FC236}">
                  <a16:creationId xmlns:a16="http://schemas.microsoft.com/office/drawing/2014/main" id="{12688EF7-081F-47AD-965D-6B3158D146F5}"/>
                </a:ext>
              </a:extLst>
            </p:cNvPr>
            <p:cNvSpPr/>
            <p:nvPr/>
          </p:nvSpPr>
          <p:spPr>
            <a:xfrm>
              <a:off x="-597678" y="2815101"/>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291" name="Freeform: Shape 290">
              <a:extLst>
                <a:ext uri="{FF2B5EF4-FFF2-40B4-BE49-F238E27FC236}">
                  <a16:creationId xmlns:a16="http://schemas.microsoft.com/office/drawing/2014/main" id="{C53F2DB1-8C8C-444F-8BCA-8D98DF0E25F9}"/>
                </a:ext>
              </a:extLst>
            </p:cNvPr>
            <p:cNvSpPr/>
            <p:nvPr/>
          </p:nvSpPr>
          <p:spPr>
            <a:xfrm>
              <a:off x="-6227879" y="4222651"/>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292" name="Freeform: Shape 291">
              <a:extLst>
                <a:ext uri="{FF2B5EF4-FFF2-40B4-BE49-F238E27FC236}">
                  <a16:creationId xmlns:a16="http://schemas.microsoft.com/office/drawing/2014/main" id="{470630C6-0E3F-4223-8B89-50CDE4F59709}"/>
                </a:ext>
              </a:extLst>
            </p:cNvPr>
            <p:cNvSpPr/>
            <p:nvPr/>
          </p:nvSpPr>
          <p:spPr>
            <a:xfrm>
              <a:off x="-6227879" y="4222651"/>
              <a:ext cx="1227221" cy="1227221"/>
            </a:xfrm>
            <a:custGeom>
              <a:avLst/>
              <a:gdLst>
                <a:gd name="connsiteX0" fmla="*/ 1227221 w 1227221"/>
                <a:gd name="connsiteY0" fmla="*/ 613611 h 1227221"/>
                <a:gd name="connsiteX1" fmla="*/ 613611 w 1227221"/>
                <a:gd name="connsiteY1" fmla="*/ 1227221 h 1227221"/>
                <a:gd name="connsiteX2" fmla="*/ 0 w 1227221"/>
                <a:gd name="connsiteY2" fmla="*/ 613611 h 1227221"/>
                <a:gd name="connsiteX3" fmla="*/ 613611 w 1227221"/>
                <a:gd name="connsiteY3" fmla="*/ 0 h 1227221"/>
                <a:gd name="connsiteX4" fmla="*/ 1227221 w 1227221"/>
                <a:gd name="connsiteY4" fmla="*/ 613611 h 1227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7221" h="1227221">
                  <a:moveTo>
                    <a:pt x="1227221" y="613611"/>
                  </a:moveTo>
                  <a:cubicBezTo>
                    <a:pt x="1227221" y="952498"/>
                    <a:pt x="952498" y="1227221"/>
                    <a:pt x="613611" y="1227221"/>
                  </a:cubicBezTo>
                  <a:cubicBezTo>
                    <a:pt x="274723" y="1227221"/>
                    <a:pt x="0" y="952498"/>
                    <a:pt x="0" y="613611"/>
                  </a:cubicBezTo>
                  <a:cubicBezTo>
                    <a:pt x="0" y="274723"/>
                    <a:pt x="274723" y="0"/>
                    <a:pt x="613611" y="0"/>
                  </a:cubicBezTo>
                  <a:cubicBezTo>
                    <a:pt x="952498" y="0"/>
                    <a:pt x="1227221" y="274723"/>
                    <a:pt x="1227221" y="613611"/>
                  </a:cubicBezTo>
                  <a:close/>
                </a:path>
              </a:pathLst>
            </a:custGeom>
            <a:solidFill>
              <a:srgbClr val="50E6FF"/>
            </a:solidFill>
            <a:ln w="7219" cap="flat">
              <a:noFill/>
              <a:prstDash val="solid"/>
              <a:miter/>
            </a:ln>
          </p:spPr>
          <p:txBody>
            <a:bodyPr rtlCol="0" anchor="ctr"/>
            <a:lstStyle/>
            <a:p>
              <a:endParaRPr lang="en-US" sz="1800"/>
            </a:p>
          </p:txBody>
        </p:sp>
        <p:sp>
          <p:nvSpPr>
            <p:cNvPr id="293" name="Freeform: Shape 292">
              <a:extLst>
                <a:ext uri="{FF2B5EF4-FFF2-40B4-BE49-F238E27FC236}">
                  <a16:creationId xmlns:a16="http://schemas.microsoft.com/office/drawing/2014/main" id="{86A20C54-DB24-43A3-8DE9-211DBC27A889}"/>
                </a:ext>
              </a:extLst>
            </p:cNvPr>
            <p:cNvSpPr/>
            <p:nvPr/>
          </p:nvSpPr>
          <p:spPr>
            <a:xfrm>
              <a:off x="-4820329" y="4222651"/>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294" name="Freeform: Shape 293">
              <a:extLst>
                <a:ext uri="{FF2B5EF4-FFF2-40B4-BE49-F238E27FC236}">
                  <a16:creationId xmlns:a16="http://schemas.microsoft.com/office/drawing/2014/main" id="{293A437D-ADCA-4AF2-B567-A92D622C6CD9}"/>
                </a:ext>
              </a:extLst>
            </p:cNvPr>
            <p:cNvSpPr/>
            <p:nvPr/>
          </p:nvSpPr>
          <p:spPr>
            <a:xfrm>
              <a:off x="-4820329" y="4222651"/>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295" name="Freeform: Shape 294">
              <a:extLst>
                <a:ext uri="{FF2B5EF4-FFF2-40B4-BE49-F238E27FC236}">
                  <a16:creationId xmlns:a16="http://schemas.microsoft.com/office/drawing/2014/main" id="{3DD24260-019F-4063-8C13-DF891912BB72}"/>
                </a:ext>
              </a:extLst>
            </p:cNvPr>
            <p:cNvSpPr/>
            <p:nvPr/>
          </p:nvSpPr>
          <p:spPr>
            <a:xfrm>
              <a:off x="-3412778" y="4222651"/>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296" name="Freeform: Shape 295">
              <a:extLst>
                <a:ext uri="{FF2B5EF4-FFF2-40B4-BE49-F238E27FC236}">
                  <a16:creationId xmlns:a16="http://schemas.microsoft.com/office/drawing/2014/main" id="{B42A1882-F1A5-4B03-92F7-223F64352643}"/>
                </a:ext>
              </a:extLst>
            </p:cNvPr>
            <p:cNvSpPr/>
            <p:nvPr/>
          </p:nvSpPr>
          <p:spPr>
            <a:xfrm>
              <a:off x="-3412778" y="4222651"/>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297" name="Freeform: Shape 296">
              <a:extLst>
                <a:ext uri="{FF2B5EF4-FFF2-40B4-BE49-F238E27FC236}">
                  <a16:creationId xmlns:a16="http://schemas.microsoft.com/office/drawing/2014/main" id="{53D12CA3-5437-4FDB-B63C-6E605D7B8935}"/>
                </a:ext>
              </a:extLst>
            </p:cNvPr>
            <p:cNvSpPr/>
            <p:nvPr/>
          </p:nvSpPr>
          <p:spPr>
            <a:xfrm>
              <a:off x="-2005228" y="4222651"/>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298" name="Freeform: Shape 297">
              <a:extLst>
                <a:ext uri="{FF2B5EF4-FFF2-40B4-BE49-F238E27FC236}">
                  <a16:creationId xmlns:a16="http://schemas.microsoft.com/office/drawing/2014/main" id="{93CD0616-ED72-4CF5-AD82-85BB712289E8}"/>
                </a:ext>
              </a:extLst>
            </p:cNvPr>
            <p:cNvSpPr/>
            <p:nvPr/>
          </p:nvSpPr>
          <p:spPr>
            <a:xfrm>
              <a:off x="-2005228" y="4222651"/>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299" name="Freeform: Shape 298">
              <a:extLst>
                <a:ext uri="{FF2B5EF4-FFF2-40B4-BE49-F238E27FC236}">
                  <a16:creationId xmlns:a16="http://schemas.microsoft.com/office/drawing/2014/main" id="{90CDB697-4143-42DA-9699-CB2720679FAC}"/>
                </a:ext>
              </a:extLst>
            </p:cNvPr>
            <p:cNvSpPr/>
            <p:nvPr/>
          </p:nvSpPr>
          <p:spPr>
            <a:xfrm>
              <a:off x="-597678" y="4222651"/>
              <a:ext cx="1227221" cy="1227221"/>
            </a:xfrm>
            <a:custGeom>
              <a:avLst/>
              <a:gdLst>
                <a:gd name="connsiteX0" fmla="*/ 1213216 w 1227221"/>
                <a:gd name="connsiteY0" fmla="*/ 14077 h 1227221"/>
                <a:gd name="connsiteX1" fmla="*/ 1213216 w 1227221"/>
                <a:gd name="connsiteY1" fmla="*/ 1213144 h 1227221"/>
                <a:gd name="connsiteX2" fmla="*/ 14149 w 1227221"/>
                <a:gd name="connsiteY2" fmla="*/ 1213144 h 1227221"/>
                <a:gd name="connsiteX3" fmla="*/ 14149 w 1227221"/>
                <a:gd name="connsiteY3" fmla="*/ 14077 h 1227221"/>
                <a:gd name="connsiteX4" fmla="*/ 1213216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216" y="14077"/>
                  </a:moveTo>
                  <a:lnTo>
                    <a:pt x="1213216" y="1213144"/>
                  </a:lnTo>
                  <a:lnTo>
                    <a:pt x="14149" y="1213144"/>
                  </a:lnTo>
                  <a:lnTo>
                    <a:pt x="14149" y="14077"/>
                  </a:lnTo>
                  <a:lnTo>
                    <a:pt x="1213216"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300" name="Freeform: Shape 299">
              <a:extLst>
                <a:ext uri="{FF2B5EF4-FFF2-40B4-BE49-F238E27FC236}">
                  <a16:creationId xmlns:a16="http://schemas.microsoft.com/office/drawing/2014/main" id="{B98144DE-6AB2-4933-994C-9686FCDFA2C3}"/>
                </a:ext>
              </a:extLst>
            </p:cNvPr>
            <p:cNvSpPr/>
            <p:nvPr/>
          </p:nvSpPr>
          <p:spPr>
            <a:xfrm>
              <a:off x="-597678" y="4222651"/>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301" name="Freeform: Shape 300">
              <a:extLst>
                <a:ext uri="{FF2B5EF4-FFF2-40B4-BE49-F238E27FC236}">
                  <a16:creationId xmlns:a16="http://schemas.microsoft.com/office/drawing/2014/main" id="{79484A96-CC9A-4FB6-B5D5-CC321C37B311}"/>
                </a:ext>
              </a:extLst>
            </p:cNvPr>
            <p:cNvSpPr/>
            <p:nvPr/>
          </p:nvSpPr>
          <p:spPr>
            <a:xfrm>
              <a:off x="-6227879" y="5630201"/>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302" name="Freeform: Shape 301">
              <a:extLst>
                <a:ext uri="{FF2B5EF4-FFF2-40B4-BE49-F238E27FC236}">
                  <a16:creationId xmlns:a16="http://schemas.microsoft.com/office/drawing/2014/main" id="{19F6E2F0-8187-4210-8799-61C93A0AF63B}"/>
                </a:ext>
              </a:extLst>
            </p:cNvPr>
            <p:cNvSpPr/>
            <p:nvPr/>
          </p:nvSpPr>
          <p:spPr>
            <a:xfrm>
              <a:off x="-6227879" y="5630201"/>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238"/>
                    <a:pt x="14077" y="613611"/>
                  </a:cubicBezTo>
                  <a:cubicBezTo>
                    <a:pt x="14077" y="282983"/>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468"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303" name="Freeform: Shape 302">
              <a:extLst>
                <a:ext uri="{FF2B5EF4-FFF2-40B4-BE49-F238E27FC236}">
                  <a16:creationId xmlns:a16="http://schemas.microsoft.com/office/drawing/2014/main" id="{8F821E91-2119-46E5-87CB-7AD5144AC9C7}"/>
                </a:ext>
              </a:extLst>
            </p:cNvPr>
            <p:cNvSpPr/>
            <p:nvPr/>
          </p:nvSpPr>
          <p:spPr>
            <a:xfrm>
              <a:off x="-4820329" y="5630201"/>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304" name="Freeform: Shape 303">
              <a:extLst>
                <a:ext uri="{FF2B5EF4-FFF2-40B4-BE49-F238E27FC236}">
                  <a16:creationId xmlns:a16="http://schemas.microsoft.com/office/drawing/2014/main" id="{35CB957A-86AD-4999-AA6C-23114E27DB77}"/>
                </a:ext>
              </a:extLst>
            </p:cNvPr>
            <p:cNvSpPr/>
            <p:nvPr/>
          </p:nvSpPr>
          <p:spPr>
            <a:xfrm>
              <a:off x="-4820329" y="5630201"/>
              <a:ext cx="1227221" cy="1227221"/>
            </a:xfrm>
            <a:custGeom>
              <a:avLst/>
              <a:gdLst>
                <a:gd name="connsiteX0" fmla="*/ 1227221 w 1227221"/>
                <a:gd name="connsiteY0" fmla="*/ 613610 h 1227221"/>
                <a:gd name="connsiteX1" fmla="*/ 613611 w 1227221"/>
                <a:gd name="connsiteY1" fmla="*/ 1227221 h 1227221"/>
                <a:gd name="connsiteX2" fmla="*/ 0 w 1227221"/>
                <a:gd name="connsiteY2" fmla="*/ 613610 h 1227221"/>
                <a:gd name="connsiteX3" fmla="*/ 613611 w 1227221"/>
                <a:gd name="connsiteY3" fmla="*/ 0 h 1227221"/>
                <a:gd name="connsiteX4" fmla="*/ 1227221 w 1227221"/>
                <a:gd name="connsiteY4" fmla="*/ 613610 h 1227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7221" h="1227221">
                  <a:moveTo>
                    <a:pt x="1227221" y="613610"/>
                  </a:moveTo>
                  <a:cubicBezTo>
                    <a:pt x="1227221" y="952498"/>
                    <a:pt x="952498" y="1227221"/>
                    <a:pt x="613611" y="1227221"/>
                  </a:cubicBezTo>
                  <a:cubicBezTo>
                    <a:pt x="274723" y="1227221"/>
                    <a:pt x="0" y="952498"/>
                    <a:pt x="0" y="613610"/>
                  </a:cubicBezTo>
                  <a:cubicBezTo>
                    <a:pt x="0" y="274723"/>
                    <a:pt x="274723" y="0"/>
                    <a:pt x="613611" y="0"/>
                  </a:cubicBezTo>
                  <a:cubicBezTo>
                    <a:pt x="952498" y="0"/>
                    <a:pt x="1227221" y="274723"/>
                    <a:pt x="1227221" y="613610"/>
                  </a:cubicBezTo>
                  <a:close/>
                </a:path>
              </a:pathLst>
            </a:custGeom>
            <a:solidFill>
              <a:srgbClr val="0078D4"/>
            </a:solidFill>
            <a:ln w="7219" cap="flat">
              <a:noFill/>
              <a:prstDash val="solid"/>
              <a:miter/>
            </a:ln>
          </p:spPr>
          <p:txBody>
            <a:bodyPr rtlCol="0" anchor="ctr"/>
            <a:lstStyle/>
            <a:p>
              <a:endParaRPr lang="en-US" sz="1800"/>
            </a:p>
          </p:txBody>
        </p:sp>
        <p:sp>
          <p:nvSpPr>
            <p:cNvPr id="305" name="Freeform: Shape 304">
              <a:extLst>
                <a:ext uri="{FF2B5EF4-FFF2-40B4-BE49-F238E27FC236}">
                  <a16:creationId xmlns:a16="http://schemas.microsoft.com/office/drawing/2014/main" id="{8E12B4BE-F042-4FA3-B3C5-552EF9B54774}"/>
                </a:ext>
              </a:extLst>
            </p:cNvPr>
            <p:cNvSpPr/>
            <p:nvPr/>
          </p:nvSpPr>
          <p:spPr>
            <a:xfrm>
              <a:off x="-3412778" y="5630201"/>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306" name="Freeform: Shape 305">
              <a:extLst>
                <a:ext uri="{FF2B5EF4-FFF2-40B4-BE49-F238E27FC236}">
                  <a16:creationId xmlns:a16="http://schemas.microsoft.com/office/drawing/2014/main" id="{453BC34C-30D9-40CD-8569-50E9028349B8}"/>
                </a:ext>
              </a:extLst>
            </p:cNvPr>
            <p:cNvSpPr/>
            <p:nvPr/>
          </p:nvSpPr>
          <p:spPr>
            <a:xfrm>
              <a:off x="-3412778" y="5630201"/>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307" name="Freeform: Shape 306">
              <a:extLst>
                <a:ext uri="{FF2B5EF4-FFF2-40B4-BE49-F238E27FC236}">
                  <a16:creationId xmlns:a16="http://schemas.microsoft.com/office/drawing/2014/main" id="{F377112D-4250-43E9-BD50-E3A88193A01B}"/>
                </a:ext>
              </a:extLst>
            </p:cNvPr>
            <p:cNvSpPr/>
            <p:nvPr/>
          </p:nvSpPr>
          <p:spPr>
            <a:xfrm>
              <a:off x="-2005228" y="5630201"/>
              <a:ext cx="1227221" cy="1227221"/>
            </a:xfrm>
            <a:custGeom>
              <a:avLst/>
              <a:gdLst>
                <a:gd name="connsiteX0" fmla="*/ 1213144 w 1227221"/>
                <a:gd name="connsiteY0" fmla="*/ 14077 h 1227221"/>
                <a:gd name="connsiteX1" fmla="*/ 1213144 w 1227221"/>
                <a:gd name="connsiteY1" fmla="*/ 1213144 h 1227221"/>
                <a:gd name="connsiteX2" fmla="*/ 14077 w 1227221"/>
                <a:gd name="connsiteY2" fmla="*/ 1213144 h 1227221"/>
                <a:gd name="connsiteX3" fmla="*/ 14077 w 1227221"/>
                <a:gd name="connsiteY3" fmla="*/ 14077 h 1227221"/>
                <a:gd name="connsiteX4" fmla="*/ 1213144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144" y="14077"/>
                  </a:moveTo>
                  <a:lnTo>
                    <a:pt x="1213144" y="1213144"/>
                  </a:lnTo>
                  <a:lnTo>
                    <a:pt x="14077" y="1213144"/>
                  </a:lnTo>
                  <a:lnTo>
                    <a:pt x="14077" y="14077"/>
                  </a:lnTo>
                  <a:lnTo>
                    <a:pt x="1213144"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308" name="Freeform: Shape 307">
              <a:extLst>
                <a:ext uri="{FF2B5EF4-FFF2-40B4-BE49-F238E27FC236}">
                  <a16:creationId xmlns:a16="http://schemas.microsoft.com/office/drawing/2014/main" id="{A5FF06BF-EAE1-450C-A685-3048EFC30770}"/>
                </a:ext>
              </a:extLst>
            </p:cNvPr>
            <p:cNvSpPr/>
            <p:nvPr/>
          </p:nvSpPr>
          <p:spPr>
            <a:xfrm>
              <a:off x="-2005228" y="5630201"/>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sp>
          <p:nvSpPr>
            <p:cNvPr id="309" name="Freeform: Shape 308">
              <a:extLst>
                <a:ext uri="{FF2B5EF4-FFF2-40B4-BE49-F238E27FC236}">
                  <a16:creationId xmlns:a16="http://schemas.microsoft.com/office/drawing/2014/main" id="{B298EF11-F529-45EE-AA85-98C51FC5C82F}"/>
                </a:ext>
              </a:extLst>
            </p:cNvPr>
            <p:cNvSpPr/>
            <p:nvPr/>
          </p:nvSpPr>
          <p:spPr>
            <a:xfrm>
              <a:off x="-597678" y="5630201"/>
              <a:ext cx="1227221" cy="1227221"/>
            </a:xfrm>
            <a:custGeom>
              <a:avLst/>
              <a:gdLst>
                <a:gd name="connsiteX0" fmla="*/ 1213216 w 1227221"/>
                <a:gd name="connsiteY0" fmla="*/ 14077 h 1227221"/>
                <a:gd name="connsiteX1" fmla="*/ 1213216 w 1227221"/>
                <a:gd name="connsiteY1" fmla="*/ 1213144 h 1227221"/>
                <a:gd name="connsiteX2" fmla="*/ 14149 w 1227221"/>
                <a:gd name="connsiteY2" fmla="*/ 1213144 h 1227221"/>
                <a:gd name="connsiteX3" fmla="*/ 14149 w 1227221"/>
                <a:gd name="connsiteY3" fmla="*/ 14077 h 1227221"/>
                <a:gd name="connsiteX4" fmla="*/ 1213216 w 1227221"/>
                <a:gd name="connsiteY4" fmla="*/ 14077 h 1227221"/>
                <a:gd name="connsiteX5" fmla="*/ 1227221 w 1227221"/>
                <a:gd name="connsiteY5" fmla="*/ 0 h 1227221"/>
                <a:gd name="connsiteX6" fmla="*/ 0 w 1227221"/>
                <a:gd name="connsiteY6" fmla="*/ 0 h 1227221"/>
                <a:gd name="connsiteX7" fmla="*/ 0 w 1227221"/>
                <a:gd name="connsiteY7" fmla="*/ 1227221 h 1227221"/>
                <a:gd name="connsiteX8" fmla="*/ 1227221 w 1227221"/>
                <a:gd name="connsiteY8" fmla="*/ 1227221 h 1227221"/>
                <a:gd name="connsiteX9" fmla="*/ 1227221 w 1227221"/>
                <a:gd name="connsiteY9" fmla="*/ 0 h 1227221"/>
                <a:gd name="connsiteX10" fmla="*/ 122722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1213216" y="14077"/>
                  </a:moveTo>
                  <a:lnTo>
                    <a:pt x="1213216" y="1213144"/>
                  </a:lnTo>
                  <a:lnTo>
                    <a:pt x="14149" y="1213144"/>
                  </a:lnTo>
                  <a:lnTo>
                    <a:pt x="14149" y="14077"/>
                  </a:lnTo>
                  <a:lnTo>
                    <a:pt x="1213216" y="14077"/>
                  </a:lnTo>
                  <a:moveTo>
                    <a:pt x="1227221" y="0"/>
                  </a:moveTo>
                  <a:lnTo>
                    <a:pt x="0" y="0"/>
                  </a:lnTo>
                  <a:lnTo>
                    <a:pt x="0" y="1227221"/>
                  </a:lnTo>
                  <a:lnTo>
                    <a:pt x="1227221" y="1227221"/>
                  </a:lnTo>
                  <a:lnTo>
                    <a:pt x="1227221" y="0"/>
                  </a:lnTo>
                  <a:lnTo>
                    <a:pt x="1227221" y="0"/>
                  </a:lnTo>
                  <a:close/>
                </a:path>
              </a:pathLst>
            </a:custGeom>
            <a:solidFill>
              <a:srgbClr val="0078D4"/>
            </a:solidFill>
            <a:ln w="7219" cap="flat">
              <a:noFill/>
              <a:prstDash val="solid"/>
              <a:miter/>
            </a:ln>
          </p:spPr>
          <p:txBody>
            <a:bodyPr rtlCol="0" anchor="ctr"/>
            <a:lstStyle/>
            <a:p>
              <a:endParaRPr lang="en-US" sz="1800"/>
            </a:p>
          </p:txBody>
        </p:sp>
        <p:sp>
          <p:nvSpPr>
            <p:cNvPr id="310" name="Freeform: Shape 309">
              <a:extLst>
                <a:ext uri="{FF2B5EF4-FFF2-40B4-BE49-F238E27FC236}">
                  <a16:creationId xmlns:a16="http://schemas.microsoft.com/office/drawing/2014/main" id="{EDB12714-FD91-48B4-B7E1-F071EE842EEC}"/>
                </a:ext>
              </a:extLst>
            </p:cNvPr>
            <p:cNvSpPr/>
            <p:nvPr/>
          </p:nvSpPr>
          <p:spPr>
            <a:xfrm>
              <a:off x="-597678" y="5630201"/>
              <a:ext cx="1227221" cy="1227221"/>
            </a:xfrm>
            <a:custGeom>
              <a:avLst/>
              <a:gdLst>
                <a:gd name="connsiteX0" fmla="*/ 613611 w 1227221"/>
                <a:gd name="connsiteY0" fmla="*/ 14077 h 1227221"/>
                <a:gd name="connsiteX1" fmla="*/ 1213144 w 1227221"/>
                <a:gd name="connsiteY1" fmla="*/ 613611 h 1227221"/>
                <a:gd name="connsiteX2" fmla="*/ 613611 w 1227221"/>
                <a:gd name="connsiteY2" fmla="*/ 1213144 h 1227221"/>
                <a:gd name="connsiteX3" fmla="*/ 14077 w 1227221"/>
                <a:gd name="connsiteY3" fmla="*/ 613611 h 1227221"/>
                <a:gd name="connsiteX4" fmla="*/ 613611 w 1227221"/>
                <a:gd name="connsiteY4" fmla="*/ 14077 h 1227221"/>
                <a:gd name="connsiteX5" fmla="*/ 613611 w 1227221"/>
                <a:gd name="connsiteY5" fmla="*/ 0 h 1227221"/>
                <a:gd name="connsiteX6" fmla="*/ 0 w 1227221"/>
                <a:gd name="connsiteY6" fmla="*/ 613611 h 1227221"/>
                <a:gd name="connsiteX7" fmla="*/ 613611 w 1227221"/>
                <a:gd name="connsiteY7" fmla="*/ 1227221 h 1227221"/>
                <a:gd name="connsiteX8" fmla="*/ 1227221 w 1227221"/>
                <a:gd name="connsiteY8" fmla="*/ 613611 h 1227221"/>
                <a:gd name="connsiteX9" fmla="*/ 613611 w 1227221"/>
                <a:gd name="connsiteY9" fmla="*/ 0 h 1227221"/>
                <a:gd name="connsiteX10" fmla="*/ 613611 w 1227221"/>
                <a:gd name="connsiteY10" fmla="*/ 0 h 12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7221" h="1227221">
                  <a:moveTo>
                    <a:pt x="613611" y="14077"/>
                  </a:moveTo>
                  <a:cubicBezTo>
                    <a:pt x="944166" y="14077"/>
                    <a:pt x="1213144" y="283055"/>
                    <a:pt x="1213144" y="613611"/>
                  </a:cubicBezTo>
                  <a:cubicBezTo>
                    <a:pt x="1213144" y="944166"/>
                    <a:pt x="944166" y="1213144"/>
                    <a:pt x="613611" y="1213144"/>
                  </a:cubicBezTo>
                  <a:cubicBezTo>
                    <a:pt x="283055" y="1213144"/>
                    <a:pt x="14077" y="944166"/>
                    <a:pt x="14077" y="613611"/>
                  </a:cubicBezTo>
                  <a:cubicBezTo>
                    <a:pt x="14077" y="283055"/>
                    <a:pt x="283055" y="14077"/>
                    <a:pt x="613611" y="14077"/>
                  </a:cubicBezTo>
                  <a:moveTo>
                    <a:pt x="613611" y="0"/>
                  </a:moveTo>
                  <a:cubicBezTo>
                    <a:pt x="274753" y="0"/>
                    <a:pt x="0" y="274753"/>
                    <a:pt x="0" y="613611"/>
                  </a:cubicBezTo>
                  <a:cubicBezTo>
                    <a:pt x="0" y="952468"/>
                    <a:pt x="274753" y="1227221"/>
                    <a:pt x="613611" y="1227221"/>
                  </a:cubicBezTo>
                  <a:cubicBezTo>
                    <a:pt x="952468" y="1227221"/>
                    <a:pt x="1227221" y="952468"/>
                    <a:pt x="1227221" y="613611"/>
                  </a:cubicBezTo>
                  <a:cubicBezTo>
                    <a:pt x="1227221" y="274753"/>
                    <a:pt x="952540" y="0"/>
                    <a:pt x="613611" y="0"/>
                  </a:cubicBezTo>
                  <a:lnTo>
                    <a:pt x="613611" y="0"/>
                  </a:lnTo>
                  <a:close/>
                </a:path>
              </a:pathLst>
            </a:custGeom>
            <a:solidFill>
              <a:srgbClr val="0078D4"/>
            </a:solidFill>
            <a:ln w="7219"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149757166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Section Header Dark-4">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77783" y="2002634"/>
            <a:ext cx="7366764" cy="2852737"/>
          </a:xfrm>
        </p:spPr>
        <p:txBody>
          <a:bodyPr anchor="ctr"/>
          <a:lstStyle>
            <a:lvl1pPr>
              <a:defRPr sz="3600">
                <a:solidFill>
                  <a:schemeClr val="accent3"/>
                </a:solidFill>
              </a:defRPr>
            </a:lvl1pPr>
          </a:lstStyle>
          <a:p>
            <a:r>
              <a:rPr lang="en-US"/>
              <a:t>Click to edit Master title style</a:t>
            </a:r>
          </a:p>
        </p:txBody>
      </p:sp>
      <p:pic>
        <p:nvPicPr>
          <p:cNvPr id="54" name="Picture 53" descr="A picture containing device, fan, web&#10;&#10;Description automatically generated">
            <a:extLst>
              <a:ext uri="{FF2B5EF4-FFF2-40B4-BE49-F238E27FC236}">
                <a16:creationId xmlns:a16="http://schemas.microsoft.com/office/drawing/2014/main" id="{AFAF1DC2-7184-4C1A-9BAB-7BF2947CFD5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8484"/>
            <a:ext cx="3426940" cy="6849516"/>
          </a:xfrm>
          <a:prstGeom prst="rect">
            <a:avLst/>
          </a:prstGeom>
        </p:spPr>
      </p:pic>
    </p:spTree>
    <p:extLst>
      <p:ext uri="{BB962C8B-B14F-4D97-AF65-F5344CB8AC3E}">
        <p14:creationId xmlns:p14="http://schemas.microsoft.com/office/powerpoint/2010/main" val="125070109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_Section Header Dark-4">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77783" y="2002634"/>
            <a:ext cx="7366764" cy="2852737"/>
          </a:xfrm>
        </p:spPr>
        <p:txBody>
          <a:bodyPr anchor="ctr"/>
          <a:lstStyle>
            <a:lvl1pPr>
              <a:defRPr sz="3600">
                <a:solidFill>
                  <a:schemeClr val="accent1"/>
                </a:solidFill>
              </a:defRPr>
            </a:lvl1pPr>
          </a:lstStyle>
          <a:p>
            <a:r>
              <a:rPr lang="en-US"/>
              <a:t>Click to edit Master title style</a:t>
            </a:r>
          </a:p>
        </p:txBody>
      </p:sp>
      <p:pic>
        <p:nvPicPr>
          <p:cNvPr id="54" name="Picture 53" descr="A picture containing device, fan, web&#10;&#10;Description automatically generated">
            <a:extLst>
              <a:ext uri="{FF2B5EF4-FFF2-40B4-BE49-F238E27FC236}">
                <a16:creationId xmlns:a16="http://schemas.microsoft.com/office/drawing/2014/main" id="{AFAF1DC2-7184-4C1A-9BAB-7BF2947CFD5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8484"/>
            <a:ext cx="3426940" cy="6849516"/>
          </a:xfrm>
          <a:prstGeom prst="rect">
            <a:avLst/>
          </a:prstGeom>
        </p:spPr>
      </p:pic>
    </p:spTree>
    <p:extLst>
      <p:ext uri="{BB962C8B-B14F-4D97-AF65-F5344CB8AC3E}">
        <p14:creationId xmlns:p14="http://schemas.microsoft.com/office/powerpoint/2010/main" val="72853616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Logo dark background">
    <p:bg>
      <p:bgPr>
        <a:solidFill>
          <a:schemeClr val="tx1"/>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9B362EF1-2988-4403-A3C8-C72CA6DE0D3D}"/>
              </a:ext>
            </a:extLst>
          </p:cNvPr>
          <p:cNvGrpSpPr/>
          <p:nvPr userDrawn="1"/>
        </p:nvGrpSpPr>
        <p:grpSpPr>
          <a:xfrm>
            <a:off x="5318903" y="3263719"/>
            <a:ext cx="1554197" cy="330567"/>
            <a:chOff x="7353301" y="-1897063"/>
            <a:chExt cx="5749290" cy="1225867"/>
          </a:xfrm>
        </p:grpSpPr>
        <p:sp>
          <p:nvSpPr>
            <p:cNvPr id="8" name="Freeform: Shape 7">
              <a:extLst>
                <a:ext uri="{FF2B5EF4-FFF2-40B4-BE49-F238E27FC236}">
                  <a16:creationId xmlns:a16="http://schemas.microsoft.com/office/drawing/2014/main" id="{3FC215F4-E829-40B3-AF89-C2C169FD81BB}"/>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chemeClr val="tx2"/>
            </a:solidFill>
            <a:ln w="9525" cap="flat">
              <a:noFill/>
              <a:prstDash val="solid"/>
              <a:miter/>
            </a:ln>
          </p:spPr>
          <p:txBody>
            <a:bodyPr rtlCol="0" anchor="ctr"/>
            <a:lstStyle/>
            <a:p>
              <a:endParaRPr lang="en-US" sz="1800"/>
            </a:p>
          </p:txBody>
        </p:sp>
        <p:sp>
          <p:nvSpPr>
            <p:cNvPr id="9" name="Freeform: Shape 8">
              <a:extLst>
                <a:ext uri="{FF2B5EF4-FFF2-40B4-BE49-F238E27FC236}">
                  <a16:creationId xmlns:a16="http://schemas.microsoft.com/office/drawing/2014/main" id="{79168AD1-DA5A-4F02-94CF-900D978C8843}"/>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0" name="Freeform: Shape 9">
              <a:extLst>
                <a:ext uri="{FF2B5EF4-FFF2-40B4-BE49-F238E27FC236}">
                  <a16:creationId xmlns:a16="http://schemas.microsoft.com/office/drawing/2014/main" id="{2DB99652-FA2A-4F27-B178-B1097BBF86C0}"/>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1" name="Freeform: Shape 10">
              <a:extLst>
                <a:ext uri="{FF2B5EF4-FFF2-40B4-BE49-F238E27FC236}">
                  <a16:creationId xmlns:a16="http://schemas.microsoft.com/office/drawing/2014/main" id="{BE9F5BC5-4146-416D-8FD0-3887606F5DBA}"/>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2" name="Freeform: Shape 11">
              <a:extLst>
                <a:ext uri="{FF2B5EF4-FFF2-40B4-BE49-F238E27FC236}">
                  <a16:creationId xmlns:a16="http://schemas.microsoft.com/office/drawing/2014/main" id="{31E88531-CD36-4398-B789-1F3C19138CCF}"/>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384533167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Logo white background">
    <p:bg>
      <p:bgPr>
        <a:solidFill>
          <a:schemeClr val="bg1"/>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038600" y="6492716"/>
            <a:ext cx="4114800" cy="182880"/>
          </a:xfrm>
          <a:prstGeom prst="rect">
            <a:avLst/>
          </a:prstGeom>
        </p:spPr>
        <p:txBody>
          <a:bodyPr/>
          <a:lstStyle>
            <a:lvl1pPr>
              <a:defRPr>
                <a:solidFill>
                  <a:schemeClr val="tx1"/>
                </a:solidFill>
              </a:defRPr>
            </a:lvl1pPr>
          </a:lstStyle>
          <a:p>
            <a:r>
              <a:rPr lang="en-IN"/>
              <a:t>Microsoft Confidential</a:t>
            </a:r>
          </a:p>
        </p:txBody>
      </p:sp>
      <p:grpSp>
        <p:nvGrpSpPr>
          <p:cNvPr id="7" name="Group 6">
            <a:extLst>
              <a:ext uri="{FF2B5EF4-FFF2-40B4-BE49-F238E27FC236}">
                <a16:creationId xmlns:a16="http://schemas.microsoft.com/office/drawing/2014/main" id="{9B362EF1-2988-4403-A3C8-C72CA6DE0D3D}"/>
              </a:ext>
            </a:extLst>
          </p:cNvPr>
          <p:cNvGrpSpPr/>
          <p:nvPr userDrawn="1"/>
        </p:nvGrpSpPr>
        <p:grpSpPr>
          <a:xfrm>
            <a:off x="5318903" y="3263719"/>
            <a:ext cx="1554197" cy="330567"/>
            <a:chOff x="7353301" y="-1897063"/>
            <a:chExt cx="5749290" cy="1225867"/>
          </a:xfrm>
        </p:grpSpPr>
        <p:sp>
          <p:nvSpPr>
            <p:cNvPr id="8" name="Freeform: Shape 7">
              <a:extLst>
                <a:ext uri="{FF2B5EF4-FFF2-40B4-BE49-F238E27FC236}">
                  <a16:creationId xmlns:a16="http://schemas.microsoft.com/office/drawing/2014/main" id="{3FC215F4-E829-40B3-AF89-C2C169FD81BB}"/>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rgbClr val="737373"/>
            </a:solidFill>
            <a:ln w="9525" cap="flat">
              <a:noFill/>
              <a:prstDash val="solid"/>
              <a:miter/>
            </a:ln>
          </p:spPr>
          <p:txBody>
            <a:bodyPr rtlCol="0" anchor="ctr"/>
            <a:lstStyle/>
            <a:p>
              <a:endParaRPr lang="en-US" sz="1800"/>
            </a:p>
          </p:txBody>
        </p:sp>
        <p:sp>
          <p:nvSpPr>
            <p:cNvPr id="9" name="Freeform: Shape 8">
              <a:extLst>
                <a:ext uri="{FF2B5EF4-FFF2-40B4-BE49-F238E27FC236}">
                  <a16:creationId xmlns:a16="http://schemas.microsoft.com/office/drawing/2014/main" id="{79168AD1-DA5A-4F02-94CF-900D978C8843}"/>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0" name="Freeform: Shape 9">
              <a:extLst>
                <a:ext uri="{FF2B5EF4-FFF2-40B4-BE49-F238E27FC236}">
                  <a16:creationId xmlns:a16="http://schemas.microsoft.com/office/drawing/2014/main" id="{2DB99652-FA2A-4F27-B178-B1097BBF86C0}"/>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1" name="Freeform: Shape 10">
              <a:extLst>
                <a:ext uri="{FF2B5EF4-FFF2-40B4-BE49-F238E27FC236}">
                  <a16:creationId xmlns:a16="http://schemas.microsoft.com/office/drawing/2014/main" id="{BE9F5BC5-4146-416D-8FD0-3887606F5DBA}"/>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2" name="Freeform: Shape 11">
              <a:extLst>
                <a:ext uri="{FF2B5EF4-FFF2-40B4-BE49-F238E27FC236}">
                  <a16:creationId xmlns:a16="http://schemas.microsoft.com/office/drawing/2014/main" id="{31E88531-CD36-4398-B789-1F3C19138CCF}"/>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2536659166"/>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Appendix">
    <p:bg>
      <p:bgPr>
        <a:solidFill>
          <a:schemeClr val="tx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C5EDF-361A-4236-B112-44913FF70957}"/>
              </a:ext>
            </a:extLst>
          </p:cNvPr>
          <p:cNvSpPr>
            <a:spLocks noGrp="1"/>
          </p:cNvSpPr>
          <p:nvPr>
            <p:ph type="title"/>
          </p:nvPr>
        </p:nvSpPr>
        <p:spPr>
          <a:xfrm>
            <a:off x="563369" y="2918699"/>
            <a:ext cx="11081177" cy="1020602"/>
          </a:xfrm>
        </p:spPr>
        <p:txBody>
          <a:bodyPr anchor="ctr"/>
          <a:lstStyle>
            <a:lvl1pPr>
              <a:defRPr sz="3200">
                <a:solidFill>
                  <a:schemeClr val="accent3"/>
                </a:solidFill>
              </a:defRPr>
            </a:lvl1pPr>
          </a:lstStyle>
          <a:p>
            <a:r>
              <a:rPr lang="en-US"/>
              <a:t>Click to edit Master title style</a:t>
            </a:r>
          </a:p>
        </p:txBody>
      </p:sp>
    </p:spTree>
    <p:extLst>
      <p:ext uri="{BB962C8B-B14F-4D97-AF65-F5344CB8AC3E}">
        <p14:creationId xmlns:p14="http://schemas.microsoft.com/office/powerpoint/2010/main" val="405069580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563369" y="1506067"/>
            <a:ext cx="11081177" cy="2396047"/>
          </a:xfrm>
          <a:prstGeom prst="rect">
            <a:avLst/>
          </a:prstGeom>
        </p:spPr>
        <p:txBody>
          <a:bodyPr/>
          <a:lstStyle>
            <a:lvl1pPr marL="284023" indent="-28402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8733" indent="-274711">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2756" indent="-28402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6250" indent="-223494">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89744" indent="-223494">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1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a:xfrm>
            <a:off x="563369" y="473236"/>
            <a:ext cx="11081177" cy="1020602"/>
          </a:xfrm>
        </p:spPr>
        <p:txBody>
          <a:bodyPr/>
          <a:lstStyle>
            <a:lvl1pPr>
              <a:defRPr>
                <a:gradFill>
                  <a:gsLst>
                    <a:gs pos="1250">
                      <a:schemeClr val="tx1"/>
                    </a:gs>
                    <a:gs pos="100000">
                      <a:schemeClr val="tx1"/>
                    </a:gs>
                  </a:gsLst>
                  <a:lin ang="5400000" scaled="0"/>
                </a:gradFill>
                <a:latin typeface="+mj-lt"/>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690859486"/>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oleObject" Target="../embeddings/oleObject1.bin"/><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vmlDrawing" Target="../drawings/vmlDrawing1.v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26" Type="http://schemas.openxmlformats.org/officeDocument/2006/relationships/slideLayout" Target="../slideLayouts/slideLayout43.xml"/><Relationship Id="rId3" Type="http://schemas.openxmlformats.org/officeDocument/2006/relationships/slideLayout" Target="../slideLayouts/slideLayout20.xml"/><Relationship Id="rId21" Type="http://schemas.openxmlformats.org/officeDocument/2006/relationships/slideLayout" Target="../slideLayouts/slideLayout38.xml"/><Relationship Id="rId34" Type="http://schemas.openxmlformats.org/officeDocument/2006/relationships/slideLayout" Target="../slideLayouts/slideLayout51.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5" Type="http://schemas.openxmlformats.org/officeDocument/2006/relationships/slideLayout" Target="../slideLayouts/slideLayout42.xml"/><Relationship Id="rId33" Type="http://schemas.openxmlformats.org/officeDocument/2006/relationships/slideLayout" Target="../slideLayouts/slideLayout50.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29" Type="http://schemas.openxmlformats.org/officeDocument/2006/relationships/slideLayout" Target="../slideLayouts/slideLayout46.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slideLayout" Target="../slideLayouts/slideLayout41.xml"/><Relationship Id="rId32" Type="http://schemas.openxmlformats.org/officeDocument/2006/relationships/slideLayout" Target="../slideLayouts/slideLayout49.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slideLayout" Target="../slideLayouts/slideLayout40.xml"/><Relationship Id="rId28" Type="http://schemas.openxmlformats.org/officeDocument/2006/relationships/slideLayout" Target="../slideLayouts/slideLayout45.xml"/><Relationship Id="rId36" Type="http://schemas.openxmlformats.org/officeDocument/2006/relationships/image" Target="../media/image7.emf"/><Relationship Id="rId10" Type="http://schemas.openxmlformats.org/officeDocument/2006/relationships/slideLayout" Target="../slideLayouts/slideLayout27.xml"/><Relationship Id="rId19" Type="http://schemas.openxmlformats.org/officeDocument/2006/relationships/slideLayout" Target="../slideLayouts/slideLayout36.xml"/><Relationship Id="rId31" Type="http://schemas.openxmlformats.org/officeDocument/2006/relationships/slideLayout" Target="../slideLayouts/slideLayout48.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 Id="rId27" Type="http://schemas.openxmlformats.org/officeDocument/2006/relationships/slideLayout" Target="../slideLayouts/slideLayout44.xml"/><Relationship Id="rId30" Type="http://schemas.openxmlformats.org/officeDocument/2006/relationships/slideLayout" Target="../slideLayouts/slideLayout47.xml"/><Relationship Id="rId35"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26" Type="http://schemas.openxmlformats.org/officeDocument/2006/relationships/slideLayout" Target="../slideLayouts/slideLayout77.xml"/><Relationship Id="rId3" Type="http://schemas.openxmlformats.org/officeDocument/2006/relationships/slideLayout" Target="../slideLayouts/slideLayout54.xml"/><Relationship Id="rId21" Type="http://schemas.openxmlformats.org/officeDocument/2006/relationships/slideLayout" Target="../slideLayouts/slideLayout72.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5" Type="http://schemas.openxmlformats.org/officeDocument/2006/relationships/slideLayout" Target="../slideLayouts/slideLayout76.xml"/><Relationship Id="rId33" Type="http://schemas.openxmlformats.org/officeDocument/2006/relationships/image" Target="../media/image7.emf"/><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29" Type="http://schemas.openxmlformats.org/officeDocument/2006/relationships/slideLayout" Target="../slideLayouts/slideLayout80.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24" Type="http://schemas.openxmlformats.org/officeDocument/2006/relationships/slideLayout" Target="../slideLayouts/slideLayout75.xml"/><Relationship Id="rId32" Type="http://schemas.openxmlformats.org/officeDocument/2006/relationships/theme" Target="../theme/theme3.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slideLayout" Target="../slideLayouts/slideLayout74.xml"/><Relationship Id="rId28" Type="http://schemas.openxmlformats.org/officeDocument/2006/relationships/slideLayout" Target="../slideLayouts/slideLayout79.xml"/><Relationship Id="rId10" Type="http://schemas.openxmlformats.org/officeDocument/2006/relationships/slideLayout" Target="../slideLayouts/slideLayout61.xml"/><Relationship Id="rId19" Type="http://schemas.openxmlformats.org/officeDocument/2006/relationships/slideLayout" Target="../slideLayouts/slideLayout70.xml"/><Relationship Id="rId31" Type="http://schemas.openxmlformats.org/officeDocument/2006/relationships/slideLayout" Target="../slideLayouts/slideLayout82.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 Id="rId27" Type="http://schemas.openxmlformats.org/officeDocument/2006/relationships/slideLayout" Target="../slideLayouts/slideLayout78.xml"/><Relationship Id="rId30" Type="http://schemas.openxmlformats.org/officeDocument/2006/relationships/slideLayout" Target="../slideLayouts/slideLayout8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18" Type="http://schemas.openxmlformats.org/officeDocument/2006/relationships/slideLayout" Target="../slideLayouts/slideLayout100.xml"/><Relationship Id="rId26" Type="http://schemas.openxmlformats.org/officeDocument/2006/relationships/slideLayout" Target="../slideLayouts/slideLayout108.xml"/><Relationship Id="rId3" Type="http://schemas.openxmlformats.org/officeDocument/2006/relationships/slideLayout" Target="../slideLayouts/slideLayout85.xml"/><Relationship Id="rId21" Type="http://schemas.openxmlformats.org/officeDocument/2006/relationships/slideLayout" Target="../slideLayouts/slideLayout103.xml"/><Relationship Id="rId34" Type="http://schemas.openxmlformats.org/officeDocument/2006/relationships/slideLayout" Target="../slideLayouts/slideLayout116.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17" Type="http://schemas.openxmlformats.org/officeDocument/2006/relationships/slideLayout" Target="../slideLayouts/slideLayout99.xml"/><Relationship Id="rId25" Type="http://schemas.openxmlformats.org/officeDocument/2006/relationships/slideLayout" Target="../slideLayouts/slideLayout107.xml"/><Relationship Id="rId33" Type="http://schemas.openxmlformats.org/officeDocument/2006/relationships/slideLayout" Target="../slideLayouts/slideLayout115.xml"/><Relationship Id="rId38" Type="http://schemas.openxmlformats.org/officeDocument/2006/relationships/theme" Target="../theme/theme4.xml"/><Relationship Id="rId2" Type="http://schemas.openxmlformats.org/officeDocument/2006/relationships/slideLayout" Target="../slideLayouts/slideLayout84.xml"/><Relationship Id="rId16" Type="http://schemas.openxmlformats.org/officeDocument/2006/relationships/slideLayout" Target="../slideLayouts/slideLayout98.xml"/><Relationship Id="rId20" Type="http://schemas.openxmlformats.org/officeDocument/2006/relationships/slideLayout" Target="../slideLayouts/slideLayout102.xml"/><Relationship Id="rId29" Type="http://schemas.openxmlformats.org/officeDocument/2006/relationships/slideLayout" Target="../slideLayouts/slideLayout111.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24" Type="http://schemas.openxmlformats.org/officeDocument/2006/relationships/slideLayout" Target="../slideLayouts/slideLayout106.xml"/><Relationship Id="rId32" Type="http://schemas.openxmlformats.org/officeDocument/2006/relationships/slideLayout" Target="../slideLayouts/slideLayout114.xml"/><Relationship Id="rId37" Type="http://schemas.openxmlformats.org/officeDocument/2006/relationships/slideLayout" Target="../slideLayouts/slideLayout119.xml"/><Relationship Id="rId5" Type="http://schemas.openxmlformats.org/officeDocument/2006/relationships/slideLayout" Target="../slideLayouts/slideLayout87.xml"/><Relationship Id="rId15" Type="http://schemas.openxmlformats.org/officeDocument/2006/relationships/slideLayout" Target="../slideLayouts/slideLayout97.xml"/><Relationship Id="rId23" Type="http://schemas.openxmlformats.org/officeDocument/2006/relationships/slideLayout" Target="../slideLayouts/slideLayout105.xml"/><Relationship Id="rId28" Type="http://schemas.openxmlformats.org/officeDocument/2006/relationships/slideLayout" Target="../slideLayouts/slideLayout110.xml"/><Relationship Id="rId36" Type="http://schemas.openxmlformats.org/officeDocument/2006/relationships/slideLayout" Target="../slideLayouts/slideLayout118.xml"/><Relationship Id="rId10" Type="http://schemas.openxmlformats.org/officeDocument/2006/relationships/slideLayout" Target="../slideLayouts/slideLayout92.xml"/><Relationship Id="rId19" Type="http://schemas.openxmlformats.org/officeDocument/2006/relationships/slideLayout" Target="../slideLayouts/slideLayout101.xml"/><Relationship Id="rId31" Type="http://schemas.openxmlformats.org/officeDocument/2006/relationships/slideLayout" Target="../slideLayouts/slideLayout113.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slideLayout" Target="../slideLayouts/slideLayout96.xml"/><Relationship Id="rId22" Type="http://schemas.openxmlformats.org/officeDocument/2006/relationships/slideLayout" Target="../slideLayouts/slideLayout104.xml"/><Relationship Id="rId27" Type="http://schemas.openxmlformats.org/officeDocument/2006/relationships/slideLayout" Target="../slideLayouts/slideLayout109.xml"/><Relationship Id="rId30" Type="http://schemas.openxmlformats.org/officeDocument/2006/relationships/slideLayout" Target="../slideLayouts/slideLayout112.xml"/><Relationship Id="rId35" Type="http://schemas.openxmlformats.org/officeDocument/2006/relationships/slideLayout" Target="../slideLayouts/slideLayout11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slideLayout" Target="../slideLayouts/slideLayout132.xml"/><Relationship Id="rId18" Type="http://schemas.openxmlformats.org/officeDocument/2006/relationships/slideLayout" Target="../slideLayouts/slideLayout137.xml"/><Relationship Id="rId26" Type="http://schemas.openxmlformats.org/officeDocument/2006/relationships/slideLayout" Target="../slideLayouts/slideLayout145.xml"/><Relationship Id="rId3" Type="http://schemas.openxmlformats.org/officeDocument/2006/relationships/slideLayout" Target="../slideLayouts/slideLayout122.xml"/><Relationship Id="rId21" Type="http://schemas.openxmlformats.org/officeDocument/2006/relationships/slideLayout" Target="../slideLayouts/slideLayout140.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17" Type="http://schemas.openxmlformats.org/officeDocument/2006/relationships/slideLayout" Target="../slideLayouts/slideLayout136.xml"/><Relationship Id="rId25" Type="http://schemas.openxmlformats.org/officeDocument/2006/relationships/slideLayout" Target="../slideLayouts/slideLayout144.xml"/><Relationship Id="rId2" Type="http://schemas.openxmlformats.org/officeDocument/2006/relationships/slideLayout" Target="../slideLayouts/slideLayout121.xml"/><Relationship Id="rId16" Type="http://schemas.openxmlformats.org/officeDocument/2006/relationships/slideLayout" Target="../slideLayouts/slideLayout135.xml"/><Relationship Id="rId20" Type="http://schemas.openxmlformats.org/officeDocument/2006/relationships/slideLayout" Target="../slideLayouts/slideLayout139.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24" Type="http://schemas.openxmlformats.org/officeDocument/2006/relationships/slideLayout" Target="../slideLayouts/slideLayout143.xml"/><Relationship Id="rId5" Type="http://schemas.openxmlformats.org/officeDocument/2006/relationships/slideLayout" Target="../slideLayouts/slideLayout124.xml"/><Relationship Id="rId15" Type="http://schemas.openxmlformats.org/officeDocument/2006/relationships/slideLayout" Target="../slideLayouts/slideLayout134.xml"/><Relationship Id="rId23" Type="http://schemas.openxmlformats.org/officeDocument/2006/relationships/slideLayout" Target="../slideLayouts/slideLayout142.xml"/><Relationship Id="rId10" Type="http://schemas.openxmlformats.org/officeDocument/2006/relationships/slideLayout" Target="../slideLayouts/slideLayout129.xml"/><Relationship Id="rId19" Type="http://schemas.openxmlformats.org/officeDocument/2006/relationships/slideLayout" Target="../slideLayouts/slideLayout138.xml"/><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slideLayout" Target="../slideLayouts/slideLayout133.xml"/><Relationship Id="rId22" Type="http://schemas.openxmlformats.org/officeDocument/2006/relationships/slideLayout" Target="../slideLayouts/slideLayout141.xml"/><Relationship Id="rId27"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0"/>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spid="_x0000_s1028" name="think-cell Slide" r:id="rId21" imgW="383" imgH="384" progId="TCLayout.ActiveDocument.1">
                  <p:embed/>
                </p:oleObj>
              </mc:Choice>
              <mc:Fallback>
                <p:oleObj name="think-cell Slide" r:id="rId21" imgW="383" imgH="384" progId="TCLayout.ActiveDocument.1">
                  <p:embed/>
                  <p:pic>
                    <p:nvPicPr>
                      <p:cNvPr id="3" name="Object 2" hidden="1"/>
                      <p:cNvPicPr/>
                      <p:nvPr/>
                    </p:nvPicPr>
                    <p:blipFill>
                      <a:blip r:embed="rId22"/>
                      <a:stretch>
                        <a:fillRect/>
                      </a:stretch>
                    </p:blipFill>
                    <p:spPr>
                      <a:xfrm>
                        <a:off x="1589" y="1589"/>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1" y="2"/>
            <a:ext cx="12192000" cy="646042"/>
          </a:xfrm>
          <a:prstGeom prst="rect">
            <a:avLst/>
          </a:prstGeom>
        </p:spPr>
        <p:txBody>
          <a:bodyPr vert="horz" lIns="320040" tIns="152357" rIns="53325" bIns="53325" rtlCol="0" anchor="ctr">
            <a:normAutofit/>
          </a:bodyPr>
          <a:lstStyle/>
          <a:p>
            <a:endParaRPr lang="en-US"/>
          </a:p>
        </p:txBody>
      </p:sp>
      <p:sp>
        <p:nvSpPr>
          <p:cNvPr id="7" name="Footer Placeholder 6"/>
          <p:cNvSpPr>
            <a:spLocks noGrp="1"/>
          </p:cNvSpPr>
          <p:nvPr>
            <p:ph type="ftr" sz="quarter" idx="3"/>
          </p:nvPr>
        </p:nvSpPr>
        <p:spPr>
          <a:xfrm>
            <a:off x="1905000" y="6477874"/>
            <a:ext cx="8382000" cy="380127"/>
          </a:xfrm>
          <a:prstGeom prst="rect">
            <a:avLst/>
          </a:prstGeom>
        </p:spPr>
        <p:txBody>
          <a:bodyPr vert="horz" lIns="76179" tIns="38089" rIns="76179" bIns="38089" rtlCol="0" anchor="ctr"/>
          <a:lstStyle>
            <a:lvl1pPr algn="ctr">
              <a:defRPr sz="800">
                <a:solidFill>
                  <a:schemeClr val="tx1"/>
                </a:solidFill>
                <a:latin typeface="Segoe UI" pitchFamily="34" charset="0"/>
                <a:ea typeface="Segoe UI" pitchFamily="34" charset="0"/>
                <a:cs typeface="Segoe UI" pitchFamily="34" charset="0"/>
              </a:defRPr>
            </a:lvl1pPr>
          </a:lstStyle>
          <a:p>
            <a:pPr defTabSz="1088105"/>
            <a:endParaRPr lang="en-US">
              <a:solidFill>
                <a:srgbClr val="505050"/>
              </a:solidFill>
            </a:endParaRPr>
          </a:p>
        </p:txBody>
      </p:sp>
      <p:sp>
        <p:nvSpPr>
          <p:cNvPr id="15" name="Text Placeholder 14"/>
          <p:cNvSpPr>
            <a:spLocks noGrp="1"/>
          </p:cNvSpPr>
          <p:nvPr>
            <p:ph type="body" idx="1"/>
          </p:nvPr>
        </p:nvSpPr>
        <p:spPr>
          <a:xfrm>
            <a:off x="150853" y="1600201"/>
            <a:ext cx="11890296" cy="4559531"/>
          </a:xfrm>
          <a:prstGeom prst="rect">
            <a:avLst/>
          </a:prstGeom>
        </p:spPr>
        <p:txBody>
          <a:bodyPr vert="horz" lIns="182880" tIns="91440" rIns="18288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Slide Number Placeholder 18"/>
          <p:cNvSpPr>
            <a:spLocks noGrp="1"/>
          </p:cNvSpPr>
          <p:nvPr>
            <p:ph type="sldNum" sz="quarter" idx="4"/>
          </p:nvPr>
        </p:nvSpPr>
        <p:spPr>
          <a:xfrm>
            <a:off x="11215052" y="6477874"/>
            <a:ext cx="761998" cy="380126"/>
          </a:xfrm>
          <a:prstGeom prst="rect">
            <a:avLst/>
          </a:prstGeom>
        </p:spPr>
        <p:txBody>
          <a:bodyPr vert="horz" lIns="91440" tIns="45720" rIns="91440" bIns="45720" rtlCol="0" anchor="ctr"/>
          <a:lstStyle>
            <a:lvl1pPr algn="r">
              <a:defRPr sz="800">
                <a:solidFill>
                  <a:schemeClr val="tx1"/>
                </a:solidFill>
                <a:latin typeface="Segoe UI" pitchFamily="34" charset="0"/>
                <a:ea typeface="Segoe UI" pitchFamily="34" charset="0"/>
                <a:cs typeface="Segoe UI" pitchFamily="34" charset="0"/>
              </a:defRPr>
            </a:lvl1pPr>
          </a:lstStyle>
          <a:p>
            <a:pPr defTabSz="1088105"/>
            <a:fld id="{FAADACFB-7C71-4E89-89D2-7BBA40B7BFA9}" type="slidenum">
              <a:rPr lang="en-US" smtClean="0">
                <a:solidFill>
                  <a:srgbClr val="505050"/>
                </a:solidFill>
              </a:rPr>
              <a:pPr defTabSz="1088105"/>
              <a:t>‹#›</a:t>
            </a:fld>
            <a:endParaRPr lang="en-US">
              <a:solidFill>
                <a:srgbClr val="505050"/>
              </a:solidFill>
            </a:endParaRPr>
          </a:p>
        </p:txBody>
      </p:sp>
    </p:spTree>
    <p:extLst>
      <p:ext uri="{BB962C8B-B14F-4D97-AF65-F5344CB8AC3E}">
        <p14:creationId xmlns:p14="http://schemas.microsoft.com/office/powerpoint/2010/main" val="2580071403"/>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 id="2147483681" r:id="rId17"/>
  </p:sldLayoutIdLst>
  <p:transition>
    <p:fade/>
  </p:transition>
  <p:hf hdr="0" ftr="0" dt="0"/>
  <p:txStyles>
    <p:titleStyle>
      <a:lvl1pPr marL="0" algn="l" defTabSz="1088105" rtl="0" eaLnBrk="1" latinLnBrk="0" hangingPunct="1">
        <a:lnSpc>
          <a:spcPct val="90000"/>
        </a:lnSpc>
        <a:spcBef>
          <a:spcPct val="0"/>
        </a:spcBef>
        <a:buNone/>
        <a:defRPr lang="en-US" sz="4000" kern="1200" spc="-58" baseline="0" dirty="0">
          <a:solidFill>
            <a:schemeClr val="bg2"/>
          </a:solidFill>
          <a:latin typeface="Segoe UI Light" pitchFamily="34" charset="0"/>
          <a:ea typeface="Segoe UI" pitchFamily="34" charset="0"/>
          <a:cs typeface="Segoe UI" pitchFamily="34" charset="0"/>
        </a:defRPr>
      </a:lvl1pPr>
    </p:titleStyle>
    <p:bodyStyle>
      <a:lvl1pPr marL="0" indent="0" algn="l" defTabSz="1088105" rtl="0" eaLnBrk="1" latinLnBrk="0" hangingPunct="1">
        <a:spcBef>
          <a:spcPts val="1800"/>
        </a:spcBef>
        <a:buClr>
          <a:srgbClr val="0072C6"/>
        </a:buClr>
        <a:buSzPct val="100000"/>
        <a:buFont typeface="Wingdings" pitchFamily="2" charset="2"/>
        <a:buNone/>
        <a:defRPr sz="2400" kern="1200">
          <a:solidFill>
            <a:schemeClr val="tx2"/>
          </a:solidFill>
          <a:latin typeface="Segoe UI" pitchFamily="34" charset="0"/>
          <a:ea typeface="Segoe UI" pitchFamily="34" charset="0"/>
          <a:cs typeface="Segoe UI" pitchFamily="34" charset="0"/>
        </a:defRPr>
      </a:lvl1pPr>
      <a:lvl2pPr marL="476070" indent="-194396" algn="l" defTabSz="1088105" rtl="0" eaLnBrk="1" latinLnBrk="0" hangingPunct="1">
        <a:spcBef>
          <a:spcPct val="20000"/>
        </a:spcBef>
        <a:buFont typeface="Arial" pitchFamily="34" charset="0"/>
        <a:buChar char="•"/>
        <a:defRPr sz="1800" kern="1200">
          <a:solidFill>
            <a:schemeClr val="tx1"/>
          </a:solidFill>
          <a:latin typeface="Segoe UI" pitchFamily="34" charset="0"/>
          <a:ea typeface="Segoe UI" pitchFamily="34" charset="0"/>
          <a:cs typeface="Segoe UI" pitchFamily="34" charset="0"/>
        </a:defRPr>
      </a:lvl2pPr>
      <a:lvl3pPr marL="761712" indent="-173236" algn="l" defTabSz="1088105" rtl="0" eaLnBrk="1" latinLnBrk="0" hangingPunct="1">
        <a:spcBef>
          <a:spcPct val="20000"/>
        </a:spcBef>
        <a:buFont typeface="Arial" pitchFamily="34" charset="0"/>
        <a:buChar char="•"/>
        <a:defRPr sz="1600" kern="1200">
          <a:solidFill>
            <a:schemeClr val="tx1"/>
          </a:solidFill>
          <a:latin typeface="Segoe UI" pitchFamily="34" charset="0"/>
          <a:ea typeface="Segoe UI" pitchFamily="34" charset="0"/>
          <a:cs typeface="Segoe UI" pitchFamily="34" charset="0"/>
        </a:defRPr>
      </a:lvl3pPr>
      <a:lvl4pPr marL="1047354" indent="-177204" algn="l" defTabSz="1088105" rtl="0" eaLnBrk="1" latinLnBrk="0" hangingPunct="1">
        <a:spcBef>
          <a:spcPct val="20000"/>
        </a:spcBef>
        <a:buFont typeface="Arial" pitchFamily="34" charset="0"/>
        <a:buChar char="–"/>
        <a:defRPr sz="1400" kern="1200">
          <a:solidFill>
            <a:schemeClr val="tx1"/>
          </a:solidFill>
          <a:latin typeface="Segoe UI" pitchFamily="34" charset="0"/>
          <a:ea typeface="Segoe UI" pitchFamily="34" charset="0"/>
          <a:cs typeface="Segoe UI" pitchFamily="34" charset="0"/>
        </a:defRPr>
      </a:lvl4pPr>
      <a:lvl5pPr marL="1285389" indent="-179849" algn="l" defTabSz="1088105" rtl="0" eaLnBrk="1" latinLnBrk="0" hangingPunct="1">
        <a:spcBef>
          <a:spcPct val="20000"/>
        </a:spcBef>
        <a:buFont typeface="Arial" pitchFamily="34" charset="0"/>
        <a:buChar char="»"/>
        <a:defRPr sz="1400" kern="1200">
          <a:solidFill>
            <a:schemeClr val="tx1"/>
          </a:solidFill>
          <a:latin typeface="Segoe UI" pitchFamily="34" charset="0"/>
          <a:ea typeface="Segoe UI" pitchFamily="34" charset="0"/>
          <a:cs typeface="Segoe UI" pitchFamily="34" charset="0"/>
        </a:defRPr>
      </a:lvl5pPr>
      <a:lvl6pPr marL="2992290" indent="-272026" algn="l" defTabSz="1088105" rtl="0" eaLnBrk="1" latinLnBrk="0" hangingPunct="1">
        <a:spcBef>
          <a:spcPct val="20000"/>
        </a:spcBef>
        <a:buFont typeface="Arial" pitchFamily="34" charset="0"/>
        <a:buChar char="•"/>
        <a:defRPr sz="2500" kern="1200">
          <a:solidFill>
            <a:schemeClr val="tx1"/>
          </a:solidFill>
          <a:latin typeface="+mn-lt"/>
          <a:ea typeface="+mn-ea"/>
          <a:cs typeface="+mn-cs"/>
        </a:defRPr>
      </a:lvl6pPr>
      <a:lvl7pPr marL="3536342" indent="-272026" algn="l" defTabSz="1088105" rtl="0" eaLnBrk="1" latinLnBrk="0" hangingPunct="1">
        <a:spcBef>
          <a:spcPct val="20000"/>
        </a:spcBef>
        <a:buFont typeface="Arial" pitchFamily="34" charset="0"/>
        <a:buChar char="•"/>
        <a:defRPr sz="2500" kern="1200">
          <a:solidFill>
            <a:schemeClr val="tx1"/>
          </a:solidFill>
          <a:latin typeface="+mn-lt"/>
          <a:ea typeface="+mn-ea"/>
          <a:cs typeface="+mn-cs"/>
        </a:defRPr>
      </a:lvl7pPr>
      <a:lvl8pPr marL="4080396" indent="-272026" algn="l" defTabSz="1088105" rtl="0" eaLnBrk="1" latinLnBrk="0" hangingPunct="1">
        <a:spcBef>
          <a:spcPct val="20000"/>
        </a:spcBef>
        <a:buFont typeface="Arial" pitchFamily="34" charset="0"/>
        <a:buChar char="•"/>
        <a:defRPr sz="2500" kern="1200">
          <a:solidFill>
            <a:schemeClr val="tx1"/>
          </a:solidFill>
          <a:latin typeface="+mn-lt"/>
          <a:ea typeface="+mn-ea"/>
          <a:cs typeface="+mn-cs"/>
        </a:defRPr>
      </a:lvl8pPr>
      <a:lvl9pPr marL="4624448" indent="-272026" algn="l" defTabSz="1088105" rtl="0" eaLnBrk="1" latinLnBrk="0" hangingPunct="1">
        <a:spcBef>
          <a:spcPct val="20000"/>
        </a:spcBef>
        <a:buFont typeface="Arial" pitchFamily="34" charset="0"/>
        <a:buChar char="•"/>
        <a:defRPr sz="2500" kern="1200">
          <a:solidFill>
            <a:schemeClr val="tx1"/>
          </a:solidFill>
          <a:latin typeface="+mn-lt"/>
          <a:ea typeface="+mn-ea"/>
          <a:cs typeface="+mn-cs"/>
        </a:defRPr>
      </a:lvl9pPr>
    </p:bodyStyle>
    <p:otherStyle>
      <a:defPPr>
        <a:defRPr lang="en-US"/>
      </a:defPPr>
      <a:lvl1pPr marL="0" algn="l" defTabSz="1088105" rtl="0" eaLnBrk="1" latinLnBrk="0" hangingPunct="1">
        <a:defRPr sz="2200" kern="1200">
          <a:solidFill>
            <a:schemeClr val="tx1"/>
          </a:solidFill>
          <a:latin typeface="+mn-lt"/>
          <a:ea typeface="+mn-ea"/>
          <a:cs typeface="+mn-cs"/>
        </a:defRPr>
      </a:lvl1pPr>
      <a:lvl2pPr marL="544053" algn="l" defTabSz="1088105" rtl="0" eaLnBrk="1" latinLnBrk="0" hangingPunct="1">
        <a:defRPr sz="2200" kern="1200">
          <a:solidFill>
            <a:schemeClr val="tx1"/>
          </a:solidFill>
          <a:latin typeface="+mn-lt"/>
          <a:ea typeface="+mn-ea"/>
          <a:cs typeface="+mn-cs"/>
        </a:defRPr>
      </a:lvl2pPr>
      <a:lvl3pPr marL="1088105" algn="l" defTabSz="1088105" rtl="0" eaLnBrk="1" latinLnBrk="0" hangingPunct="1">
        <a:defRPr sz="2200" kern="1200">
          <a:solidFill>
            <a:schemeClr val="tx1"/>
          </a:solidFill>
          <a:latin typeface="+mn-lt"/>
          <a:ea typeface="+mn-ea"/>
          <a:cs typeface="+mn-cs"/>
        </a:defRPr>
      </a:lvl3pPr>
      <a:lvl4pPr marL="1632159" algn="l" defTabSz="1088105" rtl="0" eaLnBrk="1" latinLnBrk="0" hangingPunct="1">
        <a:defRPr sz="2200" kern="1200">
          <a:solidFill>
            <a:schemeClr val="tx1"/>
          </a:solidFill>
          <a:latin typeface="+mn-lt"/>
          <a:ea typeface="+mn-ea"/>
          <a:cs typeface="+mn-cs"/>
        </a:defRPr>
      </a:lvl4pPr>
      <a:lvl5pPr marL="2176211" algn="l" defTabSz="1088105" rtl="0" eaLnBrk="1" latinLnBrk="0" hangingPunct="1">
        <a:defRPr sz="2200" kern="1200">
          <a:solidFill>
            <a:schemeClr val="tx1"/>
          </a:solidFill>
          <a:latin typeface="+mn-lt"/>
          <a:ea typeface="+mn-ea"/>
          <a:cs typeface="+mn-cs"/>
        </a:defRPr>
      </a:lvl5pPr>
      <a:lvl6pPr marL="2720264" algn="l" defTabSz="1088105" rtl="0" eaLnBrk="1" latinLnBrk="0" hangingPunct="1">
        <a:defRPr sz="2200" kern="1200">
          <a:solidFill>
            <a:schemeClr val="tx1"/>
          </a:solidFill>
          <a:latin typeface="+mn-lt"/>
          <a:ea typeface="+mn-ea"/>
          <a:cs typeface="+mn-cs"/>
        </a:defRPr>
      </a:lvl6pPr>
      <a:lvl7pPr marL="3264316" algn="l" defTabSz="1088105" rtl="0" eaLnBrk="1" latinLnBrk="0" hangingPunct="1">
        <a:defRPr sz="2200" kern="1200">
          <a:solidFill>
            <a:schemeClr val="tx1"/>
          </a:solidFill>
          <a:latin typeface="+mn-lt"/>
          <a:ea typeface="+mn-ea"/>
          <a:cs typeface="+mn-cs"/>
        </a:defRPr>
      </a:lvl7pPr>
      <a:lvl8pPr marL="3808369" algn="l" defTabSz="1088105" rtl="0" eaLnBrk="1" latinLnBrk="0" hangingPunct="1">
        <a:defRPr sz="2200" kern="1200">
          <a:solidFill>
            <a:schemeClr val="tx1"/>
          </a:solidFill>
          <a:latin typeface="+mn-lt"/>
          <a:ea typeface="+mn-ea"/>
          <a:cs typeface="+mn-cs"/>
        </a:defRPr>
      </a:lvl8pPr>
      <a:lvl9pPr marL="4352422" algn="l" defTabSz="1088105" rtl="0" eaLnBrk="1" latinLnBrk="0" hangingPunct="1">
        <a:defRPr sz="22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551">
          <p15:clr>
            <a:srgbClr val="5ACBF0"/>
          </p15:clr>
        </p15:guide>
        <p15:guide id="2" pos="2975">
          <p15:clr>
            <a:srgbClr val="5ACBF0"/>
          </p15:clr>
        </p15:guide>
        <p15:guide id="3" pos="2399">
          <p15:clr>
            <a:srgbClr val="5ACBF0"/>
          </p15:clr>
        </p15:guide>
        <p15:guide id="4" pos="1823">
          <p15:clr>
            <a:srgbClr val="5ACBF0"/>
          </p15:clr>
        </p15:guide>
        <p15:guide id="5" pos="1247">
          <p15:clr>
            <a:srgbClr val="5ACBF0"/>
          </p15:clr>
        </p15:guide>
        <p15:guide id="6" pos="671">
          <p15:clr>
            <a:srgbClr val="5ACBF0"/>
          </p15:clr>
        </p15:guide>
        <p15:guide id="7" pos="95">
          <p15:clr>
            <a:srgbClr val="5ACBF0"/>
          </p15:clr>
        </p15:guide>
        <p15:guide id="8" pos="4127">
          <p15:clr>
            <a:srgbClr val="5ACBF0"/>
          </p15:clr>
        </p15:guide>
        <p15:guide id="9" pos="4703">
          <p15:clr>
            <a:srgbClr val="5ACBF0"/>
          </p15:clr>
        </p15:guide>
        <p15:guide id="10" pos="5279">
          <p15:clr>
            <a:srgbClr val="5ACBF0"/>
          </p15:clr>
        </p15:guide>
        <p15:guide id="11" pos="5855">
          <p15:clr>
            <a:srgbClr val="5ACBF0"/>
          </p15:clr>
        </p15:guide>
        <p15:guide id="12" pos="6431">
          <p15:clr>
            <a:srgbClr val="5ACBF0"/>
          </p15:clr>
        </p15:guide>
        <p15:guide id="13" pos="7007">
          <p15:clr>
            <a:srgbClr val="5ACBF0"/>
          </p15:clr>
        </p15:guide>
        <p15:guide id="14" pos="7583">
          <p15:clr>
            <a:srgbClr val="5ACBF0"/>
          </p15:clr>
        </p15:guide>
        <p15:guide id="15" orient="horz" pos="144">
          <p15:clr>
            <a:srgbClr val="5ACBF0"/>
          </p15:clr>
        </p15:guide>
        <p15:guide id="16" orient="horz" pos="720">
          <p15:clr>
            <a:srgbClr val="5ACBF0"/>
          </p15:clr>
        </p15:guide>
        <p15:guide id="17" orient="horz" pos="1296">
          <p15:clr>
            <a:srgbClr val="5ACBF0"/>
          </p15:clr>
        </p15:guide>
        <p15:guide id="18" orient="horz" pos="1872">
          <p15:clr>
            <a:srgbClr val="5ACBF0"/>
          </p15:clr>
        </p15:guide>
        <p15:guide id="19" orient="horz" pos="2448">
          <p15:clr>
            <a:srgbClr val="5ACBF0"/>
          </p15:clr>
        </p15:guide>
        <p15:guide id="20" orient="horz" pos="3024">
          <p15:clr>
            <a:srgbClr val="5ACBF0"/>
          </p15:clr>
        </p15:guide>
        <p15:guide id="21" orient="horz" pos="3600">
          <p15:clr>
            <a:srgbClr val="5ACBF0"/>
          </p15:clr>
        </p15:guide>
        <p15:guide id="22" orient="horz" pos="4176">
          <p15:clr>
            <a:srgbClr val="5ACBF0"/>
          </p15:clr>
        </p15:guide>
        <p15:guide id="23" pos="191">
          <p15:clr>
            <a:srgbClr val="F26B43"/>
          </p15:clr>
        </p15:guide>
        <p15:guide id="24" pos="7487">
          <p15:clr>
            <a:srgbClr val="F26B43"/>
          </p15:clr>
        </p15:guide>
        <p15:guide id="25" orient="horz" pos="240">
          <p15:clr>
            <a:srgbClr val="F26B43"/>
          </p15:clr>
        </p15:guide>
        <p15:guide id="26" orient="horz" pos="4080">
          <p15:clr>
            <a:srgbClr val="F26B43"/>
          </p15:clr>
        </p15:guide>
        <p15:guide id="27" pos="3839">
          <p15:clr>
            <a:srgbClr val="F26B43"/>
          </p15:clr>
        </p15:guide>
        <p15:guide id="28" orient="horz" pos="2160">
          <p15:clr>
            <a:srgbClr val="F26B43"/>
          </p15:clr>
        </p15:guide>
        <p15:guide id="29" orient="horz" pos="816">
          <p15:clr>
            <a:srgbClr val="F26B43"/>
          </p15:clr>
        </p15:guide>
        <p15:guide id="30" orient="horz" pos="100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6" cstate="email">
            <a:extLst>
              <a:ext uri="{28A0092B-C50C-407E-A947-70E740481C1C}">
                <a14:useLocalDpi xmlns:a14="http://schemas.microsoft.com/office/drawing/2010/main"/>
              </a:ext>
            </a:extLst>
          </a:blip>
          <a:srcRect l="762"/>
          <a:stretch/>
        </p:blipFill>
        <p:spPr>
          <a:xfrm rot="5400000">
            <a:off x="9509760" y="2843773"/>
            <a:ext cx="6858000" cy="1170455"/>
          </a:xfrm>
          <a:prstGeom prst="rect">
            <a:avLst/>
          </a:prstGeom>
        </p:spPr>
      </p:pic>
      <p:sp>
        <p:nvSpPr>
          <p:cNvPr id="5" name="TextBox 4">
            <a:extLst>
              <a:ext uri="{FF2B5EF4-FFF2-40B4-BE49-F238E27FC236}">
                <a16:creationId xmlns:a16="http://schemas.microsoft.com/office/drawing/2014/main" id="{8AC63D94-AB5D-4E0B-855B-CF960201F908}"/>
              </a:ext>
            </a:extLst>
          </p:cNvPr>
          <p:cNvSpPr txBox="1"/>
          <p:nvPr userDrawn="1"/>
        </p:nvSpPr>
        <p:spPr>
          <a:xfrm>
            <a:off x="10849566" y="6613085"/>
            <a:ext cx="1260144" cy="184666"/>
          </a:xfrm>
          <a:prstGeom prst="rect">
            <a:avLst/>
          </a:prstGeom>
          <a:noFill/>
        </p:spPr>
        <p:txBody>
          <a:bodyPr wrap="square" lIns="0" tIns="0" rIns="0" bIns="0" rtlCol="0">
            <a:spAutoFit/>
          </a:bodyPr>
          <a:lstStyle/>
          <a:p>
            <a:pPr algn="l"/>
            <a:r>
              <a:rPr lang="en-US" sz="1200" dirty="0"/>
              <a:t>@DonovanBrown</a:t>
            </a:r>
          </a:p>
        </p:txBody>
      </p:sp>
    </p:spTree>
    <p:extLst>
      <p:ext uri="{BB962C8B-B14F-4D97-AF65-F5344CB8AC3E}">
        <p14:creationId xmlns:p14="http://schemas.microsoft.com/office/powerpoint/2010/main" val="695998717"/>
      </p:ext>
    </p:extLst>
  </p:cSld>
  <p:clrMap bg1="dk1" tx1="lt1" bg2="dk2" tx2="lt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 id="2147483700" r:id="rId18"/>
    <p:sldLayoutId id="2147483701" r:id="rId19"/>
    <p:sldLayoutId id="2147483702" r:id="rId20"/>
    <p:sldLayoutId id="2147483703" r:id="rId21"/>
    <p:sldLayoutId id="2147483704" r:id="rId22"/>
    <p:sldLayoutId id="2147483705" r:id="rId23"/>
    <p:sldLayoutId id="2147483706" r:id="rId24"/>
    <p:sldLayoutId id="2147483707" r:id="rId25"/>
    <p:sldLayoutId id="2147483708" r:id="rId26"/>
    <p:sldLayoutId id="2147483709" r:id="rId27"/>
    <p:sldLayoutId id="2147483710" r:id="rId28"/>
    <p:sldLayoutId id="2147483711" r:id="rId29"/>
    <p:sldLayoutId id="2147483712" r:id="rId30"/>
    <p:sldLayoutId id="2147483713" r:id="rId31"/>
    <p:sldLayoutId id="2147483714" r:id="rId32"/>
    <p:sldLayoutId id="2147483715" r:id="rId33"/>
    <p:sldLayoutId id="2147483826" r:id="rId34"/>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3" cstate="email">
            <a:extLst>
              <a:ext uri="{28A0092B-C50C-407E-A947-70E740481C1C}">
                <a14:useLocalDpi xmlns:a14="http://schemas.microsoft.com/office/drawing/2010/main"/>
              </a:ext>
            </a:extLst>
          </a:blip>
          <a:srcRect l="762"/>
          <a:stretch/>
        </p:blipFill>
        <p:spPr>
          <a:xfrm rot="5400000">
            <a:off x="9464500" y="2843773"/>
            <a:ext cx="6858000" cy="1170455"/>
          </a:xfrm>
          <a:prstGeom prst="rect">
            <a:avLst/>
          </a:prstGeom>
        </p:spPr>
      </p:pic>
      <p:sp>
        <p:nvSpPr>
          <p:cNvPr id="5" name="TextBox 4">
            <a:extLst>
              <a:ext uri="{FF2B5EF4-FFF2-40B4-BE49-F238E27FC236}">
                <a16:creationId xmlns:a16="http://schemas.microsoft.com/office/drawing/2014/main" id="{DF433347-951F-4910-B624-ECE18F7F936E}"/>
              </a:ext>
            </a:extLst>
          </p:cNvPr>
          <p:cNvSpPr txBox="1"/>
          <p:nvPr userDrawn="1"/>
        </p:nvSpPr>
        <p:spPr>
          <a:xfrm>
            <a:off x="10849566" y="6613085"/>
            <a:ext cx="1260144" cy="184666"/>
          </a:xfrm>
          <a:prstGeom prst="rect">
            <a:avLst/>
          </a:prstGeom>
          <a:noFill/>
        </p:spPr>
        <p:txBody>
          <a:bodyPr wrap="square" lIns="0" tIns="0" rIns="0" bIns="0" rtlCol="0">
            <a:spAutoFit/>
          </a:bodyPr>
          <a:lstStyle/>
          <a:p>
            <a:pPr algn="l"/>
            <a:r>
              <a:rPr lang="en-US" sz="1200" dirty="0"/>
              <a:t>@DonovanBrown</a:t>
            </a:r>
          </a:p>
        </p:txBody>
      </p:sp>
    </p:spTree>
    <p:extLst>
      <p:ext uri="{BB962C8B-B14F-4D97-AF65-F5344CB8AC3E}">
        <p14:creationId xmlns:p14="http://schemas.microsoft.com/office/powerpoint/2010/main" val="3849203081"/>
      </p:ext>
    </p:extLst>
  </p:cSld>
  <p:clrMap bg1="dk1" tx1="lt1" bg2="dk2" tx2="lt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3" r:id="rId17"/>
    <p:sldLayoutId id="2147483734" r:id="rId18"/>
    <p:sldLayoutId id="2147483735" r:id="rId19"/>
    <p:sldLayoutId id="2147483736" r:id="rId20"/>
    <p:sldLayoutId id="2147483737" r:id="rId21"/>
    <p:sldLayoutId id="2147483738" r:id="rId22"/>
    <p:sldLayoutId id="2147483739" r:id="rId23"/>
    <p:sldLayoutId id="2147483740" r:id="rId24"/>
    <p:sldLayoutId id="2147483741" r:id="rId25"/>
    <p:sldLayoutId id="2147483742" r:id="rId26"/>
    <p:sldLayoutId id="2147483743" r:id="rId27"/>
    <p:sldLayoutId id="2147483744" r:id="rId28"/>
    <p:sldLayoutId id="2147483745" r:id="rId29"/>
    <p:sldLayoutId id="2147483746" r:id="rId30"/>
    <p:sldLayoutId id="2147483747" r:id="rId31"/>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dirty="0"/>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1605684296"/>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 id="2147483777" r:id="rId17"/>
    <p:sldLayoutId id="2147483778" r:id="rId18"/>
    <p:sldLayoutId id="2147483779" r:id="rId19"/>
    <p:sldLayoutId id="2147483780" r:id="rId20"/>
    <p:sldLayoutId id="2147483781" r:id="rId21"/>
    <p:sldLayoutId id="2147483782" r:id="rId22"/>
    <p:sldLayoutId id="2147483783" r:id="rId23"/>
    <p:sldLayoutId id="2147483784" r:id="rId24"/>
    <p:sldLayoutId id="2147483785" r:id="rId25"/>
    <p:sldLayoutId id="2147483786" r:id="rId26"/>
    <p:sldLayoutId id="2147483787" r:id="rId27"/>
    <p:sldLayoutId id="2147483788" r:id="rId28"/>
    <p:sldLayoutId id="2147483789" r:id="rId29"/>
    <p:sldLayoutId id="2147483790" r:id="rId30"/>
    <p:sldLayoutId id="2147483791" r:id="rId31"/>
    <p:sldLayoutId id="2147483792" r:id="rId32"/>
    <p:sldLayoutId id="2147483793" r:id="rId33"/>
    <p:sldLayoutId id="2147483794" r:id="rId34"/>
    <p:sldLayoutId id="2147483795" r:id="rId35"/>
    <p:sldLayoutId id="2147483796" r:id="rId36"/>
    <p:sldLayoutId id="2147483797" r:id="rId37"/>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3369" y="473236"/>
            <a:ext cx="11081177" cy="1020602"/>
          </a:xfrm>
          <a:prstGeom prst="rect">
            <a:avLst/>
          </a:prstGeom>
        </p:spPr>
        <p:txBody>
          <a:bodyPr vert="horz" lIns="0" tIns="45720" rIns="91440" bIns="45720" rtlCol="0" anchor="t">
            <a:noAutofit/>
          </a:bodyPr>
          <a:lstStyle/>
          <a:p>
            <a:r>
              <a:rPr lang="en-US"/>
              <a:t>Click to edit Master title style</a:t>
            </a:r>
          </a:p>
        </p:txBody>
      </p:sp>
      <p:sp>
        <p:nvSpPr>
          <p:cNvPr id="3" name="Text Placeholder 2"/>
          <p:cNvSpPr>
            <a:spLocks noGrp="1"/>
          </p:cNvSpPr>
          <p:nvPr>
            <p:ph type="body" idx="1"/>
          </p:nvPr>
        </p:nvSpPr>
        <p:spPr>
          <a:xfrm>
            <a:off x="563369" y="1620572"/>
            <a:ext cx="11081177" cy="4689743"/>
          </a:xfrm>
          <a:prstGeom prst="rect">
            <a:avLst/>
          </a:prstGeom>
        </p:spPr>
        <p:txBody>
          <a:bodyPr vert="horz" lIns="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3">
            <a:extLst>
              <a:ext uri="{FF2B5EF4-FFF2-40B4-BE49-F238E27FC236}">
                <a16:creationId xmlns:a16="http://schemas.microsoft.com/office/drawing/2014/main" id="{269149F7-02C7-43FA-ACE0-D78B9A051ACE}"/>
              </a:ext>
            </a:extLst>
          </p:cNvPr>
          <p:cNvSpPr txBox="1"/>
          <p:nvPr userDrawn="1"/>
        </p:nvSpPr>
        <p:spPr>
          <a:xfrm>
            <a:off x="10849566" y="6613085"/>
            <a:ext cx="1260144" cy="184666"/>
          </a:xfrm>
          <a:prstGeom prst="rect">
            <a:avLst/>
          </a:prstGeom>
          <a:noFill/>
        </p:spPr>
        <p:txBody>
          <a:bodyPr wrap="square" lIns="0" tIns="0" rIns="0" bIns="0" rtlCol="0">
            <a:spAutoFit/>
          </a:bodyPr>
          <a:lstStyle/>
          <a:p>
            <a:pPr algn="l"/>
            <a:r>
              <a:rPr lang="en-US" sz="1200" dirty="0"/>
              <a:t>@DonovanBrown</a:t>
            </a:r>
          </a:p>
        </p:txBody>
      </p:sp>
    </p:spTree>
    <p:extLst>
      <p:ext uri="{BB962C8B-B14F-4D97-AF65-F5344CB8AC3E}">
        <p14:creationId xmlns:p14="http://schemas.microsoft.com/office/powerpoint/2010/main" val="4247853237"/>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 id="2147483811" r:id="rId13"/>
    <p:sldLayoutId id="2147483812" r:id="rId14"/>
    <p:sldLayoutId id="2147483813" r:id="rId15"/>
    <p:sldLayoutId id="2147483814" r:id="rId16"/>
    <p:sldLayoutId id="2147483815" r:id="rId17"/>
    <p:sldLayoutId id="2147483816" r:id="rId18"/>
    <p:sldLayoutId id="2147483817" r:id="rId19"/>
    <p:sldLayoutId id="2147483818" r:id="rId20"/>
    <p:sldLayoutId id="2147483819" r:id="rId21"/>
    <p:sldLayoutId id="2147483820" r:id="rId22"/>
    <p:sldLayoutId id="2147483821" r:id="rId23"/>
    <p:sldLayoutId id="2147483822" r:id="rId24"/>
    <p:sldLayoutId id="2147483823" r:id="rId25"/>
    <p:sldLayoutId id="2147483824" r:id="rId26"/>
  </p:sldLayoutIdLst>
  <p:hf hdr="0" dt="0"/>
  <p:txStyles>
    <p:titleStyle>
      <a:lvl1pPr algn="l" defTabSz="911939" rtl="0" eaLnBrk="1" latinLnBrk="0" hangingPunct="1">
        <a:lnSpc>
          <a:spcPct val="90000"/>
        </a:lnSpc>
        <a:spcBef>
          <a:spcPct val="0"/>
        </a:spcBef>
        <a:buNone/>
        <a:defRPr sz="3600" kern="1200">
          <a:solidFill>
            <a:schemeClr val="bg2"/>
          </a:solidFill>
          <a:latin typeface="+mj-lt"/>
          <a:ea typeface="+mj-ea"/>
          <a:cs typeface="+mj-cs"/>
        </a:defRPr>
      </a:lvl1pPr>
    </p:titleStyle>
    <p:bodyStyle>
      <a:lvl1pPr marL="227985" indent="-227985" algn="l" defTabSz="911939" rtl="0" eaLnBrk="1" latinLnBrk="0" hangingPunct="1">
        <a:lnSpc>
          <a:spcPct val="90000"/>
        </a:lnSpc>
        <a:spcBef>
          <a:spcPts val="998"/>
        </a:spcBef>
        <a:buFont typeface="Arial" panose="020B0604020202020204" pitchFamily="34" charset="0"/>
        <a:buChar char="•"/>
        <a:defRPr sz="2800" kern="1200">
          <a:solidFill>
            <a:schemeClr val="bg2"/>
          </a:solidFill>
          <a:latin typeface="+mn-lt"/>
          <a:ea typeface="+mn-ea"/>
          <a:cs typeface="+mn-cs"/>
        </a:defRPr>
      </a:lvl1pPr>
      <a:lvl2pPr marL="683954" indent="-227985" algn="l" defTabSz="911939" rtl="0" eaLnBrk="1" latinLnBrk="0" hangingPunct="1">
        <a:lnSpc>
          <a:spcPct val="90000"/>
        </a:lnSpc>
        <a:spcBef>
          <a:spcPts val="499"/>
        </a:spcBef>
        <a:buFont typeface="Arial" panose="020B0604020202020204" pitchFamily="34" charset="0"/>
        <a:buChar char="•"/>
        <a:defRPr sz="2400" kern="1200">
          <a:solidFill>
            <a:schemeClr val="bg2"/>
          </a:solidFill>
          <a:latin typeface="+mn-lt"/>
          <a:ea typeface="+mn-ea"/>
          <a:cs typeface="+mn-cs"/>
        </a:defRPr>
      </a:lvl2pPr>
      <a:lvl3pPr marL="1139924" indent="-227985" algn="l" defTabSz="911939" rtl="0" eaLnBrk="1" latinLnBrk="0" hangingPunct="1">
        <a:lnSpc>
          <a:spcPct val="90000"/>
        </a:lnSpc>
        <a:spcBef>
          <a:spcPts val="499"/>
        </a:spcBef>
        <a:buFont typeface="Arial" panose="020B0604020202020204" pitchFamily="34" charset="0"/>
        <a:buChar char="•"/>
        <a:defRPr sz="2000" kern="1200">
          <a:solidFill>
            <a:schemeClr val="bg2"/>
          </a:solidFill>
          <a:latin typeface="+mn-lt"/>
          <a:ea typeface="+mn-ea"/>
          <a:cs typeface="+mn-cs"/>
        </a:defRPr>
      </a:lvl3pPr>
      <a:lvl4pPr marL="1595893" indent="-227985" algn="l" defTabSz="911939" rtl="0" eaLnBrk="1" latinLnBrk="0" hangingPunct="1">
        <a:lnSpc>
          <a:spcPct val="90000"/>
        </a:lnSpc>
        <a:spcBef>
          <a:spcPts val="499"/>
        </a:spcBef>
        <a:buFont typeface="Arial" panose="020B0604020202020204" pitchFamily="34" charset="0"/>
        <a:buChar char="•"/>
        <a:defRPr sz="1800" kern="1200">
          <a:solidFill>
            <a:schemeClr val="bg2"/>
          </a:solidFill>
          <a:latin typeface="+mn-lt"/>
          <a:ea typeface="+mn-ea"/>
          <a:cs typeface="+mn-cs"/>
        </a:defRPr>
      </a:lvl4pPr>
      <a:lvl5pPr marL="2051863" indent="-227985" algn="l" defTabSz="911939" rtl="0" eaLnBrk="1" latinLnBrk="0" hangingPunct="1">
        <a:lnSpc>
          <a:spcPct val="90000"/>
        </a:lnSpc>
        <a:spcBef>
          <a:spcPts val="499"/>
        </a:spcBef>
        <a:buFont typeface="Arial" panose="020B0604020202020204" pitchFamily="34" charset="0"/>
        <a:buChar char="•"/>
        <a:defRPr sz="1800" kern="1200">
          <a:solidFill>
            <a:schemeClr val="bg2"/>
          </a:solidFill>
          <a:latin typeface="+mn-lt"/>
          <a:ea typeface="+mn-ea"/>
          <a:cs typeface="+mn-cs"/>
        </a:defRPr>
      </a:lvl5pPr>
      <a:lvl6pPr marL="2507832" indent="-227985" algn="l" defTabSz="911939"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3802" indent="-227985" algn="l" defTabSz="911939"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19772" indent="-227985" algn="l" defTabSz="911939"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5741" indent="-227985" algn="l" defTabSz="911939"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p:bodyStyle>
    <p:otherStyle>
      <a:defPPr>
        <a:defRPr lang="en-US"/>
      </a:defPPr>
      <a:lvl1pPr marL="0" algn="l" defTabSz="911939" rtl="0" eaLnBrk="1" latinLnBrk="0" hangingPunct="1">
        <a:defRPr sz="1795" kern="1200">
          <a:solidFill>
            <a:schemeClr val="tx1"/>
          </a:solidFill>
          <a:latin typeface="+mn-lt"/>
          <a:ea typeface="+mn-ea"/>
          <a:cs typeface="+mn-cs"/>
        </a:defRPr>
      </a:lvl1pPr>
      <a:lvl2pPr marL="455970" algn="l" defTabSz="911939" rtl="0" eaLnBrk="1" latinLnBrk="0" hangingPunct="1">
        <a:defRPr sz="1795" kern="1200">
          <a:solidFill>
            <a:schemeClr val="tx1"/>
          </a:solidFill>
          <a:latin typeface="+mn-lt"/>
          <a:ea typeface="+mn-ea"/>
          <a:cs typeface="+mn-cs"/>
        </a:defRPr>
      </a:lvl2pPr>
      <a:lvl3pPr marL="911939" algn="l" defTabSz="911939" rtl="0" eaLnBrk="1" latinLnBrk="0" hangingPunct="1">
        <a:defRPr sz="1795" kern="1200">
          <a:solidFill>
            <a:schemeClr val="tx1"/>
          </a:solidFill>
          <a:latin typeface="+mn-lt"/>
          <a:ea typeface="+mn-ea"/>
          <a:cs typeface="+mn-cs"/>
        </a:defRPr>
      </a:lvl3pPr>
      <a:lvl4pPr marL="1367909" algn="l" defTabSz="911939" rtl="0" eaLnBrk="1" latinLnBrk="0" hangingPunct="1">
        <a:defRPr sz="1795" kern="1200">
          <a:solidFill>
            <a:schemeClr val="tx1"/>
          </a:solidFill>
          <a:latin typeface="+mn-lt"/>
          <a:ea typeface="+mn-ea"/>
          <a:cs typeface="+mn-cs"/>
        </a:defRPr>
      </a:lvl4pPr>
      <a:lvl5pPr marL="1823878" algn="l" defTabSz="911939" rtl="0" eaLnBrk="1" latinLnBrk="0" hangingPunct="1">
        <a:defRPr sz="1795" kern="1200">
          <a:solidFill>
            <a:schemeClr val="tx1"/>
          </a:solidFill>
          <a:latin typeface="+mn-lt"/>
          <a:ea typeface="+mn-ea"/>
          <a:cs typeface="+mn-cs"/>
        </a:defRPr>
      </a:lvl5pPr>
      <a:lvl6pPr marL="2279847" algn="l" defTabSz="911939" rtl="0" eaLnBrk="1" latinLnBrk="0" hangingPunct="1">
        <a:defRPr sz="1795" kern="1200">
          <a:solidFill>
            <a:schemeClr val="tx1"/>
          </a:solidFill>
          <a:latin typeface="+mn-lt"/>
          <a:ea typeface="+mn-ea"/>
          <a:cs typeface="+mn-cs"/>
        </a:defRPr>
      </a:lvl6pPr>
      <a:lvl7pPr marL="2735816" algn="l" defTabSz="911939" rtl="0" eaLnBrk="1" latinLnBrk="0" hangingPunct="1">
        <a:defRPr sz="1795" kern="1200">
          <a:solidFill>
            <a:schemeClr val="tx1"/>
          </a:solidFill>
          <a:latin typeface="+mn-lt"/>
          <a:ea typeface="+mn-ea"/>
          <a:cs typeface="+mn-cs"/>
        </a:defRPr>
      </a:lvl7pPr>
      <a:lvl8pPr marL="3191786" algn="l" defTabSz="911939" rtl="0" eaLnBrk="1" latinLnBrk="0" hangingPunct="1">
        <a:defRPr sz="1795" kern="1200">
          <a:solidFill>
            <a:schemeClr val="tx1"/>
          </a:solidFill>
          <a:latin typeface="+mn-lt"/>
          <a:ea typeface="+mn-ea"/>
          <a:cs typeface="+mn-cs"/>
        </a:defRPr>
      </a:lvl8pPr>
      <a:lvl9pPr marL="3647755" algn="l" defTabSz="911939" rtl="0" eaLnBrk="1" latinLnBrk="0" hangingPunct="1">
        <a:defRPr sz="1795"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317">
          <p15:clr>
            <a:srgbClr val="F26B43"/>
          </p15:clr>
        </p15:guide>
        <p15:guide id="3" pos="348">
          <p15:clr>
            <a:srgbClr val="F26B43"/>
          </p15:clr>
        </p15:guide>
        <p15:guide id="13" orient="horz" pos="3975">
          <p15:clr>
            <a:srgbClr val="F26B43"/>
          </p15:clr>
        </p15:guide>
        <p15:guide id="14" orient="horz" pos="348">
          <p15:clr>
            <a:srgbClr val="F26B43"/>
          </p15:clr>
        </p15:guide>
        <p15:guide id="15" orient="horz" pos="833">
          <p15:clr>
            <a:srgbClr val="F26B43"/>
          </p15:clr>
        </p15:guide>
        <p15:guide id="16" orient="horz" pos="94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xml"/><Relationship Id="rId1" Type="http://schemas.openxmlformats.org/officeDocument/2006/relationships/slideLayout" Target="../slideLayouts/slideLayout35.xml"/><Relationship Id="rId4" Type="http://schemas.openxmlformats.org/officeDocument/2006/relationships/image" Target="../media/image4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8.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2.xml"/><Relationship Id="rId1" Type="http://schemas.openxmlformats.org/officeDocument/2006/relationships/themeOverride" Target="../theme/themeOverride1.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xml"/><Relationship Id="rId1" Type="http://schemas.openxmlformats.org/officeDocument/2006/relationships/slideLayout" Target="../slideLayouts/slideLayout46.xml"/><Relationship Id="rId4" Type="http://schemas.openxmlformats.org/officeDocument/2006/relationships/image" Target="../media/image46.jpeg"/></Relationships>
</file>

<file path=ppt/slides/_rels/slide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xml"/><Relationship Id="rId1" Type="http://schemas.openxmlformats.org/officeDocument/2006/relationships/slideLayout" Target="../slideLayouts/slideLayout39.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1.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4.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9.xml"/><Relationship Id="rId1" Type="http://schemas.openxmlformats.org/officeDocument/2006/relationships/slideLayout" Target="../slideLayouts/slideLayout22.xml"/><Relationship Id="rId6" Type="http://schemas.openxmlformats.org/officeDocument/2006/relationships/image" Target="../media/image73.svg"/><Relationship Id="rId5" Type="http://schemas.openxmlformats.org/officeDocument/2006/relationships/image" Target="../media/image72.png"/><Relationship Id="rId4" Type="http://schemas.openxmlformats.org/officeDocument/2006/relationships/image" Target="../media/image71.sv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1.xml"/><Relationship Id="rId1" Type="http://schemas.openxmlformats.org/officeDocument/2006/relationships/slideLayout" Target="../slideLayouts/slideLayout26.xml"/><Relationship Id="rId4" Type="http://schemas.openxmlformats.org/officeDocument/2006/relationships/image" Target="../media/image77.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1.xml"/></Relationships>
</file>

<file path=ppt/slides/_rels/slide1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5.xml"/><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8" Type="http://schemas.openxmlformats.org/officeDocument/2006/relationships/image" Target="../media/image85.svg"/><Relationship Id="rId13" Type="http://schemas.openxmlformats.org/officeDocument/2006/relationships/image" Target="../media/image90.png"/><Relationship Id="rId18" Type="http://schemas.openxmlformats.org/officeDocument/2006/relationships/image" Target="../media/image95.svg"/><Relationship Id="rId3" Type="http://schemas.openxmlformats.org/officeDocument/2006/relationships/image" Target="../media/image80.png"/><Relationship Id="rId21" Type="http://schemas.openxmlformats.org/officeDocument/2006/relationships/image" Target="../media/image98.svg"/><Relationship Id="rId7" Type="http://schemas.openxmlformats.org/officeDocument/2006/relationships/image" Target="../media/image84.png"/><Relationship Id="rId12" Type="http://schemas.openxmlformats.org/officeDocument/2006/relationships/image" Target="../media/image89.svg"/><Relationship Id="rId17" Type="http://schemas.openxmlformats.org/officeDocument/2006/relationships/image" Target="../media/image94.png"/><Relationship Id="rId25" Type="http://schemas.openxmlformats.org/officeDocument/2006/relationships/image" Target="../media/image102.svg"/><Relationship Id="rId2" Type="http://schemas.openxmlformats.org/officeDocument/2006/relationships/notesSlide" Target="../notesSlides/notesSlide16.xml"/><Relationship Id="rId16" Type="http://schemas.openxmlformats.org/officeDocument/2006/relationships/image" Target="../media/image93.svg"/><Relationship Id="rId20" Type="http://schemas.openxmlformats.org/officeDocument/2006/relationships/image" Target="../media/image97.png"/><Relationship Id="rId1" Type="http://schemas.openxmlformats.org/officeDocument/2006/relationships/slideLayout" Target="../slideLayouts/slideLayout46.xml"/><Relationship Id="rId6" Type="http://schemas.openxmlformats.org/officeDocument/2006/relationships/image" Target="../media/image83.svg"/><Relationship Id="rId11" Type="http://schemas.openxmlformats.org/officeDocument/2006/relationships/image" Target="../media/image88.png"/><Relationship Id="rId24" Type="http://schemas.openxmlformats.org/officeDocument/2006/relationships/image" Target="../media/image101.png"/><Relationship Id="rId5" Type="http://schemas.openxmlformats.org/officeDocument/2006/relationships/image" Target="../media/image82.png"/><Relationship Id="rId15" Type="http://schemas.openxmlformats.org/officeDocument/2006/relationships/image" Target="../media/image92.png"/><Relationship Id="rId23" Type="http://schemas.openxmlformats.org/officeDocument/2006/relationships/image" Target="../media/image100.svg"/><Relationship Id="rId10" Type="http://schemas.openxmlformats.org/officeDocument/2006/relationships/image" Target="../media/image87.svg"/><Relationship Id="rId19" Type="http://schemas.openxmlformats.org/officeDocument/2006/relationships/image" Target="../media/image96.emf"/><Relationship Id="rId4" Type="http://schemas.openxmlformats.org/officeDocument/2006/relationships/image" Target="../media/image81.svg"/><Relationship Id="rId9" Type="http://schemas.openxmlformats.org/officeDocument/2006/relationships/image" Target="../media/image86.png"/><Relationship Id="rId14" Type="http://schemas.openxmlformats.org/officeDocument/2006/relationships/image" Target="../media/image91.svg"/><Relationship Id="rId22" Type="http://schemas.openxmlformats.org/officeDocument/2006/relationships/image" Target="../media/image99.png"/></Relationships>
</file>

<file path=ppt/slides/_rels/slide21.xml.rels><?xml version="1.0" encoding="UTF-8" standalone="yes"?>
<Relationships xmlns="http://schemas.openxmlformats.org/package/2006/relationships"><Relationship Id="rId8" Type="http://schemas.openxmlformats.org/officeDocument/2006/relationships/image" Target="../media/image107.svg"/><Relationship Id="rId13" Type="http://schemas.openxmlformats.org/officeDocument/2006/relationships/image" Target="../media/image112.svg"/><Relationship Id="rId18" Type="http://schemas.openxmlformats.org/officeDocument/2006/relationships/image" Target="../media/image117.png"/><Relationship Id="rId3" Type="http://schemas.openxmlformats.org/officeDocument/2006/relationships/image" Target="../media/image103.png"/><Relationship Id="rId21" Type="http://schemas.openxmlformats.org/officeDocument/2006/relationships/image" Target="../media/image120.png"/><Relationship Id="rId7" Type="http://schemas.openxmlformats.org/officeDocument/2006/relationships/image" Target="../media/image106.png"/><Relationship Id="rId12" Type="http://schemas.openxmlformats.org/officeDocument/2006/relationships/image" Target="../media/image111.png"/><Relationship Id="rId17" Type="http://schemas.openxmlformats.org/officeDocument/2006/relationships/image" Target="../media/image116.svg"/><Relationship Id="rId2" Type="http://schemas.openxmlformats.org/officeDocument/2006/relationships/notesSlide" Target="../notesSlides/notesSlide17.xml"/><Relationship Id="rId16" Type="http://schemas.openxmlformats.org/officeDocument/2006/relationships/image" Target="../media/image115.png"/><Relationship Id="rId20" Type="http://schemas.openxmlformats.org/officeDocument/2006/relationships/image" Target="../media/image119.svg"/><Relationship Id="rId1" Type="http://schemas.openxmlformats.org/officeDocument/2006/relationships/slideLayout" Target="../slideLayouts/slideLayout46.xml"/><Relationship Id="rId6" Type="http://schemas.openxmlformats.org/officeDocument/2006/relationships/image" Target="../media/image105.emf"/><Relationship Id="rId11" Type="http://schemas.openxmlformats.org/officeDocument/2006/relationships/image" Target="../media/image110.emf"/><Relationship Id="rId24" Type="http://schemas.openxmlformats.org/officeDocument/2006/relationships/image" Target="../media/image122.svg"/><Relationship Id="rId5" Type="http://schemas.openxmlformats.org/officeDocument/2006/relationships/image" Target="../media/image96.emf"/><Relationship Id="rId15" Type="http://schemas.openxmlformats.org/officeDocument/2006/relationships/image" Target="../media/image114.png"/><Relationship Id="rId23" Type="http://schemas.openxmlformats.org/officeDocument/2006/relationships/image" Target="../media/image121.png"/><Relationship Id="rId10" Type="http://schemas.openxmlformats.org/officeDocument/2006/relationships/image" Target="../media/image109.svg"/><Relationship Id="rId19" Type="http://schemas.openxmlformats.org/officeDocument/2006/relationships/image" Target="../media/image118.png"/><Relationship Id="rId4" Type="http://schemas.openxmlformats.org/officeDocument/2006/relationships/image" Target="../media/image104.svg"/><Relationship Id="rId9" Type="http://schemas.openxmlformats.org/officeDocument/2006/relationships/image" Target="../media/image108.png"/><Relationship Id="rId14" Type="http://schemas.openxmlformats.org/officeDocument/2006/relationships/image" Target="../media/image113.emf"/><Relationship Id="rId22" Type="http://schemas.openxmlformats.org/officeDocument/2006/relationships/image" Target="../media/image87.svg"/></Relationships>
</file>

<file path=ppt/slides/_rels/slide22.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image" Target="../media/image121.png"/><Relationship Id="rId7" Type="http://schemas.openxmlformats.org/officeDocument/2006/relationships/image" Target="../media/image125.png"/><Relationship Id="rId12" Type="http://schemas.openxmlformats.org/officeDocument/2006/relationships/image" Target="../media/image130.svg"/><Relationship Id="rId2" Type="http://schemas.openxmlformats.org/officeDocument/2006/relationships/notesSlide" Target="../notesSlides/notesSlide18.xml"/><Relationship Id="rId1" Type="http://schemas.openxmlformats.org/officeDocument/2006/relationships/slideLayout" Target="../slideLayouts/slideLayout46.xml"/><Relationship Id="rId6" Type="http://schemas.openxmlformats.org/officeDocument/2006/relationships/image" Target="../media/image124.svg"/><Relationship Id="rId11" Type="http://schemas.openxmlformats.org/officeDocument/2006/relationships/image" Target="../media/image129.png"/><Relationship Id="rId5" Type="http://schemas.openxmlformats.org/officeDocument/2006/relationships/image" Target="../media/image123.png"/><Relationship Id="rId10" Type="http://schemas.openxmlformats.org/officeDocument/2006/relationships/image" Target="../media/image128.png"/><Relationship Id="rId4" Type="http://schemas.openxmlformats.org/officeDocument/2006/relationships/image" Target="../media/image122.svg"/><Relationship Id="rId9" Type="http://schemas.openxmlformats.org/officeDocument/2006/relationships/image" Target="../media/image127.svg"/></Relationships>
</file>

<file path=ppt/slides/_rels/slide23.xml.rels><?xml version="1.0" encoding="UTF-8" standalone="yes"?>
<Relationships xmlns="http://schemas.openxmlformats.org/package/2006/relationships"><Relationship Id="rId3" Type="http://schemas.openxmlformats.org/officeDocument/2006/relationships/hyperlink" Target="http://bit.ly/AzFun" TargetMode="External"/><Relationship Id="rId2" Type="http://schemas.openxmlformats.org/officeDocument/2006/relationships/notesSlide" Target="../notesSlides/notesSlide19.xml"/><Relationship Id="rId1" Type="http://schemas.openxmlformats.org/officeDocument/2006/relationships/slideLayout" Target="../slideLayouts/slideLayout23.xml"/><Relationship Id="rId5" Type="http://schemas.openxmlformats.org/officeDocument/2006/relationships/image" Target="../media/image132.png"/><Relationship Id="rId4" Type="http://schemas.openxmlformats.org/officeDocument/2006/relationships/image" Target="../media/image131.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764E0-1AC0-41B6-8E79-ADCFACB98D57}"/>
              </a:ext>
            </a:extLst>
          </p:cNvPr>
          <p:cNvSpPr>
            <a:spLocks noGrp="1"/>
          </p:cNvSpPr>
          <p:nvPr>
            <p:ph type="title"/>
          </p:nvPr>
        </p:nvSpPr>
        <p:spPr/>
        <p:txBody>
          <a:bodyPr/>
          <a:lstStyle/>
          <a:p>
            <a:r>
              <a:rPr lang="en-US" dirty="0"/>
              <a:t>Digital Transformation</a:t>
            </a:r>
          </a:p>
        </p:txBody>
      </p:sp>
      <p:pic>
        <p:nvPicPr>
          <p:cNvPr id="6" name="Picture Placeholder 5" descr="A close up of a computer keyboard&#10;&#10;Description automatically generated">
            <a:extLst>
              <a:ext uri="{FF2B5EF4-FFF2-40B4-BE49-F238E27FC236}">
                <a16:creationId xmlns:a16="http://schemas.microsoft.com/office/drawing/2014/main" id="{B489B78C-7FB9-4C90-AD27-0A0066F581CD}"/>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a:xfrm>
            <a:off x="-7938" y="0"/>
            <a:ext cx="12192001" cy="4572000"/>
          </a:xfrm>
        </p:spPr>
      </p:pic>
      <p:grpSp>
        <p:nvGrpSpPr>
          <p:cNvPr id="10" name="Group 9">
            <a:extLst>
              <a:ext uri="{FF2B5EF4-FFF2-40B4-BE49-F238E27FC236}">
                <a16:creationId xmlns:a16="http://schemas.microsoft.com/office/drawing/2014/main" id="{A445CD61-07EC-472A-B036-D6F0ACFC2CC2}"/>
              </a:ext>
            </a:extLst>
          </p:cNvPr>
          <p:cNvGrpSpPr/>
          <p:nvPr/>
        </p:nvGrpSpPr>
        <p:grpSpPr>
          <a:xfrm>
            <a:off x="366607" y="4116257"/>
            <a:ext cx="9217660" cy="911486"/>
            <a:chOff x="510540" y="3962400"/>
            <a:chExt cx="9217660" cy="911486"/>
          </a:xfrm>
        </p:grpSpPr>
        <p:sp>
          <p:nvSpPr>
            <p:cNvPr id="7" name="Speaker Name">
              <a:extLst>
                <a:ext uri="{FF2B5EF4-FFF2-40B4-BE49-F238E27FC236}">
                  <a16:creationId xmlns:a16="http://schemas.microsoft.com/office/drawing/2014/main" id="{71C48795-BA6B-43D1-901A-726597D20B56}"/>
                </a:ext>
              </a:extLst>
            </p:cNvPr>
            <p:cNvSpPr txBox="1">
              <a:spLocks/>
            </p:cNvSpPr>
            <p:nvPr/>
          </p:nvSpPr>
          <p:spPr>
            <a:xfrm>
              <a:off x="584200" y="3962400"/>
              <a:ext cx="9144000" cy="338554"/>
            </a:xfrm>
            <a:prstGeom prst="rect">
              <a:avLst/>
            </a:prstGeom>
          </p:spPr>
          <p:txBody>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a:t>Donovan Brown, Principal Cloud Advocate</a:t>
              </a:r>
            </a:p>
          </p:txBody>
        </p:sp>
        <p:sp>
          <p:nvSpPr>
            <p:cNvPr id="8" name="Twitter Handel">
              <a:extLst>
                <a:ext uri="{FF2B5EF4-FFF2-40B4-BE49-F238E27FC236}">
                  <a16:creationId xmlns:a16="http://schemas.microsoft.com/office/drawing/2014/main" id="{7AF9138C-1017-4A1B-9646-E1A8E5B53697}"/>
                </a:ext>
              </a:extLst>
            </p:cNvPr>
            <p:cNvSpPr/>
            <p:nvPr/>
          </p:nvSpPr>
          <p:spPr>
            <a:xfrm>
              <a:off x="894080" y="4489983"/>
              <a:ext cx="1932837" cy="363946"/>
            </a:xfrm>
            <a:prstGeom prst="rect">
              <a:avLst/>
            </a:prstGeom>
          </p:spPr>
          <p:txBody>
            <a:bodyPr wrap="none">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765" b="0" i="0" u="none" strike="noStrike" kern="1200" cap="none" spc="0" normalizeH="0" baseline="0" noProof="0" dirty="0">
                  <a:ln>
                    <a:noFill/>
                  </a:ln>
                  <a:gradFill>
                    <a:gsLst>
                      <a:gs pos="91000">
                        <a:srgbClr val="FFFFFF"/>
                      </a:gs>
                      <a:gs pos="0">
                        <a:srgbClr val="FFFFFF"/>
                      </a:gs>
                    </a:gsLst>
                    <a:lin ang="5400000" scaled="0"/>
                  </a:gradFill>
                  <a:effectLst/>
                  <a:uLnTx/>
                  <a:uFillTx/>
                  <a:latin typeface="Segoe UI"/>
                  <a:ea typeface="+mn-ea"/>
                  <a:cs typeface="+mn-cs"/>
                </a:rPr>
                <a:t>@DonovanBrown</a:t>
              </a:r>
            </a:p>
          </p:txBody>
        </p:sp>
        <p:pic>
          <p:nvPicPr>
            <p:cNvPr id="9" name="Twitter Logo" descr="Image result for twitter logo png">
              <a:extLst>
                <a:ext uri="{FF2B5EF4-FFF2-40B4-BE49-F238E27FC236}">
                  <a16:creationId xmlns:a16="http://schemas.microsoft.com/office/drawing/2014/main" id="{4033D562-0AE4-4C5F-BC4F-A6F13FADBF1E}"/>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10540" y="4470026"/>
              <a:ext cx="403860" cy="40386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916254172"/>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634C679-ED3A-4348-93EB-5596CD968332}"/>
              </a:ext>
            </a:extLst>
          </p:cNvPr>
          <p:cNvSpPr txBox="1">
            <a:spLocks/>
          </p:cNvSpPr>
          <p:nvPr/>
        </p:nvSpPr>
        <p:spPr>
          <a:xfrm>
            <a:off x="0" y="0"/>
            <a:ext cx="12192000" cy="1421927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just" defTabSz="932742"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50" normalizeH="0" baseline="0" noProof="0">
                <a:ln w="3175">
                  <a:noFill/>
                </a:ln>
                <a:solidFill>
                  <a:srgbClr val="FFFFFF">
                    <a:alpha val="20000"/>
                  </a:srgbClr>
                </a:solidFill>
                <a:effectLst/>
                <a:uLnTx/>
                <a:uFillTx/>
                <a:latin typeface="Segoe UI"/>
                <a:ea typeface="+mn-ea"/>
                <a:cs typeface="Segoe UI" pitchFamily="34" charset="0"/>
              </a:rPr>
              <a:t>1 0 1 0 0 0 1 1 1 0 0 1 0 1 0 0 0 1 1 1 0 0 1 0 1 0 1 0 0 0 1 0 1 0 1 0 0 0 1 0 1 1 1 0 1 0 1 0 1 1 1 0 1 0 1 0 1 1 1 0 1 0 1 0 0 0 1 1 1 0 0 1 0 1 0 0 0 1 1 1 0 0 1 0 1 0 1 0 0 0 1 0 1 0 1 0 0 0 1 0 1 1 1 0 1 0 1 0 1 1 1 0 1 0 1 0 1 1 1 0 1 0 1 0 0 0 1 1 1 0 0 1 0 1 0 0 0 1 1 1 0 0 1 0 1 0 1 0 0 0 1 0 1 0 1 0 0 0 1 0 1 1 1 0 1 0 1 0 1 1 1 0 1 0 1 0 1 1 1 0 1 0 1 0 0 0 1 1 1 0 0 1 0 1 0 0 0 1 1 1 0 0 1 0 1 0 1 0 0 0 1 0 1 0 1 0 0 0 1 0 1 1 1 0 1 0 1 0 1 1 1 0 1 0 1 0 1 1 1 0 1 0 1 0 0 0 1 1 1 0 0 1 0 1 0 0 0 1 1 1 0 0 1 0 1 0 1 0 0 0 1 0 1 0 1 0 0 0 1 0 1 1 1 0 1 0 1 0 1 1 1 0 1 0 1 0 1 1 1 0 1 0 1 0 0 0 1 1 1 0 0 1 0 1 0 0 0 1 1 1 0 0 1 0 1 0 1 0 0 0 1 0 1 0 1 0 0 0 1 0 1 1 1 0 1 0 1 0 1 1 1 0 1 0 1 0 1 1 1 0 1 0 1 0 0 0 1 1 1 0 0 1 0 1 0 0 0 1 1 1 0 0 1 0 1 0 1 0 0 0 1 0 1 0 1 0 0 0 1 0 1 1 1 0 1 0 1 0 1 1 1 0 1 0 1 0 1 1 1 0 1 0 1 0 0 0 1 1 1 0 0 1 0 1 0 0 0 1 1 1 0 0 1 0 1 0 1 0 0 0 1 0 1 0 1 0 0 0 1 0 1 1 1 0 1 0 1 0 1 1 1 0 1 0 1 0 1 1 1 0 1 0 1 0 0 0 1 1 1 0 0 1 0 1 0 0 0 1 1 1 0 0 1 0 1 0 1 0 0 0 1 0 1 0 1 0 0 0 1 0 1 1 1 0 1 0 1 0 1 1 1 0 1 0 1 0 1 1 1 0 1 0 1 0 0 0 1 1 1 0 0 1 0 1 0 0 0 1 1 1 0 0 1 0 1 0 1 0 0 0 1 0 1 0 1 0 0 0 1 0 1 1 1 0 1 0 1 0 1 1 1 0 1 0 1 0 1 1 1 0 1 0 1 0 0 0 1 1 1 0 0 1 0 1 0 0 0 1 1 1 0 0 1 0 1 0 1 0 0 0 1 0 1 0 1 0 0 0 1 0 1 1 1 0 1 0 1 0 1 1 1 0 1 0 1 0 1 1 1 0 1 0 1 0 0 0 1 1 1 0 0 1 0 1 0 0 0 1 1 1 0 0 1 0 1 0 1 0 0 0 1 0 1 0 1 0 0 0 1 0 1 1 1 0 1 0 0 0 1 1 1 0 0 1 0 1 0 0 0 1 1 1 0 0 1 0 1 0 1 0 0 0 1 0 1 0 1 0 0 0 1 0 1 1 1 0 1 0 1 0 1 1 1 0 1 0 1 0 1 1 1 0 1 0 1 0 0 0 1 1 1 0 0 1 0 1 0 0 0 1 1 1 0 0 1 0 1 0 1 0 0 0 1 0 1 0 1 0 0 0 1 0 1 1 1 0 1 0 1 0 1 1 1 0 1 0 1 0 1 1 1 0 1 0 1 0 0 0 1 1 1 0 0 1 0 1 0 0 0 1 1 1 0 0 1 0 1 0 1 0 0 0 1 0 1 0 1 0 0 0 1 0 1 1 1 0 1 0 1 0 1 1 1 0 1 0 1 0 1 1 1 0 1 0 1 0 0 0 1 1 1 0 0 1 0 1 0 0 0 1 1 1 0 0 1 0 1 0 1 0 0 0 1 0 1 0 1 0 0 0 1 0 1 1 1 0 1 0 1 0 1 1 1 0 1 0 1 0 1 1 1 0 1 0 1 0 0 0 1 1 1 0 0 1 0 1 0 0 0 1 1 1 0 0 1 0 1 0 1 0 0 0 1 0 1 0 1 0 0 0 1 0 1 1 1 0 1 0 1 0 1 1 1 0 1 0 1 0 1 1 1 0 1 0 1 0 0 0 1 1 1 0 0 1 0 1 0 0 0 1 1 1 0 0 1 0 1 0 1 0 0 0 1 0 1 0 1 0 0 0 1 0 1 1 1 0 1 0 1 0 1 1 1 0 1 0 1 0 1 1 1 0 1 0 1 0 0 0 1 1 1 0 0 1 0 1 0 0 0 1 1 1 0 0 1 0 1 0 1 0 0 0 1 0 1 0 1 0 0 0 1 0 1 1 1 0 1 0 1 0 1 1 1 0 1 0 1 0 1 1 1 0 1 0 1 0 0 0 1 1 1 0 0 1 0 1 0 0 0 1 1 1 0 0 1 0 1 0 1 0 0 0 1 0 1 0 1 0 0 0 1 0 1 1 1 0 1 0 1 0 1 1 1 0 1 0 1 0 1 1 1 0 1 0 1 0 0 0 1 1 1 0 0 1 0 1 0 0 0 1 1 1 0 0 1 0 1 0 1 0 0 0 1 0 1 0 1 0 0 0 1 0 1 1 1 0 1 0 1 0 1 1 1 0 1 0 1 0 1 1 1 0 1 0 1 0 0 0 1 1 1 0 0 1 0 1 0 0 0 1 1 1 0 0 1 0 1 0 1 0 0 0 1 0 1 0 1 0 0 0 1 0 1 1 1 0 1 0 1 0 1 1 1 0 1 0 1 0 1 1 1 0 1 0 1 0 0 0 1 1 1 0 0 1 0 1 0 0 0 1 1 1 0 0 1 0 1 0 1 0 0 0 1 0 1 0 1 0 0 0 1 0 1 1 1 0 1 0 1 0 1 1 1 0 1 0 1 0 1 1 1 0 1 0 1 0 0 0 1 1 1 0 0 1 0 1 0 0 0 1 1 1 0 0 1 0 1 0 1 0 0 0 1 0 1 0 1 0 0 0 1 0 1 1 1 0</a:t>
            </a:r>
          </a:p>
          <a:p>
            <a:pPr marL="0" marR="0" lvl="0" indent="0" algn="just" defTabSz="932742"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50" normalizeH="0" baseline="0" noProof="0">
                <a:ln w="3175">
                  <a:noFill/>
                </a:ln>
                <a:solidFill>
                  <a:srgbClr val="FFFFFF">
                    <a:alpha val="20000"/>
                  </a:srgbClr>
                </a:solidFill>
                <a:effectLst/>
                <a:uLnTx/>
                <a:uFillTx/>
                <a:latin typeface="Segoe UI"/>
                <a:ea typeface="+mn-ea"/>
                <a:cs typeface="Segoe UI" pitchFamily="34" charset="0"/>
              </a:rPr>
              <a:t>1 0</a:t>
            </a:r>
          </a:p>
        </p:txBody>
      </p:sp>
      <p:sp>
        <p:nvSpPr>
          <p:cNvPr id="2" name="Title 1">
            <a:extLst>
              <a:ext uri="{FF2B5EF4-FFF2-40B4-BE49-F238E27FC236}">
                <a16:creationId xmlns:a16="http://schemas.microsoft.com/office/drawing/2014/main" id="{A3EDE810-C4C0-4563-B7A1-3CEAC101D668}"/>
              </a:ext>
            </a:extLst>
          </p:cNvPr>
          <p:cNvSpPr>
            <a:spLocks noGrp="1"/>
          </p:cNvSpPr>
          <p:nvPr>
            <p:ph type="title" idx="4294967295"/>
          </p:nvPr>
        </p:nvSpPr>
        <p:spPr>
          <a:xfrm>
            <a:off x="1524000" y="2967038"/>
            <a:ext cx="9144000" cy="923925"/>
          </a:xfrm>
        </p:spPr>
        <p:txBody>
          <a:bodyPr/>
          <a:lstStyle/>
          <a:p>
            <a:pPr algn="ctr"/>
            <a:r>
              <a:rPr lang="en-US" sz="6000">
                <a:gradFill>
                  <a:gsLst>
                    <a:gs pos="4000">
                      <a:schemeClr val="tx1"/>
                    </a:gs>
                    <a:gs pos="100000">
                      <a:schemeClr val="tx1"/>
                    </a:gs>
                  </a:gsLst>
                  <a:lin ang="5400000" scaled="0"/>
                </a:gradFill>
              </a:rPr>
              <a:t>The world runs on code</a:t>
            </a:r>
          </a:p>
        </p:txBody>
      </p:sp>
    </p:spTree>
    <p:extLst>
      <p:ext uri="{BB962C8B-B14F-4D97-AF65-F5344CB8AC3E}">
        <p14:creationId xmlns:p14="http://schemas.microsoft.com/office/powerpoint/2010/main" val="15573936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decel="100000" fill="hold" grpId="1" nodeType="withEffect">
                                  <p:stCondLst>
                                    <p:cond delay="0"/>
                                  </p:stCondLst>
                                  <p:childTnLst>
                                    <p:animMotion origin="layout" path="M 0 0 L 0 0.07778 " pathEditMode="relative" rAng="0" ptsTypes="AA">
                                      <p:cBhvr>
                                        <p:cTn id="9" dur="750" spd="-100000" fill="hold"/>
                                        <p:tgtEl>
                                          <p:spTgt spid="2"/>
                                        </p:tgtEl>
                                        <p:attrNameLst>
                                          <p:attrName>ppt_x</p:attrName>
                                          <p:attrName>ppt_y</p:attrName>
                                        </p:attrNameLst>
                                      </p:cBhvr>
                                      <p:rCtr x="0" y="3889"/>
                                    </p:animMotion>
                                  </p:childTnLst>
                                </p:cTn>
                              </p:par>
                              <p:par>
                                <p:cTn id="10" presetID="10"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2" grpId="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descr="city illustration">
            <a:extLst>
              <a:ext uri="{FF2B5EF4-FFF2-40B4-BE49-F238E27FC236}">
                <a16:creationId xmlns:a16="http://schemas.microsoft.com/office/drawing/2014/main" id="{9B815F66-A61B-44AF-BD49-013AB71BA6A1}"/>
              </a:ext>
              <a:ext uri="{C183D7F6-B498-43B3-948B-1728B52AA6E4}">
                <adec:decorative xmlns:adec="http://schemas.microsoft.com/office/drawing/2017/decorative" val="0"/>
              </a:ext>
            </a:extLst>
          </p:cNvPr>
          <p:cNvSpPr/>
          <p:nvPr/>
        </p:nvSpPr>
        <p:spPr bwMode="auto">
          <a:xfrm>
            <a:off x="0" y="4760705"/>
            <a:ext cx="12192000" cy="823282"/>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62" name="Rectangle 261">
            <a:extLst>
              <a:ext uri="{FF2B5EF4-FFF2-40B4-BE49-F238E27FC236}">
                <a16:creationId xmlns:a16="http://schemas.microsoft.com/office/drawing/2014/main" id="{600C0092-2FEC-4DE6-A7C7-ECD26A12C201}"/>
              </a:ext>
              <a:ext uri="{C183D7F6-B498-43B3-948B-1728B52AA6E4}">
                <adec:decorative xmlns:adec="http://schemas.microsoft.com/office/drawing/2017/decorative" val="1"/>
              </a:ext>
            </a:extLst>
          </p:cNvPr>
          <p:cNvSpPr/>
          <p:nvPr/>
        </p:nvSpPr>
        <p:spPr bwMode="auto">
          <a:xfrm>
            <a:off x="0" y="4501155"/>
            <a:ext cx="12192000" cy="256114"/>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388" name="Group 387">
            <a:extLst>
              <a:ext uri="{FF2B5EF4-FFF2-40B4-BE49-F238E27FC236}">
                <a16:creationId xmlns:a16="http://schemas.microsoft.com/office/drawing/2014/main" id="{3343E9DC-BB8E-4BCD-9BE5-A945C3EC530F}"/>
              </a:ext>
              <a:ext uri="{C183D7F6-B498-43B3-948B-1728B52AA6E4}">
                <adec:decorative xmlns:adec="http://schemas.microsoft.com/office/drawing/2017/decorative" val="1"/>
              </a:ext>
            </a:extLst>
          </p:cNvPr>
          <p:cNvGrpSpPr/>
          <p:nvPr/>
        </p:nvGrpSpPr>
        <p:grpSpPr>
          <a:xfrm>
            <a:off x="252891" y="2026775"/>
            <a:ext cx="2237710" cy="2568601"/>
            <a:chOff x="271463" y="5253038"/>
            <a:chExt cx="633413" cy="727076"/>
          </a:xfrm>
        </p:grpSpPr>
        <p:sp>
          <p:nvSpPr>
            <p:cNvPr id="389" name="Oval 496">
              <a:extLst>
                <a:ext uri="{FF2B5EF4-FFF2-40B4-BE49-F238E27FC236}">
                  <a16:creationId xmlns:a16="http://schemas.microsoft.com/office/drawing/2014/main" id="{AEE93D71-2B9C-4D34-92B2-5316079502B9}"/>
                </a:ext>
              </a:extLst>
            </p:cNvPr>
            <p:cNvSpPr>
              <a:spLocks noChangeArrowheads="1"/>
            </p:cNvSpPr>
            <p:nvPr/>
          </p:nvSpPr>
          <p:spPr bwMode="auto">
            <a:xfrm>
              <a:off x="333376" y="5554664"/>
              <a:ext cx="38100" cy="381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90" name="Rectangle 497">
              <a:extLst>
                <a:ext uri="{FF2B5EF4-FFF2-40B4-BE49-F238E27FC236}">
                  <a16:creationId xmlns:a16="http://schemas.microsoft.com/office/drawing/2014/main" id="{AB69190A-B9DD-46ED-B0BE-48E24845BCC4}"/>
                </a:ext>
              </a:extLst>
            </p:cNvPr>
            <p:cNvSpPr>
              <a:spLocks noChangeArrowheads="1"/>
            </p:cNvSpPr>
            <p:nvPr/>
          </p:nvSpPr>
          <p:spPr bwMode="auto">
            <a:xfrm>
              <a:off x="427038" y="5253038"/>
              <a:ext cx="477838" cy="163513"/>
            </a:xfrm>
            <a:prstGeom prst="rect">
              <a:avLst/>
            </a:prstGeom>
            <a:solidFill>
              <a:schemeClr val="accent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91" name="Rectangle 498">
              <a:extLst>
                <a:ext uri="{FF2B5EF4-FFF2-40B4-BE49-F238E27FC236}">
                  <a16:creationId xmlns:a16="http://schemas.microsoft.com/office/drawing/2014/main" id="{E8EF1A06-33CB-4F6E-A7AF-6C2FEE225EA4}"/>
                </a:ext>
              </a:extLst>
            </p:cNvPr>
            <p:cNvSpPr>
              <a:spLocks noChangeArrowheads="1"/>
            </p:cNvSpPr>
            <p:nvPr/>
          </p:nvSpPr>
          <p:spPr bwMode="auto">
            <a:xfrm>
              <a:off x="427038" y="5416551"/>
              <a:ext cx="477838" cy="563563"/>
            </a:xfrm>
            <a:prstGeom prst="rect">
              <a:avLst/>
            </a:prstGeom>
            <a:solidFill>
              <a:srgbClr val="006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92" name="Freeform 499">
              <a:extLst>
                <a:ext uri="{FF2B5EF4-FFF2-40B4-BE49-F238E27FC236}">
                  <a16:creationId xmlns:a16="http://schemas.microsoft.com/office/drawing/2014/main" id="{21A191BA-ADCB-43ED-AD75-C7C7650DCBAA}"/>
                </a:ext>
              </a:extLst>
            </p:cNvPr>
            <p:cNvSpPr>
              <a:spLocks/>
            </p:cNvSpPr>
            <p:nvPr/>
          </p:nvSpPr>
          <p:spPr bwMode="auto">
            <a:xfrm>
              <a:off x="563563" y="5270501"/>
              <a:ext cx="201613" cy="128588"/>
            </a:xfrm>
            <a:custGeom>
              <a:avLst/>
              <a:gdLst>
                <a:gd name="T0" fmla="*/ 63 w 127"/>
                <a:gd name="T1" fmla="*/ 0 h 81"/>
                <a:gd name="T2" fmla="*/ 0 w 127"/>
                <a:gd name="T3" fmla="*/ 81 h 81"/>
                <a:gd name="T4" fmla="*/ 127 w 127"/>
                <a:gd name="T5" fmla="*/ 81 h 81"/>
                <a:gd name="T6" fmla="*/ 63 w 127"/>
                <a:gd name="T7" fmla="*/ 0 h 81"/>
              </a:gdLst>
              <a:ahLst/>
              <a:cxnLst>
                <a:cxn ang="0">
                  <a:pos x="T0" y="T1"/>
                </a:cxn>
                <a:cxn ang="0">
                  <a:pos x="T2" y="T3"/>
                </a:cxn>
                <a:cxn ang="0">
                  <a:pos x="T4" y="T5"/>
                </a:cxn>
                <a:cxn ang="0">
                  <a:pos x="T6" y="T7"/>
                </a:cxn>
              </a:cxnLst>
              <a:rect l="0" t="0" r="r" b="b"/>
              <a:pathLst>
                <a:path w="127" h="81">
                  <a:moveTo>
                    <a:pt x="63" y="0"/>
                  </a:moveTo>
                  <a:lnTo>
                    <a:pt x="0" y="81"/>
                  </a:lnTo>
                  <a:lnTo>
                    <a:pt x="127" y="81"/>
                  </a:lnTo>
                  <a:lnTo>
                    <a:pt x="63" y="0"/>
                  </a:lnTo>
                  <a:close/>
                </a:path>
              </a:pathLst>
            </a:custGeom>
            <a:solidFill>
              <a:srgbClr val="006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93" name="Rectangle 500">
              <a:extLst>
                <a:ext uri="{FF2B5EF4-FFF2-40B4-BE49-F238E27FC236}">
                  <a16:creationId xmlns:a16="http://schemas.microsoft.com/office/drawing/2014/main" id="{F3470794-FBCD-4159-8D09-B74AE866C12B}"/>
                </a:ext>
              </a:extLst>
            </p:cNvPr>
            <p:cNvSpPr>
              <a:spLocks noChangeArrowheads="1"/>
            </p:cNvSpPr>
            <p:nvPr/>
          </p:nvSpPr>
          <p:spPr bwMode="auto">
            <a:xfrm>
              <a:off x="803276" y="5353051"/>
              <a:ext cx="55563" cy="46038"/>
            </a:xfrm>
            <a:prstGeom prst="rect">
              <a:avLst/>
            </a:prstGeom>
            <a:solidFill>
              <a:srgbClr val="006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94" name="Freeform 501">
              <a:extLst>
                <a:ext uri="{FF2B5EF4-FFF2-40B4-BE49-F238E27FC236}">
                  <a16:creationId xmlns:a16="http://schemas.microsoft.com/office/drawing/2014/main" id="{A582005F-DAC9-402A-9555-364251F7588D}"/>
                </a:ext>
              </a:extLst>
            </p:cNvPr>
            <p:cNvSpPr>
              <a:spLocks/>
            </p:cNvSpPr>
            <p:nvPr/>
          </p:nvSpPr>
          <p:spPr bwMode="auto">
            <a:xfrm>
              <a:off x="803276" y="5305426"/>
              <a:ext cx="55563" cy="41275"/>
            </a:xfrm>
            <a:custGeom>
              <a:avLst/>
              <a:gdLst>
                <a:gd name="T0" fmla="*/ 35 w 35"/>
                <a:gd name="T1" fmla="*/ 26 h 26"/>
                <a:gd name="T2" fmla="*/ 0 w 35"/>
                <a:gd name="T3" fmla="*/ 26 h 26"/>
                <a:gd name="T4" fmla="*/ 18 w 35"/>
                <a:gd name="T5" fmla="*/ 0 h 26"/>
                <a:gd name="T6" fmla="*/ 35 w 35"/>
                <a:gd name="T7" fmla="*/ 26 h 26"/>
              </a:gdLst>
              <a:ahLst/>
              <a:cxnLst>
                <a:cxn ang="0">
                  <a:pos x="T0" y="T1"/>
                </a:cxn>
                <a:cxn ang="0">
                  <a:pos x="T2" y="T3"/>
                </a:cxn>
                <a:cxn ang="0">
                  <a:pos x="T4" y="T5"/>
                </a:cxn>
                <a:cxn ang="0">
                  <a:pos x="T6" y="T7"/>
                </a:cxn>
              </a:cxnLst>
              <a:rect l="0" t="0" r="r" b="b"/>
              <a:pathLst>
                <a:path w="35" h="26">
                  <a:moveTo>
                    <a:pt x="35" y="26"/>
                  </a:moveTo>
                  <a:lnTo>
                    <a:pt x="0" y="26"/>
                  </a:lnTo>
                  <a:lnTo>
                    <a:pt x="18" y="0"/>
                  </a:lnTo>
                  <a:lnTo>
                    <a:pt x="35" y="26"/>
                  </a:lnTo>
                  <a:close/>
                </a:path>
              </a:pathLst>
            </a:custGeom>
            <a:solidFill>
              <a:srgbClr val="006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95" name="Rectangle 502">
              <a:extLst>
                <a:ext uri="{FF2B5EF4-FFF2-40B4-BE49-F238E27FC236}">
                  <a16:creationId xmlns:a16="http://schemas.microsoft.com/office/drawing/2014/main" id="{AECBAFA6-2BC1-4F4E-A237-7D484058EF56}"/>
                </a:ext>
              </a:extLst>
            </p:cNvPr>
            <p:cNvSpPr>
              <a:spLocks noChangeArrowheads="1"/>
            </p:cNvSpPr>
            <p:nvPr/>
          </p:nvSpPr>
          <p:spPr bwMode="auto">
            <a:xfrm>
              <a:off x="817563" y="5364164"/>
              <a:ext cx="26988" cy="23813"/>
            </a:xfrm>
            <a:prstGeom prst="rect">
              <a:avLst/>
            </a:prstGeom>
            <a:solidFill>
              <a:srgbClr val="40CD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96" name="Rectangle 503">
              <a:extLst>
                <a:ext uri="{FF2B5EF4-FFF2-40B4-BE49-F238E27FC236}">
                  <a16:creationId xmlns:a16="http://schemas.microsoft.com/office/drawing/2014/main" id="{408C4A1A-00AF-4D85-8A5B-63FCA77EA5B3}"/>
                </a:ext>
              </a:extLst>
            </p:cNvPr>
            <p:cNvSpPr>
              <a:spLocks noChangeArrowheads="1"/>
            </p:cNvSpPr>
            <p:nvPr/>
          </p:nvSpPr>
          <p:spPr bwMode="auto">
            <a:xfrm>
              <a:off x="473076" y="5353051"/>
              <a:ext cx="55563" cy="46038"/>
            </a:xfrm>
            <a:prstGeom prst="rect">
              <a:avLst/>
            </a:prstGeom>
            <a:solidFill>
              <a:srgbClr val="006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97" name="Freeform 504">
              <a:extLst>
                <a:ext uri="{FF2B5EF4-FFF2-40B4-BE49-F238E27FC236}">
                  <a16:creationId xmlns:a16="http://schemas.microsoft.com/office/drawing/2014/main" id="{1533434A-566A-4A73-89A9-9086ABA25375}"/>
                </a:ext>
              </a:extLst>
            </p:cNvPr>
            <p:cNvSpPr>
              <a:spLocks/>
            </p:cNvSpPr>
            <p:nvPr/>
          </p:nvSpPr>
          <p:spPr bwMode="auto">
            <a:xfrm>
              <a:off x="473076" y="5305426"/>
              <a:ext cx="55563" cy="41275"/>
            </a:xfrm>
            <a:custGeom>
              <a:avLst/>
              <a:gdLst>
                <a:gd name="T0" fmla="*/ 35 w 35"/>
                <a:gd name="T1" fmla="*/ 26 h 26"/>
                <a:gd name="T2" fmla="*/ 0 w 35"/>
                <a:gd name="T3" fmla="*/ 26 h 26"/>
                <a:gd name="T4" fmla="*/ 17 w 35"/>
                <a:gd name="T5" fmla="*/ 0 h 26"/>
                <a:gd name="T6" fmla="*/ 35 w 35"/>
                <a:gd name="T7" fmla="*/ 26 h 26"/>
              </a:gdLst>
              <a:ahLst/>
              <a:cxnLst>
                <a:cxn ang="0">
                  <a:pos x="T0" y="T1"/>
                </a:cxn>
                <a:cxn ang="0">
                  <a:pos x="T2" y="T3"/>
                </a:cxn>
                <a:cxn ang="0">
                  <a:pos x="T4" y="T5"/>
                </a:cxn>
                <a:cxn ang="0">
                  <a:pos x="T6" y="T7"/>
                </a:cxn>
              </a:cxnLst>
              <a:rect l="0" t="0" r="r" b="b"/>
              <a:pathLst>
                <a:path w="35" h="26">
                  <a:moveTo>
                    <a:pt x="35" y="26"/>
                  </a:moveTo>
                  <a:lnTo>
                    <a:pt x="0" y="26"/>
                  </a:lnTo>
                  <a:lnTo>
                    <a:pt x="17" y="0"/>
                  </a:lnTo>
                  <a:lnTo>
                    <a:pt x="35" y="26"/>
                  </a:lnTo>
                  <a:close/>
                </a:path>
              </a:pathLst>
            </a:custGeom>
            <a:solidFill>
              <a:srgbClr val="006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98" name="Rectangle 505">
              <a:extLst>
                <a:ext uri="{FF2B5EF4-FFF2-40B4-BE49-F238E27FC236}">
                  <a16:creationId xmlns:a16="http://schemas.microsoft.com/office/drawing/2014/main" id="{48EA28BF-BC87-4AA0-A277-CA78141687DB}"/>
                </a:ext>
              </a:extLst>
            </p:cNvPr>
            <p:cNvSpPr>
              <a:spLocks noChangeArrowheads="1"/>
            </p:cNvSpPr>
            <p:nvPr/>
          </p:nvSpPr>
          <p:spPr bwMode="auto">
            <a:xfrm>
              <a:off x="487363" y="5364164"/>
              <a:ext cx="23813" cy="23813"/>
            </a:xfrm>
            <a:prstGeom prst="rect">
              <a:avLst/>
            </a:prstGeom>
            <a:solidFill>
              <a:srgbClr val="40CD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99" name="Freeform 506">
              <a:extLst>
                <a:ext uri="{FF2B5EF4-FFF2-40B4-BE49-F238E27FC236}">
                  <a16:creationId xmlns:a16="http://schemas.microsoft.com/office/drawing/2014/main" id="{AFFB17E4-D3D8-44EC-B5FE-72A1404ACC87}"/>
                </a:ext>
              </a:extLst>
            </p:cNvPr>
            <p:cNvSpPr>
              <a:spLocks/>
            </p:cNvSpPr>
            <p:nvPr/>
          </p:nvSpPr>
          <p:spPr bwMode="auto">
            <a:xfrm>
              <a:off x="642938" y="5329239"/>
              <a:ext cx="42863" cy="69850"/>
            </a:xfrm>
            <a:custGeom>
              <a:avLst/>
              <a:gdLst>
                <a:gd name="T0" fmla="*/ 6 w 12"/>
                <a:gd name="T1" fmla="*/ 0 h 20"/>
                <a:gd name="T2" fmla="*/ 0 w 12"/>
                <a:gd name="T3" fmla="*/ 5 h 20"/>
                <a:gd name="T4" fmla="*/ 0 w 12"/>
                <a:gd name="T5" fmla="*/ 20 h 20"/>
                <a:gd name="T6" fmla="*/ 12 w 12"/>
                <a:gd name="T7" fmla="*/ 20 h 20"/>
                <a:gd name="T8" fmla="*/ 12 w 12"/>
                <a:gd name="T9" fmla="*/ 5 h 20"/>
                <a:gd name="T10" fmla="*/ 6 w 12"/>
                <a:gd name="T11" fmla="*/ 0 h 20"/>
              </a:gdLst>
              <a:ahLst/>
              <a:cxnLst>
                <a:cxn ang="0">
                  <a:pos x="T0" y="T1"/>
                </a:cxn>
                <a:cxn ang="0">
                  <a:pos x="T2" y="T3"/>
                </a:cxn>
                <a:cxn ang="0">
                  <a:pos x="T4" y="T5"/>
                </a:cxn>
                <a:cxn ang="0">
                  <a:pos x="T6" y="T7"/>
                </a:cxn>
                <a:cxn ang="0">
                  <a:pos x="T8" y="T9"/>
                </a:cxn>
                <a:cxn ang="0">
                  <a:pos x="T10" y="T11"/>
                </a:cxn>
              </a:cxnLst>
              <a:rect l="0" t="0" r="r" b="b"/>
              <a:pathLst>
                <a:path w="12" h="20">
                  <a:moveTo>
                    <a:pt x="6" y="0"/>
                  </a:moveTo>
                  <a:cubicBezTo>
                    <a:pt x="3" y="0"/>
                    <a:pt x="0" y="2"/>
                    <a:pt x="0" y="5"/>
                  </a:cubicBezTo>
                  <a:cubicBezTo>
                    <a:pt x="0" y="20"/>
                    <a:pt x="0" y="20"/>
                    <a:pt x="0" y="20"/>
                  </a:cubicBezTo>
                  <a:cubicBezTo>
                    <a:pt x="12" y="20"/>
                    <a:pt x="12" y="20"/>
                    <a:pt x="12" y="20"/>
                  </a:cubicBezTo>
                  <a:cubicBezTo>
                    <a:pt x="12" y="5"/>
                    <a:pt x="12" y="5"/>
                    <a:pt x="12" y="5"/>
                  </a:cubicBezTo>
                  <a:cubicBezTo>
                    <a:pt x="12" y="2"/>
                    <a:pt x="10" y="0"/>
                    <a:pt x="6" y="0"/>
                  </a:cubicBezTo>
                  <a:close/>
                </a:path>
              </a:pathLst>
            </a:custGeom>
            <a:solidFill>
              <a:srgbClr val="40CD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00" name="Freeform 507">
              <a:extLst>
                <a:ext uri="{FF2B5EF4-FFF2-40B4-BE49-F238E27FC236}">
                  <a16:creationId xmlns:a16="http://schemas.microsoft.com/office/drawing/2014/main" id="{12172946-42D6-4ED4-A505-7469D8355A51}"/>
                </a:ext>
              </a:extLst>
            </p:cNvPr>
            <p:cNvSpPr>
              <a:spLocks/>
            </p:cNvSpPr>
            <p:nvPr/>
          </p:nvSpPr>
          <p:spPr bwMode="auto">
            <a:xfrm>
              <a:off x="449263" y="5467351"/>
              <a:ext cx="41275" cy="73025"/>
            </a:xfrm>
            <a:custGeom>
              <a:avLst/>
              <a:gdLst>
                <a:gd name="T0" fmla="*/ 6 w 12"/>
                <a:gd name="T1" fmla="*/ 0 h 21"/>
                <a:gd name="T2" fmla="*/ 0 w 12"/>
                <a:gd name="T3" fmla="*/ 6 h 21"/>
                <a:gd name="T4" fmla="*/ 0 w 12"/>
                <a:gd name="T5" fmla="*/ 21 h 21"/>
                <a:gd name="T6" fmla="*/ 12 w 12"/>
                <a:gd name="T7" fmla="*/ 21 h 21"/>
                <a:gd name="T8" fmla="*/ 12 w 12"/>
                <a:gd name="T9" fmla="*/ 6 h 21"/>
                <a:gd name="T10" fmla="*/ 6 w 12"/>
                <a:gd name="T11" fmla="*/ 0 h 21"/>
              </a:gdLst>
              <a:ahLst/>
              <a:cxnLst>
                <a:cxn ang="0">
                  <a:pos x="T0" y="T1"/>
                </a:cxn>
                <a:cxn ang="0">
                  <a:pos x="T2" y="T3"/>
                </a:cxn>
                <a:cxn ang="0">
                  <a:pos x="T4" y="T5"/>
                </a:cxn>
                <a:cxn ang="0">
                  <a:pos x="T6" y="T7"/>
                </a:cxn>
                <a:cxn ang="0">
                  <a:pos x="T8" y="T9"/>
                </a:cxn>
                <a:cxn ang="0">
                  <a:pos x="T10" y="T11"/>
                </a:cxn>
              </a:cxnLst>
              <a:rect l="0" t="0" r="r" b="b"/>
              <a:pathLst>
                <a:path w="12" h="21">
                  <a:moveTo>
                    <a:pt x="6" y="0"/>
                  </a:moveTo>
                  <a:cubicBezTo>
                    <a:pt x="3" y="0"/>
                    <a:pt x="0" y="3"/>
                    <a:pt x="0" y="6"/>
                  </a:cubicBezTo>
                  <a:cubicBezTo>
                    <a:pt x="0" y="21"/>
                    <a:pt x="0" y="21"/>
                    <a:pt x="0" y="21"/>
                  </a:cubicBezTo>
                  <a:cubicBezTo>
                    <a:pt x="12" y="21"/>
                    <a:pt x="12" y="21"/>
                    <a:pt x="12" y="21"/>
                  </a:cubicBezTo>
                  <a:cubicBezTo>
                    <a:pt x="12" y="6"/>
                    <a:pt x="12" y="6"/>
                    <a:pt x="12" y="6"/>
                  </a:cubicBezTo>
                  <a:cubicBezTo>
                    <a:pt x="12" y="3"/>
                    <a:pt x="9" y="0"/>
                    <a:pt x="6" y="0"/>
                  </a:cubicBezTo>
                  <a:close/>
                </a:path>
              </a:pathLst>
            </a:custGeom>
            <a:solidFill>
              <a:srgbClr val="40CD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01" name="Freeform 508">
              <a:extLst>
                <a:ext uri="{FF2B5EF4-FFF2-40B4-BE49-F238E27FC236}">
                  <a16:creationId xmlns:a16="http://schemas.microsoft.com/office/drawing/2014/main" id="{32EA9342-5336-42CE-BA23-A1EF2353CEAF}"/>
                </a:ext>
              </a:extLst>
            </p:cNvPr>
            <p:cNvSpPr>
              <a:spLocks/>
            </p:cNvSpPr>
            <p:nvPr/>
          </p:nvSpPr>
          <p:spPr bwMode="auto">
            <a:xfrm>
              <a:off x="838201" y="5467351"/>
              <a:ext cx="41275" cy="73025"/>
            </a:xfrm>
            <a:custGeom>
              <a:avLst/>
              <a:gdLst>
                <a:gd name="T0" fmla="*/ 6 w 12"/>
                <a:gd name="T1" fmla="*/ 0 h 21"/>
                <a:gd name="T2" fmla="*/ 0 w 12"/>
                <a:gd name="T3" fmla="*/ 6 h 21"/>
                <a:gd name="T4" fmla="*/ 0 w 12"/>
                <a:gd name="T5" fmla="*/ 21 h 21"/>
                <a:gd name="T6" fmla="*/ 12 w 12"/>
                <a:gd name="T7" fmla="*/ 21 h 21"/>
                <a:gd name="T8" fmla="*/ 12 w 12"/>
                <a:gd name="T9" fmla="*/ 6 h 21"/>
                <a:gd name="T10" fmla="*/ 6 w 12"/>
                <a:gd name="T11" fmla="*/ 0 h 21"/>
              </a:gdLst>
              <a:ahLst/>
              <a:cxnLst>
                <a:cxn ang="0">
                  <a:pos x="T0" y="T1"/>
                </a:cxn>
                <a:cxn ang="0">
                  <a:pos x="T2" y="T3"/>
                </a:cxn>
                <a:cxn ang="0">
                  <a:pos x="T4" y="T5"/>
                </a:cxn>
                <a:cxn ang="0">
                  <a:pos x="T6" y="T7"/>
                </a:cxn>
                <a:cxn ang="0">
                  <a:pos x="T8" y="T9"/>
                </a:cxn>
                <a:cxn ang="0">
                  <a:pos x="T10" y="T11"/>
                </a:cxn>
              </a:cxnLst>
              <a:rect l="0" t="0" r="r" b="b"/>
              <a:pathLst>
                <a:path w="12" h="21">
                  <a:moveTo>
                    <a:pt x="6" y="0"/>
                  </a:moveTo>
                  <a:cubicBezTo>
                    <a:pt x="3" y="0"/>
                    <a:pt x="0" y="3"/>
                    <a:pt x="0" y="6"/>
                  </a:cubicBezTo>
                  <a:cubicBezTo>
                    <a:pt x="0" y="21"/>
                    <a:pt x="0" y="21"/>
                    <a:pt x="0" y="21"/>
                  </a:cubicBezTo>
                  <a:cubicBezTo>
                    <a:pt x="12" y="21"/>
                    <a:pt x="12" y="21"/>
                    <a:pt x="12" y="21"/>
                  </a:cubicBezTo>
                  <a:cubicBezTo>
                    <a:pt x="12" y="6"/>
                    <a:pt x="12" y="6"/>
                    <a:pt x="12" y="6"/>
                  </a:cubicBezTo>
                  <a:cubicBezTo>
                    <a:pt x="12" y="3"/>
                    <a:pt x="9" y="0"/>
                    <a:pt x="6" y="0"/>
                  </a:cubicBezTo>
                  <a:close/>
                </a:path>
              </a:pathLst>
            </a:custGeom>
            <a:solidFill>
              <a:srgbClr val="40CD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02" name="Freeform 509">
              <a:extLst>
                <a:ext uri="{FF2B5EF4-FFF2-40B4-BE49-F238E27FC236}">
                  <a16:creationId xmlns:a16="http://schemas.microsoft.com/office/drawing/2014/main" id="{9738A771-0E24-4ACC-9D37-19853717DD8B}"/>
                </a:ext>
              </a:extLst>
            </p:cNvPr>
            <p:cNvSpPr>
              <a:spLocks/>
            </p:cNvSpPr>
            <p:nvPr/>
          </p:nvSpPr>
          <p:spPr bwMode="auto">
            <a:xfrm>
              <a:off x="768351" y="5467351"/>
              <a:ext cx="41275" cy="73025"/>
            </a:xfrm>
            <a:custGeom>
              <a:avLst/>
              <a:gdLst>
                <a:gd name="T0" fmla="*/ 6 w 12"/>
                <a:gd name="T1" fmla="*/ 0 h 21"/>
                <a:gd name="T2" fmla="*/ 0 w 12"/>
                <a:gd name="T3" fmla="*/ 6 h 21"/>
                <a:gd name="T4" fmla="*/ 0 w 12"/>
                <a:gd name="T5" fmla="*/ 21 h 21"/>
                <a:gd name="T6" fmla="*/ 12 w 12"/>
                <a:gd name="T7" fmla="*/ 21 h 21"/>
                <a:gd name="T8" fmla="*/ 12 w 12"/>
                <a:gd name="T9" fmla="*/ 6 h 21"/>
                <a:gd name="T10" fmla="*/ 6 w 12"/>
                <a:gd name="T11" fmla="*/ 0 h 21"/>
              </a:gdLst>
              <a:ahLst/>
              <a:cxnLst>
                <a:cxn ang="0">
                  <a:pos x="T0" y="T1"/>
                </a:cxn>
                <a:cxn ang="0">
                  <a:pos x="T2" y="T3"/>
                </a:cxn>
                <a:cxn ang="0">
                  <a:pos x="T4" y="T5"/>
                </a:cxn>
                <a:cxn ang="0">
                  <a:pos x="T6" y="T7"/>
                </a:cxn>
                <a:cxn ang="0">
                  <a:pos x="T8" y="T9"/>
                </a:cxn>
                <a:cxn ang="0">
                  <a:pos x="T10" y="T11"/>
                </a:cxn>
              </a:cxnLst>
              <a:rect l="0" t="0" r="r" b="b"/>
              <a:pathLst>
                <a:path w="12" h="21">
                  <a:moveTo>
                    <a:pt x="6" y="0"/>
                  </a:moveTo>
                  <a:cubicBezTo>
                    <a:pt x="3" y="0"/>
                    <a:pt x="0" y="3"/>
                    <a:pt x="0" y="6"/>
                  </a:cubicBezTo>
                  <a:cubicBezTo>
                    <a:pt x="0" y="21"/>
                    <a:pt x="0" y="21"/>
                    <a:pt x="0" y="21"/>
                  </a:cubicBezTo>
                  <a:cubicBezTo>
                    <a:pt x="12" y="21"/>
                    <a:pt x="12" y="21"/>
                    <a:pt x="12" y="21"/>
                  </a:cubicBezTo>
                  <a:cubicBezTo>
                    <a:pt x="12" y="6"/>
                    <a:pt x="12" y="6"/>
                    <a:pt x="12" y="6"/>
                  </a:cubicBezTo>
                  <a:cubicBezTo>
                    <a:pt x="12" y="3"/>
                    <a:pt x="9" y="0"/>
                    <a:pt x="6" y="0"/>
                  </a:cubicBezTo>
                  <a:close/>
                </a:path>
              </a:pathLst>
            </a:custGeom>
            <a:solidFill>
              <a:srgbClr val="40CD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03" name="Freeform 510">
              <a:extLst>
                <a:ext uri="{FF2B5EF4-FFF2-40B4-BE49-F238E27FC236}">
                  <a16:creationId xmlns:a16="http://schemas.microsoft.com/office/drawing/2014/main" id="{BAB13468-2597-4DAC-A10D-6CDC62583D3B}"/>
                </a:ext>
              </a:extLst>
            </p:cNvPr>
            <p:cNvSpPr>
              <a:spLocks/>
            </p:cNvSpPr>
            <p:nvPr/>
          </p:nvSpPr>
          <p:spPr bwMode="auto">
            <a:xfrm>
              <a:off x="522288" y="5467351"/>
              <a:ext cx="38100" cy="73025"/>
            </a:xfrm>
            <a:custGeom>
              <a:avLst/>
              <a:gdLst>
                <a:gd name="T0" fmla="*/ 6 w 11"/>
                <a:gd name="T1" fmla="*/ 0 h 21"/>
                <a:gd name="T2" fmla="*/ 0 w 11"/>
                <a:gd name="T3" fmla="*/ 6 h 21"/>
                <a:gd name="T4" fmla="*/ 0 w 11"/>
                <a:gd name="T5" fmla="*/ 21 h 21"/>
                <a:gd name="T6" fmla="*/ 11 w 11"/>
                <a:gd name="T7" fmla="*/ 21 h 21"/>
                <a:gd name="T8" fmla="*/ 11 w 11"/>
                <a:gd name="T9" fmla="*/ 6 h 21"/>
                <a:gd name="T10" fmla="*/ 6 w 11"/>
                <a:gd name="T11" fmla="*/ 0 h 21"/>
              </a:gdLst>
              <a:ahLst/>
              <a:cxnLst>
                <a:cxn ang="0">
                  <a:pos x="T0" y="T1"/>
                </a:cxn>
                <a:cxn ang="0">
                  <a:pos x="T2" y="T3"/>
                </a:cxn>
                <a:cxn ang="0">
                  <a:pos x="T4" y="T5"/>
                </a:cxn>
                <a:cxn ang="0">
                  <a:pos x="T6" y="T7"/>
                </a:cxn>
                <a:cxn ang="0">
                  <a:pos x="T8" y="T9"/>
                </a:cxn>
                <a:cxn ang="0">
                  <a:pos x="T10" y="T11"/>
                </a:cxn>
              </a:cxnLst>
              <a:rect l="0" t="0" r="r" b="b"/>
              <a:pathLst>
                <a:path w="11" h="21">
                  <a:moveTo>
                    <a:pt x="6" y="0"/>
                  </a:moveTo>
                  <a:cubicBezTo>
                    <a:pt x="2" y="0"/>
                    <a:pt x="0" y="3"/>
                    <a:pt x="0" y="6"/>
                  </a:cubicBezTo>
                  <a:cubicBezTo>
                    <a:pt x="0" y="21"/>
                    <a:pt x="0" y="21"/>
                    <a:pt x="0" y="21"/>
                  </a:cubicBezTo>
                  <a:cubicBezTo>
                    <a:pt x="11" y="21"/>
                    <a:pt x="11" y="21"/>
                    <a:pt x="11" y="21"/>
                  </a:cubicBezTo>
                  <a:cubicBezTo>
                    <a:pt x="11" y="6"/>
                    <a:pt x="11" y="6"/>
                    <a:pt x="11" y="6"/>
                  </a:cubicBezTo>
                  <a:cubicBezTo>
                    <a:pt x="11" y="3"/>
                    <a:pt x="9" y="0"/>
                    <a:pt x="6" y="0"/>
                  </a:cubicBezTo>
                  <a:close/>
                </a:path>
              </a:pathLst>
            </a:custGeom>
            <a:solidFill>
              <a:srgbClr val="40CD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04" name="Freeform 511">
              <a:extLst>
                <a:ext uri="{FF2B5EF4-FFF2-40B4-BE49-F238E27FC236}">
                  <a16:creationId xmlns:a16="http://schemas.microsoft.com/office/drawing/2014/main" id="{54FE1830-A418-4CFD-AE47-ED4913571E55}"/>
                </a:ext>
              </a:extLst>
            </p:cNvPr>
            <p:cNvSpPr>
              <a:spLocks/>
            </p:cNvSpPr>
            <p:nvPr/>
          </p:nvSpPr>
          <p:spPr bwMode="auto">
            <a:xfrm>
              <a:off x="449263" y="5589589"/>
              <a:ext cx="41275" cy="71438"/>
            </a:xfrm>
            <a:custGeom>
              <a:avLst/>
              <a:gdLst>
                <a:gd name="T0" fmla="*/ 6 w 12"/>
                <a:gd name="T1" fmla="*/ 0 h 21"/>
                <a:gd name="T2" fmla="*/ 0 w 12"/>
                <a:gd name="T3" fmla="*/ 6 h 21"/>
                <a:gd name="T4" fmla="*/ 0 w 12"/>
                <a:gd name="T5" fmla="*/ 21 h 21"/>
                <a:gd name="T6" fmla="*/ 12 w 12"/>
                <a:gd name="T7" fmla="*/ 21 h 21"/>
                <a:gd name="T8" fmla="*/ 12 w 12"/>
                <a:gd name="T9" fmla="*/ 6 h 21"/>
                <a:gd name="T10" fmla="*/ 6 w 12"/>
                <a:gd name="T11" fmla="*/ 0 h 21"/>
              </a:gdLst>
              <a:ahLst/>
              <a:cxnLst>
                <a:cxn ang="0">
                  <a:pos x="T0" y="T1"/>
                </a:cxn>
                <a:cxn ang="0">
                  <a:pos x="T2" y="T3"/>
                </a:cxn>
                <a:cxn ang="0">
                  <a:pos x="T4" y="T5"/>
                </a:cxn>
                <a:cxn ang="0">
                  <a:pos x="T6" y="T7"/>
                </a:cxn>
                <a:cxn ang="0">
                  <a:pos x="T8" y="T9"/>
                </a:cxn>
                <a:cxn ang="0">
                  <a:pos x="T10" y="T11"/>
                </a:cxn>
              </a:cxnLst>
              <a:rect l="0" t="0" r="r" b="b"/>
              <a:pathLst>
                <a:path w="12" h="21">
                  <a:moveTo>
                    <a:pt x="6" y="0"/>
                  </a:moveTo>
                  <a:cubicBezTo>
                    <a:pt x="3" y="0"/>
                    <a:pt x="0" y="3"/>
                    <a:pt x="0" y="6"/>
                  </a:cubicBezTo>
                  <a:cubicBezTo>
                    <a:pt x="0" y="21"/>
                    <a:pt x="0" y="21"/>
                    <a:pt x="0" y="21"/>
                  </a:cubicBezTo>
                  <a:cubicBezTo>
                    <a:pt x="12" y="21"/>
                    <a:pt x="12" y="21"/>
                    <a:pt x="12" y="21"/>
                  </a:cubicBezTo>
                  <a:cubicBezTo>
                    <a:pt x="12" y="6"/>
                    <a:pt x="12" y="6"/>
                    <a:pt x="12" y="6"/>
                  </a:cubicBezTo>
                  <a:cubicBezTo>
                    <a:pt x="12" y="3"/>
                    <a:pt x="9" y="0"/>
                    <a:pt x="6" y="0"/>
                  </a:cubicBezTo>
                  <a:close/>
                </a:path>
              </a:pathLst>
            </a:custGeom>
            <a:solidFill>
              <a:srgbClr val="40CD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05" name="Freeform 512">
              <a:extLst>
                <a:ext uri="{FF2B5EF4-FFF2-40B4-BE49-F238E27FC236}">
                  <a16:creationId xmlns:a16="http://schemas.microsoft.com/office/drawing/2014/main" id="{81AB43D9-23BB-465E-80AC-B3871D26ADF4}"/>
                </a:ext>
              </a:extLst>
            </p:cNvPr>
            <p:cNvSpPr>
              <a:spLocks/>
            </p:cNvSpPr>
            <p:nvPr/>
          </p:nvSpPr>
          <p:spPr bwMode="auto">
            <a:xfrm>
              <a:off x="838201" y="5589589"/>
              <a:ext cx="41275" cy="71438"/>
            </a:xfrm>
            <a:custGeom>
              <a:avLst/>
              <a:gdLst>
                <a:gd name="T0" fmla="*/ 6 w 12"/>
                <a:gd name="T1" fmla="*/ 0 h 21"/>
                <a:gd name="T2" fmla="*/ 0 w 12"/>
                <a:gd name="T3" fmla="*/ 6 h 21"/>
                <a:gd name="T4" fmla="*/ 0 w 12"/>
                <a:gd name="T5" fmla="*/ 21 h 21"/>
                <a:gd name="T6" fmla="*/ 12 w 12"/>
                <a:gd name="T7" fmla="*/ 21 h 21"/>
                <a:gd name="T8" fmla="*/ 12 w 12"/>
                <a:gd name="T9" fmla="*/ 6 h 21"/>
                <a:gd name="T10" fmla="*/ 6 w 12"/>
                <a:gd name="T11" fmla="*/ 0 h 21"/>
              </a:gdLst>
              <a:ahLst/>
              <a:cxnLst>
                <a:cxn ang="0">
                  <a:pos x="T0" y="T1"/>
                </a:cxn>
                <a:cxn ang="0">
                  <a:pos x="T2" y="T3"/>
                </a:cxn>
                <a:cxn ang="0">
                  <a:pos x="T4" y="T5"/>
                </a:cxn>
                <a:cxn ang="0">
                  <a:pos x="T6" y="T7"/>
                </a:cxn>
                <a:cxn ang="0">
                  <a:pos x="T8" y="T9"/>
                </a:cxn>
                <a:cxn ang="0">
                  <a:pos x="T10" y="T11"/>
                </a:cxn>
              </a:cxnLst>
              <a:rect l="0" t="0" r="r" b="b"/>
              <a:pathLst>
                <a:path w="12" h="21">
                  <a:moveTo>
                    <a:pt x="6" y="0"/>
                  </a:moveTo>
                  <a:cubicBezTo>
                    <a:pt x="3" y="0"/>
                    <a:pt x="0" y="3"/>
                    <a:pt x="0" y="6"/>
                  </a:cubicBezTo>
                  <a:cubicBezTo>
                    <a:pt x="0" y="21"/>
                    <a:pt x="0" y="21"/>
                    <a:pt x="0" y="21"/>
                  </a:cubicBezTo>
                  <a:cubicBezTo>
                    <a:pt x="12" y="21"/>
                    <a:pt x="12" y="21"/>
                    <a:pt x="12" y="21"/>
                  </a:cubicBezTo>
                  <a:cubicBezTo>
                    <a:pt x="12" y="6"/>
                    <a:pt x="12" y="6"/>
                    <a:pt x="12" y="6"/>
                  </a:cubicBezTo>
                  <a:cubicBezTo>
                    <a:pt x="12" y="3"/>
                    <a:pt x="9" y="0"/>
                    <a:pt x="6" y="0"/>
                  </a:cubicBezTo>
                  <a:close/>
                </a:path>
              </a:pathLst>
            </a:custGeom>
            <a:solidFill>
              <a:srgbClr val="40CD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06" name="Freeform 513">
              <a:extLst>
                <a:ext uri="{FF2B5EF4-FFF2-40B4-BE49-F238E27FC236}">
                  <a16:creationId xmlns:a16="http://schemas.microsoft.com/office/drawing/2014/main" id="{B0303946-CFD2-4B00-BBD0-62089286BFD7}"/>
                </a:ext>
              </a:extLst>
            </p:cNvPr>
            <p:cNvSpPr>
              <a:spLocks/>
            </p:cNvSpPr>
            <p:nvPr/>
          </p:nvSpPr>
          <p:spPr bwMode="auto">
            <a:xfrm>
              <a:off x="768351" y="5589589"/>
              <a:ext cx="41275" cy="71438"/>
            </a:xfrm>
            <a:custGeom>
              <a:avLst/>
              <a:gdLst>
                <a:gd name="T0" fmla="*/ 6 w 12"/>
                <a:gd name="T1" fmla="*/ 0 h 21"/>
                <a:gd name="T2" fmla="*/ 0 w 12"/>
                <a:gd name="T3" fmla="*/ 6 h 21"/>
                <a:gd name="T4" fmla="*/ 0 w 12"/>
                <a:gd name="T5" fmla="*/ 21 h 21"/>
                <a:gd name="T6" fmla="*/ 12 w 12"/>
                <a:gd name="T7" fmla="*/ 21 h 21"/>
                <a:gd name="T8" fmla="*/ 12 w 12"/>
                <a:gd name="T9" fmla="*/ 6 h 21"/>
                <a:gd name="T10" fmla="*/ 6 w 12"/>
                <a:gd name="T11" fmla="*/ 0 h 21"/>
              </a:gdLst>
              <a:ahLst/>
              <a:cxnLst>
                <a:cxn ang="0">
                  <a:pos x="T0" y="T1"/>
                </a:cxn>
                <a:cxn ang="0">
                  <a:pos x="T2" y="T3"/>
                </a:cxn>
                <a:cxn ang="0">
                  <a:pos x="T4" y="T5"/>
                </a:cxn>
                <a:cxn ang="0">
                  <a:pos x="T6" y="T7"/>
                </a:cxn>
                <a:cxn ang="0">
                  <a:pos x="T8" y="T9"/>
                </a:cxn>
                <a:cxn ang="0">
                  <a:pos x="T10" y="T11"/>
                </a:cxn>
              </a:cxnLst>
              <a:rect l="0" t="0" r="r" b="b"/>
              <a:pathLst>
                <a:path w="12" h="21">
                  <a:moveTo>
                    <a:pt x="6" y="0"/>
                  </a:moveTo>
                  <a:cubicBezTo>
                    <a:pt x="3" y="0"/>
                    <a:pt x="0" y="3"/>
                    <a:pt x="0" y="6"/>
                  </a:cubicBezTo>
                  <a:cubicBezTo>
                    <a:pt x="0" y="21"/>
                    <a:pt x="0" y="21"/>
                    <a:pt x="0" y="21"/>
                  </a:cubicBezTo>
                  <a:cubicBezTo>
                    <a:pt x="12" y="21"/>
                    <a:pt x="12" y="21"/>
                    <a:pt x="12" y="21"/>
                  </a:cubicBezTo>
                  <a:cubicBezTo>
                    <a:pt x="12" y="6"/>
                    <a:pt x="12" y="6"/>
                    <a:pt x="12" y="6"/>
                  </a:cubicBezTo>
                  <a:cubicBezTo>
                    <a:pt x="12" y="3"/>
                    <a:pt x="9" y="0"/>
                    <a:pt x="6" y="0"/>
                  </a:cubicBezTo>
                  <a:close/>
                </a:path>
              </a:pathLst>
            </a:custGeom>
            <a:solidFill>
              <a:srgbClr val="40CD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07" name="Freeform 514">
              <a:extLst>
                <a:ext uri="{FF2B5EF4-FFF2-40B4-BE49-F238E27FC236}">
                  <a16:creationId xmlns:a16="http://schemas.microsoft.com/office/drawing/2014/main" id="{052DEFFA-5175-471F-A343-59C6B47D1F52}"/>
                </a:ext>
              </a:extLst>
            </p:cNvPr>
            <p:cNvSpPr>
              <a:spLocks/>
            </p:cNvSpPr>
            <p:nvPr/>
          </p:nvSpPr>
          <p:spPr bwMode="auto">
            <a:xfrm>
              <a:off x="522288" y="5589589"/>
              <a:ext cx="38100" cy="71438"/>
            </a:xfrm>
            <a:custGeom>
              <a:avLst/>
              <a:gdLst>
                <a:gd name="T0" fmla="*/ 6 w 11"/>
                <a:gd name="T1" fmla="*/ 0 h 21"/>
                <a:gd name="T2" fmla="*/ 0 w 11"/>
                <a:gd name="T3" fmla="*/ 6 h 21"/>
                <a:gd name="T4" fmla="*/ 0 w 11"/>
                <a:gd name="T5" fmla="*/ 21 h 21"/>
                <a:gd name="T6" fmla="*/ 11 w 11"/>
                <a:gd name="T7" fmla="*/ 21 h 21"/>
                <a:gd name="T8" fmla="*/ 11 w 11"/>
                <a:gd name="T9" fmla="*/ 6 h 21"/>
                <a:gd name="T10" fmla="*/ 6 w 11"/>
                <a:gd name="T11" fmla="*/ 0 h 21"/>
              </a:gdLst>
              <a:ahLst/>
              <a:cxnLst>
                <a:cxn ang="0">
                  <a:pos x="T0" y="T1"/>
                </a:cxn>
                <a:cxn ang="0">
                  <a:pos x="T2" y="T3"/>
                </a:cxn>
                <a:cxn ang="0">
                  <a:pos x="T4" y="T5"/>
                </a:cxn>
                <a:cxn ang="0">
                  <a:pos x="T6" y="T7"/>
                </a:cxn>
                <a:cxn ang="0">
                  <a:pos x="T8" y="T9"/>
                </a:cxn>
                <a:cxn ang="0">
                  <a:pos x="T10" y="T11"/>
                </a:cxn>
              </a:cxnLst>
              <a:rect l="0" t="0" r="r" b="b"/>
              <a:pathLst>
                <a:path w="11" h="21">
                  <a:moveTo>
                    <a:pt x="6" y="0"/>
                  </a:moveTo>
                  <a:cubicBezTo>
                    <a:pt x="2" y="0"/>
                    <a:pt x="0" y="3"/>
                    <a:pt x="0" y="6"/>
                  </a:cubicBezTo>
                  <a:cubicBezTo>
                    <a:pt x="0" y="21"/>
                    <a:pt x="0" y="21"/>
                    <a:pt x="0" y="21"/>
                  </a:cubicBezTo>
                  <a:cubicBezTo>
                    <a:pt x="11" y="21"/>
                    <a:pt x="11" y="21"/>
                    <a:pt x="11" y="21"/>
                  </a:cubicBezTo>
                  <a:cubicBezTo>
                    <a:pt x="11" y="6"/>
                    <a:pt x="11" y="6"/>
                    <a:pt x="11" y="6"/>
                  </a:cubicBezTo>
                  <a:cubicBezTo>
                    <a:pt x="11" y="3"/>
                    <a:pt x="9" y="0"/>
                    <a:pt x="6" y="0"/>
                  </a:cubicBezTo>
                  <a:close/>
                </a:path>
              </a:pathLst>
            </a:custGeom>
            <a:solidFill>
              <a:srgbClr val="40CD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08" name="Freeform 515">
              <a:extLst>
                <a:ext uri="{FF2B5EF4-FFF2-40B4-BE49-F238E27FC236}">
                  <a16:creationId xmlns:a16="http://schemas.microsoft.com/office/drawing/2014/main" id="{B268035D-E133-4B15-A9C2-CB07651F859C}"/>
                </a:ext>
              </a:extLst>
            </p:cNvPr>
            <p:cNvSpPr>
              <a:spLocks/>
            </p:cNvSpPr>
            <p:nvPr/>
          </p:nvSpPr>
          <p:spPr bwMode="auto">
            <a:xfrm>
              <a:off x="449263" y="5713414"/>
              <a:ext cx="41275" cy="69850"/>
            </a:xfrm>
            <a:custGeom>
              <a:avLst/>
              <a:gdLst>
                <a:gd name="T0" fmla="*/ 6 w 12"/>
                <a:gd name="T1" fmla="*/ 0 h 20"/>
                <a:gd name="T2" fmla="*/ 0 w 12"/>
                <a:gd name="T3" fmla="*/ 6 h 20"/>
                <a:gd name="T4" fmla="*/ 0 w 12"/>
                <a:gd name="T5" fmla="*/ 20 h 20"/>
                <a:gd name="T6" fmla="*/ 12 w 12"/>
                <a:gd name="T7" fmla="*/ 20 h 20"/>
                <a:gd name="T8" fmla="*/ 12 w 12"/>
                <a:gd name="T9" fmla="*/ 6 h 20"/>
                <a:gd name="T10" fmla="*/ 6 w 12"/>
                <a:gd name="T11" fmla="*/ 0 h 20"/>
              </a:gdLst>
              <a:ahLst/>
              <a:cxnLst>
                <a:cxn ang="0">
                  <a:pos x="T0" y="T1"/>
                </a:cxn>
                <a:cxn ang="0">
                  <a:pos x="T2" y="T3"/>
                </a:cxn>
                <a:cxn ang="0">
                  <a:pos x="T4" y="T5"/>
                </a:cxn>
                <a:cxn ang="0">
                  <a:pos x="T6" y="T7"/>
                </a:cxn>
                <a:cxn ang="0">
                  <a:pos x="T8" y="T9"/>
                </a:cxn>
                <a:cxn ang="0">
                  <a:pos x="T10" y="T11"/>
                </a:cxn>
              </a:cxnLst>
              <a:rect l="0" t="0" r="r" b="b"/>
              <a:pathLst>
                <a:path w="12" h="20">
                  <a:moveTo>
                    <a:pt x="6" y="0"/>
                  </a:moveTo>
                  <a:cubicBezTo>
                    <a:pt x="3" y="0"/>
                    <a:pt x="0" y="2"/>
                    <a:pt x="0" y="6"/>
                  </a:cubicBezTo>
                  <a:cubicBezTo>
                    <a:pt x="0" y="20"/>
                    <a:pt x="0" y="20"/>
                    <a:pt x="0" y="20"/>
                  </a:cubicBezTo>
                  <a:cubicBezTo>
                    <a:pt x="12" y="20"/>
                    <a:pt x="12" y="20"/>
                    <a:pt x="12" y="20"/>
                  </a:cubicBezTo>
                  <a:cubicBezTo>
                    <a:pt x="12" y="6"/>
                    <a:pt x="12" y="6"/>
                    <a:pt x="12" y="6"/>
                  </a:cubicBezTo>
                  <a:cubicBezTo>
                    <a:pt x="12" y="2"/>
                    <a:pt x="9" y="0"/>
                    <a:pt x="6" y="0"/>
                  </a:cubicBezTo>
                  <a:close/>
                </a:path>
              </a:pathLst>
            </a:custGeom>
            <a:solidFill>
              <a:srgbClr val="40CD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09" name="Freeform 516">
              <a:extLst>
                <a:ext uri="{FF2B5EF4-FFF2-40B4-BE49-F238E27FC236}">
                  <a16:creationId xmlns:a16="http://schemas.microsoft.com/office/drawing/2014/main" id="{8E465E0A-F67A-4108-AB95-90F418DDFA48}"/>
                </a:ext>
              </a:extLst>
            </p:cNvPr>
            <p:cNvSpPr>
              <a:spLocks/>
            </p:cNvSpPr>
            <p:nvPr/>
          </p:nvSpPr>
          <p:spPr bwMode="auto">
            <a:xfrm>
              <a:off x="838201" y="5713414"/>
              <a:ext cx="41275" cy="69850"/>
            </a:xfrm>
            <a:custGeom>
              <a:avLst/>
              <a:gdLst>
                <a:gd name="T0" fmla="*/ 6 w 12"/>
                <a:gd name="T1" fmla="*/ 0 h 20"/>
                <a:gd name="T2" fmla="*/ 0 w 12"/>
                <a:gd name="T3" fmla="*/ 6 h 20"/>
                <a:gd name="T4" fmla="*/ 0 w 12"/>
                <a:gd name="T5" fmla="*/ 20 h 20"/>
                <a:gd name="T6" fmla="*/ 12 w 12"/>
                <a:gd name="T7" fmla="*/ 20 h 20"/>
                <a:gd name="T8" fmla="*/ 12 w 12"/>
                <a:gd name="T9" fmla="*/ 6 h 20"/>
                <a:gd name="T10" fmla="*/ 6 w 12"/>
                <a:gd name="T11" fmla="*/ 0 h 20"/>
              </a:gdLst>
              <a:ahLst/>
              <a:cxnLst>
                <a:cxn ang="0">
                  <a:pos x="T0" y="T1"/>
                </a:cxn>
                <a:cxn ang="0">
                  <a:pos x="T2" y="T3"/>
                </a:cxn>
                <a:cxn ang="0">
                  <a:pos x="T4" y="T5"/>
                </a:cxn>
                <a:cxn ang="0">
                  <a:pos x="T6" y="T7"/>
                </a:cxn>
                <a:cxn ang="0">
                  <a:pos x="T8" y="T9"/>
                </a:cxn>
                <a:cxn ang="0">
                  <a:pos x="T10" y="T11"/>
                </a:cxn>
              </a:cxnLst>
              <a:rect l="0" t="0" r="r" b="b"/>
              <a:pathLst>
                <a:path w="12" h="20">
                  <a:moveTo>
                    <a:pt x="6" y="0"/>
                  </a:moveTo>
                  <a:cubicBezTo>
                    <a:pt x="3" y="0"/>
                    <a:pt x="0" y="2"/>
                    <a:pt x="0" y="6"/>
                  </a:cubicBezTo>
                  <a:cubicBezTo>
                    <a:pt x="0" y="20"/>
                    <a:pt x="0" y="20"/>
                    <a:pt x="0" y="20"/>
                  </a:cubicBezTo>
                  <a:cubicBezTo>
                    <a:pt x="12" y="20"/>
                    <a:pt x="12" y="20"/>
                    <a:pt x="12" y="20"/>
                  </a:cubicBezTo>
                  <a:cubicBezTo>
                    <a:pt x="12" y="6"/>
                    <a:pt x="12" y="6"/>
                    <a:pt x="12" y="6"/>
                  </a:cubicBezTo>
                  <a:cubicBezTo>
                    <a:pt x="12" y="2"/>
                    <a:pt x="9" y="0"/>
                    <a:pt x="6" y="0"/>
                  </a:cubicBezTo>
                  <a:close/>
                </a:path>
              </a:pathLst>
            </a:custGeom>
            <a:solidFill>
              <a:srgbClr val="40CD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10" name="Freeform 517">
              <a:extLst>
                <a:ext uri="{FF2B5EF4-FFF2-40B4-BE49-F238E27FC236}">
                  <a16:creationId xmlns:a16="http://schemas.microsoft.com/office/drawing/2014/main" id="{5D4218D3-45DB-48F2-8347-E997511A7E52}"/>
                </a:ext>
              </a:extLst>
            </p:cNvPr>
            <p:cNvSpPr>
              <a:spLocks/>
            </p:cNvSpPr>
            <p:nvPr/>
          </p:nvSpPr>
          <p:spPr bwMode="auto">
            <a:xfrm>
              <a:off x="768351" y="5713414"/>
              <a:ext cx="41275" cy="69850"/>
            </a:xfrm>
            <a:custGeom>
              <a:avLst/>
              <a:gdLst>
                <a:gd name="T0" fmla="*/ 6 w 12"/>
                <a:gd name="T1" fmla="*/ 0 h 20"/>
                <a:gd name="T2" fmla="*/ 0 w 12"/>
                <a:gd name="T3" fmla="*/ 6 h 20"/>
                <a:gd name="T4" fmla="*/ 0 w 12"/>
                <a:gd name="T5" fmla="*/ 20 h 20"/>
                <a:gd name="T6" fmla="*/ 12 w 12"/>
                <a:gd name="T7" fmla="*/ 20 h 20"/>
                <a:gd name="T8" fmla="*/ 12 w 12"/>
                <a:gd name="T9" fmla="*/ 6 h 20"/>
                <a:gd name="T10" fmla="*/ 6 w 12"/>
                <a:gd name="T11" fmla="*/ 0 h 20"/>
              </a:gdLst>
              <a:ahLst/>
              <a:cxnLst>
                <a:cxn ang="0">
                  <a:pos x="T0" y="T1"/>
                </a:cxn>
                <a:cxn ang="0">
                  <a:pos x="T2" y="T3"/>
                </a:cxn>
                <a:cxn ang="0">
                  <a:pos x="T4" y="T5"/>
                </a:cxn>
                <a:cxn ang="0">
                  <a:pos x="T6" y="T7"/>
                </a:cxn>
                <a:cxn ang="0">
                  <a:pos x="T8" y="T9"/>
                </a:cxn>
                <a:cxn ang="0">
                  <a:pos x="T10" y="T11"/>
                </a:cxn>
              </a:cxnLst>
              <a:rect l="0" t="0" r="r" b="b"/>
              <a:pathLst>
                <a:path w="12" h="20">
                  <a:moveTo>
                    <a:pt x="6" y="0"/>
                  </a:moveTo>
                  <a:cubicBezTo>
                    <a:pt x="3" y="0"/>
                    <a:pt x="0" y="2"/>
                    <a:pt x="0" y="6"/>
                  </a:cubicBezTo>
                  <a:cubicBezTo>
                    <a:pt x="0" y="20"/>
                    <a:pt x="0" y="20"/>
                    <a:pt x="0" y="20"/>
                  </a:cubicBezTo>
                  <a:cubicBezTo>
                    <a:pt x="12" y="20"/>
                    <a:pt x="12" y="20"/>
                    <a:pt x="12" y="20"/>
                  </a:cubicBezTo>
                  <a:cubicBezTo>
                    <a:pt x="12" y="6"/>
                    <a:pt x="12" y="6"/>
                    <a:pt x="12" y="6"/>
                  </a:cubicBezTo>
                  <a:cubicBezTo>
                    <a:pt x="12" y="2"/>
                    <a:pt x="9" y="0"/>
                    <a:pt x="6" y="0"/>
                  </a:cubicBezTo>
                  <a:close/>
                </a:path>
              </a:pathLst>
            </a:custGeom>
            <a:solidFill>
              <a:srgbClr val="40CD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11" name="Freeform 518">
              <a:extLst>
                <a:ext uri="{FF2B5EF4-FFF2-40B4-BE49-F238E27FC236}">
                  <a16:creationId xmlns:a16="http://schemas.microsoft.com/office/drawing/2014/main" id="{05D8922E-4589-4000-989A-F760409928FC}"/>
                </a:ext>
              </a:extLst>
            </p:cNvPr>
            <p:cNvSpPr>
              <a:spLocks/>
            </p:cNvSpPr>
            <p:nvPr/>
          </p:nvSpPr>
          <p:spPr bwMode="auto">
            <a:xfrm>
              <a:off x="522288" y="5713414"/>
              <a:ext cx="38100" cy="69850"/>
            </a:xfrm>
            <a:custGeom>
              <a:avLst/>
              <a:gdLst>
                <a:gd name="T0" fmla="*/ 6 w 11"/>
                <a:gd name="T1" fmla="*/ 0 h 20"/>
                <a:gd name="T2" fmla="*/ 0 w 11"/>
                <a:gd name="T3" fmla="*/ 6 h 20"/>
                <a:gd name="T4" fmla="*/ 0 w 11"/>
                <a:gd name="T5" fmla="*/ 20 h 20"/>
                <a:gd name="T6" fmla="*/ 11 w 11"/>
                <a:gd name="T7" fmla="*/ 20 h 20"/>
                <a:gd name="T8" fmla="*/ 11 w 11"/>
                <a:gd name="T9" fmla="*/ 6 h 20"/>
                <a:gd name="T10" fmla="*/ 6 w 11"/>
                <a:gd name="T11" fmla="*/ 0 h 20"/>
              </a:gdLst>
              <a:ahLst/>
              <a:cxnLst>
                <a:cxn ang="0">
                  <a:pos x="T0" y="T1"/>
                </a:cxn>
                <a:cxn ang="0">
                  <a:pos x="T2" y="T3"/>
                </a:cxn>
                <a:cxn ang="0">
                  <a:pos x="T4" y="T5"/>
                </a:cxn>
                <a:cxn ang="0">
                  <a:pos x="T6" y="T7"/>
                </a:cxn>
                <a:cxn ang="0">
                  <a:pos x="T8" y="T9"/>
                </a:cxn>
                <a:cxn ang="0">
                  <a:pos x="T10" y="T11"/>
                </a:cxn>
              </a:cxnLst>
              <a:rect l="0" t="0" r="r" b="b"/>
              <a:pathLst>
                <a:path w="11" h="20">
                  <a:moveTo>
                    <a:pt x="6" y="0"/>
                  </a:moveTo>
                  <a:cubicBezTo>
                    <a:pt x="2" y="0"/>
                    <a:pt x="0" y="2"/>
                    <a:pt x="0" y="6"/>
                  </a:cubicBezTo>
                  <a:cubicBezTo>
                    <a:pt x="0" y="20"/>
                    <a:pt x="0" y="20"/>
                    <a:pt x="0" y="20"/>
                  </a:cubicBezTo>
                  <a:cubicBezTo>
                    <a:pt x="11" y="20"/>
                    <a:pt x="11" y="20"/>
                    <a:pt x="11" y="20"/>
                  </a:cubicBezTo>
                  <a:cubicBezTo>
                    <a:pt x="11" y="6"/>
                    <a:pt x="11" y="6"/>
                    <a:pt x="11" y="6"/>
                  </a:cubicBezTo>
                  <a:cubicBezTo>
                    <a:pt x="11" y="2"/>
                    <a:pt x="9" y="0"/>
                    <a:pt x="6" y="0"/>
                  </a:cubicBezTo>
                  <a:close/>
                </a:path>
              </a:pathLst>
            </a:custGeom>
            <a:solidFill>
              <a:srgbClr val="40CD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12" name="Freeform 519">
              <a:extLst>
                <a:ext uri="{FF2B5EF4-FFF2-40B4-BE49-F238E27FC236}">
                  <a16:creationId xmlns:a16="http://schemas.microsoft.com/office/drawing/2014/main" id="{57C1ADAD-C36E-45F2-B64D-8F51AC421441}"/>
                </a:ext>
              </a:extLst>
            </p:cNvPr>
            <p:cNvSpPr>
              <a:spLocks/>
            </p:cNvSpPr>
            <p:nvPr/>
          </p:nvSpPr>
          <p:spPr bwMode="auto">
            <a:xfrm>
              <a:off x="449263" y="5834064"/>
              <a:ext cx="41275" cy="69850"/>
            </a:xfrm>
            <a:custGeom>
              <a:avLst/>
              <a:gdLst>
                <a:gd name="T0" fmla="*/ 6 w 12"/>
                <a:gd name="T1" fmla="*/ 0 h 20"/>
                <a:gd name="T2" fmla="*/ 0 w 12"/>
                <a:gd name="T3" fmla="*/ 6 h 20"/>
                <a:gd name="T4" fmla="*/ 0 w 12"/>
                <a:gd name="T5" fmla="*/ 20 h 20"/>
                <a:gd name="T6" fmla="*/ 12 w 12"/>
                <a:gd name="T7" fmla="*/ 20 h 20"/>
                <a:gd name="T8" fmla="*/ 12 w 12"/>
                <a:gd name="T9" fmla="*/ 6 h 20"/>
                <a:gd name="T10" fmla="*/ 6 w 12"/>
                <a:gd name="T11" fmla="*/ 0 h 20"/>
              </a:gdLst>
              <a:ahLst/>
              <a:cxnLst>
                <a:cxn ang="0">
                  <a:pos x="T0" y="T1"/>
                </a:cxn>
                <a:cxn ang="0">
                  <a:pos x="T2" y="T3"/>
                </a:cxn>
                <a:cxn ang="0">
                  <a:pos x="T4" y="T5"/>
                </a:cxn>
                <a:cxn ang="0">
                  <a:pos x="T6" y="T7"/>
                </a:cxn>
                <a:cxn ang="0">
                  <a:pos x="T8" y="T9"/>
                </a:cxn>
                <a:cxn ang="0">
                  <a:pos x="T10" y="T11"/>
                </a:cxn>
              </a:cxnLst>
              <a:rect l="0" t="0" r="r" b="b"/>
              <a:pathLst>
                <a:path w="12" h="20">
                  <a:moveTo>
                    <a:pt x="6" y="0"/>
                  </a:moveTo>
                  <a:cubicBezTo>
                    <a:pt x="3" y="0"/>
                    <a:pt x="0" y="3"/>
                    <a:pt x="0" y="6"/>
                  </a:cubicBezTo>
                  <a:cubicBezTo>
                    <a:pt x="0" y="20"/>
                    <a:pt x="0" y="20"/>
                    <a:pt x="0" y="20"/>
                  </a:cubicBezTo>
                  <a:cubicBezTo>
                    <a:pt x="12" y="20"/>
                    <a:pt x="12" y="20"/>
                    <a:pt x="12" y="20"/>
                  </a:cubicBezTo>
                  <a:cubicBezTo>
                    <a:pt x="12" y="6"/>
                    <a:pt x="12" y="6"/>
                    <a:pt x="12" y="6"/>
                  </a:cubicBezTo>
                  <a:cubicBezTo>
                    <a:pt x="12" y="3"/>
                    <a:pt x="9" y="0"/>
                    <a:pt x="6" y="0"/>
                  </a:cubicBezTo>
                  <a:close/>
                </a:path>
              </a:pathLst>
            </a:custGeom>
            <a:solidFill>
              <a:srgbClr val="40CD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13" name="Freeform 520">
              <a:extLst>
                <a:ext uri="{FF2B5EF4-FFF2-40B4-BE49-F238E27FC236}">
                  <a16:creationId xmlns:a16="http://schemas.microsoft.com/office/drawing/2014/main" id="{2B9061C0-2D68-48FA-9C31-98C24B7C9363}"/>
                </a:ext>
              </a:extLst>
            </p:cNvPr>
            <p:cNvSpPr>
              <a:spLocks/>
            </p:cNvSpPr>
            <p:nvPr/>
          </p:nvSpPr>
          <p:spPr bwMode="auto">
            <a:xfrm>
              <a:off x="838201" y="5834064"/>
              <a:ext cx="41275" cy="69850"/>
            </a:xfrm>
            <a:custGeom>
              <a:avLst/>
              <a:gdLst>
                <a:gd name="T0" fmla="*/ 6 w 12"/>
                <a:gd name="T1" fmla="*/ 0 h 20"/>
                <a:gd name="T2" fmla="*/ 0 w 12"/>
                <a:gd name="T3" fmla="*/ 6 h 20"/>
                <a:gd name="T4" fmla="*/ 0 w 12"/>
                <a:gd name="T5" fmla="*/ 20 h 20"/>
                <a:gd name="T6" fmla="*/ 12 w 12"/>
                <a:gd name="T7" fmla="*/ 20 h 20"/>
                <a:gd name="T8" fmla="*/ 12 w 12"/>
                <a:gd name="T9" fmla="*/ 6 h 20"/>
                <a:gd name="T10" fmla="*/ 6 w 12"/>
                <a:gd name="T11" fmla="*/ 0 h 20"/>
              </a:gdLst>
              <a:ahLst/>
              <a:cxnLst>
                <a:cxn ang="0">
                  <a:pos x="T0" y="T1"/>
                </a:cxn>
                <a:cxn ang="0">
                  <a:pos x="T2" y="T3"/>
                </a:cxn>
                <a:cxn ang="0">
                  <a:pos x="T4" y="T5"/>
                </a:cxn>
                <a:cxn ang="0">
                  <a:pos x="T6" y="T7"/>
                </a:cxn>
                <a:cxn ang="0">
                  <a:pos x="T8" y="T9"/>
                </a:cxn>
                <a:cxn ang="0">
                  <a:pos x="T10" y="T11"/>
                </a:cxn>
              </a:cxnLst>
              <a:rect l="0" t="0" r="r" b="b"/>
              <a:pathLst>
                <a:path w="12" h="20">
                  <a:moveTo>
                    <a:pt x="6" y="0"/>
                  </a:moveTo>
                  <a:cubicBezTo>
                    <a:pt x="3" y="0"/>
                    <a:pt x="0" y="3"/>
                    <a:pt x="0" y="6"/>
                  </a:cubicBezTo>
                  <a:cubicBezTo>
                    <a:pt x="0" y="20"/>
                    <a:pt x="0" y="20"/>
                    <a:pt x="0" y="20"/>
                  </a:cubicBezTo>
                  <a:cubicBezTo>
                    <a:pt x="12" y="20"/>
                    <a:pt x="12" y="20"/>
                    <a:pt x="12" y="20"/>
                  </a:cubicBezTo>
                  <a:cubicBezTo>
                    <a:pt x="12" y="6"/>
                    <a:pt x="12" y="6"/>
                    <a:pt x="12" y="6"/>
                  </a:cubicBezTo>
                  <a:cubicBezTo>
                    <a:pt x="12" y="3"/>
                    <a:pt x="9" y="0"/>
                    <a:pt x="6" y="0"/>
                  </a:cubicBezTo>
                  <a:close/>
                </a:path>
              </a:pathLst>
            </a:custGeom>
            <a:solidFill>
              <a:srgbClr val="40CD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14" name="Freeform 521">
              <a:extLst>
                <a:ext uri="{FF2B5EF4-FFF2-40B4-BE49-F238E27FC236}">
                  <a16:creationId xmlns:a16="http://schemas.microsoft.com/office/drawing/2014/main" id="{85D3D53B-3781-4FD4-BE6C-824DDBDFC789}"/>
                </a:ext>
              </a:extLst>
            </p:cNvPr>
            <p:cNvSpPr>
              <a:spLocks/>
            </p:cNvSpPr>
            <p:nvPr/>
          </p:nvSpPr>
          <p:spPr bwMode="auto">
            <a:xfrm>
              <a:off x="768351" y="5834064"/>
              <a:ext cx="41275" cy="69850"/>
            </a:xfrm>
            <a:custGeom>
              <a:avLst/>
              <a:gdLst>
                <a:gd name="T0" fmla="*/ 6 w 12"/>
                <a:gd name="T1" fmla="*/ 0 h 20"/>
                <a:gd name="T2" fmla="*/ 0 w 12"/>
                <a:gd name="T3" fmla="*/ 6 h 20"/>
                <a:gd name="T4" fmla="*/ 0 w 12"/>
                <a:gd name="T5" fmla="*/ 20 h 20"/>
                <a:gd name="T6" fmla="*/ 12 w 12"/>
                <a:gd name="T7" fmla="*/ 20 h 20"/>
                <a:gd name="T8" fmla="*/ 12 w 12"/>
                <a:gd name="T9" fmla="*/ 6 h 20"/>
                <a:gd name="T10" fmla="*/ 6 w 12"/>
                <a:gd name="T11" fmla="*/ 0 h 20"/>
              </a:gdLst>
              <a:ahLst/>
              <a:cxnLst>
                <a:cxn ang="0">
                  <a:pos x="T0" y="T1"/>
                </a:cxn>
                <a:cxn ang="0">
                  <a:pos x="T2" y="T3"/>
                </a:cxn>
                <a:cxn ang="0">
                  <a:pos x="T4" y="T5"/>
                </a:cxn>
                <a:cxn ang="0">
                  <a:pos x="T6" y="T7"/>
                </a:cxn>
                <a:cxn ang="0">
                  <a:pos x="T8" y="T9"/>
                </a:cxn>
                <a:cxn ang="0">
                  <a:pos x="T10" y="T11"/>
                </a:cxn>
              </a:cxnLst>
              <a:rect l="0" t="0" r="r" b="b"/>
              <a:pathLst>
                <a:path w="12" h="20">
                  <a:moveTo>
                    <a:pt x="6" y="0"/>
                  </a:moveTo>
                  <a:cubicBezTo>
                    <a:pt x="3" y="0"/>
                    <a:pt x="0" y="3"/>
                    <a:pt x="0" y="6"/>
                  </a:cubicBezTo>
                  <a:cubicBezTo>
                    <a:pt x="0" y="20"/>
                    <a:pt x="0" y="20"/>
                    <a:pt x="0" y="20"/>
                  </a:cubicBezTo>
                  <a:cubicBezTo>
                    <a:pt x="12" y="20"/>
                    <a:pt x="12" y="20"/>
                    <a:pt x="12" y="20"/>
                  </a:cubicBezTo>
                  <a:cubicBezTo>
                    <a:pt x="12" y="6"/>
                    <a:pt x="12" y="6"/>
                    <a:pt x="12" y="6"/>
                  </a:cubicBezTo>
                  <a:cubicBezTo>
                    <a:pt x="12" y="3"/>
                    <a:pt x="9" y="0"/>
                    <a:pt x="6" y="0"/>
                  </a:cubicBezTo>
                  <a:close/>
                </a:path>
              </a:pathLst>
            </a:custGeom>
            <a:solidFill>
              <a:srgbClr val="40CD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15" name="Freeform 522">
              <a:extLst>
                <a:ext uri="{FF2B5EF4-FFF2-40B4-BE49-F238E27FC236}">
                  <a16:creationId xmlns:a16="http://schemas.microsoft.com/office/drawing/2014/main" id="{812AAD0D-D334-4EB7-ABC7-813E19B9AD62}"/>
                </a:ext>
              </a:extLst>
            </p:cNvPr>
            <p:cNvSpPr>
              <a:spLocks/>
            </p:cNvSpPr>
            <p:nvPr/>
          </p:nvSpPr>
          <p:spPr bwMode="auto">
            <a:xfrm>
              <a:off x="522288" y="5834064"/>
              <a:ext cx="38100" cy="69850"/>
            </a:xfrm>
            <a:custGeom>
              <a:avLst/>
              <a:gdLst>
                <a:gd name="T0" fmla="*/ 6 w 11"/>
                <a:gd name="T1" fmla="*/ 0 h 20"/>
                <a:gd name="T2" fmla="*/ 0 w 11"/>
                <a:gd name="T3" fmla="*/ 6 h 20"/>
                <a:gd name="T4" fmla="*/ 0 w 11"/>
                <a:gd name="T5" fmla="*/ 20 h 20"/>
                <a:gd name="T6" fmla="*/ 11 w 11"/>
                <a:gd name="T7" fmla="*/ 20 h 20"/>
                <a:gd name="T8" fmla="*/ 11 w 11"/>
                <a:gd name="T9" fmla="*/ 6 h 20"/>
                <a:gd name="T10" fmla="*/ 6 w 11"/>
                <a:gd name="T11" fmla="*/ 0 h 20"/>
              </a:gdLst>
              <a:ahLst/>
              <a:cxnLst>
                <a:cxn ang="0">
                  <a:pos x="T0" y="T1"/>
                </a:cxn>
                <a:cxn ang="0">
                  <a:pos x="T2" y="T3"/>
                </a:cxn>
                <a:cxn ang="0">
                  <a:pos x="T4" y="T5"/>
                </a:cxn>
                <a:cxn ang="0">
                  <a:pos x="T6" y="T7"/>
                </a:cxn>
                <a:cxn ang="0">
                  <a:pos x="T8" y="T9"/>
                </a:cxn>
                <a:cxn ang="0">
                  <a:pos x="T10" y="T11"/>
                </a:cxn>
              </a:cxnLst>
              <a:rect l="0" t="0" r="r" b="b"/>
              <a:pathLst>
                <a:path w="11" h="20">
                  <a:moveTo>
                    <a:pt x="6" y="0"/>
                  </a:moveTo>
                  <a:cubicBezTo>
                    <a:pt x="2" y="0"/>
                    <a:pt x="0" y="3"/>
                    <a:pt x="0" y="6"/>
                  </a:cubicBezTo>
                  <a:cubicBezTo>
                    <a:pt x="0" y="20"/>
                    <a:pt x="0" y="20"/>
                    <a:pt x="0" y="20"/>
                  </a:cubicBezTo>
                  <a:cubicBezTo>
                    <a:pt x="11" y="20"/>
                    <a:pt x="11" y="20"/>
                    <a:pt x="11" y="20"/>
                  </a:cubicBezTo>
                  <a:cubicBezTo>
                    <a:pt x="11" y="6"/>
                    <a:pt x="11" y="6"/>
                    <a:pt x="11" y="6"/>
                  </a:cubicBezTo>
                  <a:cubicBezTo>
                    <a:pt x="11" y="3"/>
                    <a:pt x="9" y="0"/>
                    <a:pt x="6" y="0"/>
                  </a:cubicBezTo>
                  <a:close/>
                </a:path>
              </a:pathLst>
            </a:custGeom>
            <a:solidFill>
              <a:srgbClr val="40CD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16" name="Rectangle 523">
              <a:extLst>
                <a:ext uri="{FF2B5EF4-FFF2-40B4-BE49-F238E27FC236}">
                  <a16:creationId xmlns:a16="http://schemas.microsoft.com/office/drawing/2014/main" id="{713AED1A-DD02-44D8-98D4-C74015938E4B}"/>
                </a:ext>
              </a:extLst>
            </p:cNvPr>
            <p:cNvSpPr>
              <a:spLocks noChangeArrowheads="1"/>
            </p:cNvSpPr>
            <p:nvPr/>
          </p:nvSpPr>
          <p:spPr bwMode="auto">
            <a:xfrm>
              <a:off x="427038" y="5432426"/>
              <a:ext cx="477838" cy="7938"/>
            </a:xfrm>
            <a:prstGeom prst="rect">
              <a:avLst/>
            </a:prstGeom>
            <a:solidFill>
              <a:srgbClr val="0048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17" name="Freeform 524">
              <a:extLst>
                <a:ext uri="{FF2B5EF4-FFF2-40B4-BE49-F238E27FC236}">
                  <a16:creationId xmlns:a16="http://schemas.microsoft.com/office/drawing/2014/main" id="{235948F7-A44E-4BB8-8E80-9695FCC219FB}"/>
                </a:ext>
              </a:extLst>
            </p:cNvPr>
            <p:cNvSpPr>
              <a:spLocks/>
            </p:cNvSpPr>
            <p:nvPr/>
          </p:nvSpPr>
          <p:spPr bwMode="auto">
            <a:xfrm>
              <a:off x="625476" y="5454651"/>
              <a:ext cx="80963" cy="85725"/>
            </a:xfrm>
            <a:custGeom>
              <a:avLst/>
              <a:gdLst>
                <a:gd name="T0" fmla="*/ 11 w 23"/>
                <a:gd name="T1" fmla="*/ 0 h 25"/>
                <a:gd name="T2" fmla="*/ 0 w 23"/>
                <a:gd name="T3" fmla="*/ 11 h 25"/>
                <a:gd name="T4" fmla="*/ 0 w 23"/>
                <a:gd name="T5" fmla="*/ 25 h 25"/>
                <a:gd name="T6" fmla="*/ 23 w 23"/>
                <a:gd name="T7" fmla="*/ 25 h 25"/>
                <a:gd name="T8" fmla="*/ 23 w 23"/>
                <a:gd name="T9" fmla="*/ 11 h 25"/>
                <a:gd name="T10" fmla="*/ 11 w 23"/>
                <a:gd name="T11" fmla="*/ 0 h 25"/>
              </a:gdLst>
              <a:ahLst/>
              <a:cxnLst>
                <a:cxn ang="0">
                  <a:pos x="T0" y="T1"/>
                </a:cxn>
                <a:cxn ang="0">
                  <a:pos x="T2" y="T3"/>
                </a:cxn>
                <a:cxn ang="0">
                  <a:pos x="T4" y="T5"/>
                </a:cxn>
                <a:cxn ang="0">
                  <a:pos x="T6" y="T7"/>
                </a:cxn>
                <a:cxn ang="0">
                  <a:pos x="T8" y="T9"/>
                </a:cxn>
                <a:cxn ang="0">
                  <a:pos x="T10" y="T11"/>
                </a:cxn>
              </a:cxnLst>
              <a:rect l="0" t="0" r="r" b="b"/>
              <a:pathLst>
                <a:path w="23" h="25">
                  <a:moveTo>
                    <a:pt x="11" y="0"/>
                  </a:moveTo>
                  <a:cubicBezTo>
                    <a:pt x="5" y="0"/>
                    <a:pt x="0" y="5"/>
                    <a:pt x="0" y="11"/>
                  </a:cubicBezTo>
                  <a:cubicBezTo>
                    <a:pt x="0" y="25"/>
                    <a:pt x="0" y="25"/>
                    <a:pt x="0" y="25"/>
                  </a:cubicBezTo>
                  <a:cubicBezTo>
                    <a:pt x="23" y="25"/>
                    <a:pt x="23" y="25"/>
                    <a:pt x="23" y="25"/>
                  </a:cubicBezTo>
                  <a:cubicBezTo>
                    <a:pt x="23" y="11"/>
                    <a:pt x="23" y="11"/>
                    <a:pt x="23" y="11"/>
                  </a:cubicBezTo>
                  <a:cubicBezTo>
                    <a:pt x="23" y="5"/>
                    <a:pt x="18" y="0"/>
                    <a:pt x="11" y="0"/>
                  </a:cubicBezTo>
                  <a:close/>
                </a:path>
              </a:pathLst>
            </a:custGeom>
            <a:solidFill>
              <a:srgbClr val="40CD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18" name="Rectangle 525">
              <a:extLst>
                <a:ext uri="{FF2B5EF4-FFF2-40B4-BE49-F238E27FC236}">
                  <a16:creationId xmlns:a16="http://schemas.microsoft.com/office/drawing/2014/main" id="{09F1A8AD-1A28-46FD-8E10-0DE13592BCC8}"/>
                </a:ext>
              </a:extLst>
            </p:cNvPr>
            <p:cNvSpPr>
              <a:spLocks noChangeArrowheads="1"/>
            </p:cNvSpPr>
            <p:nvPr/>
          </p:nvSpPr>
          <p:spPr bwMode="auto">
            <a:xfrm>
              <a:off x="663576" y="5449889"/>
              <a:ext cx="4763" cy="90488"/>
            </a:xfrm>
            <a:prstGeom prst="rect">
              <a:avLst/>
            </a:prstGeom>
            <a:solidFill>
              <a:srgbClr val="006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19" name="Rectangle 526">
              <a:extLst>
                <a:ext uri="{FF2B5EF4-FFF2-40B4-BE49-F238E27FC236}">
                  <a16:creationId xmlns:a16="http://schemas.microsoft.com/office/drawing/2014/main" id="{159C017E-8318-46C8-AD53-B490B2BD61B1}"/>
                </a:ext>
              </a:extLst>
            </p:cNvPr>
            <p:cNvSpPr>
              <a:spLocks noChangeArrowheads="1"/>
            </p:cNvSpPr>
            <p:nvPr/>
          </p:nvSpPr>
          <p:spPr bwMode="auto">
            <a:xfrm>
              <a:off x="619126" y="5484814"/>
              <a:ext cx="90488" cy="3175"/>
            </a:xfrm>
            <a:prstGeom prst="rect">
              <a:avLst/>
            </a:prstGeom>
            <a:solidFill>
              <a:srgbClr val="006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20" name="Rectangle 527">
              <a:extLst>
                <a:ext uri="{FF2B5EF4-FFF2-40B4-BE49-F238E27FC236}">
                  <a16:creationId xmlns:a16="http://schemas.microsoft.com/office/drawing/2014/main" id="{735139C7-889B-49AC-9CE1-66CC3510812E}"/>
                </a:ext>
              </a:extLst>
            </p:cNvPr>
            <p:cNvSpPr>
              <a:spLocks noChangeArrowheads="1"/>
            </p:cNvSpPr>
            <p:nvPr/>
          </p:nvSpPr>
          <p:spPr bwMode="auto">
            <a:xfrm>
              <a:off x="619126" y="5513389"/>
              <a:ext cx="90488" cy="3175"/>
            </a:xfrm>
            <a:prstGeom prst="rect">
              <a:avLst/>
            </a:prstGeom>
            <a:solidFill>
              <a:srgbClr val="006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21" name="Freeform 528">
              <a:extLst>
                <a:ext uri="{FF2B5EF4-FFF2-40B4-BE49-F238E27FC236}">
                  <a16:creationId xmlns:a16="http://schemas.microsoft.com/office/drawing/2014/main" id="{9EA1A85B-CC5E-4076-AF0D-5E6EE94BBAA2}"/>
                </a:ext>
              </a:extLst>
            </p:cNvPr>
            <p:cNvSpPr>
              <a:spLocks/>
            </p:cNvSpPr>
            <p:nvPr/>
          </p:nvSpPr>
          <p:spPr bwMode="auto">
            <a:xfrm>
              <a:off x="577851" y="5557839"/>
              <a:ext cx="173038" cy="20638"/>
            </a:xfrm>
            <a:custGeom>
              <a:avLst/>
              <a:gdLst>
                <a:gd name="T0" fmla="*/ 109 w 109"/>
                <a:gd name="T1" fmla="*/ 13 h 13"/>
                <a:gd name="T2" fmla="*/ 0 w 109"/>
                <a:gd name="T3" fmla="*/ 13 h 13"/>
                <a:gd name="T4" fmla="*/ 19 w 109"/>
                <a:gd name="T5" fmla="*/ 0 h 13"/>
                <a:gd name="T6" fmla="*/ 89 w 109"/>
                <a:gd name="T7" fmla="*/ 0 h 13"/>
                <a:gd name="T8" fmla="*/ 109 w 109"/>
                <a:gd name="T9" fmla="*/ 13 h 13"/>
              </a:gdLst>
              <a:ahLst/>
              <a:cxnLst>
                <a:cxn ang="0">
                  <a:pos x="T0" y="T1"/>
                </a:cxn>
                <a:cxn ang="0">
                  <a:pos x="T2" y="T3"/>
                </a:cxn>
                <a:cxn ang="0">
                  <a:pos x="T4" y="T5"/>
                </a:cxn>
                <a:cxn ang="0">
                  <a:pos x="T6" y="T7"/>
                </a:cxn>
                <a:cxn ang="0">
                  <a:pos x="T8" y="T9"/>
                </a:cxn>
              </a:cxnLst>
              <a:rect l="0" t="0" r="r" b="b"/>
              <a:pathLst>
                <a:path w="109" h="13">
                  <a:moveTo>
                    <a:pt x="109" y="13"/>
                  </a:moveTo>
                  <a:lnTo>
                    <a:pt x="0" y="13"/>
                  </a:lnTo>
                  <a:lnTo>
                    <a:pt x="19" y="0"/>
                  </a:lnTo>
                  <a:lnTo>
                    <a:pt x="89" y="0"/>
                  </a:lnTo>
                  <a:lnTo>
                    <a:pt x="109" y="13"/>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22" name="Rectangle 529">
              <a:extLst>
                <a:ext uri="{FF2B5EF4-FFF2-40B4-BE49-F238E27FC236}">
                  <a16:creationId xmlns:a16="http://schemas.microsoft.com/office/drawing/2014/main" id="{997925C7-1AD9-4FC5-8608-60296A13077B}"/>
                </a:ext>
              </a:extLst>
            </p:cNvPr>
            <p:cNvSpPr>
              <a:spLocks noChangeArrowheads="1"/>
            </p:cNvSpPr>
            <p:nvPr/>
          </p:nvSpPr>
          <p:spPr bwMode="auto">
            <a:xfrm>
              <a:off x="633413" y="5589589"/>
              <a:ext cx="65088" cy="71438"/>
            </a:xfrm>
            <a:prstGeom prst="rect">
              <a:avLst/>
            </a:prstGeom>
            <a:solidFill>
              <a:srgbClr val="40CD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23" name="Rectangle 530">
              <a:extLst>
                <a:ext uri="{FF2B5EF4-FFF2-40B4-BE49-F238E27FC236}">
                  <a16:creationId xmlns:a16="http://schemas.microsoft.com/office/drawing/2014/main" id="{26BA6193-0EFD-45B4-B9BB-1EC62E6AD7ED}"/>
                </a:ext>
              </a:extLst>
            </p:cNvPr>
            <p:cNvSpPr>
              <a:spLocks noChangeArrowheads="1"/>
            </p:cNvSpPr>
            <p:nvPr/>
          </p:nvSpPr>
          <p:spPr bwMode="auto">
            <a:xfrm>
              <a:off x="587376" y="5589589"/>
              <a:ext cx="31750" cy="71438"/>
            </a:xfrm>
            <a:prstGeom prst="rect">
              <a:avLst/>
            </a:prstGeom>
            <a:solidFill>
              <a:srgbClr val="40CD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24" name="Rectangle 531">
              <a:extLst>
                <a:ext uri="{FF2B5EF4-FFF2-40B4-BE49-F238E27FC236}">
                  <a16:creationId xmlns:a16="http://schemas.microsoft.com/office/drawing/2014/main" id="{9C85880D-91FD-48B1-890E-8A1F68E0B979}"/>
                </a:ext>
              </a:extLst>
            </p:cNvPr>
            <p:cNvSpPr>
              <a:spLocks noChangeArrowheads="1"/>
            </p:cNvSpPr>
            <p:nvPr/>
          </p:nvSpPr>
          <p:spPr bwMode="auto">
            <a:xfrm>
              <a:off x="581026" y="5622926"/>
              <a:ext cx="44450" cy="4763"/>
            </a:xfrm>
            <a:prstGeom prst="rect">
              <a:avLst/>
            </a:prstGeom>
            <a:solidFill>
              <a:srgbClr val="006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25" name="Rectangle 532">
              <a:extLst>
                <a:ext uri="{FF2B5EF4-FFF2-40B4-BE49-F238E27FC236}">
                  <a16:creationId xmlns:a16="http://schemas.microsoft.com/office/drawing/2014/main" id="{783F2227-6BA7-4F86-ADFA-70C0192F2FB6}"/>
                </a:ext>
              </a:extLst>
            </p:cNvPr>
            <p:cNvSpPr>
              <a:spLocks noChangeArrowheads="1"/>
            </p:cNvSpPr>
            <p:nvPr/>
          </p:nvSpPr>
          <p:spPr bwMode="auto">
            <a:xfrm>
              <a:off x="712788" y="5589589"/>
              <a:ext cx="31750" cy="71438"/>
            </a:xfrm>
            <a:prstGeom prst="rect">
              <a:avLst/>
            </a:prstGeom>
            <a:solidFill>
              <a:srgbClr val="40CD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26" name="Rectangle 533">
              <a:extLst>
                <a:ext uri="{FF2B5EF4-FFF2-40B4-BE49-F238E27FC236}">
                  <a16:creationId xmlns:a16="http://schemas.microsoft.com/office/drawing/2014/main" id="{283E8A64-9900-4973-B774-AA3027AF4041}"/>
                </a:ext>
              </a:extLst>
            </p:cNvPr>
            <p:cNvSpPr>
              <a:spLocks noChangeArrowheads="1"/>
            </p:cNvSpPr>
            <p:nvPr/>
          </p:nvSpPr>
          <p:spPr bwMode="auto">
            <a:xfrm>
              <a:off x="706438" y="5622926"/>
              <a:ext cx="44450" cy="4763"/>
            </a:xfrm>
            <a:prstGeom prst="rect">
              <a:avLst/>
            </a:prstGeom>
            <a:solidFill>
              <a:srgbClr val="006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27" name="Freeform 534">
              <a:extLst>
                <a:ext uri="{FF2B5EF4-FFF2-40B4-BE49-F238E27FC236}">
                  <a16:creationId xmlns:a16="http://schemas.microsoft.com/office/drawing/2014/main" id="{50D253E5-2CFB-442C-8180-0F72782F3670}"/>
                </a:ext>
              </a:extLst>
            </p:cNvPr>
            <p:cNvSpPr>
              <a:spLocks/>
            </p:cNvSpPr>
            <p:nvPr/>
          </p:nvSpPr>
          <p:spPr bwMode="auto">
            <a:xfrm>
              <a:off x="577851" y="5681664"/>
              <a:ext cx="173038" cy="22225"/>
            </a:xfrm>
            <a:custGeom>
              <a:avLst/>
              <a:gdLst>
                <a:gd name="T0" fmla="*/ 109 w 109"/>
                <a:gd name="T1" fmla="*/ 14 h 14"/>
                <a:gd name="T2" fmla="*/ 0 w 109"/>
                <a:gd name="T3" fmla="*/ 14 h 14"/>
                <a:gd name="T4" fmla="*/ 19 w 109"/>
                <a:gd name="T5" fmla="*/ 0 h 14"/>
                <a:gd name="T6" fmla="*/ 89 w 109"/>
                <a:gd name="T7" fmla="*/ 0 h 14"/>
                <a:gd name="T8" fmla="*/ 109 w 109"/>
                <a:gd name="T9" fmla="*/ 14 h 14"/>
              </a:gdLst>
              <a:ahLst/>
              <a:cxnLst>
                <a:cxn ang="0">
                  <a:pos x="T0" y="T1"/>
                </a:cxn>
                <a:cxn ang="0">
                  <a:pos x="T2" y="T3"/>
                </a:cxn>
                <a:cxn ang="0">
                  <a:pos x="T4" y="T5"/>
                </a:cxn>
                <a:cxn ang="0">
                  <a:pos x="T6" y="T7"/>
                </a:cxn>
                <a:cxn ang="0">
                  <a:pos x="T8" y="T9"/>
                </a:cxn>
              </a:cxnLst>
              <a:rect l="0" t="0" r="r" b="b"/>
              <a:pathLst>
                <a:path w="109" h="14">
                  <a:moveTo>
                    <a:pt x="109" y="14"/>
                  </a:moveTo>
                  <a:lnTo>
                    <a:pt x="0" y="14"/>
                  </a:lnTo>
                  <a:lnTo>
                    <a:pt x="19" y="0"/>
                  </a:lnTo>
                  <a:lnTo>
                    <a:pt x="89" y="0"/>
                  </a:lnTo>
                  <a:lnTo>
                    <a:pt x="109" y="14"/>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28" name="Rectangle 535">
              <a:extLst>
                <a:ext uri="{FF2B5EF4-FFF2-40B4-BE49-F238E27FC236}">
                  <a16:creationId xmlns:a16="http://schemas.microsoft.com/office/drawing/2014/main" id="{3E055058-2FEA-4411-825A-D311C3862F79}"/>
                </a:ext>
              </a:extLst>
            </p:cNvPr>
            <p:cNvSpPr>
              <a:spLocks noChangeArrowheads="1"/>
            </p:cNvSpPr>
            <p:nvPr/>
          </p:nvSpPr>
          <p:spPr bwMode="auto">
            <a:xfrm>
              <a:off x="633413" y="5713414"/>
              <a:ext cx="65088" cy="69850"/>
            </a:xfrm>
            <a:prstGeom prst="rect">
              <a:avLst/>
            </a:prstGeom>
            <a:solidFill>
              <a:srgbClr val="40CD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29" name="Rectangle 536">
              <a:extLst>
                <a:ext uri="{FF2B5EF4-FFF2-40B4-BE49-F238E27FC236}">
                  <a16:creationId xmlns:a16="http://schemas.microsoft.com/office/drawing/2014/main" id="{C71168FB-D56C-4C5B-A4A6-B376EEBFCECE}"/>
                </a:ext>
              </a:extLst>
            </p:cNvPr>
            <p:cNvSpPr>
              <a:spLocks noChangeArrowheads="1"/>
            </p:cNvSpPr>
            <p:nvPr/>
          </p:nvSpPr>
          <p:spPr bwMode="auto">
            <a:xfrm>
              <a:off x="587376" y="5713414"/>
              <a:ext cx="31750" cy="69850"/>
            </a:xfrm>
            <a:prstGeom prst="rect">
              <a:avLst/>
            </a:prstGeom>
            <a:solidFill>
              <a:srgbClr val="40CD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30" name="Rectangle 537">
              <a:extLst>
                <a:ext uri="{FF2B5EF4-FFF2-40B4-BE49-F238E27FC236}">
                  <a16:creationId xmlns:a16="http://schemas.microsoft.com/office/drawing/2014/main" id="{7AF0B52E-E783-4A39-ACA2-855E88B975DA}"/>
                </a:ext>
              </a:extLst>
            </p:cNvPr>
            <p:cNvSpPr>
              <a:spLocks noChangeArrowheads="1"/>
            </p:cNvSpPr>
            <p:nvPr/>
          </p:nvSpPr>
          <p:spPr bwMode="auto">
            <a:xfrm>
              <a:off x="581026" y="5745164"/>
              <a:ext cx="44450" cy="3175"/>
            </a:xfrm>
            <a:prstGeom prst="rect">
              <a:avLst/>
            </a:prstGeom>
            <a:solidFill>
              <a:srgbClr val="006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31" name="Rectangle 538">
              <a:extLst>
                <a:ext uri="{FF2B5EF4-FFF2-40B4-BE49-F238E27FC236}">
                  <a16:creationId xmlns:a16="http://schemas.microsoft.com/office/drawing/2014/main" id="{55656B55-4599-4953-B289-66CA9F2F29EA}"/>
                </a:ext>
              </a:extLst>
            </p:cNvPr>
            <p:cNvSpPr>
              <a:spLocks noChangeArrowheads="1"/>
            </p:cNvSpPr>
            <p:nvPr/>
          </p:nvSpPr>
          <p:spPr bwMode="auto">
            <a:xfrm>
              <a:off x="712788" y="5713414"/>
              <a:ext cx="31750" cy="69850"/>
            </a:xfrm>
            <a:prstGeom prst="rect">
              <a:avLst/>
            </a:prstGeom>
            <a:solidFill>
              <a:srgbClr val="40CD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32" name="Rectangle 539">
              <a:extLst>
                <a:ext uri="{FF2B5EF4-FFF2-40B4-BE49-F238E27FC236}">
                  <a16:creationId xmlns:a16="http://schemas.microsoft.com/office/drawing/2014/main" id="{0D2D9F92-4274-4140-B9DB-BA33CE2E59D4}"/>
                </a:ext>
              </a:extLst>
            </p:cNvPr>
            <p:cNvSpPr>
              <a:spLocks noChangeArrowheads="1"/>
            </p:cNvSpPr>
            <p:nvPr/>
          </p:nvSpPr>
          <p:spPr bwMode="auto">
            <a:xfrm>
              <a:off x="706438" y="5745164"/>
              <a:ext cx="44450" cy="3175"/>
            </a:xfrm>
            <a:prstGeom prst="rect">
              <a:avLst/>
            </a:prstGeom>
            <a:solidFill>
              <a:srgbClr val="006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33" name="Freeform 540">
              <a:extLst>
                <a:ext uri="{FF2B5EF4-FFF2-40B4-BE49-F238E27FC236}">
                  <a16:creationId xmlns:a16="http://schemas.microsoft.com/office/drawing/2014/main" id="{8B5AA508-CB78-48EB-B82D-209C65821857}"/>
                </a:ext>
              </a:extLst>
            </p:cNvPr>
            <p:cNvSpPr>
              <a:spLocks/>
            </p:cNvSpPr>
            <p:nvPr/>
          </p:nvSpPr>
          <p:spPr bwMode="auto">
            <a:xfrm>
              <a:off x="615951" y="5813426"/>
              <a:ext cx="96838" cy="119063"/>
            </a:xfrm>
            <a:custGeom>
              <a:avLst/>
              <a:gdLst>
                <a:gd name="T0" fmla="*/ 14 w 28"/>
                <a:gd name="T1" fmla="*/ 0 h 34"/>
                <a:gd name="T2" fmla="*/ 0 w 28"/>
                <a:gd name="T3" fmla="*/ 14 h 34"/>
                <a:gd name="T4" fmla="*/ 0 w 28"/>
                <a:gd name="T5" fmla="*/ 34 h 34"/>
                <a:gd name="T6" fmla="*/ 28 w 28"/>
                <a:gd name="T7" fmla="*/ 34 h 34"/>
                <a:gd name="T8" fmla="*/ 28 w 28"/>
                <a:gd name="T9" fmla="*/ 14 h 34"/>
                <a:gd name="T10" fmla="*/ 14 w 28"/>
                <a:gd name="T11" fmla="*/ 0 h 34"/>
              </a:gdLst>
              <a:ahLst/>
              <a:cxnLst>
                <a:cxn ang="0">
                  <a:pos x="T0" y="T1"/>
                </a:cxn>
                <a:cxn ang="0">
                  <a:pos x="T2" y="T3"/>
                </a:cxn>
                <a:cxn ang="0">
                  <a:pos x="T4" y="T5"/>
                </a:cxn>
                <a:cxn ang="0">
                  <a:pos x="T6" y="T7"/>
                </a:cxn>
                <a:cxn ang="0">
                  <a:pos x="T8" y="T9"/>
                </a:cxn>
                <a:cxn ang="0">
                  <a:pos x="T10" y="T11"/>
                </a:cxn>
              </a:cxnLst>
              <a:rect l="0" t="0" r="r" b="b"/>
              <a:pathLst>
                <a:path w="28" h="34">
                  <a:moveTo>
                    <a:pt x="14" y="0"/>
                  </a:moveTo>
                  <a:cubicBezTo>
                    <a:pt x="6" y="0"/>
                    <a:pt x="0" y="7"/>
                    <a:pt x="0" y="14"/>
                  </a:cubicBezTo>
                  <a:cubicBezTo>
                    <a:pt x="0" y="34"/>
                    <a:pt x="0" y="34"/>
                    <a:pt x="0" y="34"/>
                  </a:cubicBezTo>
                  <a:cubicBezTo>
                    <a:pt x="28" y="34"/>
                    <a:pt x="28" y="34"/>
                    <a:pt x="28" y="34"/>
                  </a:cubicBezTo>
                  <a:cubicBezTo>
                    <a:pt x="28" y="14"/>
                    <a:pt x="28" y="14"/>
                    <a:pt x="28" y="14"/>
                  </a:cubicBezTo>
                  <a:cubicBezTo>
                    <a:pt x="28" y="7"/>
                    <a:pt x="21" y="0"/>
                    <a:pt x="14" y="0"/>
                  </a:cubicBezTo>
                  <a:close/>
                </a:path>
              </a:pathLst>
            </a:custGeom>
            <a:solidFill>
              <a:srgbClr val="40CD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34" name="Rectangle 541">
              <a:extLst>
                <a:ext uri="{FF2B5EF4-FFF2-40B4-BE49-F238E27FC236}">
                  <a16:creationId xmlns:a16="http://schemas.microsoft.com/office/drawing/2014/main" id="{3C1541C1-B0C3-4118-8B83-3631F98B6ADE}"/>
                </a:ext>
              </a:extLst>
            </p:cNvPr>
            <p:cNvSpPr>
              <a:spLocks noChangeArrowheads="1"/>
            </p:cNvSpPr>
            <p:nvPr/>
          </p:nvSpPr>
          <p:spPr bwMode="auto">
            <a:xfrm>
              <a:off x="598488" y="5938839"/>
              <a:ext cx="131763" cy="9525"/>
            </a:xfrm>
            <a:prstGeom prst="rect">
              <a:avLst/>
            </a:prstGeom>
            <a:solidFill>
              <a:schemeClr val="accent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35" name="Rectangle 542">
              <a:extLst>
                <a:ext uri="{FF2B5EF4-FFF2-40B4-BE49-F238E27FC236}">
                  <a16:creationId xmlns:a16="http://schemas.microsoft.com/office/drawing/2014/main" id="{A83985F5-412B-4F67-A2B6-E864BE793C78}"/>
                </a:ext>
              </a:extLst>
            </p:cNvPr>
            <p:cNvSpPr>
              <a:spLocks noChangeArrowheads="1"/>
            </p:cNvSpPr>
            <p:nvPr/>
          </p:nvSpPr>
          <p:spPr bwMode="auto">
            <a:xfrm>
              <a:off x="581026" y="5956301"/>
              <a:ext cx="163513" cy="9525"/>
            </a:xfrm>
            <a:prstGeom prst="rect">
              <a:avLst/>
            </a:prstGeom>
            <a:solidFill>
              <a:schemeClr val="accent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36" name="Rectangle 543">
              <a:extLst>
                <a:ext uri="{FF2B5EF4-FFF2-40B4-BE49-F238E27FC236}">
                  <a16:creationId xmlns:a16="http://schemas.microsoft.com/office/drawing/2014/main" id="{78FA2428-41E0-4D14-9221-CFD240C6DC84}"/>
                </a:ext>
              </a:extLst>
            </p:cNvPr>
            <p:cNvSpPr>
              <a:spLocks noChangeArrowheads="1"/>
            </p:cNvSpPr>
            <p:nvPr/>
          </p:nvSpPr>
          <p:spPr bwMode="auto">
            <a:xfrm>
              <a:off x="560388" y="5970589"/>
              <a:ext cx="207963" cy="9525"/>
            </a:xfrm>
            <a:prstGeom prst="rect">
              <a:avLst/>
            </a:prstGeom>
            <a:solidFill>
              <a:schemeClr val="accent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37" name="Freeform 544">
              <a:extLst>
                <a:ext uri="{FF2B5EF4-FFF2-40B4-BE49-F238E27FC236}">
                  <a16:creationId xmlns:a16="http://schemas.microsoft.com/office/drawing/2014/main" id="{9D3A43D0-B785-42A5-9702-CE8263AA3D02}"/>
                </a:ext>
              </a:extLst>
            </p:cNvPr>
            <p:cNvSpPr>
              <a:spLocks noEditPoints="1"/>
            </p:cNvSpPr>
            <p:nvPr/>
          </p:nvSpPr>
          <p:spPr bwMode="auto">
            <a:xfrm>
              <a:off x="271463" y="5426076"/>
              <a:ext cx="117475" cy="550863"/>
            </a:xfrm>
            <a:custGeom>
              <a:avLst/>
              <a:gdLst>
                <a:gd name="T0" fmla="*/ 3 w 34"/>
                <a:gd name="T1" fmla="*/ 11 h 159"/>
                <a:gd name="T2" fmla="*/ 25 w 34"/>
                <a:gd name="T3" fmla="*/ 11 h 159"/>
                <a:gd name="T4" fmla="*/ 21 w 34"/>
                <a:gd name="T5" fmla="*/ 20 h 159"/>
                <a:gd name="T6" fmla="*/ 14 w 34"/>
                <a:gd name="T7" fmla="*/ 4 h 159"/>
                <a:gd name="T8" fmla="*/ 33 w 34"/>
                <a:gd name="T9" fmla="*/ 40 h 159"/>
                <a:gd name="T10" fmla="*/ 32 w 34"/>
                <a:gd name="T11" fmla="*/ 39 h 159"/>
                <a:gd name="T12" fmla="*/ 27 w 34"/>
                <a:gd name="T13" fmla="*/ 30 h 159"/>
                <a:gd name="T14" fmla="*/ 29 w 34"/>
                <a:gd name="T15" fmla="*/ 29 h 159"/>
                <a:gd name="T16" fmla="*/ 27 w 34"/>
                <a:gd name="T17" fmla="*/ 28 h 159"/>
                <a:gd name="T18" fmla="*/ 26 w 34"/>
                <a:gd name="T19" fmla="*/ 22 h 159"/>
                <a:gd name="T20" fmla="*/ 19 w 34"/>
                <a:gd name="T21" fmla="*/ 23 h 159"/>
                <a:gd name="T22" fmla="*/ 18 w 34"/>
                <a:gd name="T23" fmla="*/ 28 h 159"/>
                <a:gd name="T24" fmla="*/ 18 w 34"/>
                <a:gd name="T25" fmla="*/ 30 h 159"/>
                <a:gd name="T26" fmla="*/ 19 w 34"/>
                <a:gd name="T27" fmla="*/ 32 h 159"/>
                <a:gd name="T28" fmla="*/ 15 w 34"/>
                <a:gd name="T29" fmla="*/ 40 h 159"/>
                <a:gd name="T30" fmla="*/ 13 w 34"/>
                <a:gd name="T31" fmla="*/ 41 h 159"/>
                <a:gd name="T32" fmla="*/ 33 w 34"/>
                <a:gd name="T33" fmla="*/ 42 h 159"/>
                <a:gd name="T34" fmla="*/ 33 w 34"/>
                <a:gd name="T35" fmla="*/ 40 h 159"/>
                <a:gd name="T36" fmla="*/ 10 w 34"/>
                <a:gd name="T37" fmla="*/ 62 h 159"/>
                <a:gd name="T38" fmla="*/ 8 w 34"/>
                <a:gd name="T39" fmla="*/ 58 h 159"/>
                <a:gd name="T40" fmla="*/ 3 w 34"/>
                <a:gd name="T41" fmla="*/ 13 h 159"/>
                <a:gd name="T42" fmla="*/ 1 w 34"/>
                <a:gd name="T43" fmla="*/ 62 h 159"/>
                <a:gd name="T44" fmla="*/ 0 w 34"/>
                <a:gd name="T45" fmla="*/ 62 h 159"/>
                <a:gd name="T46" fmla="*/ 0 w 34"/>
                <a:gd name="T47" fmla="*/ 63 h 159"/>
                <a:gd name="T48" fmla="*/ 0 w 34"/>
                <a:gd name="T49" fmla="*/ 63 h 159"/>
                <a:gd name="T50" fmla="*/ 1 w 34"/>
                <a:gd name="T51" fmla="*/ 64 h 159"/>
                <a:gd name="T52" fmla="*/ 3 w 34"/>
                <a:gd name="T53" fmla="*/ 132 h 159"/>
                <a:gd name="T54" fmla="*/ 0 w 34"/>
                <a:gd name="T55" fmla="*/ 159 h 159"/>
                <a:gd name="T56" fmla="*/ 8 w 34"/>
                <a:gd name="T57" fmla="*/ 159 h 159"/>
                <a:gd name="T58" fmla="*/ 11 w 34"/>
                <a:gd name="T59" fmla="*/ 132 h 159"/>
                <a:gd name="T60" fmla="*/ 8 w 34"/>
                <a:gd name="T61" fmla="*/ 68 h 159"/>
                <a:gd name="T62" fmla="*/ 10 w 34"/>
                <a:gd name="T63" fmla="*/ 63 h 159"/>
                <a:gd name="T64" fmla="*/ 11 w 34"/>
                <a:gd name="T65" fmla="*/ 63 h 159"/>
                <a:gd name="T66" fmla="*/ 11 w 34"/>
                <a:gd name="T67" fmla="*/ 6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159">
                  <a:moveTo>
                    <a:pt x="8" y="11"/>
                  </a:moveTo>
                  <a:cubicBezTo>
                    <a:pt x="3" y="11"/>
                    <a:pt x="3" y="11"/>
                    <a:pt x="3" y="11"/>
                  </a:cubicBezTo>
                  <a:cubicBezTo>
                    <a:pt x="3" y="5"/>
                    <a:pt x="8" y="0"/>
                    <a:pt x="14" y="0"/>
                  </a:cubicBezTo>
                  <a:cubicBezTo>
                    <a:pt x="20" y="0"/>
                    <a:pt x="25" y="5"/>
                    <a:pt x="25" y="11"/>
                  </a:cubicBezTo>
                  <a:cubicBezTo>
                    <a:pt x="25" y="20"/>
                    <a:pt x="25" y="20"/>
                    <a:pt x="25" y="20"/>
                  </a:cubicBezTo>
                  <a:cubicBezTo>
                    <a:pt x="21" y="20"/>
                    <a:pt x="21" y="20"/>
                    <a:pt x="21" y="20"/>
                  </a:cubicBezTo>
                  <a:cubicBezTo>
                    <a:pt x="21" y="11"/>
                    <a:pt x="21" y="11"/>
                    <a:pt x="21" y="11"/>
                  </a:cubicBezTo>
                  <a:cubicBezTo>
                    <a:pt x="21" y="7"/>
                    <a:pt x="18" y="4"/>
                    <a:pt x="14" y="4"/>
                  </a:cubicBezTo>
                  <a:cubicBezTo>
                    <a:pt x="11" y="4"/>
                    <a:pt x="8" y="7"/>
                    <a:pt x="8" y="11"/>
                  </a:cubicBezTo>
                  <a:close/>
                  <a:moveTo>
                    <a:pt x="33" y="40"/>
                  </a:moveTo>
                  <a:cubicBezTo>
                    <a:pt x="32" y="40"/>
                    <a:pt x="32" y="40"/>
                    <a:pt x="32" y="40"/>
                  </a:cubicBezTo>
                  <a:cubicBezTo>
                    <a:pt x="32" y="39"/>
                    <a:pt x="32" y="39"/>
                    <a:pt x="32" y="39"/>
                  </a:cubicBezTo>
                  <a:cubicBezTo>
                    <a:pt x="29" y="38"/>
                    <a:pt x="27" y="35"/>
                    <a:pt x="27" y="32"/>
                  </a:cubicBezTo>
                  <a:cubicBezTo>
                    <a:pt x="27" y="30"/>
                    <a:pt x="27" y="30"/>
                    <a:pt x="27" y="30"/>
                  </a:cubicBezTo>
                  <a:cubicBezTo>
                    <a:pt x="28" y="30"/>
                    <a:pt x="28" y="30"/>
                    <a:pt x="28" y="30"/>
                  </a:cubicBezTo>
                  <a:cubicBezTo>
                    <a:pt x="29" y="30"/>
                    <a:pt x="29" y="30"/>
                    <a:pt x="29" y="29"/>
                  </a:cubicBezTo>
                  <a:cubicBezTo>
                    <a:pt x="29" y="29"/>
                    <a:pt x="29" y="28"/>
                    <a:pt x="28" y="28"/>
                  </a:cubicBezTo>
                  <a:cubicBezTo>
                    <a:pt x="27" y="28"/>
                    <a:pt x="27" y="28"/>
                    <a:pt x="27" y="28"/>
                  </a:cubicBezTo>
                  <a:cubicBezTo>
                    <a:pt x="27" y="23"/>
                    <a:pt x="27" y="23"/>
                    <a:pt x="27" y="23"/>
                  </a:cubicBezTo>
                  <a:cubicBezTo>
                    <a:pt x="27" y="22"/>
                    <a:pt x="27" y="22"/>
                    <a:pt x="26" y="22"/>
                  </a:cubicBezTo>
                  <a:cubicBezTo>
                    <a:pt x="21" y="22"/>
                    <a:pt x="21" y="22"/>
                    <a:pt x="21" y="22"/>
                  </a:cubicBezTo>
                  <a:cubicBezTo>
                    <a:pt x="20" y="22"/>
                    <a:pt x="19" y="22"/>
                    <a:pt x="19" y="23"/>
                  </a:cubicBezTo>
                  <a:cubicBezTo>
                    <a:pt x="19" y="28"/>
                    <a:pt x="19" y="28"/>
                    <a:pt x="19" y="28"/>
                  </a:cubicBezTo>
                  <a:cubicBezTo>
                    <a:pt x="18" y="28"/>
                    <a:pt x="18" y="28"/>
                    <a:pt x="18" y="28"/>
                  </a:cubicBezTo>
                  <a:cubicBezTo>
                    <a:pt x="18" y="28"/>
                    <a:pt x="17" y="29"/>
                    <a:pt x="17" y="29"/>
                  </a:cubicBezTo>
                  <a:cubicBezTo>
                    <a:pt x="17" y="30"/>
                    <a:pt x="18" y="30"/>
                    <a:pt x="18" y="30"/>
                  </a:cubicBezTo>
                  <a:cubicBezTo>
                    <a:pt x="19" y="30"/>
                    <a:pt x="19" y="30"/>
                    <a:pt x="19" y="30"/>
                  </a:cubicBezTo>
                  <a:cubicBezTo>
                    <a:pt x="19" y="32"/>
                    <a:pt x="19" y="32"/>
                    <a:pt x="19" y="32"/>
                  </a:cubicBezTo>
                  <a:cubicBezTo>
                    <a:pt x="19" y="35"/>
                    <a:pt x="17" y="38"/>
                    <a:pt x="15" y="39"/>
                  </a:cubicBezTo>
                  <a:cubicBezTo>
                    <a:pt x="15" y="40"/>
                    <a:pt x="15" y="40"/>
                    <a:pt x="15" y="40"/>
                  </a:cubicBezTo>
                  <a:cubicBezTo>
                    <a:pt x="14" y="40"/>
                    <a:pt x="14" y="40"/>
                    <a:pt x="14" y="40"/>
                  </a:cubicBezTo>
                  <a:cubicBezTo>
                    <a:pt x="13" y="40"/>
                    <a:pt x="13" y="41"/>
                    <a:pt x="13" y="41"/>
                  </a:cubicBezTo>
                  <a:cubicBezTo>
                    <a:pt x="13" y="42"/>
                    <a:pt x="13" y="42"/>
                    <a:pt x="14" y="42"/>
                  </a:cubicBezTo>
                  <a:cubicBezTo>
                    <a:pt x="33" y="42"/>
                    <a:pt x="33" y="42"/>
                    <a:pt x="33" y="42"/>
                  </a:cubicBezTo>
                  <a:cubicBezTo>
                    <a:pt x="33" y="42"/>
                    <a:pt x="34" y="42"/>
                    <a:pt x="34" y="41"/>
                  </a:cubicBezTo>
                  <a:cubicBezTo>
                    <a:pt x="34" y="41"/>
                    <a:pt x="33" y="40"/>
                    <a:pt x="33" y="40"/>
                  </a:cubicBezTo>
                  <a:close/>
                  <a:moveTo>
                    <a:pt x="10" y="62"/>
                  </a:moveTo>
                  <a:cubicBezTo>
                    <a:pt x="10" y="62"/>
                    <a:pt x="10" y="62"/>
                    <a:pt x="10" y="62"/>
                  </a:cubicBezTo>
                  <a:cubicBezTo>
                    <a:pt x="10" y="62"/>
                    <a:pt x="10" y="62"/>
                    <a:pt x="10" y="62"/>
                  </a:cubicBezTo>
                  <a:cubicBezTo>
                    <a:pt x="9" y="61"/>
                    <a:pt x="8" y="60"/>
                    <a:pt x="8" y="58"/>
                  </a:cubicBezTo>
                  <a:cubicBezTo>
                    <a:pt x="8" y="13"/>
                    <a:pt x="8" y="13"/>
                    <a:pt x="8" y="13"/>
                  </a:cubicBezTo>
                  <a:cubicBezTo>
                    <a:pt x="3" y="13"/>
                    <a:pt x="3" y="13"/>
                    <a:pt x="3" y="13"/>
                  </a:cubicBezTo>
                  <a:cubicBezTo>
                    <a:pt x="3" y="58"/>
                    <a:pt x="3" y="58"/>
                    <a:pt x="3" y="58"/>
                  </a:cubicBezTo>
                  <a:cubicBezTo>
                    <a:pt x="3" y="60"/>
                    <a:pt x="2" y="61"/>
                    <a:pt x="1" y="62"/>
                  </a:cubicBezTo>
                  <a:cubicBezTo>
                    <a:pt x="1" y="62"/>
                    <a:pt x="1" y="62"/>
                    <a:pt x="1" y="62"/>
                  </a:cubicBezTo>
                  <a:cubicBezTo>
                    <a:pt x="0" y="62"/>
                    <a:pt x="0" y="62"/>
                    <a:pt x="0" y="62"/>
                  </a:cubicBezTo>
                  <a:cubicBezTo>
                    <a:pt x="0" y="63"/>
                    <a:pt x="0" y="63"/>
                    <a:pt x="0" y="63"/>
                  </a:cubicBezTo>
                  <a:cubicBezTo>
                    <a:pt x="0" y="63"/>
                    <a:pt x="0" y="63"/>
                    <a:pt x="0" y="63"/>
                  </a:cubicBezTo>
                  <a:cubicBezTo>
                    <a:pt x="0" y="63"/>
                    <a:pt x="0" y="63"/>
                    <a:pt x="0" y="63"/>
                  </a:cubicBezTo>
                  <a:cubicBezTo>
                    <a:pt x="0" y="63"/>
                    <a:pt x="0" y="63"/>
                    <a:pt x="0" y="63"/>
                  </a:cubicBezTo>
                  <a:cubicBezTo>
                    <a:pt x="1" y="63"/>
                    <a:pt x="1" y="63"/>
                    <a:pt x="1" y="63"/>
                  </a:cubicBezTo>
                  <a:cubicBezTo>
                    <a:pt x="1" y="64"/>
                    <a:pt x="1" y="64"/>
                    <a:pt x="1" y="64"/>
                  </a:cubicBezTo>
                  <a:cubicBezTo>
                    <a:pt x="2" y="65"/>
                    <a:pt x="3" y="66"/>
                    <a:pt x="3" y="67"/>
                  </a:cubicBezTo>
                  <a:cubicBezTo>
                    <a:pt x="3" y="132"/>
                    <a:pt x="3" y="132"/>
                    <a:pt x="3" y="132"/>
                  </a:cubicBezTo>
                  <a:cubicBezTo>
                    <a:pt x="0" y="132"/>
                    <a:pt x="0" y="132"/>
                    <a:pt x="0" y="132"/>
                  </a:cubicBezTo>
                  <a:cubicBezTo>
                    <a:pt x="0" y="159"/>
                    <a:pt x="0" y="159"/>
                    <a:pt x="0" y="159"/>
                  </a:cubicBezTo>
                  <a:cubicBezTo>
                    <a:pt x="3" y="159"/>
                    <a:pt x="3" y="159"/>
                    <a:pt x="3" y="159"/>
                  </a:cubicBezTo>
                  <a:cubicBezTo>
                    <a:pt x="8" y="159"/>
                    <a:pt x="8" y="159"/>
                    <a:pt x="8" y="159"/>
                  </a:cubicBezTo>
                  <a:cubicBezTo>
                    <a:pt x="11" y="159"/>
                    <a:pt x="11" y="159"/>
                    <a:pt x="11" y="159"/>
                  </a:cubicBezTo>
                  <a:cubicBezTo>
                    <a:pt x="11" y="132"/>
                    <a:pt x="11" y="132"/>
                    <a:pt x="11" y="132"/>
                  </a:cubicBezTo>
                  <a:cubicBezTo>
                    <a:pt x="8" y="132"/>
                    <a:pt x="8" y="132"/>
                    <a:pt x="8" y="132"/>
                  </a:cubicBezTo>
                  <a:cubicBezTo>
                    <a:pt x="8" y="68"/>
                    <a:pt x="8" y="68"/>
                    <a:pt x="8" y="68"/>
                  </a:cubicBezTo>
                  <a:cubicBezTo>
                    <a:pt x="8" y="66"/>
                    <a:pt x="8" y="65"/>
                    <a:pt x="10" y="64"/>
                  </a:cubicBezTo>
                  <a:cubicBezTo>
                    <a:pt x="10" y="63"/>
                    <a:pt x="10" y="63"/>
                    <a:pt x="10" y="63"/>
                  </a:cubicBezTo>
                  <a:cubicBezTo>
                    <a:pt x="10" y="63"/>
                    <a:pt x="10" y="63"/>
                    <a:pt x="10" y="63"/>
                  </a:cubicBezTo>
                  <a:cubicBezTo>
                    <a:pt x="11" y="63"/>
                    <a:pt x="11" y="63"/>
                    <a:pt x="11" y="63"/>
                  </a:cubicBezTo>
                  <a:cubicBezTo>
                    <a:pt x="11" y="63"/>
                    <a:pt x="11" y="63"/>
                    <a:pt x="11" y="63"/>
                  </a:cubicBezTo>
                  <a:cubicBezTo>
                    <a:pt x="11" y="63"/>
                    <a:pt x="11" y="63"/>
                    <a:pt x="11" y="63"/>
                  </a:cubicBezTo>
                  <a:lnTo>
                    <a:pt x="10" y="6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518" name="Group 517">
            <a:extLst>
              <a:ext uri="{FF2B5EF4-FFF2-40B4-BE49-F238E27FC236}">
                <a16:creationId xmlns:a16="http://schemas.microsoft.com/office/drawing/2014/main" id="{F18E3B5E-4E0C-4307-AF5F-037FCFBC34DD}"/>
              </a:ext>
              <a:ext uri="{C183D7F6-B498-43B3-948B-1728B52AA6E4}">
                <adec:decorative xmlns:adec="http://schemas.microsoft.com/office/drawing/2017/decorative" val="1"/>
              </a:ext>
            </a:extLst>
          </p:cNvPr>
          <p:cNvGrpSpPr/>
          <p:nvPr/>
        </p:nvGrpSpPr>
        <p:grpSpPr>
          <a:xfrm>
            <a:off x="8043640" y="3391517"/>
            <a:ext cx="642543" cy="1306921"/>
            <a:chOff x="4249738" y="4044951"/>
            <a:chExt cx="327025" cy="665163"/>
          </a:xfrm>
        </p:grpSpPr>
        <p:sp>
          <p:nvSpPr>
            <p:cNvPr id="519" name="Freeform 32">
              <a:extLst>
                <a:ext uri="{FF2B5EF4-FFF2-40B4-BE49-F238E27FC236}">
                  <a16:creationId xmlns:a16="http://schemas.microsoft.com/office/drawing/2014/main" id="{C3D17797-7AC8-4ADC-9CC2-633D0FDBAF5A}"/>
                </a:ext>
              </a:extLst>
            </p:cNvPr>
            <p:cNvSpPr>
              <a:spLocks/>
            </p:cNvSpPr>
            <p:nvPr/>
          </p:nvSpPr>
          <p:spPr bwMode="auto">
            <a:xfrm>
              <a:off x="4381501" y="4083051"/>
              <a:ext cx="63500" cy="627063"/>
            </a:xfrm>
            <a:custGeom>
              <a:avLst/>
              <a:gdLst>
                <a:gd name="T0" fmla="*/ 0 w 40"/>
                <a:gd name="T1" fmla="*/ 395 h 395"/>
                <a:gd name="T2" fmla="*/ 20 w 40"/>
                <a:gd name="T3" fmla="*/ 0 h 395"/>
                <a:gd name="T4" fmla="*/ 40 w 40"/>
                <a:gd name="T5" fmla="*/ 395 h 395"/>
                <a:gd name="T6" fmla="*/ 0 w 40"/>
                <a:gd name="T7" fmla="*/ 395 h 395"/>
              </a:gdLst>
              <a:ahLst/>
              <a:cxnLst>
                <a:cxn ang="0">
                  <a:pos x="T0" y="T1"/>
                </a:cxn>
                <a:cxn ang="0">
                  <a:pos x="T2" y="T3"/>
                </a:cxn>
                <a:cxn ang="0">
                  <a:pos x="T4" y="T5"/>
                </a:cxn>
                <a:cxn ang="0">
                  <a:pos x="T6" y="T7"/>
                </a:cxn>
              </a:cxnLst>
              <a:rect l="0" t="0" r="r" b="b"/>
              <a:pathLst>
                <a:path w="40" h="395">
                  <a:moveTo>
                    <a:pt x="0" y="395"/>
                  </a:moveTo>
                  <a:lnTo>
                    <a:pt x="20" y="0"/>
                  </a:lnTo>
                  <a:lnTo>
                    <a:pt x="40" y="395"/>
                  </a:lnTo>
                  <a:lnTo>
                    <a:pt x="0" y="39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20" name="Freeform 33">
              <a:extLst>
                <a:ext uri="{FF2B5EF4-FFF2-40B4-BE49-F238E27FC236}">
                  <a16:creationId xmlns:a16="http://schemas.microsoft.com/office/drawing/2014/main" id="{C820338D-E8F5-4331-9DD4-234C38C9E04D}"/>
                </a:ext>
              </a:extLst>
            </p:cNvPr>
            <p:cNvSpPr>
              <a:spLocks/>
            </p:cNvSpPr>
            <p:nvPr/>
          </p:nvSpPr>
          <p:spPr bwMode="auto">
            <a:xfrm>
              <a:off x="4381501" y="4083051"/>
              <a:ext cx="63500" cy="627063"/>
            </a:xfrm>
            <a:custGeom>
              <a:avLst/>
              <a:gdLst>
                <a:gd name="T0" fmla="*/ 0 w 40"/>
                <a:gd name="T1" fmla="*/ 395 h 395"/>
                <a:gd name="T2" fmla="*/ 20 w 40"/>
                <a:gd name="T3" fmla="*/ 0 h 395"/>
                <a:gd name="T4" fmla="*/ 40 w 40"/>
                <a:gd name="T5" fmla="*/ 395 h 395"/>
                <a:gd name="T6" fmla="*/ 0 w 40"/>
                <a:gd name="T7" fmla="*/ 395 h 395"/>
              </a:gdLst>
              <a:ahLst/>
              <a:cxnLst>
                <a:cxn ang="0">
                  <a:pos x="T0" y="T1"/>
                </a:cxn>
                <a:cxn ang="0">
                  <a:pos x="T2" y="T3"/>
                </a:cxn>
                <a:cxn ang="0">
                  <a:pos x="T4" y="T5"/>
                </a:cxn>
                <a:cxn ang="0">
                  <a:pos x="T6" y="T7"/>
                </a:cxn>
              </a:cxnLst>
              <a:rect l="0" t="0" r="r" b="b"/>
              <a:pathLst>
                <a:path w="40" h="395">
                  <a:moveTo>
                    <a:pt x="0" y="395"/>
                  </a:moveTo>
                  <a:lnTo>
                    <a:pt x="20" y="0"/>
                  </a:lnTo>
                  <a:lnTo>
                    <a:pt x="40" y="395"/>
                  </a:lnTo>
                  <a:lnTo>
                    <a:pt x="0" y="3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21" name="Freeform 34">
              <a:extLst>
                <a:ext uri="{FF2B5EF4-FFF2-40B4-BE49-F238E27FC236}">
                  <a16:creationId xmlns:a16="http://schemas.microsoft.com/office/drawing/2014/main" id="{6B206D75-AA97-49FF-A675-C9451769C93A}"/>
                </a:ext>
              </a:extLst>
            </p:cNvPr>
            <p:cNvSpPr>
              <a:spLocks/>
            </p:cNvSpPr>
            <p:nvPr/>
          </p:nvSpPr>
          <p:spPr bwMode="auto">
            <a:xfrm>
              <a:off x="4298951" y="4429126"/>
              <a:ext cx="114300" cy="131763"/>
            </a:xfrm>
            <a:custGeom>
              <a:avLst/>
              <a:gdLst>
                <a:gd name="T0" fmla="*/ 72 w 72"/>
                <a:gd name="T1" fmla="*/ 83 h 83"/>
                <a:gd name="T2" fmla="*/ 0 w 72"/>
                <a:gd name="T3" fmla="*/ 0 h 83"/>
                <a:gd name="T4" fmla="*/ 72 w 72"/>
                <a:gd name="T5" fmla="*/ 61 h 83"/>
                <a:gd name="T6" fmla="*/ 72 w 72"/>
                <a:gd name="T7" fmla="*/ 83 h 83"/>
              </a:gdLst>
              <a:ahLst/>
              <a:cxnLst>
                <a:cxn ang="0">
                  <a:pos x="T0" y="T1"/>
                </a:cxn>
                <a:cxn ang="0">
                  <a:pos x="T2" y="T3"/>
                </a:cxn>
                <a:cxn ang="0">
                  <a:pos x="T4" y="T5"/>
                </a:cxn>
                <a:cxn ang="0">
                  <a:pos x="T6" y="T7"/>
                </a:cxn>
              </a:cxnLst>
              <a:rect l="0" t="0" r="r" b="b"/>
              <a:pathLst>
                <a:path w="72" h="83">
                  <a:moveTo>
                    <a:pt x="72" y="83"/>
                  </a:moveTo>
                  <a:lnTo>
                    <a:pt x="0" y="0"/>
                  </a:lnTo>
                  <a:lnTo>
                    <a:pt x="72" y="61"/>
                  </a:lnTo>
                  <a:lnTo>
                    <a:pt x="72" y="83"/>
                  </a:ln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22" name="Freeform 35">
              <a:extLst>
                <a:ext uri="{FF2B5EF4-FFF2-40B4-BE49-F238E27FC236}">
                  <a16:creationId xmlns:a16="http://schemas.microsoft.com/office/drawing/2014/main" id="{5A985770-BC20-4101-BEB2-357C95468683}"/>
                </a:ext>
              </a:extLst>
            </p:cNvPr>
            <p:cNvSpPr>
              <a:spLocks/>
            </p:cNvSpPr>
            <p:nvPr/>
          </p:nvSpPr>
          <p:spPr bwMode="auto">
            <a:xfrm>
              <a:off x="4298951" y="4429126"/>
              <a:ext cx="114300" cy="131763"/>
            </a:xfrm>
            <a:custGeom>
              <a:avLst/>
              <a:gdLst>
                <a:gd name="T0" fmla="*/ 72 w 72"/>
                <a:gd name="T1" fmla="*/ 83 h 83"/>
                <a:gd name="T2" fmla="*/ 0 w 72"/>
                <a:gd name="T3" fmla="*/ 0 h 83"/>
                <a:gd name="T4" fmla="*/ 72 w 72"/>
                <a:gd name="T5" fmla="*/ 61 h 83"/>
                <a:gd name="T6" fmla="*/ 72 w 72"/>
                <a:gd name="T7" fmla="*/ 83 h 83"/>
              </a:gdLst>
              <a:ahLst/>
              <a:cxnLst>
                <a:cxn ang="0">
                  <a:pos x="T0" y="T1"/>
                </a:cxn>
                <a:cxn ang="0">
                  <a:pos x="T2" y="T3"/>
                </a:cxn>
                <a:cxn ang="0">
                  <a:pos x="T4" y="T5"/>
                </a:cxn>
                <a:cxn ang="0">
                  <a:pos x="T6" y="T7"/>
                </a:cxn>
              </a:cxnLst>
              <a:rect l="0" t="0" r="r" b="b"/>
              <a:pathLst>
                <a:path w="72" h="83">
                  <a:moveTo>
                    <a:pt x="72" y="83"/>
                  </a:moveTo>
                  <a:lnTo>
                    <a:pt x="0" y="0"/>
                  </a:lnTo>
                  <a:lnTo>
                    <a:pt x="72" y="61"/>
                  </a:lnTo>
                  <a:lnTo>
                    <a:pt x="72" y="8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23" name="Freeform 36">
              <a:extLst>
                <a:ext uri="{FF2B5EF4-FFF2-40B4-BE49-F238E27FC236}">
                  <a16:creationId xmlns:a16="http://schemas.microsoft.com/office/drawing/2014/main" id="{B7FDC40A-DCDB-46C5-A051-F6A52FD70584}"/>
                </a:ext>
              </a:extLst>
            </p:cNvPr>
            <p:cNvSpPr>
              <a:spLocks/>
            </p:cNvSpPr>
            <p:nvPr/>
          </p:nvSpPr>
          <p:spPr bwMode="auto">
            <a:xfrm>
              <a:off x="4322763" y="4321176"/>
              <a:ext cx="93663" cy="107950"/>
            </a:xfrm>
            <a:custGeom>
              <a:avLst/>
              <a:gdLst>
                <a:gd name="T0" fmla="*/ 57 w 59"/>
                <a:gd name="T1" fmla="*/ 68 h 68"/>
                <a:gd name="T2" fmla="*/ 0 w 59"/>
                <a:gd name="T3" fmla="*/ 0 h 68"/>
                <a:gd name="T4" fmla="*/ 59 w 59"/>
                <a:gd name="T5" fmla="*/ 46 h 68"/>
                <a:gd name="T6" fmla="*/ 57 w 59"/>
                <a:gd name="T7" fmla="*/ 68 h 68"/>
              </a:gdLst>
              <a:ahLst/>
              <a:cxnLst>
                <a:cxn ang="0">
                  <a:pos x="T0" y="T1"/>
                </a:cxn>
                <a:cxn ang="0">
                  <a:pos x="T2" y="T3"/>
                </a:cxn>
                <a:cxn ang="0">
                  <a:pos x="T4" y="T5"/>
                </a:cxn>
                <a:cxn ang="0">
                  <a:pos x="T6" y="T7"/>
                </a:cxn>
              </a:cxnLst>
              <a:rect l="0" t="0" r="r" b="b"/>
              <a:pathLst>
                <a:path w="59" h="68">
                  <a:moveTo>
                    <a:pt x="57" y="68"/>
                  </a:moveTo>
                  <a:lnTo>
                    <a:pt x="0" y="0"/>
                  </a:lnTo>
                  <a:lnTo>
                    <a:pt x="59" y="46"/>
                  </a:lnTo>
                  <a:lnTo>
                    <a:pt x="57" y="68"/>
                  </a:ln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24" name="Freeform 37">
              <a:extLst>
                <a:ext uri="{FF2B5EF4-FFF2-40B4-BE49-F238E27FC236}">
                  <a16:creationId xmlns:a16="http://schemas.microsoft.com/office/drawing/2014/main" id="{8ABD7E04-A3D8-43F8-BA0F-0C2E3F48F541}"/>
                </a:ext>
              </a:extLst>
            </p:cNvPr>
            <p:cNvSpPr>
              <a:spLocks/>
            </p:cNvSpPr>
            <p:nvPr/>
          </p:nvSpPr>
          <p:spPr bwMode="auto">
            <a:xfrm>
              <a:off x="4322763" y="4321176"/>
              <a:ext cx="93663" cy="107950"/>
            </a:xfrm>
            <a:custGeom>
              <a:avLst/>
              <a:gdLst>
                <a:gd name="T0" fmla="*/ 57 w 59"/>
                <a:gd name="T1" fmla="*/ 68 h 68"/>
                <a:gd name="T2" fmla="*/ 0 w 59"/>
                <a:gd name="T3" fmla="*/ 0 h 68"/>
                <a:gd name="T4" fmla="*/ 59 w 59"/>
                <a:gd name="T5" fmla="*/ 46 h 68"/>
                <a:gd name="T6" fmla="*/ 57 w 59"/>
                <a:gd name="T7" fmla="*/ 68 h 68"/>
              </a:gdLst>
              <a:ahLst/>
              <a:cxnLst>
                <a:cxn ang="0">
                  <a:pos x="T0" y="T1"/>
                </a:cxn>
                <a:cxn ang="0">
                  <a:pos x="T2" y="T3"/>
                </a:cxn>
                <a:cxn ang="0">
                  <a:pos x="T4" y="T5"/>
                </a:cxn>
                <a:cxn ang="0">
                  <a:pos x="T6" y="T7"/>
                </a:cxn>
              </a:cxnLst>
              <a:rect l="0" t="0" r="r" b="b"/>
              <a:pathLst>
                <a:path w="59" h="68">
                  <a:moveTo>
                    <a:pt x="57" y="68"/>
                  </a:moveTo>
                  <a:lnTo>
                    <a:pt x="0" y="0"/>
                  </a:lnTo>
                  <a:lnTo>
                    <a:pt x="59" y="46"/>
                  </a:lnTo>
                  <a:lnTo>
                    <a:pt x="57" y="6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25" name="Freeform 38">
              <a:extLst>
                <a:ext uri="{FF2B5EF4-FFF2-40B4-BE49-F238E27FC236}">
                  <a16:creationId xmlns:a16="http://schemas.microsoft.com/office/drawing/2014/main" id="{19AE8FBF-F9C2-45AF-95E8-AB055B2678C9}"/>
                </a:ext>
              </a:extLst>
            </p:cNvPr>
            <p:cNvSpPr>
              <a:spLocks/>
            </p:cNvSpPr>
            <p:nvPr/>
          </p:nvSpPr>
          <p:spPr bwMode="auto">
            <a:xfrm>
              <a:off x="4354513" y="4252913"/>
              <a:ext cx="65088" cy="76200"/>
            </a:xfrm>
            <a:custGeom>
              <a:avLst/>
              <a:gdLst>
                <a:gd name="T0" fmla="*/ 37 w 41"/>
                <a:gd name="T1" fmla="*/ 48 h 48"/>
                <a:gd name="T2" fmla="*/ 0 w 41"/>
                <a:gd name="T3" fmla="*/ 0 h 48"/>
                <a:gd name="T4" fmla="*/ 41 w 41"/>
                <a:gd name="T5" fmla="*/ 30 h 48"/>
                <a:gd name="T6" fmla="*/ 37 w 41"/>
                <a:gd name="T7" fmla="*/ 48 h 48"/>
              </a:gdLst>
              <a:ahLst/>
              <a:cxnLst>
                <a:cxn ang="0">
                  <a:pos x="T0" y="T1"/>
                </a:cxn>
                <a:cxn ang="0">
                  <a:pos x="T2" y="T3"/>
                </a:cxn>
                <a:cxn ang="0">
                  <a:pos x="T4" y="T5"/>
                </a:cxn>
                <a:cxn ang="0">
                  <a:pos x="T6" y="T7"/>
                </a:cxn>
              </a:cxnLst>
              <a:rect l="0" t="0" r="r" b="b"/>
              <a:pathLst>
                <a:path w="41" h="48">
                  <a:moveTo>
                    <a:pt x="37" y="48"/>
                  </a:moveTo>
                  <a:lnTo>
                    <a:pt x="0" y="0"/>
                  </a:lnTo>
                  <a:lnTo>
                    <a:pt x="41" y="30"/>
                  </a:lnTo>
                  <a:lnTo>
                    <a:pt x="37" y="48"/>
                  </a:ln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26" name="Freeform 39">
              <a:extLst>
                <a:ext uri="{FF2B5EF4-FFF2-40B4-BE49-F238E27FC236}">
                  <a16:creationId xmlns:a16="http://schemas.microsoft.com/office/drawing/2014/main" id="{314A0112-E82B-4952-BCD3-78DE2A664C03}"/>
                </a:ext>
              </a:extLst>
            </p:cNvPr>
            <p:cNvSpPr>
              <a:spLocks/>
            </p:cNvSpPr>
            <p:nvPr/>
          </p:nvSpPr>
          <p:spPr bwMode="auto">
            <a:xfrm>
              <a:off x="4354513" y="4252913"/>
              <a:ext cx="65088" cy="76200"/>
            </a:xfrm>
            <a:custGeom>
              <a:avLst/>
              <a:gdLst>
                <a:gd name="T0" fmla="*/ 37 w 41"/>
                <a:gd name="T1" fmla="*/ 48 h 48"/>
                <a:gd name="T2" fmla="*/ 0 w 41"/>
                <a:gd name="T3" fmla="*/ 0 h 48"/>
                <a:gd name="T4" fmla="*/ 41 w 41"/>
                <a:gd name="T5" fmla="*/ 30 h 48"/>
                <a:gd name="T6" fmla="*/ 37 w 41"/>
                <a:gd name="T7" fmla="*/ 48 h 48"/>
              </a:gdLst>
              <a:ahLst/>
              <a:cxnLst>
                <a:cxn ang="0">
                  <a:pos x="T0" y="T1"/>
                </a:cxn>
                <a:cxn ang="0">
                  <a:pos x="T2" y="T3"/>
                </a:cxn>
                <a:cxn ang="0">
                  <a:pos x="T4" y="T5"/>
                </a:cxn>
                <a:cxn ang="0">
                  <a:pos x="T6" y="T7"/>
                </a:cxn>
              </a:cxnLst>
              <a:rect l="0" t="0" r="r" b="b"/>
              <a:pathLst>
                <a:path w="41" h="48">
                  <a:moveTo>
                    <a:pt x="37" y="48"/>
                  </a:moveTo>
                  <a:lnTo>
                    <a:pt x="0" y="0"/>
                  </a:lnTo>
                  <a:lnTo>
                    <a:pt x="41" y="30"/>
                  </a:lnTo>
                  <a:lnTo>
                    <a:pt x="37" y="4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27" name="Freeform 40">
              <a:extLst>
                <a:ext uri="{FF2B5EF4-FFF2-40B4-BE49-F238E27FC236}">
                  <a16:creationId xmlns:a16="http://schemas.microsoft.com/office/drawing/2014/main" id="{30A779E1-CB02-48C8-9AE6-61A686BC03E7}"/>
                </a:ext>
              </a:extLst>
            </p:cNvPr>
            <p:cNvSpPr>
              <a:spLocks/>
            </p:cNvSpPr>
            <p:nvPr/>
          </p:nvSpPr>
          <p:spPr bwMode="auto">
            <a:xfrm>
              <a:off x="4419601" y="4387851"/>
              <a:ext cx="119063" cy="131763"/>
            </a:xfrm>
            <a:custGeom>
              <a:avLst/>
              <a:gdLst>
                <a:gd name="T0" fmla="*/ 0 w 75"/>
                <a:gd name="T1" fmla="*/ 83 h 83"/>
                <a:gd name="T2" fmla="*/ 75 w 75"/>
                <a:gd name="T3" fmla="*/ 0 h 83"/>
                <a:gd name="T4" fmla="*/ 0 w 75"/>
                <a:gd name="T5" fmla="*/ 61 h 83"/>
                <a:gd name="T6" fmla="*/ 0 w 75"/>
                <a:gd name="T7" fmla="*/ 83 h 83"/>
              </a:gdLst>
              <a:ahLst/>
              <a:cxnLst>
                <a:cxn ang="0">
                  <a:pos x="T0" y="T1"/>
                </a:cxn>
                <a:cxn ang="0">
                  <a:pos x="T2" y="T3"/>
                </a:cxn>
                <a:cxn ang="0">
                  <a:pos x="T4" y="T5"/>
                </a:cxn>
                <a:cxn ang="0">
                  <a:pos x="T6" y="T7"/>
                </a:cxn>
              </a:cxnLst>
              <a:rect l="0" t="0" r="r" b="b"/>
              <a:pathLst>
                <a:path w="75" h="83">
                  <a:moveTo>
                    <a:pt x="0" y="83"/>
                  </a:moveTo>
                  <a:lnTo>
                    <a:pt x="75" y="0"/>
                  </a:lnTo>
                  <a:lnTo>
                    <a:pt x="0" y="61"/>
                  </a:lnTo>
                  <a:lnTo>
                    <a:pt x="0" y="83"/>
                  </a:ln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28" name="Freeform 41">
              <a:extLst>
                <a:ext uri="{FF2B5EF4-FFF2-40B4-BE49-F238E27FC236}">
                  <a16:creationId xmlns:a16="http://schemas.microsoft.com/office/drawing/2014/main" id="{27A66845-EE07-4ED6-BFEA-64355C73847E}"/>
                </a:ext>
              </a:extLst>
            </p:cNvPr>
            <p:cNvSpPr>
              <a:spLocks/>
            </p:cNvSpPr>
            <p:nvPr/>
          </p:nvSpPr>
          <p:spPr bwMode="auto">
            <a:xfrm>
              <a:off x="4419601" y="4387851"/>
              <a:ext cx="119063" cy="131763"/>
            </a:xfrm>
            <a:custGeom>
              <a:avLst/>
              <a:gdLst>
                <a:gd name="T0" fmla="*/ 0 w 75"/>
                <a:gd name="T1" fmla="*/ 83 h 83"/>
                <a:gd name="T2" fmla="*/ 75 w 75"/>
                <a:gd name="T3" fmla="*/ 0 h 83"/>
                <a:gd name="T4" fmla="*/ 0 w 75"/>
                <a:gd name="T5" fmla="*/ 61 h 83"/>
                <a:gd name="T6" fmla="*/ 0 w 75"/>
                <a:gd name="T7" fmla="*/ 83 h 83"/>
              </a:gdLst>
              <a:ahLst/>
              <a:cxnLst>
                <a:cxn ang="0">
                  <a:pos x="T0" y="T1"/>
                </a:cxn>
                <a:cxn ang="0">
                  <a:pos x="T2" y="T3"/>
                </a:cxn>
                <a:cxn ang="0">
                  <a:pos x="T4" y="T5"/>
                </a:cxn>
                <a:cxn ang="0">
                  <a:pos x="T6" y="T7"/>
                </a:cxn>
              </a:cxnLst>
              <a:rect l="0" t="0" r="r" b="b"/>
              <a:pathLst>
                <a:path w="75" h="83">
                  <a:moveTo>
                    <a:pt x="0" y="83"/>
                  </a:moveTo>
                  <a:lnTo>
                    <a:pt x="75" y="0"/>
                  </a:lnTo>
                  <a:lnTo>
                    <a:pt x="0" y="61"/>
                  </a:lnTo>
                  <a:lnTo>
                    <a:pt x="0" y="8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29" name="Freeform 42">
              <a:extLst>
                <a:ext uri="{FF2B5EF4-FFF2-40B4-BE49-F238E27FC236}">
                  <a16:creationId xmlns:a16="http://schemas.microsoft.com/office/drawing/2014/main" id="{5948E215-F84D-4DD1-855E-7DC4F8631905}"/>
                </a:ext>
              </a:extLst>
            </p:cNvPr>
            <p:cNvSpPr>
              <a:spLocks/>
            </p:cNvSpPr>
            <p:nvPr/>
          </p:nvSpPr>
          <p:spPr bwMode="auto">
            <a:xfrm>
              <a:off x="4416426" y="4286251"/>
              <a:ext cx="98425" cy="104775"/>
            </a:xfrm>
            <a:custGeom>
              <a:avLst/>
              <a:gdLst>
                <a:gd name="T0" fmla="*/ 2 w 62"/>
                <a:gd name="T1" fmla="*/ 66 h 66"/>
                <a:gd name="T2" fmla="*/ 62 w 62"/>
                <a:gd name="T3" fmla="*/ 0 h 66"/>
                <a:gd name="T4" fmla="*/ 0 w 62"/>
                <a:gd name="T5" fmla="*/ 46 h 66"/>
                <a:gd name="T6" fmla="*/ 2 w 62"/>
                <a:gd name="T7" fmla="*/ 66 h 66"/>
              </a:gdLst>
              <a:ahLst/>
              <a:cxnLst>
                <a:cxn ang="0">
                  <a:pos x="T0" y="T1"/>
                </a:cxn>
                <a:cxn ang="0">
                  <a:pos x="T2" y="T3"/>
                </a:cxn>
                <a:cxn ang="0">
                  <a:pos x="T4" y="T5"/>
                </a:cxn>
                <a:cxn ang="0">
                  <a:pos x="T6" y="T7"/>
                </a:cxn>
              </a:cxnLst>
              <a:rect l="0" t="0" r="r" b="b"/>
              <a:pathLst>
                <a:path w="62" h="66">
                  <a:moveTo>
                    <a:pt x="2" y="66"/>
                  </a:moveTo>
                  <a:lnTo>
                    <a:pt x="62" y="0"/>
                  </a:lnTo>
                  <a:lnTo>
                    <a:pt x="0" y="46"/>
                  </a:lnTo>
                  <a:lnTo>
                    <a:pt x="2" y="66"/>
                  </a:ln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30" name="Freeform 43">
              <a:extLst>
                <a:ext uri="{FF2B5EF4-FFF2-40B4-BE49-F238E27FC236}">
                  <a16:creationId xmlns:a16="http://schemas.microsoft.com/office/drawing/2014/main" id="{48D0CBF0-52E7-4654-9C02-0E08E9DF8C95}"/>
                </a:ext>
              </a:extLst>
            </p:cNvPr>
            <p:cNvSpPr>
              <a:spLocks/>
            </p:cNvSpPr>
            <p:nvPr/>
          </p:nvSpPr>
          <p:spPr bwMode="auto">
            <a:xfrm>
              <a:off x="4416426" y="4286251"/>
              <a:ext cx="98425" cy="104775"/>
            </a:xfrm>
            <a:custGeom>
              <a:avLst/>
              <a:gdLst>
                <a:gd name="T0" fmla="*/ 2 w 62"/>
                <a:gd name="T1" fmla="*/ 66 h 66"/>
                <a:gd name="T2" fmla="*/ 62 w 62"/>
                <a:gd name="T3" fmla="*/ 0 h 66"/>
                <a:gd name="T4" fmla="*/ 0 w 62"/>
                <a:gd name="T5" fmla="*/ 46 h 66"/>
                <a:gd name="T6" fmla="*/ 2 w 62"/>
                <a:gd name="T7" fmla="*/ 66 h 66"/>
              </a:gdLst>
              <a:ahLst/>
              <a:cxnLst>
                <a:cxn ang="0">
                  <a:pos x="T0" y="T1"/>
                </a:cxn>
                <a:cxn ang="0">
                  <a:pos x="T2" y="T3"/>
                </a:cxn>
                <a:cxn ang="0">
                  <a:pos x="T4" y="T5"/>
                </a:cxn>
                <a:cxn ang="0">
                  <a:pos x="T6" y="T7"/>
                </a:cxn>
              </a:cxnLst>
              <a:rect l="0" t="0" r="r" b="b"/>
              <a:pathLst>
                <a:path w="62" h="66">
                  <a:moveTo>
                    <a:pt x="2" y="66"/>
                  </a:moveTo>
                  <a:lnTo>
                    <a:pt x="62" y="0"/>
                  </a:lnTo>
                  <a:lnTo>
                    <a:pt x="0" y="46"/>
                  </a:lnTo>
                  <a:lnTo>
                    <a:pt x="2" y="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31" name="Freeform 44">
              <a:extLst>
                <a:ext uri="{FF2B5EF4-FFF2-40B4-BE49-F238E27FC236}">
                  <a16:creationId xmlns:a16="http://schemas.microsoft.com/office/drawing/2014/main" id="{EAE38D05-A48D-4645-830A-BF762F2287A5}"/>
                </a:ext>
              </a:extLst>
            </p:cNvPr>
            <p:cNvSpPr>
              <a:spLocks/>
            </p:cNvSpPr>
            <p:nvPr/>
          </p:nvSpPr>
          <p:spPr bwMode="auto">
            <a:xfrm>
              <a:off x="4410076" y="4214813"/>
              <a:ext cx="49213" cy="50800"/>
            </a:xfrm>
            <a:custGeom>
              <a:avLst/>
              <a:gdLst>
                <a:gd name="T0" fmla="*/ 6 w 31"/>
                <a:gd name="T1" fmla="*/ 32 h 32"/>
                <a:gd name="T2" fmla="*/ 31 w 31"/>
                <a:gd name="T3" fmla="*/ 0 h 32"/>
                <a:gd name="T4" fmla="*/ 0 w 31"/>
                <a:gd name="T5" fmla="*/ 17 h 32"/>
                <a:gd name="T6" fmla="*/ 6 w 31"/>
                <a:gd name="T7" fmla="*/ 32 h 32"/>
              </a:gdLst>
              <a:ahLst/>
              <a:cxnLst>
                <a:cxn ang="0">
                  <a:pos x="T0" y="T1"/>
                </a:cxn>
                <a:cxn ang="0">
                  <a:pos x="T2" y="T3"/>
                </a:cxn>
                <a:cxn ang="0">
                  <a:pos x="T4" y="T5"/>
                </a:cxn>
                <a:cxn ang="0">
                  <a:pos x="T6" y="T7"/>
                </a:cxn>
              </a:cxnLst>
              <a:rect l="0" t="0" r="r" b="b"/>
              <a:pathLst>
                <a:path w="31" h="32">
                  <a:moveTo>
                    <a:pt x="6" y="32"/>
                  </a:moveTo>
                  <a:lnTo>
                    <a:pt x="31" y="0"/>
                  </a:lnTo>
                  <a:lnTo>
                    <a:pt x="0" y="17"/>
                  </a:lnTo>
                  <a:lnTo>
                    <a:pt x="6" y="32"/>
                  </a:ln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32" name="Freeform 45">
              <a:extLst>
                <a:ext uri="{FF2B5EF4-FFF2-40B4-BE49-F238E27FC236}">
                  <a16:creationId xmlns:a16="http://schemas.microsoft.com/office/drawing/2014/main" id="{FB57DDB5-0100-4FF4-839F-3606E3C42E0D}"/>
                </a:ext>
              </a:extLst>
            </p:cNvPr>
            <p:cNvSpPr>
              <a:spLocks/>
            </p:cNvSpPr>
            <p:nvPr/>
          </p:nvSpPr>
          <p:spPr bwMode="auto">
            <a:xfrm>
              <a:off x="4410076" y="4214813"/>
              <a:ext cx="49213" cy="50800"/>
            </a:xfrm>
            <a:custGeom>
              <a:avLst/>
              <a:gdLst>
                <a:gd name="T0" fmla="*/ 6 w 31"/>
                <a:gd name="T1" fmla="*/ 32 h 32"/>
                <a:gd name="T2" fmla="*/ 31 w 31"/>
                <a:gd name="T3" fmla="*/ 0 h 32"/>
                <a:gd name="T4" fmla="*/ 0 w 31"/>
                <a:gd name="T5" fmla="*/ 17 h 32"/>
                <a:gd name="T6" fmla="*/ 6 w 31"/>
                <a:gd name="T7" fmla="*/ 32 h 32"/>
              </a:gdLst>
              <a:ahLst/>
              <a:cxnLst>
                <a:cxn ang="0">
                  <a:pos x="T0" y="T1"/>
                </a:cxn>
                <a:cxn ang="0">
                  <a:pos x="T2" y="T3"/>
                </a:cxn>
                <a:cxn ang="0">
                  <a:pos x="T4" y="T5"/>
                </a:cxn>
                <a:cxn ang="0">
                  <a:pos x="T6" y="T7"/>
                </a:cxn>
              </a:cxnLst>
              <a:rect l="0" t="0" r="r" b="b"/>
              <a:pathLst>
                <a:path w="31" h="32">
                  <a:moveTo>
                    <a:pt x="6" y="32"/>
                  </a:moveTo>
                  <a:lnTo>
                    <a:pt x="31" y="0"/>
                  </a:lnTo>
                  <a:lnTo>
                    <a:pt x="0" y="17"/>
                  </a:lnTo>
                  <a:lnTo>
                    <a:pt x="6" y="3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33" name="Freeform 46">
              <a:extLst>
                <a:ext uri="{FF2B5EF4-FFF2-40B4-BE49-F238E27FC236}">
                  <a16:creationId xmlns:a16="http://schemas.microsoft.com/office/drawing/2014/main" id="{7C8A1234-2703-419F-A7EE-A6EF88D795AE}"/>
                </a:ext>
              </a:extLst>
            </p:cNvPr>
            <p:cNvSpPr>
              <a:spLocks/>
            </p:cNvSpPr>
            <p:nvPr/>
          </p:nvSpPr>
          <p:spPr bwMode="auto">
            <a:xfrm>
              <a:off x="4249738" y="4044951"/>
              <a:ext cx="327025" cy="533400"/>
            </a:xfrm>
            <a:custGeom>
              <a:avLst/>
              <a:gdLst>
                <a:gd name="T0" fmla="*/ 47 w 94"/>
                <a:gd name="T1" fmla="*/ 0 h 154"/>
                <a:gd name="T2" fmla="*/ 0 w 94"/>
                <a:gd name="T3" fmla="*/ 107 h 154"/>
                <a:gd name="T4" fmla="*/ 40 w 94"/>
                <a:gd name="T5" fmla="*/ 154 h 154"/>
                <a:gd name="T6" fmla="*/ 41 w 94"/>
                <a:gd name="T7" fmla="*/ 142 h 154"/>
                <a:gd name="T8" fmla="*/ 14 w 94"/>
                <a:gd name="T9" fmla="*/ 111 h 154"/>
                <a:gd name="T10" fmla="*/ 41 w 94"/>
                <a:gd name="T11" fmla="*/ 134 h 154"/>
                <a:gd name="T12" fmla="*/ 43 w 94"/>
                <a:gd name="T13" fmla="*/ 105 h 154"/>
                <a:gd name="T14" fmla="*/ 21 w 94"/>
                <a:gd name="T15" fmla="*/ 80 h 154"/>
                <a:gd name="T16" fmla="*/ 43 w 94"/>
                <a:gd name="T17" fmla="*/ 97 h 154"/>
                <a:gd name="T18" fmla="*/ 44 w 94"/>
                <a:gd name="T19" fmla="*/ 78 h 154"/>
                <a:gd name="T20" fmla="*/ 30 w 94"/>
                <a:gd name="T21" fmla="*/ 60 h 154"/>
                <a:gd name="T22" fmla="*/ 44 w 94"/>
                <a:gd name="T23" fmla="*/ 71 h 154"/>
                <a:gd name="T24" fmla="*/ 47 w 94"/>
                <a:gd name="T25" fmla="*/ 11 h 154"/>
                <a:gd name="T26" fmla="*/ 49 w 94"/>
                <a:gd name="T27" fmla="*/ 55 h 154"/>
                <a:gd name="T28" fmla="*/ 60 w 94"/>
                <a:gd name="T29" fmla="*/ 49 h 154"/>
                <a:gd name="T30" fmla="*/ 50 w 94"/>
                <a:gd name="T31" fmla="*/ 64 h 154"/>
                <a:gd name="T32" fmla="*/ 51 w 94"/>
                <a:gd name="T33" fmla="*/ 89 h 154"/>
                <a:gd name="T34" fmla="*/ 76 w 94"/>
                <a:gd name="T35" fmla="*/ 70 h 154"/>
                <a:gd name="T36" fmla="*/ 51 w 94"/>
                <a:gd name="T37" fmla="*/ 98 h 154"/>
                <a:gd name="T38" fmla="*/ 53 w 94"/>
                <a:gd name="T39" fmla="*/ 124 h 154"/>
                <a:gd name="T40" fmla="*/ 83 w 94"/>
                <a:gd name="T41" fmla="*/ 99 h 154"/>
                <a:gd name="T42" fmla="*/ 53 w 94"/>
                <a:gd name="T43" fmla="*/ 133 h 154"/>
                <a:gd name="T44" fmla="*/ 54 w 94"/>
                <a:gd name="T45" fmla="*/ 154 h 154"/>
                <a:gd name="T46" fmla="*/ 94 w 94"/>
                <a:gd name="T47" fmla="*/ 107 h 154"/>
                <a:gd name="T48" fmla="*/ 47 w 94"/>
                <a:gd name="T4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4" h="154">
                  <a:moveTo>
                    <a:pt x="47" y="0"/>
                  </a:moveTo>
                  <a:cubicBezTo>
                    <a:pt x="47" y="0"/>
                    <a:pt x="0" y="70"/>
                    <a:pt x="0" y="107"/>
                  </a:cubicBezTo>
                  <a:cubicBezTo>
                    <a:pt x="0" y="131"/>
                    <a:pt x="18" y="150"/>
                    <a:pt x="40" y="154"/>
                  </a:cubicBezTo>
                  <a:cubicBezTo>
                    <a:pt x="41" y="142"/>
                    <a:pt x="41" y="142"/>
                    <a:pt x="41" y="142"/>
                  </a:cubicBezTo>
                  <a:cubicBezTo>
                    <a:pt x="14" y="111"/>
                    <a:pt x="14" y="111"/>
                    <a:pt x="14" y="111"/>
                  </a:cubicBezTo>
                  <a:cubicBezTo>
                    <a:pt x="41" y="134"/>
                    <a:pt x="41" y="134"/>
                    <a:pt x="41" y="134"/>
                  </a:cubicBezTo>
                  <a:cubicBezTo>
                    <a:pt x="43" y="105"/>
                    <a:pt x="43" y="105"/>
                    <a:pt x="43" y="105"/>
                  </a:cubicBezTo>
                  <a:cubicBezTo>
                    <a:pt x="21" y="80"/>
                    <a:pt x="21" y="80"/>
                    <a:pt x="21" y="80"/>
                  </a:cubicBezTo>
                  <a:cubicBezTo>
                    <a:pt x="43" y="97"/>
                    <a:pt x="43" y="97"/>
                    <a:pt x="43" y="97"/>
                  </a:cubicBezTo>
                  <a:cubicBezTo>
                    <a:pt x="44" y="78"/>
                    <a:pt x="44" y="78"/>
                    <a:pt x="44" y="78"/>
                  </a:cubicBezTo>
                  <a:cubicBezTo>
                    <a:pt x="30" y="60"/>
                    <a:pt x="30" y="60"/>
                    <a:pt x="30" y="60"/>
                  </a:cubicBezTo>
                  <a:cubicBezTo>
                    <a:pt x="44" y="71"/>
                    <a:pt x="44" y="71"/>
                    <a:pt x="44" y="71"/>
                  </a:cubicBezTo>
                  <a:cubicBezTo>
                    <a:pt x="47" y="11"/>
                    <a:pt x="47" y="11"/>
                    <a:pt x="47" y="11"/>
                  </a:cubicBezTo>
                  <a:cubicBezTo>
                    <a:pt x="49" y="55"/>
                    <a:pt x="49" y="55"/>
                    <a:pt x="49" y="55"/>
                  </a:cubicBezTo>
                  <a:cubicBezTo>
                    <a:pt x="60" y="49"/>
                    <a:pt x="60" y="49"/>
                    <a:pt x="60" y="49"/>
                  </a:cubicBezTo>
                  <a:cubicBezTo>
                    <a:pt x="50" y="64"/>
                    <a:pt x="50" y="64"/>
                    <a:pt x="50" y="64"/>
                  </a:cubicBezTo>
                  <a:cubicBezTo>
                    <a:pt x="51" y="89"/>
                    <a:pt x="51" y="89"/>
                    <a:pt x="51" y="89"/>
                  </a:cubicBezTo>
                  <a:cubicBezTo>
                    <a:pt x="76" y="70"/>
                    <a:pt x="76" y="70"/>
                    <a:pt x="76" y="70"/>
                  </a:cubicBezTo>
                  <a:cubicBezTo>
                    <a:pt x="51" y="98"/>
                    <a:pt x="51" y="98"/>
                    <a:pt x="51" y="98"/>
                  </a:cubicBezTo>
                  <a:cubicBezTo>
                    <a:pt x="53" y="124"/>
                    <a:pt x="53" y="124"/>
                    <a:pt x="53" y="124"/>
                  </a:cubicBezTo>
                  <a:cubicBezTo>
                    <a:pt x="83" y="99"/>
                    <a:pt x="83" y="99"/>
                    <a:pt x="83" y="99"/>
                  </a:cubicBezTo>
                  <a:cubicBezTo>
                    <a:pt x="53" y="133"/>
                    <a:pt x="53" y="133"/>
                    <a:pt x="53" y="133"/>
                  </a:cubicBezTo>
                  <a:cubicBezTo>
                    <a:pt x="54" y="154"/>
                    <a:pt x="54" y="154"/>
                    <a:pt x="54" y="154"/>
                  </a:cubicBezTo>
                  <a:cubicBezTo>
                    <a:pt x="77" y="150"/>
                    <a:pt x="94" y="131"/>
                    <a:pt x="94" y="107"/>
                  </a:cubicBezTo>
                  <a:cubicBezTo>
                    <a:pt x="94" y="70"/>
                    <a:pt x="47" y="0"/>
                    <a:pt x="47"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34" name="Freeform 47">
              <a:extLst>
                <a:ext uri="{FF2B5EF4-FFF2-40B4-BE49-F238E27FC236}">
                  <a16:creationId xmlns:a16="http://schemas.microsoft.com/office/drawing/2014/main" id="{4AE7648F-FF74-4DEF-B2D7-896F8A8E3AF0}"/>
                </a:ext>
              </a:extLst>
            </p:cNvPr>
            <p:cNvSpPr>
              <a:spLocks/>
            </p:cNvSpPr>
            <p:nvPr/>
          </p:nvSpPr>
          <p:spPr bwMode="auto">
            <a:xfrm>
              <a:off x="4389438" y="4083051"/>
              <a:ext cx="47625" cy="495300"/>
            </a:xfrm>
            <a:custGeom>
              <a:avLst/>
              <a:gdLst>
                <a:gd name="T0" fmla="*/ 7 w 14"/>
                <a:gd name="T1" fmla="*/ 0 h 143"/>
                <a:gd name="T2" fmla="*/ 4 w 14"/>
                <a:gd name="T3" fmla="*/ 60 h 143"/>
                <a:gd name="T4" fmla="*/ 9 w 14"/>
                <a:gd name="T5" fmla="*/ 63 h 143"/>
                <a:gd name="T6" fmla="*/ 7 w 14"/>
                <a:gd name="T7" fmla="*/ 71 h 143"/>
                <a:gd name="T8" fmla="*/ 4 w 14"/>
                <a:gd name="T9" fmla="*/ 67 h 143"/>
                <a:gd name="T10" fmla="*/ 3 w 14"/>
                <a:gd name="T11" fmla="*/ 86 h 143"/>
                <a:gd name="T12" fmla="*/ 8 w 14"/>
                <a:gd name="T13" fmla="*/ 90 h 143"/>
                <a:gd name="T14" fmla="*/ 7 w 14"/>
                <a:gd name="T15" fmla="*/ 100 h 143"/>
                <a:gd name="T16" fmla="*/ 3 w 14"/>
                <a:gd name="T17" fmla="*/ 94 h 143"/>
                <a:gd name="T18" fmla="*/ 1 w 14"/>
                <a:gd name="T19" fmla="*/ 123 h 143"/>
                <a:gd name="T20" fmla="*/ 7 w 14"/>
                <a:gd name="T21" fmla="*/ 128 h 143"/>
                <a:gd name="T22" fmla="*/ 7 w 14"/>
                <a:gd name="T23" fmla="*/ 138 h 143"/>
                <a:gd name="T24" fmla="*/ 1 w 14"/>
                <a:gd name="T25" fmla="*/ 131 h 143"/>
                <a:gd name="T26" fmla="*/ 0 w 14"/>
                <a:gd name="T27" fmla="*/ 143 h 143"/>
                <a:gd name="T28" fmla="*/ 7 w 14"/>
                <a:gd name="T29" fmla="*/ 143 h 143"/>
                <a:gd name="T30" fmla="*/ 14 w 14"/>
                <a:gd name="T31" fmla="*/ 143 h 143"/>
                <a:gd name="T32" fmla="*/ 13 w 14"/>
                <a:gd name="T33" fmla="*/ 122 h 143"/>
                <a:gd name="T34" fmla="*/ 9 w 14"/>
                <a:gd name="T35" fmla="*/ 126 h 143"/>
                <a:gd name="T36" fmla="*/ 9 w 14"/>
                <a:gd name="T37" fmla="*/ 116 h 143"/>
                <a:gd name="T38" fmla="*/ 13 w 14"/>
                <a:gd name="T39" fmla="*/ 113 h 143"/>
                <a:gd name="T40" fmla="*/ 11 w 14"/>
                <a:gd name="T41" fmla="*/ 87 h 143"/>
                <a:gd name="T42" fmla="*/ 9 w 14"/>
                <a:gd name="T43" fmla="*/ 89 h 143"/>
                <a:gd name="T44" fmla="*/ 8 w 14"/>
                <a:gd name="T45" fmla="*/ 80 h 143"/>
                <a:gd name="T46" fmla="*/ 11 w 14"/>
                <a:gd name="T47" fmla="*/ 78 h 143"/>
                <a:gd name="T48" fmla="*/ 10 w 14"/>
                <a:gd name="T49" fmla="*/ 53 h 143"/>
                <a:gd name="T50" fmla="*/ 9 w 14"/>
                <a:gd name="T51" fmla="*/ 53 h 143"/>
                <a:gd name="T52" fmla="*/ 6 w 14"/>
                <a:gd name="T53" fmla="*/ 46 h 143"/>
                <a:gd name="T54" fmla="*/ 9 w 14"/>
                <a:gd name="T55" fmla="*/ 44 h 143"/>
                <a:gd name="T56" fmla="*/ 7 w 14"/>
                <a:gd name="T57"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43">
                  <a:moveTo>
                    <a:pt x="7" y="0"/>
                  </a:moveTo>
                  <a:cubicBezTo>
                    <a:pt x="4" y="60"/>
                    <a:pt x="4" y="60"/>
                    <a:pt x="4" y="60"/>
                  </a:cubicBezTo>
                  <a:cubicBezTo>
                    <a:pt x="9" y="63"/>
                    <a:pt x="9" y="63"/>
                    <a:pt x="9" y="63"/>
                  </a:cubicBezTo>
                  <a:cubicBezTo>
                    <a:pt x="7" y="71"/>
                    <a:pt x="7" y="71"/>
                    <a:pt x="7" y="71"/>
                  </a:cubicBezTo>
                  <a:cubicBezTo>
                    <a:pt x="4" y="67"/>
                    <a:pt x="4" y="67"/>
                    <a:pt x="4" y="67"/>
                  </a:cubicBezTo>
                  <a:cubicBezTo>
                    <a:pt x="3" y="86"/>
                    <a:pt x="3" y="86"/>
                    <a:pt x="3" y="86"/>
                  </a:cubicBezTo>
                  <a:cubicBezTo>
                    <a:pt x="8" y="90"/>
                    <a:pt x="8" y="90"/>
                    <a:pt x="8" y="90"/>
                  </a:cubicBezTo>
                  <a:cubicBezTo>
                    <a:pt x="7" y="100"/>
                    <a:pt x="7" y="100"/>
                    <a:pt x="7" y="100"/>
                  </a:cubicBezTo>
                  <a:cubicBezTo>
                    <a:pt x="3" y="94"/>
                    <a:pt x="3" y="94"/>
                    <a:pt x="3" y="94"/>
                  </a:cubicBezTo>
                  <a:cubicBezTo>
                    <a:pt x="1" y="123"/>
                    <a:pt x="1" y="123"/>
                    <a:pt x="1" y="123"/>
                  </a:cubicBezTo>
                  <a:cubicBezTo>
                    <a:pt x="7" y="128"/>
                    <a:pt x="7" y="128"/>
                    <a:pt x="7" y="128"/>
                  </a:cubicBezTo>
                  <a:cubicBezTo>
                    <a:pt x="7" y="138"/>
                    <a:pt x="7" y="138"/>
                    <a:pt x="7" y="138"/>
                  </a:cubicBezTo>
                  <a:cubicBezTo>
                    <a:pt x="1" y="131"/>
                    <a:pt x="1" y="131"/>
                    <a:pt x="1" y="131"/>
                  </a:cubicBezTo>
                  <a:cubicBezTo>
                    <a:pt x="0" y="143"/>
                    <a:pt x="0" y="143"/>
                    <a:pt x="0" y="143"/>
                  </a:cubicBezTo>
                  <a:cubicBezTo>
                    <a:pt x="3" y="143"/>
                    <a:pt x="5" y="143"/>
                    <a:pt x="7" y="143"/>
                  </a:cubicBezTo>
                  <a:cubicBezTo>
                    <a:pt x="9" y="143"/>
                    <a:pt x="12" y="143"/>
                    <a:pt x="14" y="143"/>
                  </a:cubicBezTo>
                  <a:cubicBezTo>
                    <a:pt x="13" y="122"/>
                    <a:pt x="13" y="122"/>
                    <a:pt x="13" y="122"/>
                  </a:cubicBezTo>
                  <a:cubicBezTo>
                    <a:pt x="9" y="126"/>
                    <a:pt x="9" y="126"/>
                    <a:pt x="9" y="126"/>
                  </a:cubicBezTo>
                  <a:cubicBezTo>
                    <a:pt x="9" y="116"/>
                    <a:pt x="9" y="116"/>
                    <a:pt x="9" y="116"/>
                  </a:cubicBezTo>
                  <a:cubicBezTo>
                    <a:pt x="13" y="113"/>
                    <a:pt x="13" y="113"/>
                    <a:pt x="13" y="113"/>
                  </a:cubicBezTo>
                  <a:cubicBezTo>
                    <a:pt x="11" y="87"/>
                    <a:pt x="11" y="87"/>
                    <a:pt x="11" y="87"/>
                  </a:cubicBezTo>
                  <a:cubicBezTo>
                    <a:pt x="9" y="89"/>
                    <a:pt x="9" y="89"/>
                    <a:pt x="9" y="89"/>
                  </a:cubicBezTo>
                  <a:cubicBezTo>
                    <a:pt x="8" y="80"/>
                    <a:pt x="8" y="80"/>
                    <a:pt x="8" y="80"/>
                  </a:cubicBezTo>
                  <a:cubicBezTo>
                    <a:pt x="11" y="78"/>
                    <a:pt x="11" y="78"/>
                    <a:pt x="11" y="78"/>
                  </a:cubicBezTo>
                  <a:cubicBezTo>
                    <a:pt x="10" y="53"/>
                    <a:pt x="10" y="53"/>
                    <a:pt x="10" y="53"/>
                  </a:cubicBezTo>
                  <a:cubicBezTo>
                    <a:pt x="9" y="53"/>
                    <a:pt x="9" y="53"/>
                    <a:pt x="9" y="53"/>
                  </a:cubicBezTo>
                  <a:cubicBezTo>
                    <a:pt x="6" y="46"/>
                    <a:pt x="6" y="46"/>
                    <a:pt x="6" y="46"/>
                  </a:cubicBezTo>
                  <a:cubicBezTo>
                    <a:pt x="9" y="44"/>
                    <a:pt x="9" y="44"/>
                    <a:pt x="9" y="44"/>
                  </a:cubicBezTo>
                  <a:cubicBezTo>
                    <a:pt x="7" y="0"/>
                    <a:pt x="7" y="0"/>
                    <a:pt x="7" y="0"/>
                  </a:cubicBezTo>
                </a:path>
              </a:pathLst>
            </a:custGeom>
            <a:solidFill>
              <a:srgbClr val="009B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35" name="Freeform 48">
              <a:extLst>
                <a:ext uri="{FF2B5EF4-FFF2-40B4-BE49-F238E27FC236}">
                  <a16:creationId xmlns:a16="http://schemas.microsoft.com/office/drawing/2014/main" id="{56454D23-B284-4443-8C65-61F34ACA34DF}"/>
                </a:ext>
              </a:extLst>
            </p:cNvPr>
            <p:cNvSpPr>
              <a:spLocks/>
            </p:cNvSpPr>
            <p:nvPr/>
          </p:nvSpPr>
          <p:spPr bwMode="auto">
            <a:xfrm>
              <a:off x="4298951" y="4429126"/>
              <a:ext cx="114300" cy="131763"/>
            </a:xfrm>
            <a:custGeom>
              <a:avLst/>
              <a:gdLst>
                <a:gd name="T0" fmla="*/ 0 w 72"/>
                <a:gd name="T1" fmla="*/ 0 h 83"/>
                <a:gd name="T2" fmla="*/ 59 w 72"/>
                <a:gd name="T3" fmla="*/ 68 h 83"/>
                <a:gd name="T4" fmla="*/ 72 w 72"/>
                <a:gd name="T5" fmla="*/ 83 h 83"/>
                <a:gd name="T6" fmla="*/ 72 w 72"/>
                <a:gd name="T7" fmla="*/ 61 h 83"/>
                <a:gd name="T8" fmla="*/ 59 w 72"/>
                <a:gd name="T9" fmla="*/ 50 h 83"/>
                <a:gd name="T10" fmla="*/ 0 w 72"/>
                <a:gd name="T11" fmla="*/ 0 h 83"/>
              </a:gdLst>
              <a:ahLst/>
              <a:cxnLst>
                <a:cxn ang="0">
                  <a:pos x="T0" y="T1"/>
                </a:cxn>
                <a:cxn ang="0">
                  <a:pos x="T2" y="T3"/>
                </a:cxn>
                <a:cxn ang="0">
                  <a:pos x="T4" y="T5"/>
                </a:cxn>
                <a:cxn ang="0">
                  <a:pos x="T6" y="T7"/>
                </a:cxn>
                <a:cxn ang="0">
                  <a:pos x="T8" y="T9"/>
                </a:cxn>
                <a:cxn ang="0">
                  <a:pos x="T10" y="T11"/>
                </a:cxn>
              </a:cxnLst>
              <a:rect l="0" t="0" r="r" b="b"/>
              <a:pathLst>
                <a:path w="72" h="83">
                  <a:moveTo>
                    <a:pt x="0" y="0"/>
                  </a:moveTo>
                  <a:lnTo>
                    <a:pt x="59" y="68"/>
                  </a:lnTo>
                  <a:lnTo>
                    <a:pt x="72" y="83"/>
                  </a:lnTo>
                  <a:lnTo>
                    <a:pt x="72" y="61"/>
                  </a:lnTo>
                  <a:lnTo>
                    <a:pt x="59" y="50"/>
                  </a:lnTo>
                  <a:lnTo>
                    <a:pt x="0" y="0"/>
                  </a:lnTo>
                  <a:close/>
                </a:path>
              </a:pathLst>
            </a:custGeom>
            <a:solidFill>
              <a:srgbClr val="009B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36" name="Freeform 49">
              <a:extLst>
                <a:ext uri="{FF2B5EF4-FFF2-40B4-BE49-F238E27FC236}">
                  <a16:creationId xmlns:a16="http://schemas.microsoft.com/office/drawing/2014/main" id="{D69F9304-6F17-4194-B33A-5FADC5ED2DAC}"/>
                </a:ext>
              </a:extLst>
            </p:cNvPr>
            <p:cNvSpPr>
              <a:spLocks/>
            </p:cNvSpPr>
            <p:nvPr/>
          </p:nvSpPr>
          <p:spPr bwMode="auto">
            <a:xfrm>
              <a:off x="4298951" y="4429126"/>
              <a:ext cx="114300" cy="131763"/>
            </a:xfrm>
            <a:custGeom>
              <a:avLst/>
              <a:gdLst>
                <a:gd name="T0" fmla="*/ 0 w 72"/>
                <a:gd name="T1" fmla="*/ 0 h 83"/>
                <a:gd name="T2" fmla="*/ 59 w 72"/>
                <a:gd name="T3" fmla="*/ 68 h 83"/>
                <a:gd name="T4" fmla="*/ 72 w 72"/>
                <a:gd name="T5" fmla="*/ 83 h 83"/>
                <a:gd name="T6" fmla="*/ 72 w 72"/>
                <a:gd name="T7" fmla="*/ 61 h 83"/>
                <a:gd name="T8" fmla="*/ 59 w 72"/>
                <a:gd name="T9" fmla="*/ 50 h 83"/>
                <a:gd name="T10" fmla="*/ 0 w 72"/>
                <a:gd name="T11" fmla="*/ 0 h 83"/>
              </a:gdLst>
              <a:ahLst/>
              <a:cxnLst>
                <a:cxn ang="0">
                  <a:pos x="T0" y="T1"/>
                </a:cxn>
                <a:cxn ang="0">
                  <a:pos x="T2" y="T3"/>
                </a:cxn>
                <a:cxn ang="0">
                  <a:pos x="T4" y="T5"/>
                </a:cxn>
                <a:cxn ang="0">
                  <a:pos x="T6" y="T7"/>
                </a:cxn>
                <a:cxn ang="0">
                  <a:pos x="T8" y="T9"/>
                </a:cxn>
                <a:cxn ang="0">
                  <a:pos x="T10" y="T11"/>
                </a:cxn>
              </a:cxnLst>
              <a:rect l="0" t="0" r="r" b="b"/>
              <a:pathLst>
                <a:path w="72" h="83">
                  <a:moveTo>
                    <a:pt x="0" y="0"/>
                  </a:moveTo>
                  <a:lnTo>
                    <a:pt x="59" y="68"/>
                  </a:lnTo>
                  <a:lnTo>
                    <a:pt x="72" y="83"/>
                  </a:lnTo>
                  <a:lnTo>
                    <a:pt x="72" y="61"/>
                  </a:lnTo>
                  <a:lnTo>
                    <a:pt x="59" y="5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37" name="Freeform 50">
              <a:extLst>
                <a:ext uri="{FF2B5EF4-FFF2-40B4-BE49-F238E27FC236}">
                  <a16:creationId xmlns:a16="http://schemas.microsoft.com/office/drawing/2014/main" id="{F86B6166-D641-41B2-BAA3-945177057D20}"/>
                </a:ext>
              </a:extLst>
            </p:cNvPr>
            <p:cNvSpPr>
              <a:spLocks/>
            </p:cNvSpPr>
            <p:nvPr/>
          </p:nvSpPr>
          <p:spPr bwMode="auto">
            <a:xfrm>
              <a:off x="4322763" y="4321176"/>
              <a:ext cx="93663" cy="107950"/>
            </a:xfrm>
            <a:custGeom>
              <a:avLst/>
              <a:gdLst>
                <a:gd name="T0" fmla="*/ 0 w 59"/>
                <a:gd name="T1" fmla="*/ 0 h 68"/>
                <a:gd name="T2" fmla="*/ 48 w 59"/>
                <a:gd name="T3" fmla="*/ 55 h 68"/>
                <a:gd name="T4" fmla="*/ 57 w 59"/>
                <a:gd name="T5" fmla="*/ 68 h 68"/>
                <a:gd name="T6" fmla="*/ 59 w 59"/>
                <a:gd name="T7" fmla="*/ 46 h 68"/>
                <a:gd name="T8" fmla="*/ 48 w 59"/>
                <a:gd name="T9" fmla="*/ 37 h 68"/>
                <a:gd name="T10" fmla="*/ 0 w 59"/>
                <a:gd name="T11" fmla="*/ 0 h 68"/>
              </a:gdLst>
              <a:ahLst/>
              <a:cxnLst>
                <a:cxn ang="0">
                  <a:pos x="T0" y="T1"/>
                </a:cxn>
                <a:cxn ang="0">
                  <a:pos x="T2" y="T3"/>
                </a:cxn>
                <a:cxn ang="0">
                  <a:pos x="T4" y="T5"/>
                </a:cxn>
                <a:cxn ang="0">
                  <a:pos x="T6" y="T7"/>
                </a:cxn>
                <a:cxn ang="0">
                  <a:pos x="T8" y="T9"/>
                </a:cxn>
                <a:cxn ang="0">
                  <a:pos x="T10" y="T11"/>
                </a:cxn>
              </a:cxnLst>
              <a:rect l="0" t="0" r="r" b="b"/>
              <a:pathLst>
                <a:path w="59" h="68">
                  <a:moveTo>
                    <a:pt x="0" y="0"/>
                  </a:moveTo>
                  <a:lnTo>
                    <a:pt x="48" y="55"/>
                  </a:lnTo>
                  <a:lnTo>
                    <a:pt x="57" y="68"/>
                  </a:lnTo>
                  <a:lnTo>
                    <a:pt x="59" y="46"/>
                  </a:lnTo>
                  <a:lnTo>
                    <a:pt x="48" y="37"/>
                  </a:lnTo>
                  <a:lnTo>
                    <a:pt x="0" y="0"/>
                  </a:lnTo>
                  <a:close/>
                </a:path>
              </a:pathLst>
            </a:custGeom>
            <a:solidFill>
              <a:srgbClr val="009B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38" name="Freeform 51">
              <a:extLst>
                <a:ext uri="{FF2B5EF4-FFF2-40B4-BE49-F238E27FC236}">
                  <a16:creationId xmlns:a16="http://schemas.microsoft.com/office/drawing/2014/main" id="{528489A2-85C2-4285-8A94-A518B08E4EDE}"/>
                </a:ext>
              </a:extLst>
            </p:cNvPr>
            <p:cNvSpPr>
              <a:spLocks/>
            </p:cNvSpPr>
            <p:nvPr/>
          </p:nvSpPr>
          <p:spPr bwMode="auto">
            <a:xfrm>
              <a:off x="4322763" y="4321176"/>
              <a:ext cx="93663" cy="107950"/>
            </a:xfrm>
            <a:custGeom>
              <a:avLst/>
              <a:gdLst>
                <a:gd name="T0" fmla="*/ 0 w 59"/>
                <a:gd name="T1" fmla="*/ 0 h 68"/>
                <a:gd name="T2" fmla="*/ 48 w 59"/>
                <a:gd name="T3" fmla="*/ 55 h 68"/>
                <a:gd name="T4" fmla="*/ 57 w 59"/>
                <a:gd name="T5" fmla="*/ 68 h 68"/>
                <a:gd name="T6" fmla="*/ 59 w 59"/>
                <a:gd name="T7" fmla="*/ 46 h 68"/>
                <a:gd name="T8" fmla="*/ 48 w 59"/>
                <a:gd name="T9" fmla="*/ 37 h 68"/>
                <a:gd name="T10" fmla="*/ 0 w 59"/>
                <a:gd name="T11" fmla="*/ 0 h 68"/>
              </a:gdLst>
              <a:ahLst/>
              <a:cxnLst>
                <a:cxn ang="0">
                  <a:pos x="T0" y="T1"/>
                </a:cxn>
                <a:cxn ang="0">
                  <a:pos x="T2" y="T3"/>
                </a:cxn>
                <a:cxn ang="0">
                  <a:pos x="T4" y="T5"/>
                </a:cxn>
                <a:cxn ang="0">
                  <a:pos x="T6" y="T7"/>
                </a:cxn>
                <a:cxn ang="0">
                  <a:pos x="T8" y="T9"/>
                </a:cxn>
                <a:cxn ang="0">
                  <a:pos x="T10" y="T11"/>
                </a:cxn>
              </a:cxnLst>
              <a:rect l="0" t="0" r="r" b="b"/>
              <a:pathLst>
                <a:path w="59" h="68">
                  <a:moveTo>
                    <a:pt x="0" y="0"/>
                  </a:moveTo>
                  <a:lnTo>
                    <a:pt x="48" y="55"/>
                  </a:lnTo>
                  <a:lnTo>
                    <a:pt x="57" y="68"/>
                  </a:lnTo>
                  <a:lnTo>
                    <a:pt x="59" y="46"/>
                  </a:lnTo>
                  <a:lnTo>
                    <a:pt x="48" y="3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39" name="Freeform 52">
              <a:extLst>
                <a:ext uri="{FF2B5EF4-FFF2-40B4-BE49-F238E27FC236}">
                  <a16:creationId xmlns:a16="http://schemas.microsoft.com/office/drawing/2014/main" id="{A5AA95C2-F641-4043-801A-8B5F93C7E380}"/>
                </a:ext>
              </a:extLst>
            </p:cNvPr>
            <p:cNvSpPr>
              <a:spLocks/>
            </p:cNvSpPr>
            <p:nvPr/>
          </p:nvSpPr>
          <p:spPr bwMode="auto">
            <a:xfrm>
              <a:off x="4354513" y="4252913"/>
              <a:ext cx="65088" cy="76200"/>
            </a:xfrm>
            <a:custGeom>
              <a:avLst/>
              <a:gdLst>
                <a:gd name="T0" fmla="*/ 0 w 41"/>
                <a:gd name="T1" fmla="*/ 0 h 48"/>
                <a:gd name="T2" fmla="*/ 31 w 41"/>
                <a:gd name="T3" fmla="*/ 39 h 48"/>
                <a:gd name="T4" fmla="*/ 37 w 41"/>
                <a:gd name="T5" fmla="*/ 48 h 48"/>
                <a:gd name="T6" fmla="*/ 41 w 41"/>
                <a:gd name="T7" fmla="*/ 30 h 48"/>
                <a:gd name="T8" fmla="*/ 31 w 41"/>
                <a:gd name="T9" fmla="*/ 24 h 48"/>
                <a:gd name="T10" fmla="*/ 0 w 41"/>
                <a:gd name="T11" fmla="*/ 0 h 48"/>
              </a:gdLst>
              <a:ahLst/>
              <a:cxnLst>
                <a:cxn ang="0">
                  <a:pos x="T0" y="T1"/>
                </a:cxn>
                <a:cxn ang="0">
                  <a:pos x="T2" y="T3"/>
                </a:cxn>
                <a:cxn ang="0">
                  <a:pos x="T4" y="T5"/>
                </a:cxn>
                <a:cxn ang="0">
                  <a:pos x="T6" y="T7"/>
                </a:cxn>
                <a:cxn ang="0">
                  <a:pos x="T8" y="T9"/>
                </a:cxn>
                <a:cxn ang="0">
                  <a:pos x="T10" y="T11"/>
                </a:cxn>
              </a:cxnLst>
              <a:rect l="0" t="0" r="r" b="b"/>
              <a:pathLst>
                <a:path w="41" h="48">
                  <a:moveTo>
                    <a:pt x="0" y="0"/>
                  </a:moveTo>
                  <a:lnTo>
                    <a:pt x="31" y="39"/>
                  </a:lnTo>
                  <a:lnTo>
                    <a:pt x="37" y="48"/>
                  </a:lnTo>
                  <a:lnTo>
                    <a:pt x="41" y="30"/>
                  </a:lnTo>
                  <a:lnTo>
                    <a:pt x="31" y="24"/>
                  </a:lnTo>
                  <a:lnTo>
                    <a:pt x="0" y="0"/>
                  </a:lnTo>
                  <a:close/>
                </a:path>
              </a:pathLst>
            </a:custGeom>
            <a:solidFill>
              <a:srgbClr val="009B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40" name="Freeform 53">
              <a:extLst>
                <a:ext uri="{FF2B5EF4-FFF2-40B4-BE49-F238E27FC236}">
                  <a16:creationId xmlns:a16="http://schemas.microsoft.com/office/drawing/2014/main" id="{C2C10367-D1AF-454D-92C0-618C2A4BC8A0}"/>
                </a:ext>
              </a:extLst>
            </p:cNvPr>
            <p:cNvSpPr>
              <a:spLocks/>
            </p:cNvSpPr>
            <p:nvPr/>
          </p:nvSpPr>
          <p:spPr bwMode="auto">
            <a:xfrm>
              <a:off x="4354513" y="4252913"/>
              <a:ext cx="65088" cy="76200"/>
            </a:xfrm>
            <a:custGeom>
              <a:avLst/>
              <a:gdLst>
                <a:gd name="T0" fmla="*/ 0 w 41"/>
                <a:gd name="T1" fmla="*/ 0 h 48"/>
                <a:gd name="T2" fmla="*/ 31 w 41"/>
                <a:gd name="T3" fmla="*/ 39 h 48"/>
                <a:gd name="T4" fmla="*/ 37 w 41"/>
                <a:gd name="T5" fmla="*/ 48 h 48"/>
                <a:gd name="T6" fmla="*/ 41 w 41"/>
                <a:gd name="T7" fmla="*/ 30 h 48"/>
                <a:gd name="T8" fmla="*/ 31 w 41"/>
                <a:gd name="T9" fmla="*/ 24 h 48"/>
                <a:gd name="T10" fmla="*/ 0 w 41"/>
                <a:gd name="T11" fmla="*/ 0 h 48"/>
              </a:gdLst>
              <a:ahLst/>
              <a:cxnLst>
                <a:cxn ang="0">
                  <a:pos x="T0" y="T1"/>
                </a:cxn>
                <a:cxn ang="0">
                  <a:pos x="T2" y="T3"/>
                </a:cxn>
                <a:cxn ang="0">
                  <a:pos x="T4" y="T5"/>
                </a:cxn>
                <a:cxn ang="0">
                  <a:pos x="T6" y="T7"/>
                </a:cxn>
                <a:cxn ang="0">
                  <a:pos x="T8" y="T9"/>
                </a:cxn>
                <a:cxn ang="0">
                  <a:pos x="T10" y="T11"/>
                </a:cxn>
              </a:cxnLst>
              <a:rect l="0" t="0" r="r" b="b"/>
              <a:pathLst>
                <a:path w="41" h="48">
                  <a:moveTo>
                    <a:pt x="0" y="0"/>
                  </a:moveTo>
                  <a:lnTo>
                    <a:pt x="31" y="39"/>
                  </a:lnTo>
                  <a:lnTo>
                    <a:pt x="37" y="48"/>
                  </a:lnTo>
                  <a:lnTo>
                    <a:pt x="41" y="30"/>
                  </a:lnTo>
                  <a:lnTo>
                    <a:pt x="31" y="2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41" name="Freeform 54">
              <a:extLst>
                <a:ext uri="{FF2B5EF4-FFF2-40B4-BE49-F238E27FC236}">
                  <a16:creationId xmlns:a16="http://schemas.microsoft.com/office/drawing/2014/main" id="{D787A69A-5862-4976-B2C2-2C05418533D7}"/>
                </a:ext>
              </a:extLst>
            </p:cNvPr>
            <p:cNvSpPr>
              <a:spLocks/>
            </p:cNvSpPr>
            <p:nvPr/>
          </p:nvSpPr>
          <p:spPr bwMode="auto">
            <a:xfrm>
              <a:off x="4419601" y="4387851"/>
              <a:ext cx="119063" cy="131763"/>
            </a:xfrm>
            <a:custGeom>
              <a:avLst/>
              <a:gdLst>
                <a:gd name="T0" fmla="*/ 75 w 75"/>
                <a:gd name="T1" fmla="*/ 0 h 83"/>
                <a:gd name="T2" fmla="*/ 9 w 75"/>
                <a:gd name="T3" fmla="*/ 54 h 83"/>
                <a:gd name="T4" fmla="*/ 0 w 75"/>
                <a:gd name="T5" fmla="*/ 61 h 83"/>
                <a:gd name="T6" fmla="*/ 0 w 75"/>
                <a:gd name="T7" fmla="*/ 83 h 83"/>
                <a:gd name="T8" fmla="*/ 9 w 75"/>
                <a:gd name="T9" fmla="*/ 74 h 83"/>
                <a:gd name="T10" fmla="*/ 75 w 75"/>
                <a:gd name="T11" fmla="*/ 0 h 83"/>
              </a:gdLst>
              <a:ahLst/>
              <a:cxnLst>
                <a:cxn ang="0">
                  <a:pos x="T0" y="T1"/>
                </a:cxn>
                <a:cxn ang="0">
                  <a:pos x="T2" y="T3"/>
                </a:cxn>
                <a:cxn ang="0">
                  <a:pos x="T4" y="T5"/>
                </a:cxn>
                <a:cxn ang="0">
                  <a:pos x="T6" y="T7"/>
                </a:cxn>
                <a:cxn ang="0">
                  <a:pos x="T8" y="T9"/>
                </a:cxn>
                <a:cxn ang="0">
                  <a:pos x="T10" y="T11"/>
                </a:cxn>
              </a:cxnLst>
              <a:rect l="0" t="0" r="r" b="b"/>
              <a:pathLst>
                <a:path w="75" h="83">
                  <a:moveTo>
                    <a:pt x="75" y="0"/>
                  </a:moveTo>
                  <a:lnTo>
                    <a:pt x="9" y="54"/>
                  </a:lnTo>
                  <a:lnTo>
                    <a:pt x="0" y="61"/>
                  </a:lnTo>
                  <a:lnTo>
                    <a:pt x="0" y="83"/>
                  </a:lnTo>
                  <a:lnTo>
                    <a:pt x="9" y="74"/>
                  </a:lnTo>
                  <a:lnTo>
                    <a:pt x="75" y="0"/>
                  </a:lnTo>
                  <a:close/>
                </a:path>
              </a:pathLst>
            </a:custGeom>
            <a:solidFill>
              <a:srgbClr val="009B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42" name="Freeform 55">
              <a:extLst>
                <a:ext uri="{FF2B5EF4-FFF2-40B4-BE49-F238E27FC236}">
                  <a16:creationId xmlns:a16="http://schemas.microsoft.com/office/drawing/2014/main" id="{B0CDD27D-C0E1-4854-A0EE-D56162A83A5C}"/>
                </a:ext>
              </a:extLst>
            </p:cNvPr>
            <p:cNvSpPr>
              <a:spLocks/>
            </p:cNvSpPr>
            <p:nvPr/>
          </p:nvSpPr>
          <p:spPr bwMode="auto">
            <a:xfrm>
              <a:off x="4419601" y="4387851"/>
              <a:ext cx="119063" cy="131763"/>
            </a:xfrm>
            <a:custGeom>
              <a:avLst/>
              <a:gdLst>
                <a:gd name="T0" fmla="*/ 75 w 75"/>
                <a:gd name="T1" fmla="*/ 0 h 83"/>
                <a:gd name="T2" fmla="*/ 9 w 75"/>
                <a:gd name="T3" fmla="*/ 54 h 83"/>
                <a:gd name="T4" fmla="*/ 0 w 75"/>
                <a:gd name="T5" fmla="*/ 61 h 83"/>
                <a:gd name="T6" fmla="*/ 0 w 75"/>
                <a:gd name="T7" fmla="*/ 83 h 83"/>
                <a:gd name="T8" fmla="*/ 9 w 75"/>
                <a:gd name="T9" fmla="*/ 74 h 83"/>
                <a:gd name="T10" fmla="*/ 75 w 75"/>
                <a:gd name="T11" fmla="*/ 0 h 83"/>
              </a:gdLst>
              <a:ahLst/>
              <a:cxnLst>
                <a:cxn ang="0">
                  <a:pos x="T0" y="T1"/>
                </a:cxn>
                <a:cxn ang="0">
                  <a:pos x="T2" y="T3"/>
                </a:cxn>
                <a:cxn ang="0">
                  <a:pos x="T4" y="T5"/>
                </a:cxn>
                <a:cxn ang="0">
                  <a:pos x="T6" y="T7"/>
                </a:cxn>
                <a:cxn ang="0">
                  <a:pos x="T8" y="T9"/>
                </a:cxn>
                <a:cxn ang="0">
                  <a:pos x="T10" y="T11"/>
                </a:cxn>
              </a:cxnLst>
              <a:rect l="0" t="0" r="r" b="b"/>
              <a:pathLst>
                <a:path w="75" h="83">
                  <a:moveTo>
                    <a:pt x="75" y="0"/>
                  </a:moveTo>
                  <a:lnTo>
                    <a:pt x="9" y="54"/>
                  </a:lnTo>
                  <a:lnTo>
                    <a:pt x="0" y="61"/>
                  </a:lnTo>
                  <a:lnTo>
                    <a:pt x="0" y="83"/>
                  </a:lnTo>
                  <a:lnTo>
                    <a:pt x="9" y="74"/>
                  </a:lnTo>
                  <a:lnTo>
                    <a:pt x="7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43" name="Freeform 56">
              <a:extLst>
                <a:ext uri="{FF2B5EF4-FFF2-40B4-BE49-F238E27FC236}">
                  <a16:creationId xmlns:a16="http://schemas.microsoft.com/office/drawing/2014/main" id="{4342398B-34C7-4A61-B3AC-65DC4599D032}"/>
                </a:ext>
              </a:extLst>
            </p:cNvPr>
            <p:cNvSpPr>
              <a:spLocks/>
            </p:cNvSpPr>
            <p:nvPr/>
          </p:nvSpPr>
          <p:spPr bwMode="auto">
            <a:xfrm>
              <a:off x="4416426" y="4286251"/>
              <a:ext cx="98425" cy="104775"/>
            </a:xfrm>
            <a:custGeom>
              <a:avLst/>
              <a:gdLst>
                <a:gd name="T0" fmla="*/ 62 w 62"/>
                <a:gd name="T1" fmla="*/ 0 h 66"/>
                <a:gd name="T2" fmla="*/ 7 w 62"/>
                <a:gd name="T3" fmla="*/ 42 h 66"/>
                <a:gd name="T4" fmla="*/ 0 w 62"/>
                <a:gd name="T5" fmla="*/ 46 h 66"/>
                <a:gd name="T6" fmla="*/ 2 w 62"/>
                <a:gd name="T7" fmla="*/ 66 h 66"/>
                <a:gd name="T8" fmla="*/ 7 w 62"/>
                <a:gd name="T9" fmla="*/ 62 h 66"/>
                <a:gd name="T10" fmla="*/ 62 w 62"/>
                <a:gd name="T11" fmla="*/ 0 h 66"/>
              </a:gdLst>
              <a:ahLst/>
              <a:cxnLst>
                <a:cxn ang="0">
                  <a:pos x="T0" y="T1"/>
                </a:cxn>
                <a:cxn ang="0">
                  <a:pos x="T2" y="T3"/>
                </a:cxn>
                <a:cxn ang="0">
                  <a:pos x="T4" y="T5"/>
                </a:cxn>
                <a:cxn ang="0">
                  <a:pos x="T6" y="T7"/>
                </a:cxn>
                <a:cxn ang="0">
                  <a:pos x="T8" y="T9"/>
                </a:cxn>
                <a:cxn ang="0">
                  <a:pos x="T10" y="T11"/>
                </a:cxn>
              </a:cxnLst>
              <a:rect l="0" t="0" r="r" b="b"/>
              <a:pathLst>
                <a:path w="62" h="66">
                  <a:moveTo>
                    <a:pt x="62" y="0"/>
                  </a:moveTo>
                  <a:lnTo>
                    <a:pt x="7" y="42"/>
                  </a:lnTo>
                  <a:lnTo>
                    <a:pt x="0" y="46"/>
                  </a:lnTo>
                  <a:lnTo>
                    <a:pt x="2" y="66"/>
                  </a:lnTo>
                  <a:lnTo>
                    <a:pt x="7" y="62"/>
                  </a:lnTo>
                  <a:lnTo>
                    <a:pt x="62" y="0"/>
                  </a:lnTo>
                  <a:close/>
                </a:path>
              </a:pathLst>
            </a:custGeom>
            <a:solidFill>
              <a:srgbClr val="009B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44" name="Freeform 57">
              <a:extLst>
                <a:ext uri="{FF2B5EF4-FFF2-40B4-BE49-F238E27FC236}">
                  <a16:creationId xmlns:a16="http://schemas.microsoft.com/office/drawing/2014/main" id="{EB1D92AA-A374-4735-99EA-330B1894072E}"/>
                </a:ext>
              </a:extLst>
            </p:cNvPr>
            <p:cNvSpPr>
              <a:spLocks/>
            </p:cNvSpPr>
            <p:nvPr/>
          </p:nvSpPr>
          <p:spPr bwMode="auto">
            <a:xfrm>
              <a:off x="4416426" y="4286251"/>
              <a:ext cx="98425" cy="104775"/>
            </a:xfrm>
            <a:custGeom>
              <a:avLst/>
              <a:gdLst>
                <a:gd name="T0" fmla="*/ 62 w 62"/>
                <a:gd name="T1" fmla="*/ 0 h 66"/>
                <a:gd name="T2" fmla="*/ 7 w 62"/>
                <a:gd name="T3" fmla="*/ 42 h 66"/>
                <a:gd name="T4" fmla="*/ 0 w 62"/>
                <a:gd name="T5" fmla="*/ 46 h 66"/>
                <a:gd name="T6" fmla="*/ 2 w 62"/>
                <a:gd name="T7" fmla="*/ 66 h 66"/>
                <a:gd name="T8" fmla="*/ 7 w 62"/>
                <a:gd name="T9" fmla="*/ 62 h 66"/>
                <a:gd name="T10" fmla="*/ 62 w 62"/>
                <a:gd name="T11" fmla="*/ 0 h 66"/>
              </a:gdLst>
              <a:ahLst/>
              <a:cxnLst>
                <a:cxn ang="0">
                  <a:pos x="T0" y="T1"/>
                </a:cxn>
                <a:cxn ang="0">
                  <a:pos x="T2" y="T3"/>
                </a:cxn>
                <a:cxn ang="0">
                  <a:pos x="T4" y="T5"/>
                </a:cxn>
                <a:cxn ang="0">
                  <a:pos x="T6" y="T7"/>
                </a:cxn>
                <a:cxn ang="0">
                  <a:pos x="T8" y="T9"/>
                </a:cxn>
                <a:cxn ang="0">
                  <a:pos x="T10" y="T11"/>
                </a:cxn>
              </a:cxnLst>
              <a:rect l="0" t="0" r="r" b="b"/>
              <a:pathLst>
                <a:path w="62" h="66">
                  <a:moveTo>
                    <a:pt x="62" y="0"/>
                  </a:moveTo>
                  <a:lnTo>
                    <a:pt x="7" y="42"/>
                  </a:lnTo>
                  <a:lnTo>
                    <a:pt x="0" y="46"/>
                  </a:lnTo>
                  <a:lnTo>
                    <a:pt x="2" y="66"/>
                  </a:lnTo>
                  <a:lnTo>
                    <a:pt x="7" y="62"/>
                  </a:lnTo>
                  <a:lnTo>
                    <a:pt x="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45" name="Freeform 58">
              <a:extLst>
                <a:ext uri="{FF2B5EF4-FFF2-40B4-BE49-F238E27FC236}">
                  <a16:creationId xmlns:a16="http://schemas.microsoft.com/office/drawing/2014/main" id="{4147BBCD-9877-4137-A178-585142BF3921}"/>
                </a:ext>
              </a:extLst>
            </p:cNvPr>
            <p:cNvSpPr>
              <a:spLocks/>
            </p:cNvSpPr>
            <p:nvPr/>
          </p:nvSpPr>
          <p:spPr bwMode="auto">
            <a:xfrm>
              <a:off x="4410076" y="4214813"/>
              <a:ext cx="49213" cy="50800"/>
            </a:xfrm>
            <a:custGeom>
              <a:avLst/>
              <a:gdLst>
                <a:gd name="T0" fmla="*/ 31 w 31"/>
                <a:gd name="T1" fmla="*/ 0 h 32"/>
                <a:gd name="T2" fmla="*/ 6 w 31"/>
                <a:gd name="T3" fmla="*/ 13 h 32"/>
                <a:gd name="T4" fmla="*/ 0 w 31"/>
                <a:gd name="T5" fmla="*/ 17 h 32"/>
                <a:gd name="T6" fmla="*/ 6 w 31"/>
                <a:gd name="T7" fmla="*/ 32 h 32"/>
                <a:gd name="T8" fmla="*/ 9 w 31"/>
                <a:gd name="T9" fmla="*/ 32 h 32"/>
                <a:gd name="T10" fmla="*/ 31 w 31"/>
                <a:gd name="T11" fmla="*/ 0 h 32"/>
              </a:gdLst>
              <a:ahLst/>
              <a:cxnLst>
                <a:cxn ang="0">
                  <a:pos x="T0" y="T1"/>
                </a:cxn>
                <a:cxn ang="0">
                  <a:pos x="T2" y="T3"/>
                </a:cxn>
                <a:cxn ang="0">
                  <a:pos x="T4" y="T5"/>
                </a:cxn>
                <a:cxn ang="0">
                  <a:pos x="T6" y="T7"/>
                </a:cxn>
                <a:cxn ang="0">
                  <a:pos x="T8" y="T9"/>
                </a:cxn>
                <a:cxn ang="0">
                  <a:pos x="T10" y="T11"/>
                </a:cxn>
              </a:cxnLst>
              <a:rect l="0" t="0" r="r" b="b"/>
              <a:pathLst>
                <a:path w="31" h="32">
                  <a:moveTo>
                    <a:pt x="31" y="0"/>
                  </a:moveTo>
                  <a:lnTo>
                    <a:pt x="6" y="13"/>
                  </a:lnTo>
                  <a:lnTo>
                    <a:pt x="0" y="17"/>
                  </a:lnTo>
                  <a:lnTo>
                    <a:pt x="6" y="32"/>
                  </a:lnTo>
                  <a:lnTo>
                    <a:pt x="9" y="32"/>
                  </a:lnTo>
                  <a:lnTo>
                    <a:pt x="31" y="0"/>
                  </a:lnTo>
                  <a:close/>
                </a:path>
              </a:pathLst>
            </a:custGeom>
            <a:solidFill>
              <a:srgbClr val="009B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46" name="Freeform 59">
              <a:extLst>
                <a:ext uri="{FF2B5EF4-FFF2-40B4-BE49-F238E27FC236}">
                  <a16:creationId xmlns:a16="http://schemas.microsoft.com/office/drawing/2014/main" id="{50656D74-16C7-403E-8935-7563D219CB5B}"/>
                </a:ext>
              </a:extLst>
            </p:cNvPr>
            <p:cNvSpPr>
              <a:spLocks/>
            </p:cNvSpPr>
            <p:nvPr/>
          </p:nvSpPr>
          <p:spPr bwMode="auto">
            <a:xfrm>
              <a:off x="4410076" y="4214813"/>
              <a:ext cx="49213" cy="50800"/>
            </a:xfrm>
            <a:custGeom>
              <a:avLst/>
              <a:gdLst>
                <a:gd name="T0" fmla="*/ 31 w 31"/>
                <a:gd name="T1" fmla="*/ 0 h 32"/>
                <a:gd name="T2" fmla="*/ 6 w 31"/>
                <a:gd name="T3" fmla="*/ 13 h 32"/>
                <a:gd name="T4" fmla="*/ 0 w 31"/>
                <a:gd name="T5" fmla="*/ 17 h 32"/>
                <a:gd name="T6" fmla="*/ 6 w 31"/>
                <a:gd name="T7" fmla="*/ 32 h 32"/>
                <a:gd name="T8" fmla="*/ 9 w 31"/>
                <a:gd name="T9" fmla="*/ 32 h 32"/>
                <a:gd name="T10" fmla="*/ 31 w 31"/>
                <a:gd name="T11" fmla="*/ 0 h 32"/>
              </a:gdLst>
              <a:ahLst/>
              <a:cxnLst>
                <a:cxn ang="0">
                  <a:pos x="T0" y="T1"/>
                </a:cxn>
                <a:cxn ang="0">
                  <a:pos x="T2" y="T3"/>
                </a:cxn>
                <a:cxn ang="0">
                  <a:pos x="T4" y="T5"/>
                </a:cxn>
                <a:cxn ang="0">
                  <a:pos x="T6" y="T7"/>
                </a:cxn>
                <a:cxn ang="0">
                  <a:pos x="T8" y="T9"/>
                </a:cxn>
                <a:cxn ang="0">
                  <a:pos x="T10" y="T11"/>
                </a:cxn>
              </a:cxnLst>
              <a:rect l="0" t="0" r="r" b="b"/>
              <a:pathLst>
                <a:path w="31" h="32">
                  <a:moveTo>
                    <a:pt x="31" y="0"/>
                  </a:moveTo>
                  <a:lnTo>
                    <a:pt x="6" y="13"/>
                  </a:lnTo>
                  <a:lnTo>
                    <a:pt x="0" y="17"/>
                  </a:lnTo>
                  <a:lnTo>
                    <a:pt x="6" y="32"/>
                  </a:lnTo>
                  <a:lnTo>
                    <a:pt x="9" y="32"/>
                  </a:lnTo>
                  <a:lnTo>
                    <a:pt x="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sp>
        <p:nvSpPr>
          <p:cNvPr id="5" name="Title 4">
            <a:extLst>
              <a:ext uri="{FF2B5EF4-FFF2-40B4-BE49-F238E27FC236}">
                <a16:creationId xmlns:a16="http://schemas.microsoft.com/office/drawing/2014/main" id="{480654F9-267F-4EEC-92DB-88C08DA4F090}"/>
              </a:ext>
            </a:extLst>
          </p:cNvPr>
          <p:cNvSpPr>
            <a:spLocks noGrp="1"/>
          </p:cNvSpPr>
          <p:nvPr>
            <p:ph type="title" idx="4294967295"/>
          </p:nvPr>
        </p:nvSpPr>
        <p:spPr>
          <a:xfrm>
            <a:off x="587375" y="1084263"/>
            <a:ext cx="11017250" cy="554037"/>
          </a:xfrm>
        </p:spPr>
        <p:txBody>
          <a:bodyPr/>
          <a:lstStyle/>
          <a:p>
            <a:pPr algn="ctr"/>
            <a:r>
              <a:rPr lang="en-US">
                <a:gradFill>
                  <a:gsLst>
                    <a:gs pos="4000">
                      <a:srgbClr val="FFFFFF"/>
                    </a:gs>
                    <a:gs pos="100000">
                      <a:srgbClr val="FFFFFF"/>
                    </a:gs>
                  </a:gsLst>
                  <a:lin ang="5400000" scaled="0"/>
                </a:gradFill>
              </a:rPr>
              <a:t>The world runs on code</a:t>
            </a:r>
          </a:p>
        </p:txBody>
      </p:sp>
      <p:grpSp>
        <p:nvGrpSpPr>
          <p:cNvPr id="2" name="Group 1">
            <a:extLst>
              <a:ext uri="{FF2B5EF4-FFF2-40B4-BE49-F238E27FC236}">
                <a16:creationId xmlns:a16="http://schemas.microsoft.com/office/drawing/2014/main" id="{A1E25BCB-F81E-409A-854E-B498B7844E07}"/>
              </a:ext>
              <a:ext uri="{C183D7F6-B498-43B3-948B-1728B52AA6E4}">
                <adec:decorative xmlns:adec="http://schemas.microsoft.com/office/drawing/2017/decorative" val="1"/>
              </a:ext>
            </a:extLst>
          </p:cNvPr>
          <p:cNvGrpSpPr/>
          <p:nvPr/>
        </p:nvGrpSpPr>
        <p:grpSpPr>
          <a:xfrm>
            <a:off x="7463598" y="1764043"/>
            <a:ext cx="4197181" cy="1098935"/>
            <a:chOff x="13974727" y="2689907"/>
            <a:chExt cx="4972019" cy="1301809"/>
          </a:xfrm>
        </p:grpSpPr>
        <p:sp>
          <p:nvSpPr>
            <p:cNvPr id="191" name="Freeform 165">
              <a:extLst>
                <a:ext uri="{FF2B5EF4-FFF2-40B4-BE49-F238E27FC236}">
                  <a16:creationId xmlns:a16="http://schemas.microsoft.com/office/drawing/2014/main" id="{91D0D44D-64D0-47F7-A1F8-2B82BDA340A7}"/>
                </a:ext>
              </a:extLst>
            </p:cNvPr>
            <p:cNvSpPr>
              <a:spLocks/>
            </p:cNvSpPr>
            <p:nvPr/>
          </p:nvSpPr>
          <p:spPr bwMode="auto">
            <a:xfrm>
              <a:off x="14968320" y="3300257"/>
              <a:ext cx="2256875" cy="508963"/>
            </a:xfrm>
            <a:custGeom>
              <a:avLst/>
              <a:gdLst>
                <a:gd name="T0" fmla="*/ 2214 w 2226"/>
                <a:gd name="T1" fmla="*/ 224 h 502"/>
                <a:gd name="T2" fmla="*/ 2214 w 2226"/>
                <a:gd name="T3" fmla="*/ 224 h 502"/>
                <a:gd name="T4" fmla="*/ 2202 w 2226"/>
                <a:gd name="T5" fmla="*/ 192 h 502"/>
                <a:gd name="T6" fmla="*/ 2188 w 2226"/>
                <a:gd name="T7" fmla="*/ 160 h 502"/>
                <a:gd name="T8" fmla="*/ 2172 w 2226"/>
                <a:gd name="T9" fmla="*/ 130 h 502"/>
                <a:gd name="T10" fmla="*/ 2150 w 2226"/>
                <a:gd name="T11" fmla="*/ 102 h 502"/>
                <a:gd name="T12" fmla="*/ 2128 w 2226"/>
                <a:gd name="T13" fmla="*/ 74 h 502"/>
                <a:gd name="T14" fmla="*/ 2100 w 2226"/>
                <a:gd name="T15" fmla="*/ 48 h 502"/>
                <a:gd name="T16" fmla="*/ 2072 w 2226"/>
                <a:gd name="T17" fmla="*/ 24 h 502"/>
                <a:gd name="T18" fmla="*/ 2040 w 2226"/>
                <a:gd name="T19" fmla="*/ 0 h 502"/>
                <a:gd name="T20" fmla="*/ 2040 w 2226"/>
                <a:gd name="T21" fmla="*/ 0 h 502"/>
                <a:gd name="T22" fmla="*/ 1796 w 2226"/>
                <a:gd name="T23" fmla="*/ 0 h 502"/>
                <a:gd name="T24" fmla="*/ 1796 w 2226"/>
                <a:gd name="T25" fmla="*/ 0 h 502"/>
                <a:gd name="T26" fmla="*/ 728 w 2226"/>
                <a:gd name="T27" fmla="*/ 0 h 502"/>
                <a:gd name="T28" fmla="*/ 728 w 2226"/>
                <a:gd name="T29" fmla="*/ 0 h 502"/>
                <a:gd name="T30" fmla="*/ 616 w 2226"/>
                <a:gd name="T31" fmla="*/ 56 h 502"/>
                <a:gd name="T32" fmla="*/ 510 w 2226"/>
                <a:gd name="T33" fmla="*/ 116 h 502"/>
                <a:gd name="T34" fmla="*/ 410 w 2226"/>
                <a:gd name="T35" fmla="*/ 176 h 502"/>
                <a:gd name="T36" fmla="*/ 314 w 2226"/>
                <a:gd name="T37" fmla="*/ 238 h 502"/>
                <a:gd name="T38" fmla="*/ 270 w 2226"/>
                <a:gd name="T39" fmla="*/ 270 h 502"/>
                <a:gd name="T40" fmla="*/ 226 w 2226"/>
                <a:gd name="T41" fmla="*/ 302 h 502"/>
                <a:gd name="T42" fmla="*/ 184 w 2226"/>
                <a:gd name="T43" fmla="*/ 336 h 502"/>
                <a:gd name="T44" fmla="*/ 144 w 2226"/>
                <a:gd name="T45" fmla="*/ 368 h 502"/>
                <a:gd name="T46" fmla="*/ 104 w 2226"/>
                <a:gd name="T47" fmla="*/ 402 h 502"/>
                <a:gd name="T48" fmla="*/ 68 w 2226"/>
                <a:gd name="T49" fmla="*/ 436 h 502"/>
                <a:gd name="T50" fmla="*/ 32 w 2226"/>
                <a:gd name="T51" fmla="*/ 468 h 502"/>
                <a:gd name="T52" fmla="*/ 0 w 2226"/>
                <a:gd name="T53" fmla="*/ 502 h 502"/>
                <a:gd name="T54" fmla="*/ 0 w 2226"/>
                <a:gd name="T55" fmla="*/ 502 h 502"/>
                <a:gd name="T56" fmla="*/ 1830 w 2226"/>
                <a:gd name="T57" fmla="*/ 502 h 502"/>
                <a:gd name="T58" fmla="*/ 1830 w 2226"/>
                <a:gd name="T59" fmla="*/ 502 h 502"/>
                <a:gd name="T60" fmla="*/ 2066 w 2226"/>
                <a:gd name="T61" fmla="*/ 502 h 502"/>
                <a:gd name="T62" fmla="*/ 2066 w 2226"/>
                <a:gd name="T63" fmla="*/ 502 h 502"/>
                <a:gd name="T64" fmla="*/ 2162 w 2226"/>
                <a:gd name="T65" fmla="*/ 502 h 502"/>
                <a:gd name="T66" fmla="*/ 2162 w 2226"/>
                <a:gd name="T67" fmla="*/ 502 h 502"/>
                <a:gd name="T68" fmla="*/ 2182 w 2226"/>
                <a:gd name="T69" fmla="*/ 502 h 502"/>
                <a:gd name="T70" fmla="*/ 2182 w 2226"/>
                <a:gd name="T71" fmla="*/ 502 h 502"/>
                <a:gd name="T72" fmla="*/ 2196 w 2226"/>
                <a:gd name="T73" fmla="*/ 466 h 502"/>
                <a:gd name="T74" fmla="*/ 2208 w 2226"/>
                <a:gd name="T75" fmla="*/ 430 h 502"/>
                <a:gd name="T76" fmla="*/ 2218 w 2226"/>
                <a:gd name="T77" fmla="*/ 396 h 502"/>
                <a:gd name="T78" fmla="*/ 2224 w 2226"/>
                <a:gd name="T79" fmla="*/ 360 h 502"/>
                <a:gd name="T80" fmla="*/ 2226 w 2226"/>
                <a:gd name="T81" fmla="*/ 326 h 502"/>
                <a:gd name="T82" fmla="*/ 2226 w 2226"/>
                <a:gd name="T83" fmla="*/ 292 h 502"/>
                <a:gd name="T84" fmla="*/ 2222 w 2226"/>
                <a:gd name="T85" fmla="*/ 258 h 502"/>
                <a:gd name="T86" fmla="*/ 2214 w 2226"/>
                <a:gd name="T87" fmla="*/ 224 h 502"/>
                <a:gd name="T88" fmla="*/ 2214 w 2226"/>
                <a:gd name="T89" fmla="*/ 224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26" h="502">
                  <a:moveTo>
                    <a:pt x="2214" y="224"/>
                  </a:moveTo>
                  <a:lnTo>
                    <a:pt x="2214" y="224"/>
                  </a:lnTo>
                  <a:lnTo>
                    <a:pt x="2202" y="192"/>
                  </a:lnTo>
                  <a:lnTo>
                    <a:pt x="2188" y="160"/>
                  </a:lnTo>
                  <a:lnTo>
                    <a:pt x="2172" y="130"/>
                  </a:lnTo>
                  <a:lnTo>
                    <a:pt x="2150" y="102"/>
                  </a:lnTo>
                  <a:lnTo>
                    <a:pt x="2128" y="74"/>
                  </a:lnTo>
                  <a:lnTo>
                    <a:pt x="2100" y="48"/>
                  </a:lnTo>
                  <a:lnTo>
                    <a:pt x="2072" y="24"/>
                  </a:lnTo>
                  <a:lnTo>
                    <a:pt x="2040" y="0"/>
                  </a:lnTo>
                  <a:lnTo>
                    <a:pt x="2040" y="0"/>
                  </a:lnTo>
                  <a:lnTo>
                    <a:pt x="1796" y="0"/>
                  </a:lnTo>
                  <a:lnTo>
                    <a:pt x="1796" y="0"/>
                  </a:lnTo>
                  <a:lnTo>
                    <a:pt x="728" y="0"/>
                  </a:lnTo>
                  <a:lnTo>
                    <a:pt x="728" y="0"/>
                  </a:lnTo>
                  <a:lnTo>
                    <a:pt x="616" y="56"/>
                  </a:lnTo>
                  <a:lnTo>
                    <a:pt x="510" y="116"/>
                  </a:lnTo>
                  <a:lnTo>
                    <a:pt x="410" y="176"/>
                  </a:lnTo>
                  <a:lnTo>
                    <a:pt x="314" y="238"/>
                  </a:lnTo>
                  <a:lnTo>
                    <a:pt x="270" y="270"/>
                  </a:lnTo>
                  <a:lnTo>
                    <a:pt x="226" y="302"/>
                  </a:lnTo>
                  <a:lnTo>
                    <a:pt x="184" y="336"/>
                  </a:lnTo>
                  <a:lnTo>
                    <a:pt x="144" y="368"/>
                  </a:lnTo>
                  <a:lnTo>
                    <a:pt x="104" y="402"/>
                  </a:lnTo>
                  <a:lnTo>
                    <a:pt x="68" y="436"/>
                  </a:lnTo>
                  <a:lnTo>
                    <a:pt x="32" y="468"/>
                  </a:lnTo>
                  <a:lnTo>
                    <a:pt x="0" y="502"/>
                  </a:lnTo>
                  <a:lnTo>
                    <a:pt x="0" y="502"/>
                  </a:lnTo>
                  <a:lnTo>
                    <a:pt x="1830" y="502"/>
                  </a:lnTo>
                  <a:lnTo>
                    <a:pt x="1830" y="502"/>
                  </a:lnTo>
                  <a:lnTo>
                    <a:pt x="2066" y="502"/>
                  </a:lnTo>
                  <a:lnTo>
                    <a:pt x="2066" y="502"/>
                  </a:lnTo>
                  <a:lnTo>
                    <a:pt x="2162" y="502"/>
                  </a:lnTo>
                  <a:lnTo>
                    <a:pt x="2162" y="502"/>
                  </a:lnTo>
                  <a:lnTo>
                    <a:pt x="2182" y="502"/>
                  </a:lnTo>
                  <a:lnTo>
                    <a:pt x="2182" y="502"/>
                  </a:lnTo>
                  <a:lnTo>
                    <a:pt x="2196" y="466"/>
                  </a:lnTo>
                  <a:lnTo>
                    <a:pt x="2208" y="430"/>
                  </a:lnTo>
                  <a:lnTo>
                    <a:pt x="2218" y="396"/>
                  </a:lnTo>
                  <a:lnTo>
                    <a:pt x="2224" y="360"/>
                  </a:lnTo>
                  <a:lnTo>
                    <a:pt x="2226" y="326"/>
                  </a:lnTo>
                  <a:lnTo>
                    <a:pt x="2226" y="292"/>
                  </a:lnTo>
                  <a:lnTo>
                    <a:pt x="2222" y="258"/>
                  </a:lnTo>
                  <a:lnTo>
                    <a:pt x="2214" y="224"/>
                  </a:lnTo>
                  <a:lnTo>
                    <a:pt x="2214" y="224"/>
                  </a:lnTo>
                  <a:close/>
                </a:path>
              </a:pathLst>
            </a:custGeom>
            <a:solidFill>
              <a:schemeClr val="accent2"/>
            </a:solidFill>
            <a:ln>
              <a:solidFill>
                <a:schemeClr val="accent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189" name="Freeform 163">
              <a:extLst>
                <a:ext uri="{FF2B5EF4-FFF2-40B4-BE49-F238E27FC236}">
                  <a16:creationId xmlns:a16="http://schemas.microsoft.com/office/drawing/2014/main" id="{3EE68374-7883-476B-8C90-605C2AABECD7}"/>
                </a:ext>
              </a:extLst>
            </p:cNvPr>
            <p:cNvSpPr>
              <a:spLocks/>
            </p:cNvSpPr>
            <p:nvPr/>
          </p:nvSpPr>
          <p:spPr bwMode="auto">
            <a:xfrm>
              <a:off x="14349859" y="3300257"/>
              <a:ext cx="1356558" cy="508963"/>
            </a:xfrm>
            <a:custGeom>
              <a:avLst/>
              <a:gdLst>
                <a:gd name="T0" fmla="*/ 1338 w 1338"/>
                <a:gd name="T1" fmla="*/ 0 h 502"/>
                <a:gd name="T2" fmla="*/ 1338 w 1338"/>
                <a:gd name="T3" fmla="*/ 0 h 502"/>
                <a:gd name="T4" fmla="*/ 1204 w 1338"/>
                <a:gd name="T5" fmla="*/ 0 h 502"/>
                <a:gd name="T6" fmla="*/ 1204 w 1338"/>
                <a:gd name="T7" fmla="*/ 0 h 502"/>
                <a:gd name="T8" fmla="*/ 934 w 1338"/>
                <a:gd name="T9" fmla="*/ 0 h 502"/>
                <a:gd name="T10" fmla="*/ 934 w 1338"/>
                <a:gd name="T11" fmla="*/ 0 h 502"/>
                <a:gd name="T12" fmla="*/ 862 w 1338"/>
                <a:gd name="T13" fmla="*/ 24 h 502"/>
                <a:gd name="T14" fmla="*/ 790 w 1338"/>
                <a:gd name="T15" fmla="*/ 50 h 502"/>
                <a:gd name="T16" fmla="*/ 722 w 1338"/>
                <a:gd name="T17" fmla="*/ 78 h 502"/>
                <a:gd name="T18" fmla="*/ 654 w 1338"/>
                <a:gd name="T19" fmla="*/ 104 h 502"/>
                <a:gd name="T20" fmla="*/ 588 w 1338"/>
                <a:gd name="T21" fmla="*/ 134 h 502"/>
                <a:gd name="T22" fmla="*/ 524 w 1338"/>
                <a:gd name="T23" fmla="*/ 164 h 502"/>
                <a:gd name="T24" fmla="*/ 462 w 1338"/>
                <a:gd name="T25" fmla="*/ 194 h 502"/>
                <a:gd name="T26" fmla="*/ 402 w 1338"/>
                <a:gd name="T27" fmla="*/ 226 h 502"/>
                <a:gd name="T28" fmla="*/ 344 w 1338"/>
                <a:gd name="T29" fmla="*/ 258 h 502"/>
                <a:gd name="T30" fmla="*/ 288 w 1338"/>
                <a:gd name="T31" fmla="*/ 292 h 502"/>
                <a:gd name="T32" fmla="*/ 234 w 1338"/>
                <a:gd name="T33" fmla="*/ 326 h 502"/>
                <a:gd name="T34" fmla="*/ 182 w 1338"/>
                <a:gd name="T35" fmla="*/ 360 h 502"/>
                <a:gd name="T36" fmla="*/ 132 w 1338"/>
                <a:gd name="T37" fmla="*/ 394 h 502"/>
                <a:gd name="T38" fmla="*/ 86 w 1338"/>
                <a:gd name="T39" fmla="*/ 430 h 502"/>
                <a:gd name="T40" fmla="*/ 42 w 1338"/>
                <a:gd name="T41" fmla="*/ 466 h 502"/>
                <a:gd name="T42" fmla="*/ 0 w 1338"/>
                <a:gd name="T43" fmla="*/ 502 h 502"/>
                <a:gd name="T44" fmla="*/ 0 w 1338"/>
                <a:gd name="T45" fmla="*/ 502 h 502"/>
                <a:gd name="T46" fmla="*/ 610 w 1338"/>
                <a:gd name="T47" fmla="*/ 502 h 502"/>
                <a:gd name="T48" fmla="*/ 610 w 1338"/>
                <a:gd name="T49" fmla="*/ 502 h 502"/>
                <a:gd name="T50" fmla="*/ 642 w 1338"/>
                <a:gd name="T51" fmla="*/ 468 h 502"/>
                <a:gd name="T52" fmla="*/ 678 w 1338"/>
                <a:gd name="T53" fmla="*/ 436 h 502"/>
                <a:gd name="T54" fmla="*/ 714 w 1338"/>
                <a:gd name="T55" fmla="*/ 402 h 502"/>
                <a:gd name="T56" fmla="*/ 754 w 1338"/>
                <a:gd name="T57" fmla="*/ 368 h 502"/>
                <a:gd name="T58" fmla="*/ 794 w 1338"/>
                <a:gd name="T59" fmla="*/ 336 h 502"/>
                <a:gd name="T60" fmla="*/ 836 w 1338"/>
                <a:gd name="T61" fmla="*/ 302 h 502"/>
                <a:gd name="T62" fmla="*/ 880 w 1338"/>
                <a:gd name="T63" fmla="*/ 270 h 502"/>
                <a:gd name="T64" fmla="*/ 924 w 1338"/>
                <a:gd name="T65" fmla="*/ 238 h 502"/>
                <a:gd name="T66" fmla="*/ 1020 w 1338"/>
                <a:gd name="T67" fmla="*/ 176 h 502"/>
                <a:gd name="T68" fmla="*/ 1120 w 1338"/>
                <a:gd name="T69" fmla="*/ 116 h 502"/>
                <a:gd name="T70" fmla="*/ 1226 w 1338"/>
                <a:gd name="T71" fmla="*/ 56 h 502"/>
                <a:gd name="T72" fmla="*/ 1338 w 1338"/>
                <a:gd name="T73" fmla="*/ 0 h 502"/>
                <a:gd name="T74" fmla="*/ 1338 w 1338"/>
                <a:gd name="T75" fmla="*/ 0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38" h="502">
                  <a:moveTo>
                    <a:pt x="1338" y="0"/>
                  </a:moveTo>
                  <a:lnTo>
                    <a:pt x="1338" y="0"/>
                  </a:lnTo>
                  <a:lnTo>
                    <a:pt x="1204" y="0"/>
                  </a:lnTo>
                  <a:lnTo>
                    <a:pt x="1204" y="0"/>
                  </a:lnTo>
                  <a:lnTo>
                    <a:pt x="934" y="0"/>
                  </a:lnTo>
                  <a:lnTo>
                    <a:pt x="934" y="0"/>
                  </a:lnTo>
                  <a:lnTo>
                    <a:pt x="862" y="24"/>
                  </a:lnTo>
                  <a:lnTo>
                    <a:pt x="790" y="50"/>
                  </a:lnTo>
                  <a:lnTo>
                    <a:pt x="722" y="78"/>
                  </a:lnTo>
                  <a:lnTo>
                    <a:pt x="654" y="104"/>
                  </a:lnTo>
                  <a:lnTo>
                    <a:pt x="588" y="134"/>
                  </a:lnTo>
                  <a:lnTo>
                    <a:pt x="524" y="164"/>
                  </a:lnTo>
                  <a:lnTo>
                    <a:pt x="462" y="194"/>
                  </a:lnTo>
                  <a:lnTo>
                    <a:pt x="402" y="226"/>
                  </a:lnTo>
                  <a:lnTo>
                    <a:pt x="344" y="258"/>
                  </a:lnTo>
                  <a:lnTo>
                    <a:pt x="288" y="292"/>
                  </a:lnTo>
                  <a:lnTo>
                    <a:pt x="234" y="326"/>
                  </a:lnTo>
                  <a:lnTo>
                    <a:pt x="182" y="360"/>
                  </a:lnTo>
                  <a:lnTo>
                    <a:pt x="132" y="394"/>
                  </a:lnTo>
                  <a:lnTo>
                    <a:pt x="86" y="430"/>
                  </a:lnTo>
                  <a:lnTo>
                    <a:pt x="42" y="466"/>
                  </a:lnTo>
                  <a:lnTo>
                    <a:pt x="0" y="502"/>
                  </a:lnTo>
                  <a:lnTo>
                    <a:pt x="0" y="502"/>
                  </a:lnTo>
                  <a:lnTo>
                    <a:pt x="610" y="502"/>
                  </a:lnTo>
                  <a:lnTo>
                    <a:pt x="610" y="502"/>
                  </a:lnTo>
                  <a:lnTo>
                    <a:pt x="642" y="468"/>
                  </a:lnTo>
                  <a:lnTo>
                    <a:pt x="678" y="436"/>
                  </a:lnTo>
                  <a:lnTo>
                    <a:pt x="714" y="402"/>
                  </a:lnTo>
                  <a:lnTo>
                    <a:pt x="754" y="368"/>
                  </a:lnTo>
                  <a:lnTo>
                    <a:pt x="794" y="336"/>
                  </a:lnTo>
                  <a:lnTo>
                    <a:pt x="836" y="302"/>
                  </a:lnTo>
                  <a:lnTo>
                    <a:pt x="880" y="270"/>
                  </a:lnTo>
                  <a:lnTo>
                    <a:pt x="924" y="238"/>
                  </a:lnTo>
                  <a:lnTo>
                    <a:pt x="1020" y="176"/>
                  </a:lnTo>
                  <a:lnTo>
                    <a:pt x="1120" y="116"/>
                  </a:lnTo>
                  <a:lnTo>
                    <a:pt x="1226" y="56"/>
                  </a:lnTo>
                  <a:lnTo>
                    <a:pt x="1338" y="0"/>
                  </a:lnTo>
                  <a:lnTo>
                    <a:pt x="1338" y="0"/>
                  </a:lnTo>
                  <a:close/>
                </a:path>
              </a:pathLst>
            </a:custGeom>
            <a:solidFill>
              <a:schemeClr val="accent2"/>
            </a:solidFill>
            <a:ln>
              <a:solidFill>
                <a:schemeClr val="accent2"/>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195" name="Freeform 192">
              <a:extLst>
                <a:ext uri="{FF2B5EF4-FFF2-40B4-BE49-F238E27FC236}">
                  <a16:creationId xmlns:a16="http://schemas.microsoft.com/office/drawing/2014/main" id="{BE9B1C59-4BF0-45BA-BD39-39D00DE3A37F}"/>
                </a:ext>
              </a:extLst>
            </p:cNvPr>
            <p:cNvSpPr>
              <a:spLocks/>
            </p:cNvSpPr>
            <p:nvPr/>
          </p:nvSpPr>
          <p:spPr bwMode="auto">
            <a:xfrm>
              <a:off x="14173446" y="3411782"/>
              <a:ext cx="239273" cy="95304"/>
            </a:xfrm>
            <a:custGeom>
              <a:avLst/>
              <a:gdLst>
                <a:gd name="T0" fmla="*/ 8 w 236"/>
                <a:gd name="T1" fmla="*/ 92 h 94"/>
                <a:gd name="T2" fmla="*/ 2 w 236"/>
                <a:gd name="T3" fmla="*/ 90 h 94"/>
                <a:gd name="T4" fmla="*/ 0 w 236"/>
                <a:gd name="T5" fmla="*/ 84 h 94"/>
                <a:gd name="T6" fmla="*/ 0 w 236"/>
                <a:gd name="T7" fmla="*/ 84 h 94"/>
                <a:gd name="T8" fmla="*/ 2 w 236"/>
                <a:gd name="T9" fmla="*/ 78 h 94"/>
                <a:gd name="T10" fmla="*/ 8 w 236"/>
                <a:gd name="T11" fmla="*/ 76 h 94"/>
                <a:gd name="T12" fmla="*/ 8 w 236"/>
                <a:gd name="T13" fmla="*/ 76 h 94"/>
                <a:gd name="T14" fmla="*/ 84 w 236"/>
                <a:gd name="T15" fmla="*/ 78 h 94"/>
                <a:gd name="T16" fmla="*/ 134 w 236"/>
                <a:gd name="T17" fmla="*/ 76 h 94"/>
                <a:gd name="T18" fmla="*/ 180 w 236"/>
                <a:gd name="T19" fmla="*/ 70 h 94"/>
                <a:gd name="T20" fmla="*/ 180 w 236"/>
                <a:gd name="T21" fmla="*/ 70 h 94"/>
                <a:gd name="T22" fmla="*/ 210 w 236"/>
                <a:gd name="T23" fmla="*/ 60 h 94"/>
                <a:gd name="T24" fmla="*/ 220 w 236"/>
                <a:gd name="T25" fmla="*/ 48 h 94"/>
                <a:gd name="T26" fmla="*/ 220 w 236"/>
                <a:gd name="T27" fmla="*/ 44 h 94"/>
                <a:gd name="T28" fmla="*/ 218 w 236"/>
                <a:gd name="T29" fmla="*/ 38 h 94"/>
                <a:gd name="T30" fmla="*/ 206 w 236"/>
                <a:gd name="T31" fmla="*/ 26 h 94"/>
                <a:gd name="T32" fmla="*/ 196 w 236"/>
                <a:gd name="T33" fmla="*/ 22 h 94"/>
                <a:gd name="T34" fmla="*/ 182 w 236"/>
                <a:gd name="T35" fmla="*/ 20 h 94"/>
                <a:gd name="T36" fmla="*/ 136 w 236"/>
                <a:gd name="T37" fmla="*/ 16 h 94"/>
                <a:gd name="T38" fmla="*/ 136 w 236"/>
                <a:gd name="T39" fmla="*/ 16 h 94"/>
                <a:gd name="T40" fmla="*/ 86 w 236"/>
                <a:gd name="T41" fmla="*/ 18 h 94"/>
                <a:gd name="T42" fmla="*/ 86 w 236"/>
                <a:gd name="T43" fmla="*/ 18 h 94"/>
                <a:gd name="T44" fmla="*/ 80 w 236"/>
                <a:gd name="T45" fmla="*/ 18 h 94"/>
                <a:gd name="T46" fmla="*/ 76 w 236"/>
                <a:gd name="T47" fmla="*/ 12 h 94"/>
                <a:gd name="T48" fmla="*/ 76 w 236"/>
                <a:gd name="T49" fmla="*/ 12 h 94"/>
                <a:gd name="T50" fmla="*/ 78 w 236"/>
                <a:gd name="T51" fmla="*/ 6 h 94"/>
                <a:gd name="T52" fmla="*/ 84 w 236"/>
                <a:gd name="T53" fmla="*/ 2 h 94"/>
                <a:gd name="T54" fmla="*/ 84 w 236"/>
                <a:gd name="T55" fmla="*/ 2 h 94"/>
                <a:gd name="T56" fmla="*/ 136 w 236"/>
                <a:gd name="T57" fmla="*/ 0 h 94"/>
                <a:gd name="T58" fmla="*/ 136 w 236"/>
                <a:gd name="T59" fmla="*/ 0 h 94"/>
                <a:gd name="T60" fmla="*/ 186 w 236"/>
                <a:gd name="T61" fmla="*/ 4 h 94"/>
                <a:gd name="T62" fmla="*/ 200 w 236"/>
                <a:gd name="T63" fmla="*/ 8 h 94"/>
                <a:gd name="T64" fmla="*/ 214 w 236"/>
                <a:gd name="T65" fmla="*/ 12 h 94"/>
                <a:gd name="T66" fmla="*/ 230 w 236"/>
                <a:gd name="T67" fmla="*/ 24 h 94"/>
                <a:gd name="T68" fmla="*/ 236 w 236"/>
                <a:gd name="T69" fmla="*/ 36 h 94"/>
                <a:gd name="T70" fmla="*/ 236 w 236"/>
                <a:gd name="T71" fmla="*/ 44 h 94"/>
                <a:gd name="T72" fmla="*/ 234 w 236"/>
                <a:gd name="T73" fmla="*/ 52 h 94"/>
                <a:gd name="T74" fmla="*/ 226 w 236"/>
                <a:gd name="T75" fmla="*/ 66 h 94"/>
                <a:gd name="T76" fmla="*/ 212 w 236"/>
                <a:gd name="T77" fmla="*/ 76 h 94"/>
                <a:gd name="T78" fmla="*/ 184 w 236"/>
                <a:gd name="T79" fmla="*/ 86 h 94"/>
                <a:gd name="T80" fmla="*/ 184 w 236"/>
                <a:gd name="T81" fmla="*/ 86 h 94"/>
                <a:gd name="T82" fmla="*/ 136 w 236"/>
                <a:gd name="T83" fmla="*/ 92 h 94"/>
                <a:gd name="T84" fmla="*/ 84 w 236"/>
                <a:gd name="T85" fmla="*/ 94 h 94"/>
                <a:gd name="T86" fmla="*/ 8 w 236"/>
                <a:gd name="T87" fmla="*/ 9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6" h="94">
                  <a:moveTo>
                    <a:pt x="8" y="92"/>
                  </a:moveTo>
                  <a:lnTo>
                    <a:pt x="8" y="92"/>
                  </a:lnTo>
                  <a:lnTo>
                    <a:pt x="6" y="92"/>
                  </a:lnTo>
                  <a:lnTo>
                    <a:pt x="2" y="90"/>
                  </a:lnTo>
                  <a:lnTo>
                    <a:pt x="0" y="88"/>
                  </a:lnTo>
                  <a:lnTo>
                    <a:pt x="0" y="84"/>
                  </a:lnTo>
                  <a:lnTo>
                    <a:pt x="0" y="84"/>
                  </a:lnTo>
                  <a:lnTo>
                    <a:pt x="0" y="84"/>
                  </a:lnTo>
                  <a:lnTo>
                    <a:pt x="0" y="82"/>
                  </a:lnTo>
                  <a:lnTo>
                    <a:pt x="2" y="78"/>
                  </a:lnTo>
                  <a:lnTo>
                    <a:pt x="6" y="76"/>
                  </a:lnTo>
                  <a:lnTo>
                    <a:pt x="8" y="76"/>
                  </a:lnTo>
                  <a:lnTo>
                    <a:pt x="8" y="76"/>
                  </a:lnTo>
                  <a:lnTo>
                    <a:pt x="8" y="76"/>
                  </a:lnTo>
                  <a:lnTo>
                    <a:pt x="84" y="78"/>
                  </a:lnTo>
                  <a:lnTo>
                    <a:pt x="84" y="78"/>
                  </a:lnTo>
                  <a:lnTo>
                    <a:pt x="84" y="78"/>
                  </a:lnTo>
                  <a:lnTo>
                    <a:pt x="134" y="76"/>
                  </a:lnTo>
                  <a:lnTo>
                    <a:pt x="158" y="74"/>
                  </a:lnTo>
                  <a:lnTo>
                    <a:pt x="180" y="70"/>
                  </a:lnTo>
                  <a:lnTo>
                    <a:pt x="180" y="70"/>
                  </a:lnTo>
                  <a:lnTo>
                    <a:pt x="180" y="70"/>
                  </a:lnTo>
                  <a:lnTo>
                    <a:pt x="198" y="66"/>
                  </a:lnTo>
                  <a:lnTo>
                    <a:pt x="210" y="60"/>
                  </a:lnTo>
                  <a:lnTo>
                    <a:pt x="218" y="52"/>
                  </a:lnTo>
                  <a:lnTo>
                    <a:pt x="220" y="48"/>
                  </a:lnTo>
                  <a:lnTo>
                    <a:pt x="220" y="44"/>
                  </a:lnTo>
                  <a:lnTo>
                    <a:pt x="220" y="44"/>
                  </a:lnTo>
                  <a:lnTo>
                    <a:pt x="220" y="44"/>
                  </a:lnTo>
                  <a:lnTo>
                    <a:pt x="218" y="38"/>
                  </a:lnTo>
                  <a:lnTo>
                    <a:pt x="214" y="32"/>
                  </a:lnTo>
                  <a:lnTo>
                    <a:pt x="206" y="26"/>
                  </a:lnTo>
                  <a:lnTo>
                    <a:pt x="196" y="22"/>
                  </a:lnTo>
                  <a:lnTo>
                    <a:pt x="196" y="22"/>
                  </a:lnTo>
                  <a:lnTo>
                    <a:pt x="196" y="22"/>
                  </a:lnTo>
                  <a:lnTo>
                    <a:pt x="182" y="20"/>
                  </a:lnTo>
                  <a:lnTo>
                    <a:pt x="168" y="18"/>
                  </a:lnTo>
                  <a:lnTo>
                    <a:pt x="136" y="16"/>
                  </a:lnTo>
                  <a:lnTo>
                    <a:pt x="136" y="16"/>
                  </a:lnTo>
                  <a:lnTo>
                    <a:pt x="136" y="16"/>
                  </a:lnTo>
                  <a:lnTo>
                    <a:pt x="100" y="18"/>
                  </a:lnTo>
                  <a:lnTo>
                    <a:pt x="86" y="18"/>
                  </a:lnTo>
                  <a:lnTo>
                    <a:pt x="86" y="18"/>
                  </a:lnTo>
                  <a:lnTo>
                    <a:pt x="86" y="18"/>
                  </a:lnTo>
                  <a:lnTo>
                    <a:pt x="82" y="18"/>
                  </a:lnTo>
                  <a:lnTo>
                    <a:pt x="80" y="18"/>
                  </a:lnTo>
                  <a:lnTo>
                    <a:pt x="78" y="14"/>
                  </a:lnTo>
                  <a:lnTo>
                    <a:pt x="76" y="12"/>
                  </a:lnTo>
                  <a:lnTo>
                    <a:pt x="76" y="12"/>
                  </a:lnTo>
                  <a:lnTo>
                    <a:pt x="76" y="12"/>
                  </a:lnTo>
                  <a:lnTo>
                    <a:pt x="76" y="8"/>
                  </a:lnTo>
                  <a:lnTo>
                    <a:pt x="78" y="6"/>
                  </a:lnTo>
                  <a:lnTo>
                    <a:pt x="80" y="4"/>
                  </a:lnTo>
                  <a:lnTo>
                    <a:pt x="84" y="2"/>
                  </a:lnTo>
                  <a:lnTo>
                    <a:pt x="84" y="2"/>
                  </a:lnTo>
                  <a:lnTo>
                    <a:pt x="84" y="2"/>
                  </a:lnTo>
                  <a:lnTo>
                    <a:pt x="100" y="2"/>
                  </a:lnTo>
                  <a:lnTo>
                    <a:pt x="136" y="0"/>
                  </a:lnTo>
                  <a:lnTo>
                    <a:pt x="136" y="0"/>
                  </a:lnTo>
                  <a:lnTo>
                    <a:pt x="136" y="0"/>
                  </a:lnTo>
                  <a:lnTo>
                    <a:pt x="170" y="2"/>
                  </a:lnTo>
                  <a:lnTo>
                    <a:pt x="186" y="4"/>
                  </a:lnTo>
                  <a:lnTo>
                    <a:pt x="200" y="8"/>
                  </a:lnTo>
                  <a:lnTo>
                    <a:pt x="200" y="8"/>
                  </a:lnTo>
                  <a:lnTo>
                    <a:pt x="200" y="8"/>
                  </a:lnTo>
                  <a:lnTo>
                    <a:pt x="214" y="12"/>
                  </a:lnTo>
                  <a:lnTo>
                    <a:pt x="226" y="20"/>
                  </a:lnTo>
                  <a:lnTo>
                    <a:pt x="230" y="24"/>
                  </a:lnTo>
                  <a:lnTo>
                    <a:pt x="234" y="30"/>
                  </a:lnTo>
                  <a:lnTo>
                    <a:pt x="236" y="36"/>
                  </a:lnTo>
                  <a:lnTo>
                    <a:pt x="236" y="44"/>
                  </a:lnTo>
                  <a:lnTo>
                    <a:pt x="236" y="44"/>
                  </a:lnTo>
                  <a:lnTo>
                    <a:pt x="236" y="44"/>
                  </a:lnTo>
                  <a:lnTo>
                    <a:pt x="234" y="52"/>
                  </a:lnTo>
                  <a:lnTo>
                    <a:pt x="232" y="60"/>
                  </a:lnTo>
                  <a:lnTo>
                    <a:pt x="226" y="66"/>
                  </a:lnTo>
                  <a:lnTo>
                    <a:pt x="220" y="72"/>
                  </a:lnTo>
                  <a:lnTo>
                    <a:pt x="212" y="76"/>
                  </a:lnTo>
                  <a:lnTo>
                    <a:pt x="204" y="80"/>
                  </a:lnTo>
                  <a:lnTo>
                    <a:pt x="184" y="86"/>
                  </a:lnTo>
                  <a:lnTo>
                    <a:pt x="184" y="86"/>
                  </a:lnTo>
                  <a:lnTo>
                    <a:pt x="184" y="86"/>
                  </a:lnTo>
                  <a:lnTo>
                    <a:pt x="160" y="90"/>
                  </a:lnTo>
                  <a:lnTo>
                    <a:pt x="136" y="92"/>
                  </a:lnTo>
                  <a:lnTo>
                    <a:pt x="84" y="94"/>
                  </a:lnTo>
                  <a:lnTo>
                    <a:pt x="84" y="94"/>
                  </a:lnTo>
                  <a:lnTo>
                    <a:pt x="84" y="94"/>
                  </a:lnTo>
                  <a:lnTo>
                    <a:pt x="8" y="92"/>
                  </a:lnTo>
                  <a:lnTo>
                    <a:pt x="8" y="9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178" name="Freeform 154">
              <a:extLst>
                <a:ext uri="{FF2B5EF4-FFF2-40B4-BE49-F238E27FC236}">
                  <a16:creationId xmlns:a16="http://schemas.microsoft.com/office/drawing/2014/main" id="{DC88B715-4F25-4925-B6BC-F4719ECFC817}"/>
                </a:ext>
              </a:extLst>
            </p:cNvPr>
            <p:cNvSpPr>
              <a:spLocks/>
            </p:cNvSpPr>
            <p:nvPr/>
          </p:nvSpPr>
          <p:spPr bwMode="auto">
            <a:xfrm>
              <a:off x="18109289" y="2744656"/>
              <a:ext cx="486658" cy="285911"/>
            </a:xfrm>
            <a:custGeom>
              <a:avLst/>
              <a:gdLst>
                <a:gd name="T0" fmla="*/ 438 w 480"/>
                <a:gd name="T1" fmla="*/ 142 h 282"/>
                <a:gd name="T2" fmla="*/ 480 w 480"/>
                <a:gd name="T3" fmla="*/ 0 h 282"/>
                <a:gd name="T4" fmla="*/ 480 w 480"/>
                <a:gd name="T5" fmla="*/ 0 h 282"/>
                <a:gd name="T6" fmla="*/ 344 w 480"/>
                <a:gd name="T7" fmla="*/ 0 h 282"/>
                <a:gd name="T8" fmla="*/ 344 w 480"/>
                <a:gd name="T9" fmla="*/ 0 h 282"/>
                <a:gd name="T10" fmla="*/ 270 w 480"/>
                <a:gd name="T11" fmla="*/ 0 h 282"/>
                <a:gd name="T12" fmla="*/ 270 w 480"/>
                <a:gd name="T13" fmla="*/ 0 h 282"/>
                <a:gd name="T14" fmla="*/ 264 w 480"/>
                <a:gd name="T15" fmla="*/ 2 h 282"/>
                <a:gd name="T16" fmla="*/ 254 w 480"/>
                <a:gd name="T17" fmla="*/ 8 h 282"/>
                <a:gd name="T18" fmla="*/ 232 w 480"/>
                <a:gd name="T19" fmla="*/ 24 h 282"/>
                <a:gd name="T20" fmla="*/ 204 w 480"/>
                <a:gd name="T21" fmla="*/ 52 h 282"/>
                <a:gd name="T22" fmla="*/ 172 w 480"/>
                <a:gd name="T23" fmla="*/ 88 h 282"/>
                <a:gd name="T24" fmla="*/ 92 w 480"/>
                <a:gd name="T25" fmla="*/ 178 h 282"/>
                <a:gd name="T26" fmla="*/ 0 w 480"/>
                <a:gd name="T27" fmla="*/ 282 h 282"/>
                <a:gd name="T28" fmla="*/ 0 w 480"/>
                <a:gd name="T29" fmla="*/ 282 h 282"/>
                <a:gd name="T30" fmla="*/ 64 w 480"/>
                <a:gd name="T31" fmla="*/ 252 h 282"/>
                <a:gd name="T32" fmla="*/ 132 w 480"/>
                <a:gd name="T33" fmla="*/ 226 h 282"/>
                <a:gd name="T34" fmla="*/ 132 w 480"/>
                <a:gd name="T35" fmla="*/ 226 h 282"/>
                <a:gd name="T36" fmla="*/ 212 w 480"/>
                <a:gd name="T37" fmla="*/ 198 h 282"/>
                <a:gd name="T38" fmla="*/ 290 w 480"/>
                <a:gd name="T39" fmla="*/ 174 h 282"/>
                <a:gd name="T40" fmla="*/ 364 w 480"/>
                <a:gd name="T41" fmla="*/ 156 h 282"/>
                <a:gd name="T42" fmla="*/ 438 w 480"/>
                <a:gd name="T43" fmla="*/ 142 h 282"/>
                <a:gd name="T44" fmla="*/ 438 w 480"/>
                <a:gd name="T45" fmla="*/ 14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80" h="282">
                  <a:moveTo>
                    <a:pt x="438" y="142"/>
                  </a:moveTo>
                  <a:lnTo>
                    <a:pt x="480" y="0"/>
                  </a:lnTo>
                  <a:lnTo>
                    <a:pt x="480" y="0"/>
                  </a:lnTo>
                  <a:lnTo>
                    <a:pt x="344" y="0"/>
                  </a:lnTo>
                  <a:lnTo>
                    <a:pt x="344" y="0"/>
                  </a:lnTo>
                  <a:lnTo>
                    <a:pt x="270" y="0"/>
                  </a:lnTo>
                  <a:lnTo>
                    <a:pt x="270" y="0"/>
                  </a:lnTo>
                  <a:lnTo>
                    <a:pt x="264" y="2"/>
                  </a:lnTo>
                  <a:lnTo>
                    <a:pt x="254" y="8"/>
                  </a:lnTo>
                  <a:lnTo>
                    <a:pt x="232" y="24"/>
                  </a:lnTo>
                  <a:lnTo>
                    <a:pt x="204" y="52"/>
                  </a:lnTo>
                  <a:lnTo>
                    <a:pt x="172" y="88"/>
                  </a:lnTo>
                  <a:lnTo>
                    <a:pt x="92" y="178"/>
                  </a:lnTo>
                  <a:lnTo>
                    <a:pt x="0" y="282"/>
                  </a:lnTo>
                  <a:lnTo>
                    <a:pt x="0" y="282"/>
                  </a:lnTo>
                  <a:lnTo>
                    <a:pt x="64" y="252"/>
                  </a:lnTo>
                  <a:lnTo>
                    <a:pt x="132" y="226"/>
                  </a:lnTo>
                  <a:lnTo>
                    <a:pt x="132" y="226"/>
                  </a:lnTo>
                  <a:lnTo>
                    <a:pt x="212" y="198"/>
                  </a:lnTo>
                  <a:lnTo>
                    <a:pt x="290" y="174"/>
                  </a:lnTo>
                  <a:lnTo>
                    <a:pt x="364" y="156"/>
                  </a:lnTo>
                  <a:lnTo>
                    <a:pt x="438" y="142"/>
                  </a:lnTo>
                  <a:lnTo>
                    <a:pt x="438" y="142"/>
                  </a:lnTo>
                  <a:close/>
                </a:path>
              </a:pathLst>
            </a:custGeom>
            <a:no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180" name="Freeform 154">
              <a:extLst>
                <a:ext uri="{FF2B5EF4-FFF2-40B4-BE49-F238E27FC236}">
                  <a16:creationId xmlns:a16="http://schemas.microsoft.com/office/drawing/2014/main" id="{D5859C90-8F33-4D3F-99F8-9178E912A2F4}"/>
                </a:ext>
              </a:extLst>
            </p:cNvPr>
            <p:cNvSpPr>
              <a:spLocks/>
            </p:cNvSpPr>
            <p:nvPr/>
          </p:nvSpPr>
          <p:spPr bwMode="auto">
            <a:xfrm>
              <a:off x="18125511" y="2695990"/>
              <a:ext cx="486658" cy="285911"/>
            </a:xfrm>
            <a:custGeom>
              <a:avLst/>
              <a:gdLst>
                <a:gd name="T0" fmla="*/ 438 w 480"/>
                <a:gd name="T1" fmla="*/ 142 h 282"/>
                <a:gd name="T2" fmla="*/ 480 w 480"/>
                <a:gd name="T3" fmla="*/ 0 h 282"/>
                <a:gd name="T4" fmla="*/ 480 w 480"/>
                <a:gd name="T5" fmla="*/ 0 h 282"/>
                <a:gd name="T6" fmla="*/ 344 w 480"/>
                <a:gd name="T7" fmla="*/ 0 h 282"/>
                <a:gd name="T8" fmla="*/ 344 w 480"/>
                <a:gd name="T9" fmla="*/ 0 h 282"/>
                <a:gd name="T10" fmla="*/ 270 w 480"/>
                <a:gd name="T11" fmla="*/ 0 h 282"/>
                <a:gd name="T12" fmla="*/ 270 w 480"/>
                <a:gd name="T13" fmla="*/ 0 h 282"/>
                <a:gd name="T14" fmla="*/ 264 w 480"/>
                <a:gd name="T15" fmla="*/ 2 h 282"/>
                <a:gd name="T16" fmla="*/ 254 w 480"/>
                <a:gd name="T17" fmla="*/ 8 h 282"/>
                <a:gd name="T18" fmla="*/ 232 w 480"/>
                <a:gd name="T19" fmla="*/ 24 h 282"/>
                <a:gd name="T20" fmla="*/ 204 w 480"/>
                <a:gd name="T21" fmla="*/ 52 h 282"/>
                <a:gd name="T22" fmla="*/ 172 w 480"/>
                <a:gd name="T23" fmla="*/ 88 h 282"/>
                <a:gd name="T24" fmla="*/ 92 w 480"/>
                <a:gd name="T25" fmla="*/ 178 h 282"/>
                <a:gd name="T26" fmla="*/ 0 w 480"/>
                <a:gd name="T27" fmla="*/ 282 h 282"/>
                <a:gd name="T28" fmla="*/ 0 w 480"/>
                <a:gd name="T29" fmla="*/ 282 h 282"/>
                <a:gd name="T30" fmla="*/ 64 w 480"/>
                <a:gd name="T31" fmla="*/ 252 h 282"/>
                <a:gd name="T32" fmla="*/ 132 w 480"/>
                <a:gd name="T33" fmla="*/ 226 h 282"/>
                <a:gd name="T34" fmla="*/ 132 w 480"/>
                <a:gd name="T35" fmla="*/ 226 h 282"/>
                <a:gd name="T36" fmla="*/ 212 w 480"/>
                <a:gd name="T37" fmla="*/ 198 h 282"/>
                <a:gd name="T38" fmla="*/ 290 w 480"/>
                <a:gd name="T39" fmla="*/ 174 h 282"/>
                <a:gd name="T40" fmla="*/ 364 w 480"/>
                <a:gd name="T41" fmla="*/ 156 h 282"/>
                <a:gd name="T42" fmla="*/ 438 w 480"/>
                <a:gd name="T43" fmla="*/ 142 h 282"/>
                <a:gd name="T44" fmla="*/ 438 w 480"/>
                <a:gd name="T45" fmla="*/ 14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80" h="282">
                  <a:moveTo>
                    <a:pt x="438" y="142"/>
                  </a:moveTo>
                  <a:lnTo>
                    <a:pt x="480" y="0"/>
                  </a:lnTo>
                  <a:lnTo>
                    <a:pt x="480" y="0"/>
                  </a:lnTo>
                  <a:lnTo>
                    <a:pt x="344" y="0"/>
                  </a:lnTo>
                  <a:lnTo>
                    <a:pt x="344" y="0"/>
                  </a:lnTo>
                  <a:lnTo>
                    <a:pt x="270" y="0"/>
                  </a:lnTo>
                  <a:lnTo>
                    <a:pt x="270" y="0"/>
                  </a:lnTo>
                  <a:lnTo>
                    <a:pt x="264" y="2"/>
                  </a:lnTo>
                  <a:lnTo>
                    <a:pt x="254" y="8"/>
                  </a:lnTo>
                  <a:lnTo>
                    <a:pt x="232" y="24"/>
                  </a:lnTo>
                  <a:lnTo>
                    <a:pt x="204" y="52"/>
                  </a:lnTo>
                  <a:lnTo>
                    <a:pt x="172" y="88"/>
                  </a:lnTo>
                  <a:lnTo>
                    <a:pt x="92" y="178"/>
                  </a:lnTo>
                  <a:lnTo>
                    <a:pt x="0" y="282"/>
                  </a:lnTo>
                  <a:lnTo>
                    <a:pt x="0" y="282"/>
                  </a:lnTo>
                  <a:lnTo>
                    <a:pt x="64" y="252"/>
                  </a:lnTo>
                  <a:lnTo>
                    <a:pt x="132" y="226"/>
                  </a:lnTo>
                  <a:lnTo>
                    <a:pt x="132" y="226"/>
                  </a:lnTo>
                  <a:lnTo>
                    <a:pt x="212" y="198"/>
                  </a:lnTo>
                  <a:lnTo>
                    <a:pt x="290" y="174"/>
                  </a:lnTo>
                  <a:lnTo>
                    <a:pt x="364" y="156"/>
                  </a:lnTo>
                  <a:lnTo>
                    <a:pt x="438" y="142"/>
                  </a:lnTo>
                  <a:lnTo>
                    <a:pt x="438" y="142"/>
                  </a:lnTo>
                  <a:close/>
                </a:path>
              </a:pathLst>
            </a:custGeom>
            <a:solidFill>
              <a:schemeClr val="accent1"/>
            </a:solidFill>
            <a:ln>
              <a:solidFill>
                <a:srgbClr val="0D0D0D"/>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181" name="Freeform 155">
              <a:extLst>
                <a:ext uri="{FF2B5EF4-FFF2-40B4-BE49-F238E27FC236}">
                  <a16:creationId xmlns:a16="http://schemas.microsoft.com/office/drawing/2014/main" id="{F1436880-AB29-435B-A13C-A6847F7AE086}"/>
                </a:ext>
              </a:extLst>
            </p:cNvPr>
            <p:cNvSpPr>
              <a:spLocks/>
            </p:cNvSpPr>
            <p:nvPr/>
          </p:nvSpPr>
          <p:spPr bwMode="auto">
            <a:xfrm>
              <a:off x="18028180" y="2839960"/>
              <a:ext cx="541407" cy="247384"/>
            </a:xfrm>
            <a:custGeom>
              <a:avLst/>
              <a:gdLst>
                <a:gd name="T0" fmla="*/ 320 w 534"/>
                <a:gd name="T1" fmla="*/ 172 h 244"/>
                <a:gd name="T2" fmla="*/ 320 w 534"/>
                <a:gd name="T3" fmla="*/ 172 h 244"/>
                <a:gd name="T4" fmla="*/ 404 w 534"/>
                <a:gd name="T5" fmla="*/ 164 h 244"/>
                <a:gd name="T6" fmla="*/ 486 w 534"/>
                <a:gd name="T7" fmla="*/ 162 h 244"/>
                <a:gd name="T8" fmla="*/ 534 w 534"/>
                <a:gd name="T9" fmla="*/ 0 h 244"/>
                <a:gd name="T10" fmla="*/ 534 w 534"/>
                <a:gd name="T11" fmla="*/ 0 h 244"/>
                <a:gd name="T12" fmla="*/ 460 w 534"/>
                <a:gd name="T13" fmla="*/ 14 h 244"/>
                <a:gd name="T14" fmla="*/ 386 w 534"/>
                <a:gd name="T15" fmla="*/ 32 h 244"/>
                <a:gd name="T16" fmla="*/ 308 w 534"/>
                <a:gd name="T17" fmla="*/ 56 h 244"/>
                <a:gd name="T18" fmla="*/ 228 w 534"/>
                <a:gd name="T19" fmla="*/ 84 h 244"/>
                <a:gd name="T20" fmla="*/ 228 w 534"/>
                <a:gd name="T21" fmla="*/ 84 h 244"/>
                <a:gd name="T22" fmla="*/ 160 w 534"/>
                <a:gd name="T23" fmla="*/ 110 h 244"/>
                <a:gd name="T24" fmla="*/ 96 w 534"/>
                <a:gd name="T25" fmla="*/ 140 h 244"/>
                <a:gd name="T26" fmla="*/ 96 w 534"/>
                <a:gd name="T27" fmla="*/ 140 h 244"/>
                <a:gd name="T28" fmla="*/ 50 w 534"/>
                <a:gd name="T29" fmla="*/ 192 h 244"/>
                <a:gd name="T30" fmla="*/ 0 w 534"/>
                <a:gd name="T31" fmla="*/ 244 h 244"/>
                <a:gd name="T32" fmla="*/ 0 w 534"/>
                <a:gd name="T33" fmla="*/ 244 h 244"/>
                <a:gd name="T34" fmla="*/ 72 w 534"/>
                <a:gd name="T35" fmla="*/ 220 h 244"/>
                <a:gd name="T36" fmla="*/ 150 w 534"/>
                <a:gd name="T37" fmla="*/ 200 h 244"/>
                <a:gd name="T38" fmla="*/ 234 w 534"/>
                <a:gd name="T39" fmla="*/ 184 h 244"/>
                <a:gd name="T40" fmla="*/ 320 w 534"/>
                <a:gd name="T41" fmla="*/ 172 h 244"/>
                <a:gd name="T42" fmla="*/ 320 w 534"/>
                <a:gd name="T43" fmla="*/ 172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34" h="244">
                  <a:moveTo>
                    <a:pt x="320" y="172"/>
                  </a:moveTo>
                  <a:lnTo>
                    <a:pt x="320" y="172"/>
                  </a:lnTo>
                  <a:lnTo>
                    <a:pt x="404" y="164"/>
                  </a:lnTo>
                  <a:lnTo>
                    <a:pt x="486" y="162"/>
                  </a:lnTo>
                  <a:lnTo>
                    <a:pt x="534" y="0"/>
                  </a:lnTo>
                  <a:lnTo>
                    <a:pt x="534" y="0"/>
                  </a:lnTo>
                  <a:lnTo>
                    <a:pt x="460" y="14"/>
                  </a:lnTo>
                  <a:lnTo>
                    <a:pt x="386" y="32"/>
                  </a:lnTo>
                  <a:lnTo>
                    <a:pt x="308" y="56"/>
                  </a:lnTo>
                  <a:lnTo>
                    <a:pt x="228" y="84"/>
                  </a:lnTo>
                  <a:lnTo>
                    <a:pt x="228" y="84"/>
                  </a:lnTo>
                  <a:lnTo>
                    <a:pt x="160" y="110"/>
                  </a:lnTo>
                  <a:lnTo>
                    <a:pt x="96" y="140"/>
                  </a:lnTo>
                  <a:lnTo>
                    <a:pt x="96" y="140"/>
                  </a:lnTo>
                  <a:lnTo>
                    <a:pt x="50" y="192"/>
                  </a:lnTo>
                  <a:lnTo>
                    <a:pt x="0" y="244"/>
                  </a:lnTo>
                  <a:lnTo>
                    <a:pt x="0" y="244"/>
                  </a:lnTo>
                  <a:lnTo>
                    <a:pt x="72" y="220"/>
                  </a:lnTo>
                  <a:lnTo>
                    <a:pt x="150" y="200"/>
                  </a:lnTo>
                  <a:lnTo>
                    <a:pt x="234" y="184"/>
                  </a:lnTo>
                  <a:lnTo>
                    <a:pt x="320" y="172"/>
                  </a:lnTo>
                  <a:lnTo>
                    <a:pt x="320" y="172"/>
                  </a:lnTo>
                  <a:close/>
                </a:path>
              </a:pathLst>
            </a:custGeom>
            <a:solidFill>
              <a:schemeClr val="accent2"/>
            </a:solid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182" name="Freeform 156">
              <a:extLst>
                <a:ext uri="{FF2B5EF4-FFF2-40B4-BE49-F238E27FC236}">
                  <a16:creationId xmlns:a16="http://schemas.microsoft.com/office/drawing/2014/main" id="{3873E97A-92CF-4D32-BDA1-280A44DC48CB}"/>
                </a:ext>
              </a:extLst>
            </p:cNvPr>
            <p:cNvSpPr>
              <a:spLocks/>
            </p:cNvSpPr>
            <p:nvPr/>
          </p:nvSpPr>
          <p:spPr bwMode="auto">
            <a:xfrm>
              <a:off x="17953153" y="3004207"/>
              <a:ext cx="567767" cy="154108"/>
            </a:xfrm>
            <a:custGeom>
              <a:avLst/>
              <a:gdLst>
                <a:gd name="T0" fmla="*/ 392 w 560"/>
                <a:gd name="T1" fmla="*/ 128 h 152"/>
                <a:gd name="T2" fmla="*/ 392 w 560"/>
                <a:gd name="T3" fmla="*/ 128 h 152"/>
                <a:gd name="T4" fmla="*/ 456 w 560"/>
                <a:gd name="T5" fmla="*/ 134 h 152"/>
                <a:gd name="T6" fmla="*/ 518 w 560"/>
                <a:gd name="T7" fmla="*/ 142 h 152"/>
                <a:gd name="T8" fmla="*/ 538 w 560"/>
                <a:gd name="T9" fmla="*/ 68 h 152"/>
                <a:gd name="T10" fmla="*/ 538 w 560"/>
                <a:gd name="T11" fmla="*/ 68 h 152"/>
                <a:gd name="T12" fmla="*/ 560 w 560"/>
                <a:gd name="T13" fmla="*/ 0 h 152"/>
                <a:gd name="T14" fmla="*/ 560 w 560"/>
                <a:gd name="T15" fmla="*/ 0 h 152"/>
                <a:gd name="T16" fmla="*/ 478 w 560"/>
                <a:gd name="T17" fmla="*/ 2 h 152"/>
                <a:gd name="T18" fmla="*/ 394 w 560"/>
                <a:gd name="T19" fmla="*/ 10 h 152"/>
                <a:gd name="T20" fmla="*/ 394 w 560"/>
                <a:gd name="T21" fmla="*/ 10 h 152"/>
                <a:gd name="T22" fmla="*/ 308 w 560"/>
                <a:gd name="T23" fmla="*/ 22 h 152"/>
                <a:gd name="T24" fmla="*/ 224 w 560"/>
                <a:gd name="T25" fmla="*/ 38 h 152"/>
                <a:gd name="T26" fmla="*/ 146 w 560"/>
                <a:gd name="T27" fmla="*/ 58 h 152"/>
                <a:gd name="T28" fmla="*/ 74 w 560"/>
                <a:gd name="T29" fmla="*/ 82 h 152"/>
                <a:gd name="T30" fmla="*/ 74 w 560"/>
                <a:gd name="T31" fmla="*/ 82 h 152"/>
                <a:gd name="T32" fmla="*/ 38 w 560"/>
                <a:gd name="T33" fmla="*/ 118 h 152"/>
                <a:gd name="T34" fmla="*/ 0 w 560"/>
                <a:gd name="T35" fmla="*/ 152 h 152"/>
                <a:gd name="T36" fmla="*/ 0 w 560"/>
                <a:gd name="T37" fmla="*/ 152 h 152"/>
                <a:gd name="T38" fmla="*/ 42 w 560"/>
                <a:gd name="T39" fmla="*/ 144 h 152"/>
                <a:gd name="T40" fmla="*/ 88 w 560"/>
                <a:gd name="T41" fmla="*/ 138 h 152"/>
                <a:gd name="T42" fmla="*/ 134 w 560"/>
                <a:gd name="T43" fmla="*/ 132 h 152"/>
                <a:gd name="T44" fmla="*/ 182 w 560"/>
                <a:gd name="T45" fmla="*/ 128 h 152"/>
                <a:gd name="T46" fmla="*/ 234 w 560"/>
                <a:gd name="T47" fmla="*/ 126 h 152"/>
                <a:gd name="T48" fmla="*/ 284 w 560"/>
                <a:gd name="T49" fmla="*/ 124 h 152"/>
                <a:gd name="T50" fmla="*/ 338 w 560"/>
                <a:gd name="T51" fmla="*/ 126 h 152"/>
                <a:gd name="T52" fmla="*/ 392 w 560"/>
                <a:gd name="T53" fmla="*/ 128 h 152"/>
                <a:gd name="T54" fmla="*/ 392 w 560"/>
                <a:gd name="T55" fmla="*/ 12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60" h="152">
                  <a:moveTo>
                    <a:pt x="392" y="128"/>
                  </a:moveTo>
                  <a:lnTo>
                    <a:pt x="392" y="128"/>
                  </a:lnTo>
                  <a:lnTo>
                    <a:pt x="456" y="134"/>
                  </a:lnTo>
                  <a:lnTo>
                    <a:pt x="518" y="142"/>
                  </a:lnTo>
                  <a:lnTo>
                    <a:pt x="538" y="68"/>
                  </a:lnTo>
                  <a:lnTo>
                    <a:pt x="538" y="68"/>
                  </a:lnTo>
                  <a:lnTo>
                    <a:pt x="560" y="0"/>
                  </a:lnTo>
                  <a:lnTo>
                    <a:pt x="560" y="0"/>
                  </a:lnTo>
                  <a:lnTo>
                    <a:pt x="478" y="2"/>
                  </a:lnTo>
                  <a:lnTo>
                    <a:pt x="394" y="10"/>
                  </a:lnTo>
                  <a:lnTo>
                    <a:pt x="394" y="10"/>
                  </a:lnTo>
                  <a:lnTo>
                    <a:pt x="308" y="22"/>
                  </a:lnTo>
                  <a:lnTo>
                    <a:pt x="224" y="38"/>
                  </a:lnTo>
                  <a:lnTo>
                    <a:pt x="146" y="58"/>
                  </a:lnTo>
                  <a:lnTo>
                    <a:pt x="74" y="82"/>
                  </a:lnTo>
                  <a:lnTo>
                    <a:pt x="74" y="82"/>
                  </a:lnTo>
                  <a:lnTo>
                    <a:pt x="38" y="118"/>
                  </a:lnTo>
                  <a:lnTo>
                    <a:pt x="0" y="152"/>
                  </a:lnTo>
                  <a:lnTo>
                    <a:pt x="0" y="152"/>
                  </a:lnTo>
                  <a:lnTo>
                    <a:pt x="42" y="144"/>
                  </a:lnTo>
                  <a:lnTo>
                    <a:pt x="88" y="138"/>
                  </a:lnTo>
                  <a:lnTo>
                    <a:pt x="134" y="132"/>
                  </a:lnTo>
                  <a:lnTo>
                    <a:pt x="182" y="128"/>
                  </a:lnTo>
                  <a:lnTo>
                    <a:pt x="234" y="126"/>
                  </a:lnTo>
                  <a:lnTo>
                    <a:pt x="284" y="124"/>
                  </a:lnTo>
                  <a:lnTo>
                    <a:pt x="338" y="126"/>
                  </a:lnTo>
                  <a:lnTo>
                    <a:pt x="392" y="128"/>
                  </a:lnTo>
                  <a:lnTo>
                    <a:pt x="392" y="128"/>
                  </a:lnTo>
                  <a:close/>
                </a:path>
              </a:pathLst>
            </a:custGeom>
            <a:solidFill>
              <a:schemeClr val="accent1"/>
            </a:solidFill>
            <a:ln>
              <a:solidFill>
                <a:schemeClr val="accent2"/>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183" name="Freeform 157">
              <a:extLst>
                <a:ext uri="{FF2B5EF4-FFF2-40B4-BE49-F238E27FC236}">
                  <a16:creationId xmlns:a16="http://schemas.microsoft.com/office/drawing/2014/main" id="{7E00F523-1F4D-4AB9-95A2-39A1B07B5966}"/>
                </a:ext>
              </a:extLst>
            </p:cNvPr>
            <p:cNvSpPr>
              <a:spLocks/>
            </p:cNvSpPr>
            <p:nvPr/>
          </p:nvSpPr>
          <p:spPr bwMode="auto">
            <a:xfrm>
              <a:off x="17689547" y="3129927"/>
              <a:ext cx="788791" cy="223051"/>
            </a:xfrm>
            <a:custGeom>
              <a:avLst/>
              <a:gdLst>
                <a:gd name="T0" fmla="*/ 652 w 778"/>
                <a:gd name="T1" fmla="*/ 4 h 220"/>
                <a:gd name="T2" fmla="*/ 652 w 778"/>
                <a:gd name="T3" fmla="*/ 4 h 220"/>
                <a:gd name="T4" fmla="*/ 598 w 778"/>
                <a:gd name="T5" fmla="*/ 2 h 220"/>
                <a:gd name="T6" fmla="*/ 544 w 778"/>
                <a:gd name="T7" fmla="*/ 0 h 220"/>
                <a:gd name="T8" fmla="*/ 494 w 778"/>
                <a:gd name="T9" fmla="*/ 2 h 220"/>
                <a:gd name="T10" fmla="*/ 442 w 778"/>
                <a:gd name="T11" fmla="*/ 4 h 220"/>
                <a:gd name="T12" fmla="*/ 394 w 778"/>
                <a:gd name="T13" fmla="*/ 8 h 220"/>
                <a:gd name="T14" fmla="*/ 348 w 778"/>
                <a:gd name="T15" fmla="*/ 14 h 220"/>
                <a:gd name="T16" fmla="*/ 302 w 778"/>
                <a:gd name="T17" fmla="*/ 20 h 220"/>
                <a:gd name="T18" fmla="*/ 260 w 778"/>
                <a:gd name="T19" fmla="*/ 28 h 220"/>
                <a:gd name="T20" fmla="*/ 260 w 778"/>
                <a:gd name="T21" fmla="*/ 28 h 220"/>
                <a:gd name="T22" fmla="*/ 208 w 778"/>
                <a:gd name="T23" fmla="*/ 74 h 220"/>
                <a:gd name="T24" fmla="*/ 180 w 778"/>
                <a:gd name="T25" fmla="*/ 94 h 220"/>
                <a:gd name="T26" fmla="*/ 154 w 778"/>
                <a:gd name="T27" fmla="*/ 112 h 220"/>
                <a:gd name="T28" fmla="*/ 130 w 778"/>
                <a:gd name="T29" fmla="*/ 130 h 220"/>
                <a:gd name="T30" fmla="*/ 104 w 778"/>
                <a:gd name="T31" fmla="*/ 144 h 220"/>
                <a:gd name="T32" fmla="*/ 78 w 778"/>
                <a:gd name="T33" fmla="*/ 154 h 220"/>
                <a:gd name="T34" fmla="*/ 54 w 778"/>
                <a:gd name="T35" fmla="*/ 164 h 220"/>
                <a:gd name="T36" fmla="*/ 54 w 778"/>
                <a:gd name="T37" fmla="*/ 164 h 220"/>
                <a:gd name="T38" fmla="*/ 44 w 778"/>
                <a:gd name="T39" fmla="*/ 166 h 220"/>
                <a:gd name="T40" fmla="*/ 44 w 778"/>
                <a:gd name="T41" fmla="*/ 166 h 220"/>
                <a:gd name="T42" fmla="*/ 22 w 778"/>
                <a:gd name="T43" fmla="*/ 172 h 220"/>
                <a:gd name="T44" fmla="*/ 0 w 778"/>
                <a:gd name="T45" fmla="*/ 172 h 220"/>
                <a:gd name="T46" fmla="*/ 42 w 778"/>
                <a:gd name="T47" fmla="*/ 176 h 220"/>
                <a:gd name="T48" fmla="*/ 50 w 778"/>
                <a:gd name="T49" fmla="*/ 176 h 220"/>
                <a:gd name="T50" fmla="*/ 716 w 778"/>
                <a:gd name="T51" fmla="*/ 220 h 220"/>
                <a:gd name="T52" fmla="*/ 764 w 778"/>
                <a:gd name="T53" fmla="*/ 60 h 220"/>
                <a:gd name="T54" fmla="*/ 768 w 778"/>
                <a:gd name="T55" fmla="*/ 44 h 220"/>
                <a:gd name="T56" fmla="*/ 778 w 778"/>
                <a:gd name="T57" fmla="*/ 18 h 220"/>
                <a:gd name="T58" fmla="*/ 778 w 778"/>
                <a:gd name="T59" fmla="*/ 18 h 220"/>
                <a:gd name="T60" fmla="*/ 716 w 778"/>
                <a:gd name="T61" fmla="*/ 10 h 220"/>
                <a:gd name="T62" fmla="*/ 652 w 778"/>
                <a:gd name="T63" fmla="*/ 4 h 220"/>
                <a:gd name="T64" fmla="*/ 652 w 778"/>
                <a:gd name="T65" fmla="*/ 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78" h="220">
                  <a:moveTo>
                    <a:pt x="652" y="4"/>
                  </a:moveTo>
                  <a:lnTo>
                    <a:pt x="652" y="4"/>
                  </a:lnTo>
                  <a:lnTo>
                    <a:pt x="598" y="2"/>
                  </a:lnTo>
                  <a:lnTo>
                    <a:pt x="544" y="0"/>
                  </a:lnTo>
                  <a:lnTo>
                    <a:pt x="494" y="2"/>
                  </a:lnTo>
                  <a:lnTo>
                    <a:pt x="442" y="4"/>
                  </a:lnTo>
                  <a:lnTo>
                    <a:pt x="394" y="8"/>
                  </a:lnTo>
                  <a:lnTo>
                    <a:pt x="348" y="14"/>
                  </a:lnTo>
                  <a:lnTo>
                    <a:pt x="302" y="20"/>
                  </a:lnTo>
                  <a:lnTo>
                    <a:pt x="260" y="28"/>
                  </a:lnTo>
                  <a:lnTo>
                    <a:pt x="260" y="28"/>
                  </a:lnTo>
                  <a:lnTo>
                    <a:pt x="208" y="74"/>
                  </a:lnTo>
                  <a:lnTo>
                    <a:pt x="180" y="94"/>
                  </a:lnTo>
                  <a:lnTo>
                    <a:pt x="154" y="112"/>
                  </a:lnTo>
                  <a:lnTo>
                    <a:pt x="130" y="130"/>
                  </a:lnTo>
                  <a:lnTo>
                    <a:pt x="104" y="144"/>
                  </a:lnTo>
                  <a:lnTo>
                    <a:pt x="78" y="154"/>
                  </a:lnTo>
                  <a:lnTo>
                    <a:pt x="54" y="164"/>
                  </a:lnTo>
                  <a:lnTo>
                    <a:pt x="54" y="164"/>
                  </a:lnTo>
                  <a:lnTo>
                    <a:pt x="44" y="166"/>
                  </a:lnTo>
                  <a:lnTo>
                    <a:pt x="44" y="166"/>
                  </a:lnTo>
                  <a:lnTo>
                    <a:pt x="22" y="172"/>
                  </a:lnTo>
                  <a:lnTo>
                    <a:pt x="0" y="172"/>
                  </a:lnTo>
                  <a:lnTo>
                    <a:pt x="42" y="176"/>
                  </a:lnTo>
                  <a:lnTo>
                    <a:pt x="50" y="176"/>
                  </a:lnTo>
                  <a:lnTo>
                    <a:pt x="716" y="220"/>
                  </a:lnTo>
                  <a:lnTo>
                    <a:pt x="764" y="60"/>
                  </a:lnTo>
                  <a:lnTo>
                    <a:pt x="768" y="44"/>
                  </a:lnTo>
                  <a:lnTo>
                    <a:pt x="778" y="18"/>
                  </a:lnTo>
                  <a:lnTo>
                    <a:pt x="778" y="18"/>
                  </a:lnTo>
                  <a:lnTo>
                    <a:pt x="716" y="10"/>
                  </a:lnTo>
                  <a:lnTo>
                    <a:pt x="652" y="4"/>
                  </a:lnTo>
                  <a:lnTo>
                    <a:pt x="652" y="4"/>
                  </a:lnTo>
                  <a:close/>
                </a:path>
              </a:pathLst>
            </a:custGeom>
            <a:solidFill>
              <a:schemeClr val="accent1"/>
            </a:solidFill>
            <a:ln>
              <a:solidFill>
                <a:schemeClr val="accent2"/>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184" name="Freeform 158">
              <a:extLst>
                <a:ext uri="{FF2B5EF4-FFF2-40B4-BE49-F238E27FC236}">
                  <a16:creationId xmlns:a16="http://schemas.microsoft.com/office/drawing/2014/main" id="{B8C3FC85-51EA-4961-BCCC-D726EFD48BE2}"/>
                </a:ext>
              </a:extLst>
            </p:cNvPr>
            <p:cNvSpPr>
              <a:spLocks/>
            </p:cNvSpPr>
            <p:nvPr/>
          </p:nvSpPr>
          <p:spPr bwMode="auto">
            <a:xfrm>
              <a:off x="17693603" y="3308368"/>
              <a:ext cx="1021981" cy="417714"/>
            </a:xfrm>
            <a:custGeom>
              <a:avLst/>
              <a:gdLst>
                <a:gd name="T0" fmla="*/ 968 w 1008"/>
                <a:gd name="T1" fmla="*/ 70 h 412"/>
                <a:gd name="T2" fmla="*/ 968 w 1008"/>
                <a:gd name="T3" fmla="*/ 70 h 412"/>
                <a:gd name="T4" fmla="*/ 868 w 1008"/>
                <a:gd name="T5" fmla="*/ 58 h 412"/>
                <a:gd name="T6" fmla="*/ 660 w 1008"/>
                <a:gd name="T7" fmla="*/ 40 h 412"/>
                <a:gd name="T8" fmla="*/ 384 w 1008"/>
                <a:gd name="T9" fmla="*/ 18 h 412"/>
                <a:gd name="T10" fmla="*/ 238 w 1008"/>
                <a:gd name="T11" fmla="*/ 8 h 412"/>
                <a:gd name="T12" fmla="*/ 90 w 1008"/>
                <a:gd name="T13" fmla="*/ 0 h 412"/>
                <a:gd name="T14" fmla="*/ 90 w 1008"/>
                <a:gd name="T15" fmla="*/ 0 h 412"/>
                <a:gd name="T16" fmla="*/ 96 w 1008"/>
                <a:gd name="T17" fmla="*/ 24 h 412"/>
                <a:gd name="T18" fmla="*/ 102 w 1008"/>
                <a:gd name="T19" fmla="*/ 48 h 412"/>
                <a:gd name="T20" fmla="*/ 104 w 1008"/>
                <a:gd name="T21" fmla="*/ 72 h 412"/>
                <a:gd name="T22" fmla="*/ 106 w 1008"/>
                <a:gd name="T23" fmla="*/ 96 h 412"/>
                <a:gd name="T24" fmla="*/ 106 w 1008"/>
                <a:gd name="T25" fmla="*/ 122 h 412"/>
                <a:gd name="T26" fmla="*/ 104 w 1008"/>
                <a:gd name="T27" fmla="*/ 146 h 412"/>
                <a:gd name="T28" fmla="*/ 100 w 1008"/>
                <a:gd name="T29" fmla="*/ 172 h 412"/>
                <a:gd name="T30" fmla="*/ 96 w 1008"/>
                <a:gd name="T31" fmla="*/ 198 h 412"/>
                <a:gd name="T32" fmla="*/ 88 w 1008"/>
                <a:gd name="T33" fmla="*/ 224 h 412"/>
                <a:gd name="T34" fmla="*/ 80 w 1008"/>
                <a:gd name="T35" fmla="*/ 250 h 412"/>
                <a:gd name="T36" fmla="*/ 70 w 1008"/>
                <a:gd name="T37" fmla="*/ 278 h 412"/>
                <a:gd name="T38" fmla="*/ 60 w 1008"/>
                <a:gd name="T39" fmla="*/ 304 h 412"/>
                <a:gd name="T40" fmla="*/ 48 w 1008"/>
                <a:gd name="T41" fmla="*/ 332 h 412"/>
                <a:gd name="T42" fmla="*/ 34 w 1008"/>
                <a:gd name="T43" fmla="*/ 358 h 412"/>
                <a:gd name="T44" fmla="*/ 0 w 1008"/>
                <a:gd name="T45" fmla="*/ 412 h 412"/>
                <a:gd name="T46" fmla="*/ 0 w 1008"/>
                <a:gd name="T47" fmla="*/ 412 h 412"/>
                <a:gd name="T48" fmla="*/ 14 w 1008"/>
                <a:gd name="T49" fmla="*/ 410 h 412"/>
                <a:gd name="T50" fmla="*/ 14 w 1008"/>
                <a:gd name="T51" fmla="*/ 410 h 412"/>
                <a:gd name="T52" fmla="*/ 188 w 1008"/>
                <a:gd name="T53" fmla="*/ 372 h 412"/>
                <a:gd name="T54" fmla="*/ 362 w 1008"/>
                <a:gd name="T55" fmla="*/ 332 h 412"/>
                <a:gd name="T56" fmla="*/ 534 w 1008"/>
                <a:gd name="T57" fmla="*/ 288 h 412"/>
                <a:gd name="T58" fmla="*/ 694 w 1008"/>
                <a:gd name="T59" fmla="*/ 246 h 412"/>
                <a:gd name="T60" fmla="*/ 694 w 1008"/>
                <a:gd name="T61" fmla="*/ 246 h 412"/>
                <a:gd name="T62" fmla="*/ 840 w 1008"/>
                <a:gd name="T63" fmla="*/ 204 h 412"/>
                <a:gd name="T64" fmla="*/ 902 w 1008"/>
                <a:gd name="T65" fmla="*/ 184 h 412"/>
                <a:gd name="T66" fmla="*/ 958 w 1008"/>
                <a:gd name="T67" fmla="*/ 166 h 412"/>
                <a:gd name="T68" fmla="*/ 958 w 1008"/>
                <a:gd name="T69" fmla="*/ 166 h 412"/>
                <a:gd name="T70" fmla="*/ 972 w 1008"/>
                <a:gd name="T71" fmla="*/ 160 h 412"/>
                <a:gd name="T72" fmla="*/ 982 w 1008"/>
                <a:gd name="T73" fmla="*/ 154 h 412"/>
                <a:gd name="T74" fmla="*/ 990 w 1008"/>
                <a:gd name="T75" fmla="*/ 148 h 412"/>
                <a:gd name="T76" fmla="*/ 996 w 1008"/>
                <a:gd name="T77" fmla="*/ 142 h 412"/>
                <a:gd name="T78" fmla="*/ 1002 w 1008"/>
                <a:gd name="T79" fmla="*/ 134 h 412"/>
                <a:gd name="T80" fmla="*/ 1006 w 1008"/>
                <a:gd name="T81" fmla="*/ 126 h 412"/>
                <a:gd name="T82" fmla="*/ 1008 w 1008"/>
                <a:gd name="T83" fmla="*/ 120 h 412"/>
                <a:gd name="T84" fmla="*/ 1008 w 1008"/>
                <a:gd name="T85" fmla="*/ 112 h 412"/>
                <a:gd name="T86" fmla="*/ 1008 w 1008"/>
                <a:gd name="T87" fmla="*/ 104 h 412"/>
                <a:gd name="T88" fmla="*/ 1004 w 1008"/>
                <a:gd name="T89" fmla="*/ 98 h 412"/>
                <a:gd name="T90" fmla="*/ 1002 w 1008"/>
                <a:gd name="T91" fmla="*/ 90 h 412"/>
                <a:gd name="T92" fmla="*/ 996 w 1008"/>
                <a:gd name="T93" fmla="*/ 84 h 412"/>
                <a:gd name="T94" fmla="*/ 990 w 1008"/>
                <a:gd name="T95" fmla="*/ 80 h 412"/>
                <a:gd name="T96" fmla="*/ 984 w 1008"/>
                <a:gd name="T97" fmla="*/ 76 h 412"/>
                <a:gd name="T98" fmla="*/ 976 w 1008"/>
                <a:gd name="T99" fmla="*/ 72 h 412"/>
                <a:gd name="T100" fmla="*/ 968 w 1008"/>
                <a:gd name="T101" fmla="*/ 70 h 412"/>
                <a:gd name="T102" fmla="*/ 968 w 1008"/>
                <a:gd name="T103" fmla="*/ 7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08" h="412">
                  <a:moveTo>
                    <a:pt x="968" y="70"/>
                  </a:moveTo>
                  <a:lnTo>
                    <a:pt x="968" y="70"/>
                  </a:lnTo>
                  <a:lnTo>
                    <a:pt x="868" y="58"/>
                  </a:lnTo>
                  <a:lnTo>
                    <a:pt x="660" y="40"/>
                  </a:lnTo>
                  <a:lnTo>
                    <a:pt x="384" y="18"/>
                  </a:lnTo>
                  <a:lnTo>
                    <a:pt x="238" y="8"/>
                  </a:lnTo>
                  <a:lnTo>
                    <a:pt x="90" y="0"/>
                  </a:lnTo>
                  <a:lnTo>
                    <a:pt x="90" y="0"/>
                  </a:lnTo>
                  <a:lnTo>
                    <a:pt x="96" y="24"/>
                  </a:lnTo>
                  <a:lnTo>
                    <a:pt x="102" y="48"/>
                  </a:lnTo>
                  <a:lnTo>
                    <a:pt x="104" y="72"/>
                  </a:lnTo>
                  <a:lnTo>
                    <a:pt x="106" y="96"/>
                  </a:lnTo>
                  <a:lnTo>
                    <a:pt x="106" y="122"/>
                  </a:lnTo>
                  <a:lnTo>
                    <a:pt x="104" y="146"/>
                  </a:lnTo>
                  <a:lnTo>
                    <a:pt x="100" y="172"/>
                  </a:lnTo>
                  <a:lnTo>
                    <a:pt x="96" y="198"/>
                  </a:lnTo>
                  <a:lnTo>
                    <a:pt x="88" y="224"/>
                  </a:lnTo>
                  <a:lnTo>
                    <a:pt x="80" y="250"/>
                  </a:lnTo>
                  <a:lnTo>
                    <a:pt x="70" y="278"/>
                  </a:lnTo>
                  <a:lnTo>
                    <a:pt x="60" y="304"/>
                  </a:lnTo>
                  <a:lnTo>
                    <a:pt x="48" y="332"/>
                  </a:lnTo>
                  <a:lnTo>
                    <a:pt x="34" y="358"/>
                  </a:lnTo>
                  <a:lnTo>
                    <a:pt x="0" y="412"/>
                  </a:lnTo>
                  <a:lnTo>
                    <a:pt x="0" y="412"/>
                  </a:lnTo>
                  <a:lnTo>
                    <a:pt x="14" y="410"/>
                  </a:lnTo>
                  <a:lnTo>
                    <a:pt x="14" y="410"/>
                  </a:lnTo>
                  <a:lnTo>
                    <a:pt x="188" y="372"/>
                  </a:lnTo>
                  <a:lnTo>
                    <a:pt x="362" y="332"/>
                  </a:lnTo>
                  <a:lnTo>
                    <a:pt x="534" y="288"/>
                  </a:lnTo>
                  <a:lnTo>
                    <a:pt x="694" y="246"/>
                  </a:lnTo>
                  <a:lnTo>
                    <a:pt x="694" y="246"/>
                  </a:lnTo>
                  <a:lnTo>
                    <a:pt x="840" y="204"/>
                  </a:lnTo>
                  <a:lnTo>
                    <a:pt x="902" y="184"/>
                  </a:lnTo>
                  <a:lnTo>
                    <a:pt x="958" y="166"/>
                  </a:lnTo>
                  <a:lnTo>
                    <a:pt x="958" y="166"/>
                  </a:lnTo>
                  <a:lnTo>
                    <a:pt x="972" y="160"/>
                  </a:lnTo>
                  <a:lnTo>
                    <a:pt x="982" y="154"/>
                  </a:lnTo>
                  <a:lnTo>
                    <a:pt x="990" y="148"/>
                  </a:lnTo>
                  <a:lnTo>
                    <a:pt x="996" y="142"/>
                  </a:lnTo>
                  <a:lnTo>
                    <a:pt x="1002" y="134"/>
                  </a:lnTo>
                  <a:lnTo>
                    <a:pt x="1006" y="126"/>
                  </a:lnTo>
                  <a:lnTo>
                    <a:pt x="1008" y="120"/>
                  </a:lnTo>
                  <a:lnTo>
                    <a:pt x="1008" y="112"/>
                  </a:lnTo>
                  <a:lnTo>
                    <a:pt x="1008" y="104"/>
                  </a:lnTo>
                  <a:lnTo>
                    <a:pt x="1004" y="98"/>
                  </a:lnTo>
                  <a:lnTo>
                    <a:pt x="1002" y="90"/>
                  </a:lnTo>
                  <a:lnTo>
                    <a:pt x="996" y="84"/>
                  </a:lnTo>
                  <a:lnTo>
                    <a:pt x="990" y="80"/>
                  </a:lnTo>
                  <a:lnTo>
                    <a:pt x="984" y="76"/>
                  </a:lnTo>
                  <a:lnTo>
                    <a:pt x="976" y="72"/>
                  </a:lnTo>
                  <a:lnTo>
                    <a:pt x="968" y="70"/>
                  </a:lnTo>
                  <a:lnTo>
                    <a:pt x="968" y="7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185" name="Freeform 159">
              <a:extLst>
                <a:ext uri="{FF2B5EF4-FFF2-40B4-BE49-F238E27FC236}">
                  <a16:creationId xmlns:a16="http://schemas.microsoft.com/office/drawing/2014/main" id="{4B58A2EB-2C1E-401A-ADFA-998DFE8DC21F}"/>
                </a:ext>
              </a:extLst>
            </p:cNvPr>
            <p:cNvSpPr>
              <a:spLocks/>
            </p:cNvSpPr>
            <p:nvPr/>
          </p:nvSpPr>
          <p:spPr bwMode="auto">
            <a:xfrm>
              <a:off x="13982838" y="3300257"/>
              <a:ext cx="798930" cy="427853"/>
            </a:xfrm>
            <a:custGeom>
              <a:avLst/>
              <a:gdLst>
                <a:gd name="T0" fmla="*/ 788 w 788"/>
                <a:gd name="T1" fmla="*/ 0 h 422"/>
                <a:gd name="T2" fmla="*/ 788 w 788"/>
                <a:gd name="T3" fmla="*/ 0 h 422"/>
                <a:gd name="T4" fmla="*/ 706 w 788"/>
                <a:gd name="T5" fmla="*/ 0 h 422"/>
                <a:gd name="T6" fmla="*/ 706 w 788"/>
                <a:gd name="T7" fmla="*/ 0 h 422"/>
                <a:gd name="T8" fmla="*/ 672 w 788"/>
                <a:gd name="T9" fmla="*/ 2 h 422"/>
                <a:gd name="T10" fmla="*/ 618 w 788"/>
                <a:gd name="T11" fmla="*/ 8 h 422"/>
                <a:gd name="T12" fmla="*/ 552 w 788"/>
                <a:gd name="T13" fmla="*/ 18 h 422"/>
                <a:gd name="T14" fmla="*/ 516 w 788"/>
                <a:gd name="T15" fmla="*/ 26 h 422"/>
                <a:gd name="T16" fmla="*/ 478 w 788"/>
                <a:gd name="T17" fmla="*/ 34 h 422"/>
                <a:gd name="T18" fmla="*/ 478 w 788"/>
                <a:gd name="T19" fmla="*/ 34 h 422"/>
                <a:gd name="T20" fmla="*/ 436 w 788"/>
                <a:gd name="T21" fmla="*/ 46 h 422"/>
                <a:gd name="T22" fmla="*/ 396 w 788"/>
                <a:gd name="T23" fmla="*/ 60 h 422"/>
                <a:gd name="T24" fmla="*/ 356 w 788"/>
                <a:gd name="T25" fmla="*/ 76 h 422"/>
                <a:gd name="T26" fmla="*/ 316 w 788"/>
                <a:gd name="T27" fmla="*/ 94 h 422"/>
                <a:gd name="T28" fmla="*/ 280 w 788"/>
                <a:gd name="T29" fmla="*/ 116 h 422"/>
                <a:gd name="T30" fmla="*/ 248 w 788"/>
                <a:gd name="T31" fmla="*/ 138 h 422"/>
                <a:gd name="T32" fmla="*/ 234 w 788"/>
                <a:gd name="T33" fmla="*/ 152 h 422"/>
                <a:gd name="T34" fmla="*/ 220 w 788"/>
                <a:gd name="T35" fmla="*/ 164 h 422"/>
                <a:gd name="T36" fmla="*/ 208 w 788"/>
                <a:gd name="T37" fmla="*/ 180 h 422"/>
                <a:gd name="T38" fmla="*/ 196 w 788"/>
                <a:gd name="T39" fmla="*/ 194 h 422"/>
                <a:gd name="T40" fmla="*/ 196 w 788"/>
                <a:gd name="T41" fmla="*/ 194 h 422"/>
                <a:gd name="T42" fmla="*/ 176 w 788"/>
                <a:gd name="T43" fmla="*/ 202 h 422"/>
                <a:gd name="T44" fmla="*/ 130 w 788"/>
                <a:gd name="T45" fmla="*/ 224 h 422"/>
                <a:gd name="T46" fmla="*/ 102 w 788"/>
                <a:gd name="T47" fmla="*/ 240 h 422"/>
                <a:gd name="T48" fmla="*/ 72 w 788"/>
                <a:gd name="T49" fmla="*/ 258 h 422"/>
                <a:gd name="T50" fmla="*/ 46 w 788"/>
                <a:gd name="T51" fmla="*/ 278 h 422"/>
                <a:gd name="T52" fmla="*/ 34 w 788"/>
                <a:gd name="T53" fmla="*/ 288 h 422"/>
                <a:gd name="T54" fmla="*/ 24 w 788"/>
                <a:gd name="T55" fmla="*/ 300 h 422"/>
                <a:gd name="T56" fmla="*/ 24 w 788"/>
                <a:gd name="T57" fmla="*/ 300 h 422"/>
                <a:gd name="T58" fmla="*/ 14 w 788"/>
                <a:gd name="T59" fmla="*/ 312 h 422"/>
                <a:gd name="T60" fmla="*/ 6 w 788"/>
                <a:gd name="T61" fmla="*/ 326 h 422"/>
                <a:gd name="T62" fmla="*/ 2 w 788"/>
                <a:gd name="T63" fmla="*/ 338 h 422"/>
                <a:gd name="T64" fmla="*/ 0 w 788"/>
                <a:gd name="T65" fmla="*/ 352 h 422"/>
                <a:gd name="T66" fmla="*/ 0 w 788"/>
                <a:gd name="T67" fmla="*/ 352 h 422"/>
                <a:gd name="T68" fmla="*/ 0 w 788"/>
                <a:gd name="T69" fmla="*/ 362 h 422"/>
                <a:gd name="T70" fmla="*/ 4 w 788"/>
                <a:gd name="T71" fmla="*/ 370 h 422"/>
                <a:gd name="T72" fmla="*/ 6 w 788"/>
                <a:gd name="T73" fmla="*/ 380 h 422"/>
                <a:gd name="T74" fmla="*/ 12 w 788"/>
                <a:gd name="T75" fmla="*/ 388 h 422"/>
                <a:gd name="T76" fmla="*/ 26 w 788"/>
                <a:gd name="T77" fmla="*/ 406 h 422"/>
                <a:gd name="T78" fmla="*/ 46 w 788"/>
                <a:gd name="T79" fmla="*/ 422 h 422"/>
                <a:gd name="T80" fmla="*/ 46 w 788"/>
                <a:gd name="T81" fmla="*/ 422 h 422"/>
                <a:gd name="T82" fmla="*/ 76 w 788"/>
                <a:gd name="T83" fmla="*/ 390 h 422"/>
                <a:gd name="T84" fmla="*/ 110 w 788"/>
                <a:gd name="T85" fmla="*/ 360 h 422"/>
                <a:gd name="T86" fmla="*/ 146 w 788"/>
                <a:gd name="T87" fmla="*/ 332 h 422"/>
                <a:gd name="T88" fmla="*/ 184 w 788"/>
                <a:gd name="T89" fmla="*/ 302 h 422"/>
                <a:gd name="T90" fmla="*/ 224 w 788"/>
                <a:gd name="T91" fmla="*/ 274 h 422"/>
                <a:gd name="T92" fmla="*/ 266 w 788"/>
                <a:gd name="T93" fmla="*/ 246 h 422"/>
                <a:gd name="T94" fmla="*/ 310 w 788"/>
                <a:gd name="T95" fmla="*/ 218 h 422"/>
                <a:gd name="T96" fmla="*/ 356 w 788"/>
                <a:gd name="T97" fmla="*/ 190 h 422"/>
                <a:gd name="T98" fmla="*/ 404 w 788"/>
                <a:gd name="T99" fmla="*/ 164 h 422"/>
                <a:gd name="T100" fmla="*/ 454 w 788"/>
                <a:gd name="T101" fmla="*/ 138 h 422"/>
                <a:gd name="T102" fmla="*/ 504 w 788"/>
                <a:gd name="T103" fmla="*/ 114 h 422"/>
                <a:gd name="T104" fmla="*/ 558 w 788"/>
                <a:gd name="T105" fmla="*/ 90 h 422"/>
                <a:gd name="T106" fmla="*/ 614 w 788"/>
                <a:gd name="T107" fmla="*/ 66 h 422"/>
                <a:gd name="T108" fmla="*/ 670 w 788"/>
                <a:gd name="T109" fmla="*/ 44 h 422"/>
                <a:gd name="T110" fmla="*/ 728 w 788"/>
                <a:gd name="T111" fmla="*/ 22 h 422"/>
                <a:gd name="T112" fmla="*/ 788 w 788"/>
                <a:gd name="T113" fmla="*/ 0 h 422"/>
                <a:gd name="T114" fmla="*/ 788 w 788"/>
                <a:gd name="T115" fmla="*/ 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88" h="422">
                  <a:moveTo>
                    <a:pt x="788" y="0"/>
                  </a:moveTo>
                  <a:lnTo>
                    <a:pt x="788" y="0"/>
                  </a:lnTo>
                  <a:lnTo>
                    <a:pt x="706" y="0"/>
                  </a:lnTo>
                  <a:lnTo>
                    <a:pt x="706" y="0"/>
                  </a:lnTo>
                  <a:lnTo>
                    <a:pt x="672" y="2"/>
                  </a:lnTo>
                  <a:lnTo>
                    <a:pt x="618" y="8"/>
                  </a:lnTo>
                  <a:lnTo>
                    <a:pt x="552" y="18"/>
                  </a:lnTo>
                  <a:lnTo>
                    <a:pt x="516" y="26"/>
                  </a:lnTo>
                  <a:lnTo>
                    <a:pt x="478" y="34"/>
                  </a:lnTo>
                  <a:lnTo>
                    <a:pt x="478" y="34"/>
                  </a:lnTo>
                  <a:lnTo>
                    <a:pt x="436" y="46"/>
                  </a:lnTo>
                  <a:lnTo>
                    <a:pt x="396" y="60"/>
                  </a:lnTo>
                  <a:lnTo>
                    <a:pt x="356" y="76"/>
                  </a:lnTo>
                  <a:lnTo>
                    <a:pt x="316" y="94"/>
                  </a:lnTo>
                  <a:lnTo>
                    <a:pt x="280" y="116"/>
                  </a:lnTo>
                  <a:lnTo>
                    <a:pt x="248" y="138"/>
                  </a:lnTo>
                  <a:lnTo>
                    <a:pt x="234" y="152"/>
                  </a:lnTo>
                  <a:lnTo>
                    <a:pt x="220" y="164"/>
                  </a:lnTo>
                  <a:lnTo>
                    <a:pt x="208" y="180"/>
                  </a:lnTo>
                  <a:lnTo>
                    <a:pt x="196" y="194"/>
                  </a:lnTo>
                  <a:lnTo>
                    <a:pt x="196" y="194"/>
                  </a:lnTo>
                  <a:lnTo>
                    <a:pt x="176" y="202"/>
                  </a:lnTo>
                  <a:lnTo>
                    <a:pt x="130" y="224"/>
                  </a:lnTo>
                  <a:lnTo>
                    <a:pt x="102" y="240"/>
                  </a:lnTo>
                  <a:lnTo>
                    <a:pt x="72" y="258"/>
                  </a:lnTo>
                  <a:lnTo>
                    <a:pt x="46" y="278"/>
                  </a:lnTo>
                  <a:lnTo>
                    <a:pt x="34" y="288"/>
                  </a:lnTo>
                  <a:lnTo>
                    <a:pt x="24" y="300"/>
                  </a:lnTo>
                  <a:lnTo>
                    <a:pt x="24" y="300"/>
                  </a:lnTo>
                  <a:lnTo>
                    <a:pt x="14" y="312"/>
                  </a:lnTo>
                  <a:lnTo>
                    <a:pt x="6" y="326"/>
                  </a:lnTo>
                  <a:lnTo>
                    <a:pt x="2" y="338"/>
                  </a:lnTo>
                  <a:lnTo>
                    <a:pt x="0" y="352"/>
                  </a:lnTo>
                  <a:lnTo>
                    <a:pt x="0" y="352"/>
                  </a:lnTo>
                  <a:lnTo>
                    <a:pt x="0" y="362"/>
                  </a:lnTo>
                  <a:lnTo>
                    <a:pt x="4" y="370"/>
                  </a:lnTo>
                  <a:lnTo>
                    <a:pt x="6" y="380"/>
                  </a:lnTo>
                  <a:lnTo>
                    <a:pt x="12" y="388"/>
                  </a:lnTo>
                  <a:lnTo>
                    <a:pt x="26" y="406"/>
                  </a:lnTo>
                  <a:lnTo>
                    <a:pt x="46" y="422"/>
                  </a:lnTo>
                  <a:lnTo>
                    <a:pt x="46" y="422"/>
                  </a:lnTo>
                  <a:lnTo>
                    <a:pt x="76" y="390"/>
                  </a:lnTo>
                  <a:lnTo>
                    <a:pt x="110" y="360"/>
                  </a:lnTo>
                  <a:lnTo>
                    <a:pt x="146" y="332"/>
                  </a:lnTo>
                  <a:lnTo>
                    <a:pt x="184" y="302"/>
                  </a:lnTo>
                  <a:lnTo>
                    <a:pt x="224" y="274"/>
                  </a:lnTo>
                  <a:lnTo>
                    <a:pt x="266" y="246"/>
                  </a:lnTo>
                  <a:lnTo>
                    <a:pt x="310" y="218"/>
                  </a:lnTo>
                  <a:lnTo>
                    <a:pt x="356" y="190"/>
                  </a:lnTo>
                  <a:lnTo>
                    <a:pt x="404" y="164"/>
                  </a:lnTo>
                  <a:lnTo>
                    <a:pt x="454" y="138"/>
                  </a:lnTo>
                  <a:lnTo>
                    <a:pt x="504" y="114"/>
                  </a:lnTo>
                  <a:lnTo>
                    <a:pt x="558" y="90"/>
                  </a:lnTo>
                  <a:lnTo>
                    <a:pt x="614" y="66"/>
                  </a:lnTo>
                  <a:lnTo>
                    <a:pt x="670" y="44"/>
                  </a:lnTo>
                  <a:lnTo>
                    <a:pt x="728" y="22"/>
                  </a:lnTo>
                  <a:lnTo>
                    <a:pt x="788" y="0"/>
                  </a:lnTo>
                  <a:lnTo>
                    <a:pt x="78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186" name="Freeform 160">
              <a:extLst>
                <a:ext uri="{FF2B5EF4-FFF2-40B4-BE49-F238E27FC236}">
                  <a16:creationId xmlns:a16="http://schemas.microsoft.com/office/drawing/2014/main" id="{4BD6392E-8AE8-44B8-B944-9AB0B9A5B487}"/>
                </a:ext>
              </a:extLst>
            </p:cNvPr>
            <p:cNvSpPr>
              <a:spLocks/>
            </p:cNvSpPr>
            <p:nvPr/>
          </p:nvSpPr>
          <p:spPr bwMode="auto">
            <a:xfrm>
              <a:off x="14086253" y="3300257"/>
              <a:ext cx="691459" cy="399465"/>
            </a:xfrm>
            <a:custGeom>
              <a:avLst/>
              <a:gdLst>
                <a:gd name="T0" fmla="*/ 0 w 682"/>
                <a:gd name="T1" fmla="*/ 240 h 394"/>
                <a:gd name="T2" fmla="*/ 98 w 682"/>
                <a:gd name="T3" fmla="*/ 188 h 394"/>
                <a:gd name="T4" fmla="*/ 152 w 682"/>
                <a:gd name="T5" fmla="*/ 130 h 394"/>
                <a:gd name="T6" fmla="*/ 226 w 682"/>
                <a:gd name="T7" fmla="*/ 86 h 394"/>
                <a:gd name="T8" fmla="*/ 292 w 682"/>
                <a:gd name="T9" fmla="*/ 56 h 394"/>
                <a:gd name="T10" fmla="*/ 376 w 682"/>
                <a:gd name="T11" fmla="*/ 34 h 394"/>
                <a:gd name="T12" fmla="*/ 464 w 682"/>
                <a:gd name="T13" fmla="*/ 14 h 394"/>
                <a:gd name="T14" fmla="*/ 524 w 682"/>
                <a:gd name="T15" fmla="*/ 4 h 394"/>
                <a:gd name="T16" fmla="*/ 572 w 682"/>
                <a:gd name="T17" fmla="*/ 0 h 394"/>
                <a:gd name="T18" fmla="*/ 624 w 682"/>
                <a:gd name="T19" fmla="*/ 0 h 394"/>
                <a:gd name="T20" fmla="*/ 674 w 682"/>
                <a:gd name="T21" fmla="*/ 0 h 394"/>
                <a:gd name="T22" fmla="*/ 682 w 682"/>
                <a:gd name="T23" fmla="*/ 28 h 394"/>
                <a:gd name="T24" fmla="*/ 370 w 682"/>
                <a:gd name="T25" fmla="*/ 172 h 394"/>
                <a:gd name="T26" fmla="*/ 274 w 682"/>
                <a:gd name="T27" fmla="*/ 228 h 394"/>
                <a:gd name="T28" fmla="*/ 98 w 682"/>
                <a:gd name="T29" fmla="*/ 356 h 394"/>
                <a:gd name="T30" fmla="*/ 16 w 682"/>
                <a:gd name="T31" fmla="*/ 394 h 394"/>
                <a:gd name="T32" fmla="*/ 4 w 682"/>
                <a:gd name="T33" fmla="*/ 394 h 394"/>
                <a:gd name="T34" fmla="*/ 0 w 682"/>
                <a:gd name="T35" fmla="*/ 24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2" h="394">
                  <a:moveTo>
                    <a:pt x="0" y="240"/>
                  </a:moveTo>
                  <a:lnTo>
                    <a:pt x="98" y="188"/>
                  </a:lnTo>
                  <a:lnTo>
                    <a:pt x="152" y="130"/>
                  </a:lnTo>
                  <a:lnTo>
                    <a:pt x="226" y="86"/>
                  </a:lnTo>
                  <a:lnTo>
                    <a:pt x="292" y="56"/>
                  </a:lnTo>
                  <a:lnTo>
                    <a:pt x="376" y="34"/>
                  </a:lnTo>
                  <a:lnTo>
                    <a:pt x="464" y="14"/>
                  </a:lnTo>
                  <a:lnTo>
                    <a:pt x="524" y="4"/>
                  </a:lnTo>
                  <a:lnTo>
                    <a:pt x="572" y="0"/>
                  </a:lnTo>
                  <a:lnTo>
                    <a:pt x="624" y="0"/>
                  </a:lnTo>
                  <a:lnTo>
                    <a:pt x="674" y="0"/>
                  </a:lnTo>
                  <a:lnTo>
                    <a:pt x="682" y="28"/>
                  </a:lnTo>
                  <a:lnTo>
                    <a:pt x="370" y="172"/>
                  </a:lnTo>
                  <a:lnTo>
                    <a:pt x="274" y="228"/>
                  </a:lnTo>
                  <a:lnTo>
                    <a:pt x="98" y="356"/>
                  </a:lnTo>
                  <a:lnTo>
                    <a:pt x="16" y="394"/>
                  </a:lnTo>
                  <a:lnTo>
                    <a:pt x="4" y="394"/>
                  </a:lnTo>
                  <a:lnTo>
                    <a:pt x="0" y="24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187" name="Freeform 161">
              <a:extLst>
                <a:ext uri="{FF2B5EF4-FFF2-40B4-BE49-F238E27FC236}">
                  <a16:creationId xmlns:a16="http://schemas.microsoft.com/office/drawing/2014/main" id="{0286DF43-6394-4583-A8E5-9A9102B5DB9F}"/>
                </a:ext>
              </a:extLst>
            </p:cNvPr>
            <p:cNvSpPr>
              <a:spLocks/>
            </p:cNvSpPr>
            <p:nvPr/>
          </p:nvSpPr>
          <p:spPr bwMode="auto">
            <a:xfrm>
              <a:off x="14086253" y="3300257"/>
              <a:ext cx="691459" cy="399465"/>
            </a:xfrm>
            <a:custGeom>
              <a:avLst/>
              <a:gdLst>
                <a:gd name="T0" fmla="*/ 0 w 682"/>
                <a:gd name="T1" fmla="*/ 240 h 394"/>
                <a:gd name="T2" fmla="*/ 98 w 682"/>
                <a:gd name="T3" fmla="*/ 188 h 394"/>
                <a:gd name="T4" fmla="*/ 152 w 682"/>
                <a:gd name="T5" fmla="*/ 130 h 394"/>
                <a:gd name="T6" fmla="*/ 226 w 682"/>
                <a:gd name="T7" fmla="*/ 86 h 394"/>
                <a:gd name="T8" fmla="*/ 292 w 682"/>
                <a:gd name="T9" fmla="*/ 56 h 394"/>
                <a:gd name="T10" fmla="*/ 376 w 682"/>
                <a:gd name="T11" fmla="*/ 34 h 394"/>
                <a:gd name="T12" fmla="*/ 464 w 682"/>
                <a:gd name="T13" fmla="*/ 14 h 394"/>
                <a:gd name="T14" fmla="*/ 524 w 682"/>
                <a:gd name="T15" fmla="*/ 4 h 394"/>
                <a:gd name="T16" fmla="*/ 572 w 682"/>
                <a:gd name="T17" fmla="*/ 0 h 394"/>
                <a:gd name="T18" fmla="*/ 624 w 682"/>
                <a:gd name="T19" fmla="*/ 0 h 394"/>
                <a:gd name="T20" fmla="*/ 674 w 682"/>
                <a:gd name="T21" fmla="*/ 0 h 394"/>
                <a:gd name="T22" fmla="*/ 682 w 682"/>
                <a:gd name="T23" fmla="*/ 28 h 394"/>
                <a:gd name="T24" fmla="*/ 370 w 682"/>
                <a:gd name="T25" fmla="*/ 172 h 394"/>
                <a:gd name="T26" fmla="*/ 274 w 682"/>
                <a:gd name="T27" fmla="*/ 228 h 394"/>
                <a:gd name="T28" fmla="*/ 98 w 682"/>
                <a:gd name="T29" fmla="*/ 356 h 394"/>
                <a:gd name="T30" fmla="*/ 16 w 682"/>
                <a:gd name="T31" fmla="*/ 394 h 394"/>
                <a:gd name="T32" fmla="*/ 4 w 682"/>
                <a:gd name="T33" fmla="*/ 394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2" h="394">
                  <a:moveTo>
                    <a:pt x="0" y="240"/>
                  </a:moveTo>
                  <a:lnTo>
                    <a:pt x="98" y="188"/>
                  </a:lnTo>
                  <a:lnTo>
                    <a:pt x="152" y="130"/>
                  </a:lnTo>
                  <a:lnTo>
                    <a:pt x="226" y="86"/>
                  </a:lnTo>
                  <a:lnTo>
                    <a:pt x="292" y="56"/>
                  </a:lnTo>
                  <a:lnTo>
                    <a:pt x="376" y="34"/>
                  </a:lnTo>
                  <a:lnTo>
                    <a:pt x="464" y="14"/>
                  </a:lnTo>
                  <a:lnTo>
                    <a:pt x="524" y="4"/>
                  </a:lnTo>
                  <a:lnTo>
                    <a:pt x="572" y="0"/>
                  </a:lnTo>
                  <a:lnTo>
                    <a:pt x="624" y="0"/>
                  </a:lnTo>
                  <a:lnTo>
                    <a:pt x="674" y="0"/>
                  </a:lnTo>
                  <a:lnTo>
                    <a:pt x="682" y="28"/>
                  </a:lnTo>
                  <a:lnTo>
                    <a:pt x="370" y="172"/>
                  </a:lnTo>
                  <a:lnTo>
                    <a:pt x="274" y="228"/>
                  </a:lnTo>
                  <a:lnTo>
                    <a:pt x="98" y="356"/>
                  </a:lnTo>
                  <a:lnTo>
                    <a:pt x="16" y="394"/>
                  </a:lnTo>
                  <a:lnTo>
                    <a:pt x="4" y="394"/>
                  </a:lnTo>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188" name="Freeform 162">
              <a:extLst>
                <a:ext uri="{FF2B5EF4-FFF2-40B4-BE49-F238E27FC236}">
                  <a16:creationId xmlns:a16="http://schemas.microsoft.com/office/drawing/2014/main" id="{E01701DD-28F7-4A9E-B177-90C3BEFC40FA}"/>
                </a:ext>
              </a:extLst>
            </p:cNvPr>
            <p:cNvSpPr>
              <a:spLocks/>
            </p:cNvSpPr>
            <p:nvPr/>
          </p:nvSpPr>
          <p:spPr bwMode="auto">
            <a:xfrm>
              <a:off x="14029476" y="3300257"/>
              <a:ext cx="1267338" cy="508963"/>
            </a:xfrm>
            <a:custGeom>
              <a:avLst/>
              <a:gdLst>
                <a:gd name="T0" fmla="*/ 316 w 1250"/>
                <a:gd name="T1" fmla="*/ 502 h 502"/>
                <a:gd name="T2" fmla="*/ 316 w 1250"/>
                <a:gd name="T3" fmla="*/ 502 h 502"/>
                <a:gd name="T4" fmla="*/ 358 w 1250"/>
                <a:gd name="T5" fmla="*/ 466 h 502"/>
                <a:gd name="T6" fmla="*/ 402 w 1250"/>
                <a:gd name="T7" fmla="*/ 430 h 502"/>
                <a:gd name="T8" fmla="*/ 448 w 1250"/>
                <a:gd name="T9" fmla="*/ 394 h 502"/>
                <a:gd name="T10" fmla="*/ 498 w 1250"/>
                <a:gd name="T11" fmla="*/ 360 h 502"/>
                <a:gd name="T12" fmla="*/ 550 w 1250"/>
                <a:gd name="T13" fmla="*/ 326 h 502"/>
                <a:gd name="T14" fmla="*/ 604 w 1250"/>
                <a:gd name="T15" fmla="*/ 292 h 502"/>
                <a:gd name="T16" fmla="*/ 660 w 1250"/>
                <a:gd name="T17" fmla="*/ 258 h 502"/>
                <a:gd name="T18" fmla="*/ 718 w 1250"/>
                <a:gd name="T19" fmla="*/ 226 h 502"/>
                <a:gd name="T20" fmla="*/ 778 w 1250"/>
                <a:gd name="T21" fmla="*/ 194 h 502"/>
                <a:gd name="T22" fmla="*/ 840 w 1250"/>
                <a:gd name="T23" fmla="*/ 164 h 502"/>
                <a:gd name="T24" fmla="*/ 904 w 1250"/>
                <a:gd name="T25" fmla="*/ 134 h 502"/>
                <a:gd name="T26" fmla="*/ 970 w 1250"/>
                <a:gd name="T27" fmla="*/ 104 h 502"/>
                <a:gd name="T28" fmla="*/ 1038 w 1250"/>
                <a:gd name="T29" fmla="*/ 78 h 502"/>
                <a:gd name="T30" fmla="*/ 1106 w 1250"/>
                <a:gd name="T31" fmla="*/ 50 h 502"/>
                <a:gd name="T32" fmla="*/ 1178 w 1250"/>
                <a:gd name="T33" fmla="*/ 24 h 502"/>
                <a:gd name="T34" fmla="*/ 1250 w 1250"/>
                <a:gd name="T35" fmla="*/ 0 h 502"/>
                <a:gd name="T36" fmla="*/ 1250 w 1250"/>
                <a:gd name="T37" fmla="*/ 0 h 502"/>
                <a:gd name="T38" fmla="*/ 752 w 1250"/>
                <a:gd name="T39" fmla="*/ 0 h 502"/>
                <a:gd name="T40" fmla="*/ 752 w 1250"/>
                <a:gd name="T41" fmla="*/ 0 h 502"/>
                <a:gd name="T42" fmla="*/ 742 w 1250"/>
                <a:gd name="T43" fmla="*/ 0 h 502"/>
                <a:gd name="T44" fmla="*/ 742 w 1250"/>
                <a:gd name="T45" fmla="*/ 0 h 502"/>
                <a:gd name="T46" fmla="*/ 682 w 1250"/>
                <a:gd name="T47" fmla="*/ 22 h 502"/>
                <a:gd name="T48" fmla="*/ 624 w 1250"/>
                <a:gd name="T49" fmla="*/ 44 h 502"/>
                <a:gd name="T50" fmla="*/ 568 w 1250"/>
                <a:gd name="T51" fmla="*/ 66 h 502"/>
                <a:gd name="T52" fmla="*/ 512 w 1250"/>
                <a:gd name="T53" fmla="*/ 90 h 502"/>
                <a:gd name="T54" fmla="*/ 458 w 1250"/>
                <a:gd name="T55" fmla="*/ 114 h 502"/>
                <a:gd name="T56" fmla="*/ 408 w 1250"/>
                <a:gd name="T57" fmla="*/ 138 h 502"/>
                <a:gd name="T58" fmla="*/ 358 w 1250"/>
                <a:gd name="T59" fmla="*/ 164 h 502"/>
                <a:gd name="T60" fmla="*/ 310 w 1250"/>
                <a:gd name="T61" fmla="*/ 190 h 502"/>
                <a:gd name="T62" fmla="*/ 264 w 1250"/>
                <a:gd name="T63" fmla="*/ 218 h 502"/>
                <a:gd name="T64" fmla="*/ 220 w 1250"/>
                <a:gd name="T65" fmla="*/ 246 h 502"/>
                <a:gd name="T66" fmla="*/ 178 w 1250"/>
                <a:gd name="T67" fmla="*/ 274 h 502"/>
                <a:gd name="T68" fmla="*/ 138 w 1250"/>
                <a:gd name="T69" fmla="*/ 302 h 502"/>
                <a:gd name="T70" fmla="*/ 100 w 1250"/>
                <a:gd name="T71" fmla="*/ 332 h 502"/>
                <a:gd name="T72" fmla="*/ 64 w 1250"/>
                <a:gd name="T73" fmla="*/ 360 h 502"/>
                <a:gd name="T74" fmla="*/ 30 w 1250"/>
                <a:gd name="T75" fmla="*/ 390 h 502"/>
                <a:gd name="T76" fmla="*/ 0 w 1250"/>
                <a:gd name="T77" fmla="*/ 422 h 502"/>
                <a:gd name="T78" fmla="*/ 0 w 1250"/>
                <a:gd name="T79" fmla="*/ 422 h 502"/>
                <a:gd name="T80" fmla="*/ 26 w 1250"/>
                <a:gd name="T81" fmla="*/ 438 h 502"/>
                <a:gd name="T82" fmla="*/ 58 w 1250"/>
                <a:gd name="T83" fmla="*/ 454 h 502"/>
                <a:gd name="T84" fmla="*/ 92 w 1250"/>
                <a:gd name="T85" fmla="*/ 468 h 502"/>
                <a:gd name="T86" fmla="*/ 128 w 1250"/>
                <a:gd name="T87" fmla="*/ 480 h 502"/>
                <a:gd name="T88" fmla="*/ 166 w 1250"/>
                <a:gd name="T89" fmla="*/ 490 h 502"/>
                <a:gd name="T90" fmla="*/ 202 w 1250"/>
                <a:gd name="T91" fmla="*/ 496 h 502"/>
                <a:gd name="T92" fmla="*/ 238 w 1250"/>
                <a:gd name="T93" fmla="*/ 500 h 502"/>
                <a:gd name="T94" fmla="*/ 270 w 1250"/>
                <a:gd name="T95" fmla="*/ 502 h 502"/>
                <a:gd name="T96" fmla="*/ 270 w 1250"/>
                <a:gd name="T97" fmla="*/ 502 h 502"/>
                <a:gd name="T98" fmla="*/ 316 w 1250"/>
                <a:gd name="T99" fmla="*/ 502 h 502"/>
                <a:gd name="T100" fmla="*/ 316 w 1250"/>
                <a:gd name="T101" fmla="*/ 502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50" h="502">
                  <a:moveTo>
                    <a:pt x="316" y="502"/>
                  </a:moveTo>
                  <a:lnTo>
                    <a:pt x="316" y="502"/>
                  </a:lnTo>
                  <a:lnTo>
                    <a:pt x="358" y="466"/>
                  </a:lnTo>
                  <a:lnTo>
                    <a:pt x="402" y="430"/>
                  </a:lnTo>
                  <a:lnTo>
                    <a:pt x="448" y="394"/>
                  </a:lnTo>
                  <a:lnTo>
                    <a:pt x="498" y="360"/>
                  </a:lnTo>
                  <a:lnTo>
                    <a:pt x="550" y="326"/>
                  </a:lnTo>
                  <a:lnTo>
                    <a:pt x="604" y="292"/>
                  </a:lnTo>
                  <a:lnTo>
                    <a:pt x="660" y="258"/>
                  </a:lnTo>
                  <a:lnTo>
                    <a:pt x="718" y="226"/>
                  </a:lnTo>
                  <a:lnTo>
                    <a:pt x="778" y="194"/>
                  </a:lnTo>
                  <a:lnTo>
                    <a:pt x="840" y="164"/>
                  </a:lnTo>
                  <a:lnTo>
                    <a:pt x="904" y="134"/>
                  </a:lnTo>
                  <a:lnTo>
                    <a:pt x="970" y="104"/>
                  </a:lnTo>
                  <a:lnTo>
                    <a:pt x="1038" y="78"/>
                  </a:lnTo>
                  <a:lnTo>
                    <a:pt x="1106" y="50"/>
                  </a:lnTo>
                  <a:lnTo>
                    <a:pt x="1178" y="24"/>
                  </a:lnTo>
                  <a:lnTo>
                    <a:pt x="1250" y="0"/>
                  </a:lnTo>
                  <a:lnTo>
                    <a:pt x="1250" y="0"/>
                  </a:lnTo>
                  <a:lnTo>
                    <a:pt x="752" y="0"/>
                  </a:lnTo>
                  <a:lnTo>
                    <a:pt x="752" y="0"/>
                  </a:lnTo>
                  <a:lnTo>
                    <a:pt x="742" y="0"/>
                  </a:lnTo>
                  <a:lnTo>
                    <a:pt x="742" y="0"/>
                  </a:lnTo>
                  <a:lnTo>
                    <a:pt x="682" y="22"/>
                  </a:lnTo>
                  <a:lnTo>
                    <a:pt x="624" y="44"/>
                  </a:lnTo>
                  <a:lnTo>
                    <a:pt x="568" y="66"/>
                  </a:lnTo>
                  <a:lnTo>
                    <a:pt x="512" y="90"/>
                  </a:lnTo>
                  <a:lnTo>
                    <a:pt x="458" y="114"/>
                  </a:lnTo>
                  <a:lnTo>
                    <a:pt x="408" y="138"/>
                  </a:lnTo>
                  <a:lnTo>
                    <a:pt x="358" y="164"/>
                  </a:lnTo>
                  <a:lnTo>
                    <a:pt x="310" y="190"/>
                  </a:lnTo>
                  <a:lnTo>
                    <a:pt x="264" y="218"/>
                  </a:lnTo>
                  <a:lnTo>
                    <a:pt x="220" y="246"/>
                  </a:lnTo>
                  <a:lnTo>
                    <a:pt x="178" y="274"/>
                  </a:lnTo>
                  <a:lnTo>
                    <a:pt x="138" y="302"/>
                  </a:lnTo>
                  <a:lnTo>
                    <a:pt x="100" y="332"/>
                  </a:lnTo>
                  <a:lnTo>
                    <a:pt x="64" y="360"/>
                  </a:lnTo>
                  <a:lnTo>
                    <a:pt x="30" y="390"/>
                  </a:lnTo>
                  <a:lnTo>
                    <a:pt x="0" y="422"/>
                  </a:lnTo>
                  <a:lnTo>
                    <a:pt x="0" y="422"/>
                  </a:lnTo>
                  <a:lnTo>
                    <a:pt x="26" y="438"/>
                  </a:lnTo>
                  <a:lnTo>
                    <a:pt x="58" y="454"/>
                  </a:lnTo>
                  <a:lnTo>
                    <a:pt x="92" y="468"/>
                  </a:lnTo>
                  <a:lnTo>
                    <a:pt x="128" y="480"/>
                  </a:lnTo>
                  <a:lnTo>
                    <a:pt x="166" y="490"/>
                  </a:lnTo>
                  <a:lnTo>
                    <a:pt x="202" y="496"/>
                  </a:lnTo>
                  <a:lnTo>
                    <a:pt x="238" y="500"/>
                  </a:lnTo>
                  <a:lnTo>
                    <a:pt x="270" y="502"/>
                  </a:lnTo>
                  <a:lnTo>
                    <a:pt x="270" y="502"/>
                  </a:lnTo>
                  <a:lnTo>
                    <a:pt x="316" y="502"/>
                  </a:lnTo>
                  <a:lnTo>
                    <a:pt x="316" y="50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190" name="Freeform 164">
              <a:extLst>
                <a:ext uri="{FF2B5EF4-FFF2-40B4-BE49-F238E27FC236}">
                  <a16:creationId xmlns:a16="http://schemas.microsoft.com/office/drawing/2014/main" id="{36EE453A-60EE-4AFB-A590-DF3131251EDE}"/>
                </a:ext>
              </a:extLst>
            </p:cNvPr>
            <p:cNvSpPr>
              <a:spLocks/>
            </p:cNvSpPr>
            <p:nvPr/>
          </p:nvSpPr>
          <p:spPr bwMode="auto">
            <a:xfrm>
              <a:off x="17036615" y="3300257"/>
              <a:ext cx="764458" cy="508963"/>
            </a:xfrm>
            <a:custGeom>
              <a:avLst/>
              <a:gdLst>
                <a:gd name="T0" fmla="*/ 738 w 754"/>
                <a:gd name="T1" fmla="*/ 8 h 502"/>
                <a:gd name="T2" fmla="*/ 738 w 754"/>
                <a:gd name="T3" fmla="*/ 8 h 502"/>
                <a:gd name="T4" fmla="*/ 584 w 754"/>
                <a:gd name="T5" fmla="*/ 2 h 502"/>
                <a:gd name="T6" fmla="*/ 446 w 754"/>
                <a:gd name="T7" fmla="*/ 0 h 502"/>
                <a:gd name="T8" fmla="*/ 446 w 754"/>
                <a:gd name="T9" fmla="*/ 0 h 502"/>
                <a:gd name="T10" fmla="*/ 0 w 754"/>
                <a:gd name="T11" fmla="*/ 0 h 502"/>
                <a:gd name="T12" fmla="*/ 0 w 754"/>
                <a:gd name="T13" fmla="*/ 0 h 502"/>
                <a:gd name="T14" fmla="*/ 32 w 754"/>
                <a:gd name="T15" fmla="*/ 24 h 502"/>
                <a:gd name="T16" fmla="*/ 60 w 754"/>
                <a:gd name="T17" fmla="*/ 48 h 502"/>
                <a:gd name="T18" fmla="*/ 88 w 754"/>
                <a:gd name="T19" fmla="*/ 74 h 502"/>
                <a:gd name="T20" fmla="*/ 110 w 754"/>
                <a:gd name="T21" fmla="*/ 102 h 502"/>
                <a:gd name="T22" fmla="*/ 132 w 754"/>
                <a:gd name="T23" fmla="*/ 130 h 502"/>
                <a:gd name="T24" fmla="*/ 148 w 754"/>
                <a:gd name="T25" fmla="*/ 160 h 502"/>
                <a:gd name="T26" fmla="*/ 162 w 754"/>
                <a:gd name="T27" fmla="*/ 192 h 502"/>
                <a:gd name="T28" fmla="*/ 174 w 754"/>
                <a:gd name="T29" fmla="*/ 224 h 502"/>
                <a:gd name="T30" fmla="*/ 174 w 754"/>
                <a:gd name="T31" fmla="*/ 224 h 502"/>
                <a:gd name="T32" fmla="*/ 182 w 754"/>
                <a:gd name="T33" fmla="*/ 258 h 502"/>
                <a:gd name="T34" fmla="*/ 186 w 754"/>
                <a:gd name="T35" fmla="*/ 292 h 502"/>
                <a:gd name="T36" fmla="*/ 186 w 754"/>
                <a:gd name="T37" fmla="*/ 326 h 502"/>
                <a:gd name="T38" fmla="*/ 184 w 754"/>
                <a:gd name="T39" fmla="*/ 360 h 502"/>
                <a:gd name="T40" fmla="*/ 178 w 754"/>
                <a:gd name="T41" fmla="*/ 396 h 502"/>
                <a:gd name="T42" fmla="*/ 168 w 754"/>
                <a:gd name="T43" fmla="*/ 430 h 502"/>
                <a:gd name="T44" fmla="*/ 156 w 754"/>
                <a:gd name="T45" fmla="*/ 466 h 502"/>
                <a:gd name="T46" fmla="*/ 142 w 754"/>
                <a:gd name="T47" fmla="*/ 502 h 502"/>
                <a:gd name="T48" fmla="*/ 142 w 754"/>
                <a:gd name="T49" fmla="*/ 502 h 502"/>
                <a:gd name="T50" fmla="*/ 186 w 754"/>
                <a:gd name="T51" fmla="*/ 498 h 502"/>
                <a:gd name="T52" fmla="*/ 240 w 754"/>
                <a:gd name="T53" fmla="*/ 494 h 502"/>
                <a:gd name="T54" fmla="*/ 300 w 754"/>
                <a:gd name="T55" fmla="*/ 484 h 502"/>
                <a:gd name="T56" fmla="*/ 370 w 754"/>
                <a:gd name="T57" fmla="*/ 474 h 502"/>
                <a:gd name="T58" fmla="*/ 370 w 754"/>
                <a:gd name="T59" fmla="*/ 474 h 502"/>
                <a:gd name="T60" fmla="*/ 502 w 754"/>
                <a:gd name="T61" fmla="*/ 450 h 502"/>
                <a:gd name="T62" fmla="*/ 648 w 754"/>
                <a:gd name="T63" fmla="*/ 420 h 502"/>
                <a:gd name="T64" fmla="*/ 648 w 754"/>
                <a:gd name="T65" fmla="*/ 420 h 502"/>
                <a:gd name="T66" fmla="*/ 682 w 754"/>
                <a:gd name="T67" fmla="*/ 366 h 502"/>
                <a:gd name="T68" fmla="*/ 696 w 754"/>
                <a:gd name="T69" fmla="*/ 340 h 502"/>
                <a:gd name="T70" fmla="*/ 708 w 754"/>
                <a:gd name="T71" fmla="*/ 312 h 502"/>
                <a:gd name="T72" fmla="*/ 718 w 754"/>
                <a:gd name="T73" fmla="*/ 286 h 502"/>
                <a:gd name="T74" fmla="*/ 728 w 754"/>
                <a:gd name="T75" fmla="*/ 258 h 502"/>
                <a:gd name="T76" fmla="*/ 736 w 754"/>
                <a:gd name="T77" fmla="*/ 232 h 502"/>
                <a:gd name="T78" fmla="*/ 744 w 754"/>
                <a:gd name="T79" fmla="*/ 206 h 502"/>
                <a:gd name="T80" fmla="*/ 748 w 754"/>
                <a:gd name="T81" fmla="*/ 180 h 502"/>
                <a:gd name="T82" fmla="*/ 752 w 754"/>
                <a:gd name="T83" fmla="*/ 154 h 502"/>
                <a:gd name="T84" fmla="*/ 754 w 754"/>
                <a:gd name="T85" fmla="*/ 130 h 502"/>
                <a:gd name="T86" fmla="*/ 754 w 754"/>
                <a:gd name="T87" fmla="*/ 104 h 502"/>
                <a:gd name="T88" fmla="*/ 752 w 754"/>
                <a:gd name="T89" fmla="*/ 80 h 502"/>
                <a:gd name="T90" fmla="*/ 750 w 754"/>
                <a:gd name="T91" fmla="*/ 56 h 502"/>
                <a:gd name="T92" fmla="*/ 744 w 754"/>
                <a:gd name="T93" fmla="*/ 32 h 502"/>
                <a:gd name="T94" fmla="*/ 738 w 754"/>
                <a:gd name="T95" fmla="*/ 8 h 502"/>
                <a:gd name="T96" fmla="*/ 738 w 754"/>
                <a:gd name="T97" fmla="*/ 8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54" h="502">
                  <a:moveTo>
                    <a:pt x="738" y="8"/>
                  </a:moveTo>
                  <a:lnTo>
                    <a:pt x="738" y="8"/>
                  </a:lnTo>
                  <a:lnTo>
                    <a:pt x="584" y="2"/>
                  </a:lnTo>
                  <a:lnTo>
                    <a:pt x="446" y="0"/>
                  </a:lnTo>
                  <a:lnTo>
                    <a:pt x="446" y="0"/>
                  </a:lnTo>
                  <a:lnTo>
                    <a:pt x="0" y="0"/>
                  </a:lnTo>
                  <a:lnTo>
                    <a:pt x="0" y="0"/>
                  </a:lnTo>
                  <a:lnTo>
                    <a:pt x="32" y="24"/>
                  </a:lnTo>
                  <a:lnTo>
                    <a:pt x="60" y="48"/>
                  </a:lnTo>
                  <a:lnTo>
                    <a:pt x="88" y="74"/>
                  </a:lnTo>
                  <a:lnTo>
                    <a:pt x="110" y="102"/>
                  </a:lnTo>
                  <a:lnTo>
                    <a:pt x="132" y="130"/>
                  </a:lnTo>
                  <a:lnTo>
                    <a:pt x="148" y="160"/>
                  </a:lnTo>
                  <a:lnTo>
                    <a:pt x="162" y="192"/>
                  </a:lnTo>
                  <a:lnTo>
                    <a:pt x="174" y="224"/>
                  </a:lnTo>
                  <a:lnTo>
                    <a:pt x="174" y="224"/>
                  </a:lnTo>
                  <a:lnTo>
                    <a:pt x="182" y="258"/>
                  </a:lnTo>
                  <a:lnTo>
                    <a:pt x="186" y="292"/>
                  </a:lnTo>
                  <a:lnTo>
                    <a:pt x="186" y="326"/>
                  </a:lnTo>
                  <a:lnTo>
                    <a:pt x="184" y="360"/>
                  </a:lnTo>
                  <a:lnTo>
                    <a:pt x="178" y="396"/>
                  </a:lnTo>
                  <a:lnTo>
                    <a:pt x="168" y="430"/>
                  </a:lnTo>
                  <a:lnTo>
                    <a:pt x="156" y="466"/>
                  </a:lnTo>
                  <a:lnTo>
                    <a:pt x="142" y="502"/>
                  </a:lnTo>
                  <a:lnTo>
                    <a:pt x="142" y="502"/>
                  </a:lnTo>
                  <a:lnTo>
                    <a:pt x="186" y="498"/>
                  </a:lnTo>
                  <a:lnTo>
                    <a:pt x="240" y="494"/>
                  </a:lnTo>
                  <a:lnTo>
                    <a:pt x="300" y="484"/>
                  </a:lnTo>
                  <a:lnTo>
                    <a:pt x="370" y="474"/>
                  </a:lnTo>
                  <a:lnTo>
                    <a:pt x="370" y="474"/>
                  </a:lnTo>
                  <a:lnTo>
                    <a:pt x="502" y="450"/>
                  </a:lnTo>
                  <a:lnTo>
                    <a:pt x="648" y="420"/>
                  </a:lnTo>
                  <a:lnTo>
                    <a:pt x="648" y="420"/>
                  </a:lnTo>
                  <a:lnTo>
                    <a:pt x="682" y="366"/>
                  </a:lnTo>
                  <a:lnTo>
                    <a:pt x="696" y="340"/>
                  </a:lnTo>
                  <a:lnTo>
                    <a:pt x="708" y="312"/>
                  </a:lnTo>
                  <a:lnTo>
                    <a:pt x="718" y="286"/>
                  </a:lnTo>
                  <a:lnTo>
                    <a:pt x="728" y="258"/>
                  </a:lnTo>
                  <a:lnTo>
                    <a:pt x="736" y="232"/>
                  </a:lnTo>
                  <a:lnTo>
                    <a:pt x="744" y="206"/>
                  </a:lnTo>
                  <a:lnTo>
                    <a:pt x="748" y="180"/>
                  </a:lnTo>
                  <a:lnTo>
                    <a:pt x="752" y="154"/>
                  </a:lnTo>
                  <a:lnTo>
                    <a:pt x="754" y="130"/>
                  </a:lnTo>
                  <a:lnTo>
                    <a:pt x="754" y="104"/>
                  </a:lnTo>
                  <a:lnTo>
                    <a:pt x="752" y="80"/>
                  </a:lnTo>
                  <a:lnTo>
                    <a:pt x="750" y="56"/>
                  </a:lnTo>
                  <a:lnTo>
                    <a:pt x="744" y="32"/>
                  </a:lnTo>
                  <a:lnTo>
                    <a:pt x="738" y="8"/>
                  </a:lnTo>
                  <a:lnTo>
                    <a:pt x="738" y="8"/>
                  </a:lnTo>
                  <a:close/>
                </a:path>
              </a:pathLst>
            </a:custGeom>
            <a:solidFill>
              <a:schemeClr val="accent2"/>
            </a:solidFill>
            <a:ln>
              <a:solidFill>
                <a:schemeClr val="accent2"/>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192" name="Freeform 166">
              <a:extLst>
                <a:ext uri="{FF2B5EF4-FFF2-40B4-BE49-F238E27FC236}">
                  <a16:creationId xmlns:a16="http://schemas.microsoft.com/office/drawing/2014/main" id="{7C6EEB1B-D78B-44D8-B7A1-4BD58018A980}"/>
                </a:ext>
              </a:extLst>
            </p:cNvPr>
            <p:cNvSpPr>
              <a:spLocks/>
            </p:cNvSpPr>
            <p:nvPr/>
          </p:nvSpPr>
          <p:spPr bwMode="auto">
            <a:xfrm>
              <a:off x="13982838" y="3543585"/>
              <a:ext cx="113553" cy="216968"/>
            </a:xfrm>
            <a:custGeom>
              <a:avLst/>
              <a:gdLst>
                <a:gd name="T0" fmla="*/ 102 w 112"/>
                <a:gd name="T1" fmla="*/ 0 h 214"/>
                <a:gd name="T2" fmla="*/ 102 w 112"/>
                <a:gd name="T3" fmla="*/ 0 h 214"/>
                <a:gd name="T4" fmla="*/ 104 w 112"/>
                <a:gd name="T5" fmla="*/ 26 h 214"/>
                <a:gd name="T6" fmla="*/ 110 w 112"/>
                <a:gd name="T7" fmla="*/ 86 h 214"/>
                <a:gd name="T8" fmla="*/ 112 w 112"/>
                <a:gd name="T9" fmla="*/ 122 h 214"/>
                <a:gd name="T10" fmla="*/ 110 w 112"/>
                <a:gd name="T11" fmla="*/ 158 h 214"/>
                <a:gd name="T12" fmla="*/ 108 w 112"/>
                <a:gd name="T13" fmla="*/ 190 h 214"/>
                <a:gd name="T14" fmla="*/ 106 w 112"/>
                <a:gd name="T15" fmla="*/ 202 h 214"/>
                <a:gd name="T16" fmla="*/ 102 w 112"/>
                <a:gd name="T17" fmla="*/ 214 h 214"/>
                <a:gd name="T18" fmla="*/ 102 w 112"/>
                <a:gd name="T19" fmla="*/ 214 h 214"/>
                <a:gd name="T20" fmla="*/ 86 w 112"/>
                <a:gd name="T21" fmla="*/ 206 h 214"/>
                <a:gd name="T22" fmla="*/ 68 w 112"/>
                <a:gd name="T23" fmla="*/ 196 h 214"/>
                <a:gd name="T24" fmla="*/ 50 w 112"/>
                <a:gd name="T25" fmla="*/ 184 h 214"/>
                <a:gd name="T26" fmla="*/ 32 w 112"/>
                <a:gd name="T27" fmla="*/ 168 h 214"/>
                <a:gd name="T28" fmla="*/ 14 w 112"/>
                <a:gd name="T29" fmla="*/ 152 h 214"/>
                <a:gd name="T30" fmla="*/ 8 w 112"/>
                <a:gd name="T31" fmla="*/ 142 h 214"/>
                <a:gd name="T32" fmla="*/ 4 w 112"/>
                <a:gd name="T33" fmla="*/ 132 h 214"/>
                <a:gd name="T34" fmla="*/ 0 w 112"/>
                <a:gd name="T35" fmla="*/ 122 h 214"/>
                <a:gd name="T36" fmla="*/ 0 w 112"/>
                <a:gd name="T37" fmla="*/ 112 h 214"/>
                <a:gd name="T38" fmla="*/ 0 w 112"/>
                <a:gd name="T39" fmla="*/ 112 h 214"/>
                <a:gd name="T40" fmla="*/ 2 w 112"/>
                <a:gd name="T41" fmla="*/ 102 h 214"/>
                <a:gd name="T42" fmla="*/ 4 w 112"/>
                <a:gd name="T43" fmla="*/ 92 h 214"/>
                <a:gd name="T44" fmla="*/ 10 w 112"/>
                <a:gd name="T45" fmla="*/ 82 h 214"/>
                <a:gd name="T46" fmla="*/ 16 w 112"/>
                <a:gd name="T47" fmla="*/ 72 h 214"/>
                <a:gd name="T48" fmla="*/ 32 w 112"/>
                <a:gd name="T49" fmla="*/ 52 h 214"/>
                <a:gd name="T50" fmla="*/ 52 w 112"/>
                <a:gd name="T51" fmla="*/ 36 h 214"/>
                <a:gd name="T52" fmla="*/ 70 w 112"/>
                <a:gd name="T53" fmla="*/ 20 h 214"/>
                <a:gd name="T54" fmla="*/ 86 w 112"/>
                <a:gd name="T55" fmla="*/ 10 h 214"/>
                <a:gd name="T56" fmla="*/ 102 w 112"/>
                <a:gd name="T57" fmla="*/ 0 h 214"/>
                <a:gd name="T58" fmla="*/ 102 w 112"/>
                <a:gd name="T59"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2" h="214">
                  <a:moveTo>
                    <a:pt x="102" y="0"/>
                  </a:moveTo>
                  <a:lnTo>
                    <a:pt x="102" y="0"/>
                  </a:lnTo>
                  <a:lnTo>
                    <a:pt x="104" y="26"/>
                  </a:lnTo>
                  <a:lnTo>
                    <a:pt x="110" y="86"/>
                  </a:lnTo>
                  <a:lnTo>
                    <a:pt x="112" y="122"/>
                  </a:lnTo>
                  <a:lnTo>
                    <a:pt x="110" y="158"/>
                  </a:lnTo>
                  <a:lnTo>
                    <a:pt x="108" y="190"/>
                  </a:lnTo>
                  <a:lnTo>
                    <a:pt x="106" y="202"/>
                  </a:lnTo>
                  <a:lnTo>
                    <a:pt x="102" y="214"/>
                  </a:lnTo>
                  <a:lnTo>
                    <a:pt x="102" y="214"/>
                  </a:lnTo>
                  <a:lnTo>
                    <a:pt x="86" y="206"/>
                  </a:lnTo>
                  <a:lnTo>
                    <a:pt x="68" y="196"/>
                  </a:lnTo>
                  <a:lnTo>
                    <a:pt x="50" y="184"/>
                  </a:lnTo>
                  <a:lnTo>
                    <a:pt x="32" y="168"/>
                  </a:lnTo>
                  <a:lnTo>
                    <a:pt x="14" y="152"/>
                  </a:lnTo>
                  <a:lnTo>
                    <a:pt x="8" y="142"/>
                  </a:lnTo>
                  <a:lnTo>
                    <a:pt x="4" y="132"/>
                  </a:lnTo>
                  <a:lnTo>
                    <a:pt x="0" y="122"/>
                  </a:lnTo>
                  <a:lnTo>
                    <a:pt x="0" y="112"/>
                  </a:lnTo>
                  <a:lnTo>
                    <a:pt x="0" y="112"/>
                  </a:lnTo>
                  <a:lnTo>
                    <a:pt x="2" y="102"/>
                  </a:lnTo>
                  <a:lnTo>
                    <a:pt x="4" y="92"/>
                  </a:lnTo>
                  <a:lnTo>
                    <a:pt x="10" y="82"/>
                  </a:lnTo>
                  <a:lnTo>
                    <a:pt x="16" y="72"/>
                  </a:lnTo>
                  <a:lnTo>
                    <a:pt x="32" y="52"/>
                  </a:lnTo>
                  <a:lnTo>
                    <a:pt x="52" y="36"/>
                  </a:lnTo>
                  <a:lnTo>
                    <a:pt x="70" y="20"/>
                  </a:lnTo>
                  <a:lnTo>
                    <a:pt x="86" y="10"/>
                  </a:lnTo>
                  <a:lnTo>
                    <a:pt x="102" y="0"/>
                  </a:lnTo>
                  <a:lnTo>
                    <a:pt x="102"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193" name="Freeform 190">
              <a:extLst>
                <a:ext uri="{FF2B5EF4-FFF2-40B4-BE49-F238E27FC236}">
                  <a16:creationId xmlns:a16="http://schemas.microsoft.com/office/drawing/2014/main" id="{5262E2D9-AD83-4FA0-9F3F-162EB8833B17}"/>
                </a:ext>
              </a:extLst>
            </p:cNvPr>
            <p:cNvSpPr>
              <a:spLocks/>
            </p:cNvSpPr>
            <p:nvPr/>
          </p:nvSpPr>
          <p:spPr bwMode="auto">
            <a:xfrm>
              <a:off x="14181557" y="3419893"/>
              <a:ext cx="223051" cy="79082"/>
            </a:xfrm>
            <a:custGeom>
              <a:avLst/>
              <a:gdLst>
                <a:gd name="T0" fmla="*/ 0 w 220"/>
                <a:gd name="T1" fmla="*/ 76 h 78"/>
                <a:gd name="T2" fmla="*/ 0 w 220"/>
                <a:gd name="T3" fmla="*/ 76 h 78"/>
                <a:gd name="T4" fmla="*/ 62 w 220"/>
                <a:gd name="T5" fmla="*/ 78 h 78"/>
                <a:gd name="T6" fmla="*/ 98 w 220"/>
                <a:gd name="T7" fmla="*/ 76 h 78"/>
                <a:gd name="T8" fmla="*/ 134 w 220"/>
                <a:gd name="T9" fmla="*/ 76 h 78"/>
                <a:gd name="T10" fmla="*/ 168 w 220"/>
                <a:gd name="T11" fmla="*/ 72 h 78"/>
                <a:gd name="T12" fmla="*/ 182 w 220"/>
                <a:gd name="T13" fmla="*/ 68 h 78"/>
                <a:gd name="T14" fmla="*/ 194 w 220"/>
                <a:gd name="T15" fmla="*/ 64 h 78"/>
                <a:gd name="T16" fmla="*/ 206 w 220"/>
                <a:gd name="T17" fmla="*/ 58 h 78"/>
                <a:gd name="T18" fmla="*/ 214 w 220"/>
                <a:gd name="T19" fmla="*/ 52 h 78"/>
                <a:gd name="T20" fmla="*/ 218 w 220"/>
                <a:gd name="T21" fmla="*/ 46 h 78"/>
                <a:gd name="T22" fmla="*/ 220 w 220"/>
                <a:gd name="T23" fmla="*/ 36 h 78"/>
                <a:gd name="T24" fmla="*/ 220 w 220"/>
                <a:gd name="T25" fmla="*/ 36 h 78"/>
                <a:gd name="T26" fmla="*/ 218 w 220"/>
                <a:gd name="T27" fmla="*/ 28 h 78"/>
                <a:gd name="T28" fmla="*/ 214 w 220"/>
                <a:gd name="T29" fmla="*/ 20 h 78"/>
                <a:gd name="T30" fmla="*/ 208 w 220"/>
                <a:gd name="T31" fmla="*/ 14 h 78"/>
                <a:gd name="T32" fmla="*/ 198 w 220"/>
                <a:gd name="T33" fmla="*/ 10 h 78"/>
                <a:gd name="T34" fmla="*/ 186 w 220"/>
                <a:gd name="T35" fmla="*/ 6 h 78"/>
                <a:gd name="T36" fmla="*/ 174 w 220"/>
                <a:gd name="T37" fmla="*/ 4 h 78"/>
                <a:gd name="T38" fmla="*/ 148 w 220"/>
                <a:gd name="T39" fmla="*/ 0 h 78"/>
                <a:gd name="T40" fmla="*/ 122 w 220"/>
                <a:gd name="T41" fmla="*/ 0 h 78"/>
                <a:gd name="T42" fmla="*/ 98 w 220"/>
                <a:gd name="T43" fmla="*/ 0 h 78"/>
                <a:gd name="T44" fmla="*/ 76 w 220"/>
                <a:gd name="T45" fmla="*/ 2 h 78"/>
                <a:gd name="T46" fmla="*/ 0 w 220"/>
                <a:gd name="T47" fmla="*/ 7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0" h="78">
                  <a:moveTo>
                    <a:pt x="0" y="76"/>
                  </a:moveTo>
                  <a:lnTo>
                    <a:pt x="0" y="76"/>
                  </a:lnTo>
                  <a:lnTo>
                    <a:pt x="62" y="78"/>
                  </a:lnTo>
                  <a:lnTo>
                    <a:pt x="98" y="76"/>
                  </a:lnTo>
                  <a:lnTo>
                    <a:pt x="134" y="76"/>
                  </a:lnTo>
                  <a:lnTo>
                    <a:pt x="168" y="72"/>
                  </a:lnTo>
                  <a:lnTo>
                    <a:pt x="182" y="68"/>
                  </a:lnTo>
                  <a:lnTo>
                    <a:pt x="194" y="64"/>
                  </a:lnTo>
                  <a:lnTo>
                    <a:pt x="206" y="58"/>
                  </a:lnTo>
                  <a:lnTo>
                    <a:pt x="214" y="52"/>
                  </a:lnTo>
                  <a:lnTo>
                    <a:pt x="218" y="46"/>
                  </a:lnTo>
                  <a:lnTo>
                    <a:pt x="220" y="36"/>
                  </a:lnTo>
                  <a:lnTo>
                    <a:pt x="220" y="36"/>
                  </a:lnTo>
                  <a:lnTo>
                    <a:pt x="218" y="28"/>
                  </a:lnTo>
                  <a:lnTo>
                    <a:pt x="214" y="20"/>
                  </a:lnTo>
                  <a:lnTo>
                    <a:pt x="208" y="14"/>
                  </a:lnTo>
                  <a:lnTo>
                    <a:pt x="198" y="10"/>
                  </a:lnTo>
                  <a:lnTo>
                    <a:pt x="186" y="6"/>
                  </a:lnTo>
                  <a:lnTo>
                    <a:pt x="174" y="4"/>
                  </a:lnTo>
                  <a:lnTo>
                    <a:pt x="148" y="0"/>
                  </a:lnTo>
                  <a:lnTo>
                    <a:pt x="122" y="0"/>
                  </a:lnTo>
                  <a:lnTo>
                    <a:pt x="98" y="0"/>
                  </a:lnTo>
                  <a:lnTo>
                    <a:pt x="76" y="2"/>
                  </a:lnTo>
                  <a:lnTo>
                    <a:pt x="0" y="76"/>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194" name="Freeform 191">
              <a:extLst>
                <a:ext uri="{FF2B5EF4-FFF2-40B4-BE49-F238E27FC236}">
                  <a16:creationId xmlns:a16="http://schemas.microsoft.com/office/drawing/2014/main" id="{6C15D361-E04A-48AD-A1E0-7F553893D688}"/>
                </a:ext>
              </a:extLst>
            </p:cNvPr>
            <p:cNvSpPr>
              <a:spLocks/>
            </p:cNvSpPr>
            <p:nvPr/>
          </p:nvSpPr>
          <p:spPr bwMode="auto">
            <a:xfrm>
              <a:off x="13974727" y="3292146"/>
              <a:ext cx="4748968" cy="525185"/>
            </a:xfrm>
            <a:custGeom>
              <a:avLst/>
              <a:gdLst>
                <a:gd name="T0" fmla="*/ 276 w 4684"/>
                <a:gd name="T1" fmla="*/ 516 h 518"/>
                <a:gd name="T2" fmla="*/ 170 w 4684"/>
                <a:gd name="T3" fmla="*/ 492 h 518"/>
                <a:gd name="T4" fmla="*/ 120 w 4684"/>
                <a:gd name="T5" fmla="*/ 474 h 518"/>
                <a:gd name="T6" fmla="*/ 36 w 4684"/>
                <a:gd name="T7" fmla="*/ 426 h 518"/>
                <a:gd name="T8" fmla="*/ 0 w 4684"/>
                <a:gd name="T9" fmla="*/ 370 h 518"/>
                <a:gd name="T10" fmla="*/ 2 w 4684"/>
                <a:gd name="T11" fmla="*/ 342 h 518"/>
                <a:gd name="T12" fmla="*/ 48 w 4684"/>
                <a:gd name="T13" fmla="*/ 280 h 518"/>
                <a:gd name="T14" fmla="*/ 102 w 4684"/>
                <a:gd name="T15" fmla="*/ 242 h 518"/>
                <a:gd name="T16" fmla="*/ 200 w 4684"/>
                <a:gd name="T17" fmla="*/ 196 h 518"/>
                <a:gd name="T18" fmla="*/ 236 w 4684"/>
                <a:gd name="T19" fmla="*/ 154 h 518"/>
                <a:gd name="T20" fmla="*/ 354 w 4684"/>
                <a:gd name="T21" fmla="*/ 80 h 518"/>
                <a:gd name="T22" fmla="*/ 512 w 4684"/>
                <a:gd name="T23" fmla="*/ 28 h 518"/>
                <a:gd name="T24" fmla="*/ 714 w 4684"/>
                <a:gd name="T25" fmla="*/ 0 h 518"/>
                <a:gd name="T26" fmla="*/ 714 w 4684"/>
                <a:gd name="T27" fmla="*/ 16 h 518"/>
                <a:gd name="T28" fmla="*/ 514 w 4684"/>
                <a:gd name="T29" fmla="*/ 44 h 518"/>
                <a:gd name="T30" fmla="*/ 360 w 4684"/>
                <a:gd name="T31" fmla="*/ 94 h 518"/>
                <a:gd name="T32" fmla="*/ 246 w 4684"/>
                <a:gd name="T33" fmla="*/ 166 h 518"/>
                <a:gd name="T34" fmla="*/ 210 w 4684"/>
                <a:gd name="T35" fmla="*/ 206 h 518"/>
                <a:gd name="T36" fmla="*/ 176 w 4684"/>
                <a:gd name="T37" fmla="*/ 222 h 518"/>
                <a:gd name="T38" fmla="*/ 110 w 4684"/>
                <a:gd name="T39" fmla="*/ 256 h 518"/>
                <a:gd name="T40" fmla="*/ 44 w 4684"/>
                <a:gd name="T41" fmla="*/ 306 h 518"/>
                <a:gd name="T42" fmla="*/ 16 w 4684"/>
                <a:gd name="T43" fmla="*/ 360 h 518"/>
                <a:gd name="T44" fmla="*/ 24 w 4684"/>
                <a:gd name="T45" fmla="*/ 388 h 518"/>
                <a:gd name="T46" fmla="*/ 82 w 4684"/>
                <a:gd name="T47" fmla="*/ 438 h 518"/>
                <a:gd name="T48" fmla="*/ 126 w 4684"/>
                <a:gd name="T49" fmla="*/ 460 h 518"/>
                <a:gd name="T50" fmla="*/ 278 w 4684"/>
                <a:gd name="T51" fmla="*/ 500 h 518"/>
                <a:gd name="T52" fmla="*/ 324 w 4684"/>
                <a:gd name="T53" fmla="*/ 502 h 518"/>
                <a:gd name="T54" fmla="*/ 3142 w 4684"/>
                <a:gd name="T55" fmla="*/ 502 h 518"/>
                <a:gd name="T56" fmla="*/ 3258 w 4684"/>
                <a:gd name="T57" fmla="*/ 494 h 518"/>
                <a:gd name="T58" fmla="*/ 3620 w 4684"/>
                <a:gd name="T59" fmla="*/ 430 h 518"/>
                <a:gd name="T60" fmla="*/ 4376 w 4684"/>
                <a:gd name="T61" fmla="*/ 250 h 518"/>
                <a:gd name="T62" fmla="*/ 4624 w 4684"/>
                <a:gd name="T63" fmla="*/ 174 h 518"/>
                <a:gd name="T64" fmla="*/ 4652 w 4684"/>
                <a:gd name="T65" fmla="*/ 158 h 518"/>
                <a:gd name="T66" fmla="*/ 4668 w 4684"/>
                <a:gd name="T67" fmla="*/ 128 h 518"/>
                <a:gd name="T68" fmla="*/ 4660 w 4684"/>
                <a:gd name="T69" fmla="*/ 106 h 518"/>
                <a:gd name="T70" fmla="*/ 4634 w 4684"/>
                <a:gd name="T71" fmla="*/ 94 h 518"/>
                <a:gd name="T72" fmla="*/ 4348 w 4684"/>
                <a:gd name="T73" fmla="*/ 66 h 518"/>
                <a:gd name="T74" fmla="*/ 3630 w 4684"/>
                <a:gd name="T75" fmla="*/ 20 h 518"/>
                <a:gd name="T76" fmla="*/ 3466 w 4684"/>
                <a:gd name="T77" fmla="*/ 16 h 518"/>
                <a:gd name="T78" fmla="*/ 714 w 4684"/>
                <a:gd name="T79" fmla="*/ 8 h 518"/>
                <a:gd name="T80" fmla="*/ 3466 w 4684"/>
                <a:gd name="T81" fmla="*/ 0 h 518"/>
                <a:gd name="T82" fmla="*/ 3812 w 4684"/>
                <a:gd name="T83" fmla="*/ 12 h 518"/>
                <a:gd name="T84" fmla="*/ 4490 w 4684"/>
                <a:gd name="T85" fmla="*/ 62 h 518"/>
                <a:gd name="T86" fmla="*/ 4636 w 4684"/>
                <a:gd name="T87" fmla="*/ 78 h 518"/>
                <a:gd name="T88" fmla="*/ 4670 w 4684"/>
                <a:gd name="T89" fmla="*/ 96 h 518"/>
                <a:gd name="T90" fmla="*/ 4684 w 4684"/>
                <a:gd name="T91" fmla="*/ 128 h 518"/>
                <a:gd name="T92" fmla="*/ 4680 w 4684"/>
                <a:gd name="T93" fmla="*/ 146 h 518"/>
                <a:gd name="T94" fmla="*/ 4654 w 4684"/>
                <a:gd name="T95" fmla="*/ 178 h 518"/>
                <a:gd name="T96" fmla="*/ 4630 w 4684"/>
                <a:gd name="T97" fmla="*/ 190 h 518"/>
                <a:gd name="T98" fmla="*/ 4280 w 4684"/>
                <a:gd name="T99" fmla="*/ 292 h 518"/>
                <a:gd name="T100" fmla="*/ 3520 w 4684"/>
                <a:gd name="T101" fmla="*/ 466 h 518"/>
                <a:gd name="T102" fmla="*/ 3194 w 4684"/>
                <a:gd name="T103" fmla="*/ 516 h 518"/>
                <a:gd name="T104" fmla="*/ 324 w 4684"/>
                <a:gd name="T105" fmla="*/ 518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684" h="518">
                  <a:moveTo>
                    <a:pt x="324" y="518"/>
                  </a:moveTo>
                  <a:lnTo>
                    <a:pt x="324" y="518"/>
                  </a:lnTo>
                  <a:lnTo>
                    <a:pt x="300" y="518"/>
                  </a:lnTo>
                  <a:lnTo>
                    <a:pt x="276" y="516"/>
                  </a:lnTo>
                  <a:lnTo>
                    <a:pt x="250" y="512"/>
                  </a:lnTo>
                  <a:lnTo>
                    <a:pt x="224" y="506"/>
                  </a:lnTo>
                  <a:lnTo>
                    <a:pt x="196" y="500"/>
                  </a:lnTo>
                  <a:lnTo>
                    <a:pt x="170" y="492"/>
                  </a:lnTo>
                  <a:lnTo>
                    <a:pt x="144" y="484"/>
                  </a:lnTo>
                  <a:lnTo>
                    <a:pt x="120" y="474"/>
                  </a:lnTo>
                  <a:lnTo>
                    <a:pt x="120" y="474"/>
                  </a:lnTo>
                  <a:lnTo>
                    <a:pt x="120" y="474"/>
                  </a:lnTo>
                  <a:lnTo>
                    <a:pt x="96" y="464"/>
                  </a:lnTo>
                  <a:lnTo>
                    <a:pt x="74" y="452"/>
                  </a:lnTo>
                  <a:lnTo>
                    <a:pt x="54" y="440"/>
                  </a:lnTo>
                  <a:lnTo>
                    <a:pt x="36" y="426"/>
                  </a:lnTo>
                  <a:lnTo>
                    <a:pt x="20" y="410"/>
                  </a:lnTo>
                  <a:lnTo>
                    <a:pt x="10" y="394"/>
                  </a:lnTo>
                  <a:lnTo>
                    <a:pt x="2" y="378"/>
                  </a:lnTo>
                  <a:lnTo>
                    <a:pt x="0" y="370"/>
                  </a:lnTo>
                  <a:lnTo>
                    <a:pt x="0" y="360"/>
                  </a:lnTo>
                  <a:lnTo>
                    <a:pt x="0" y="360"/>
                  </a:lnTo>
                  <a:lnTo>
                    <a:pt x="0" y="360"/>
                  </a:lnTo>
                  <a:lnTo>
                    <a:pt x="2" y="342"/>
                  </a:lnTo>
                  <a:lnTo>
                    <a:pt x="10" y="326"/>
                  </a:lnTo>
                  <a:lnTo>
                    <a:pt x="20" y="310"/>
                  </a:lnTo>
                  <a:lnTo>
                    <a:pt x="32" y="294"/>
                  </a:lnTo>
                  <a:lnTo>
                    <a:pt x="48" y="280"/>
                  </a:lnTo>
                  <a:lnTo>
                    <a:pt x="66" y="266"/>
                  </a:lnTo>
                  <a:lnTo>
                    <a:pt x="102" y="242"/>
                  </a:lnTo>
                  <a:lnTo>
                    <a:pt x="102" y="242"/>
                  </a:lnTo>
                  <a:lnTo>
                    <a:pt x="102" y="242"/>
                  </a:lnTo>
                  <a:lnTo>
                    <a:pt x="134" y="226"/>
                  </a:lnTo>
                  <a:lnTo>
                    <a:pt x="164" y="212"/>
                  </a:lnTo>
                  <a:lnTo>
                    <a:pt x="200" y="196"/>
                  </a:lnTo>
                  <a:lnTo>
                    <a:pt x="200" y="196"/>
                  </a:lnTo>
                  <a:lnTo>
                    <a:pt x="200" y="196"/>
                  </a:lnTo>
                  <a:lnTo>
                    <a:pt x="210" y="180"/>
                  </a:lnTo>
                  <a:lnTo>
                    <a:pt x="222" y="166"/>
                  </a:lnTo>
                  <a:lnTo>
                    <a:pt x="236" y="154"/>
                  </a:lnTo>
                  <a:lnTo>
                    <a:pt x="250" y="140"/>
                  </a:lnTo>
                  <a:lnTo>
                    <a:pt x="282" y="118"/>
                  </a:lnTo>
                  <a:lnTo>
                    <a:pt x="318" y="98"/>
                  </a:lnTo>
                  <a:lnTo>
                    <a:pt x="354" y="80"/>
                  </a:lnTo>
                  <a:lnTo>
                    <a:pt x="394" y="64"/>
                  </a:lnTo>
                  <a:lnTo>
                    <a:pt x="434" y="50"/>
                  </a:lnTo>
                  <a:lnTo>
                    <a:pt x="472" y="38"/>
                  </a:lnTo>
                  <a:lnTo>
                    <a:pt x="512" y="28"/>
                  </a:lnTo>
                  <a:lnTo>
                    <a:pt x="550" y="20"/>
                  </a:lnTo>
                  <a:lnTo>
                    <a:pt x="620" y="8"/>
                  </a:lnTo>
                  <a:lnTo>
                    <a:pt x="676" y="2"/>
                  </a:lnTo>
                  <a:lnTo>
                    <a:pt x="714" y="0"/>
                  </a:lnTo>
                  <a:lnTo>
                    <a:pt x="714" y="0"/>
                  </a:lnTo>
                  <a:lnTo>
                    <a:pt x="714" y="8"/>
                  </a:lnTo>
                  <a:lnTo>
                    <a:pt x="714" y="16"/>
                  </a:lnTo>
                  <a:lnTo>
                    <a:pt x="714" y="16"/>
                  </a:lnTo>
                  <a:lnTo>
                    <a:pt x="678" y="18"/>
                  </a:lnTo>
                  <a:lnTo>
                    <a:pt x="622" y="24"/>
                  </a:lnTo>
                  <a:lnTo>
                    <a:pt x="552" y="36"/>
                  </a:lnTo>
                  <a:lnTo>
                    <a:pt x="514" y="44"/>
                  </a:lnTo>
                  <a:lnTo>
                    <a:pt x="476" y="54"/>
                  </a:lnTo>
                  <a:lnTo>
                    <a:pt x="436" y="66"/>
                  </a:lnTo>
                  <a:lnTo>
                    <a:pt x="398" y="78"/>
                  </a:lnTo>
                  <a:lnTo>
                    <a:pt x="360" y="94"/>
                  </a:lnTo>
                  <a:lnTo>
                    <a:pt x="324" y="112"/>
                  </a:lnTo>
                  <a:lnTo>
                    <a:pt x="290" y="132"/>
                  </a:lnTo>
                  <a:lnTo>
                    <a:pt x="258" y="154"/>
                  </a:lnTo>
                  <a:lnTo>
                    <a:pt x="246" y="166"/>
                  </a:lnTo>
                  <a:lnTo>
                    <a:pt x="232" y="180"/>
                  </a:lnTo>
                  <a:lnTo>
                    <a:pt x="222" y="192"/>
                  </a:lnTo>
                  <a:lnTo>
                    <a:pt x="210" y="206"/>
                  </a:lnTo>
                  <a:lnTo>
                    <a:pt x="210" y="206"/>
                  </a:lnTo>
                  <a:lnTo>
                    <a:pt x="210" y="208"/>
                  </a:lnTo>
                  <a:lnTo>
                    <a:pt x="208" y="210"/>
                  </a:lnTo>
                  <a:lnTo>
                    <a:pt x="208" y="210"/>
                  </a:lnTo>
                  <a:lnTo>
                    <a:pt x="176" y="222"/>
                  </a:lnTo>
                  <a:lnTo>
                    <a:pt x="146" y="238"/>
                  </a:lnTo>
                  <a:lnTo>
                    <a:pt x="110" y="256"/>
                  </a:lnTo>
                  <a:lnTo>
                    <a:pt x="110" y="256"/>
                  </a:lnTo>
                  <a:lnTo>
                    <a:pt x="110" y="256"/>
                  </a:lnTo>
                  <a:lnTo>
                    <a:pt x="92" y="268"/>
                  </a:lnTo>
                  <a:lnTo>
                    <a:pt x="74" y="280"/>
                  </a:lnTo>
                  <a:lnTo>
                    <a:pt x="58" y="292"/>
                  </a:lnTo>
                  <a:lnTo>
                    <a:pt x="44" y="306"/>
                  </a:lnTo>
                  <a:lnTo>
                    <a:pt x="32" y="320"/>
                  </a:lnTo>
                  <a:lnTo>
                    <a:pt x="24" y="332"/>
                  </a:lnTo>
                  <a:lnTo>
                    <a:pt x="18" y="346"/>
                  </a:lnTo>
                  <a:lnTo>
                    <a:pt x="16" y="360"/>
                  </a:lnTo>
                  <a:lnTo>
                    <a:pt x="16" y="360"/>
                  </a:lnTo>
                  <a:lnTo>
                    <a:pt x="16" y="360"/>
                  </a:lnTo>
                  <a:lnTo>
                    <a:pt x="18" y="374"/>
                  </a:lnTo>
                  <a:lnTo>
                    <a:pt x="24" y="388"/>
                  </a:lnTo>
                  <a:lnTo>
                    <a:pt x="34" y="400"/>
                  </a:lnTo>
                  <a:lnTo>
                    <a:pt x="46" y="414"/>
                  </a:lnTo>
                  <a:lnTo>
                    <a:pt x="62" y="426"/>
                  </a:lnTo>
                  <a:lnTo>
                    <a:pt x="82" y="438"/>
                  </a:lnTo>
                  <a:lnTo>
                    <a:pt x="102" y="450"/>
                  </a:lnTo>
                  <a:lnTo>
                    <a:pt x="126" y="460"/>
                  </a:lnTo>
                  <a:lnTo>
                    <a:pt x="126" y="460"/>
                  </a:lnTo>
                  <a:lnTo>
                    <a:pt x="126" y="460"/>
                  </a:lnTo>
                  <a:lnTo>
                    <a:pt x="150" y="470"/>
                  </a:lnTo>
                  <a:lnTo>
                    <a:pt x="176" y="478"/>
                  </a:lnTo>
                  <a:lnTo>
                    <a:pt x="228" y="490"/>
                  </a:lnTo>
                  <a:lnTo>
                    <a:pt x="278" y="500"/>
                  </a:lnTo>
                  <a:lnTo>
                    <a:pt x="302" y="502"/>
                  </a:lnTo>
                  <a:lnTo>
                    <a:pt x="324" y="502"/>
                  </a:lnTo>
                  <a:lnTo>
                    <a:pt x="324" y="502"/>
                  </a:lnTo>
                  <a:lnTo>
                    <a:pt x="324" y="502"/>
                  </a:lnTo>
                  <a:lnTo>
                    <a:pt x="1776" y="502"/>
                  </a:lnTo>
                  <a:lnTo>
                    <a:pt x="1776" y="502"/>
                  </a:lnTo>
                  <a:lnTo>
                    <a:pt x="1776" y="502"/>
                  </a:lnTo>
                  <a:lnTo>
                    <a:pt x="3142" y="502"/>
                  </a:lnTo>
                  <a:lnTo>
                    <a:pt x="3142" y="502"/>
                  </a:lnTo>
                  <a:lnTo>
                    <a:pt x="3142" y="502"/>
                  </a:lnTo>
                  <a:lnTo>
                    <a:pt x="3192" y="500"/>
                  </a:lnTo>
                  <a:lnTo>
                    <a:pt x="3258" y="494"/>
                  </a:lnTo>
                  <a:lnTo>
                    <a:pt x="3334" y="482"/>
                  </a:lnTo>
                  <a:lnTo>
                    <a:pt x="3422" y="468"/>
                  </a:lnTo>
                  <a:lnTo>
                    <a:pt x="3518" y="452"/>
                  </a:lnTo>
                  <a:lnTo>
                    <a:pt x="3620" y="430"/>
                  </a:lnTo>
                  <a:lnTo>
                    <a:pt x="3838" y="384"/>
                  </a:lnTo>
                  <a:lnTo>
                    <a:pt x="4060" y="332"/>
                  </a:lnTo>
                  <a:lnTo>
                    <a:pt x="4276" y="278"/>
                  </a:lnTo>
                  <a:lnTo>
                    <a:pt x="4376" y="250"/>
                  </a:lnTo>
                  <a:lnTo>
                    <a:pt x="4468" y="224"/>
                  </a:lnTo>
                  <a:lnTo>
                    <a:pt x="4552" y="198"/>
                  </a:lnTo>
                  <a:lnTo>
                    <a:pt x="4624" y="174"/>
                  </a:lnTo>
                  <a:lnTo>
                    <a:pt x="4624" y="174"/>
                  </a:lnTo>
                  <a:lnTo>
                    <a:pt x="4624" y="174"/>
                  </a:lnTo>
                  <a:lnTo>
                    <a:pt x="4636" y="170"/>
                  </a:lnTo>
                  <a:lnTo>
                    <a:pt x="4644" y="164"/>
                  </a:lnTo>
                  <a:lnTo>
                    <a:pt x="4652" y="158"/>
                  </a:lnTo>
                  <a:lnTo>
                    <a:pt x="4658" y="152"/>
                  </a:lnTo>
                  <a:lnTo>
                    <a:pt x="4662" y="146"/>
                  </a:lnTo>
                  <a:lnTo>
                    <a:pt x="4666" y="140"/>
                  </a:lnTo>
                  <a:lnTo>
                    <a:pt x="4668" y="128"/>
                  </a:lnTo>
                  <a:lnTo>
                    <a:pt x="4668" y="128"/>
                  </a:lnTo>
                  <a:lnTo>
                    <a:pt x="4668" y="128"/>
                  </a:lnTo>
                  <a:lnTo>
                    <a:pt x="4666" y="118"/>
                  </a:lnTo>
                  <a:lnTo>
                    <a:pt x="4660" y="106"/>
                  </a:lnTo>
                  <a:lnTo>
                    <a:pt x="4648" y="98"/>
                  </a:lnTo>
                  <a:lnTo>
                    <a:pt x="4642" y="96"/>
                  </a:lnTo>
                  <a:lnTo>
                    <a:pt x="4634" y="94"/>
                  </a:lnTo>
                  <a:lnTo>
                    <a:pt x="4634" y="94"/>
                  </a:lnTo>
                  <a:lnTo>
                    <a:pt x="4634" y="94"/>
                  </a:lnTo>
                  <a:lnTo>
                    <a:pt x="4586" y="88"/>
                  </a:lnTo>
                  <a:lnTo>
                    <a:pt x="4488" y="78"/>
                  </a:lnTo>
                  <a:lnTo>
                    <a:pt x="4348" y="66"/>
                  </a:lnTo>
                  <a:lnTo>
                    <a:pt x="4182" y="52"/>
                  </a:lnTo>
                  <a:lnTo>
                    <a:pt x="3998" y="38"/>
                  </a:lnTo>
                  <a:lnTo>
                    <a:pt x="3810" y="28"/>
                  </a:lnTo>
                  <a:lnTo>
                    <a:pt x="3630" y="20"/>
                  </a:lnTo>
                  <a:lnTo>
                    <a:pt x="3544" y="18"/>
                  </a:lnTo>
                  <a:lnTo>
                    <a:pt x="3466" y="16"/>
                  </a:lnTo>
                  <a:lnTo>
                    <a:pt x="3466" y="16"/>
                  </a:lnTo>
                  <a:lnTo>
                    <a:pt x="3466" y="16"/>
                  </a:lnTo>
                  <a:lnTo>
                    <a:pt x="714" y="16"/>
                  </a:lnTo>
                  <a:lnTo>
                    <a:pt x="714" y="16"/>
                  </a:lnTo>
                  <a:lnTo>
                    <a:pt x="714" y="16"/>
                  </a:lnTo>
                  <a:lnTo>
                    <a:pt x="714" y="8"/>
                  </a:lnTo>
                  <a:lnTo>
                    <a:pt x="714" y="0"/>
                  </a:lnTo>
                  <a:lnTo>
                    <a:pt x="714" y="0"/>
                  </a:lnTo>
                  <a:lnTo>
                    <a:pt x="3466" y="0"/>
                  </a:lnTo>
                  <a:lnTo>
                    <a:pt x="3466" y="0"/>
                  </a:lnTo>
                  <a:lnTo>
                    <a:pt x="3466" y="0"/>
                  </a:lnTo>
                  <a:lnTo>
                    <a:pt x="3546" y="2"/>
                  </a:lnTo>
                  <a:lnTo>
                    <a:pt x="3630" y="4"/>
                  </a:lnTo>
                  <a:lnTo>
                    <a:pt x="3812" y="12"/>
                  </a:lnTo>
                  <a:lnTo>
                    <a:pt x="4000" y="22"/>
                  </a:lnTo>
                  <a:lnTo>
                    <a:pt x="4184" y="36"/>
                  </a:lnTo>
                  <a:lnTo>
                    <a:pt x="4350" y="50"/>
                  </a:lnTo>
                  <a:lnTo>
                    <a:pt x="4490" y="62"/>
                  </a:lnTo>
                  <a:lnTo>
                    <a:pt x="4588" y="72"/>
                  </a:lnTo>
                  <a:lnTo>
                    <a:pt x="4636" y="78"/>
                  </a:lnTo>
                  <a:lnTo>
                    <a:pt x="4636" y="78"/>
                  </a:lnTo>
                  <a:lnTo>
                    <a:pt x="4636" y="78"/>
                  </a:lnTo>
                  <a:lnTo>
                    <a:pt x="4646" y="80"/>
                  </a:lnTo>
                  <a:lnTo>
                    <a:pt x="4656" y="84"/>
                  </a:lnTo>
                  <a:lnTo>
                    <a:pt x="4664" y="90"/>
                  </a:lnTo>
                  <a:lnTo>
                    <a:pt x="4670" y="96"/>
                  </a:lnTo>
                  <a:lnTo>
                    <a:pt x="4676" y="104"/>
                  </a:lnTo>
                  <a:lnTo>
                    <a:pt x="4680" y="112"/>
                  </a:lnTo>
                  <a:lnTo>
                    <a:pt x="4684" y="120"/>
                  </a:lnTo>
                  <a:lnTo>
                    <a:pt x="4684" y="128"/>
                  </a:lnTo>
                  <a:lnTo>
                    <a:pt x="4684" y="128"/>
                  </a:lnTo>
                  <a:lnTo>
                    <a:pt x="4684" y="128"/>
                  </a:lnTo>
                  <a:lnTo>
                    <a:pt x="4684" y="138"/>
                  </a:lnTo>
                  <a:lnTo>
                    <a:pt x="4680" y="146"/>
                  </a:lnTo>
                  <a:lnTo>
                    <a:pt x="4676" y="156"/>
                  </a:lnTo>
                  <a:lnTo>
                    <a:pt x="4670" y="164"/>
                  </a:lnTo>
                  <a:lnTo>
                    <a:pt x="4662" y="170"/>
                  </a:lnTo>
                  <a:lnTo>
                    <a:pt x="4654" y="178"/>
                  </a:lnTo>
                  <a:lnTo>
                    <a:pt x="4642" y="184"/>
                  </a:lnTo>
                  <a:lnTo>
                    <a:pt x="4630" y="190"/>
                  </a:lnTo>
                  <a:lnTo>
                    <a:pt x="4630" y="190"/>
                  </a:lnTo>
                  <a:lnTo>
                    <a:pt x="4630" y="190"/>
                  </a:lnTo>
                  <a:lnTo>
                    <a:pt x="4556" y="214"/>
                  </a:lnTo>
                  <a:lnTo>
                    <a:pt x="4472" y="238"/>
                  </a:lnTo>
                  <a:lnTo>
                    <a:pt x="4380" y="266"/>
                  </a:lnTo>
                  <a:lnTo>
                    <a:pt x="4280" y="292"/>
                  </a:lnTo>
                  <a:lnTo>
                    <a:pt x="4064" y="348"/>
                  </a:lnTo>
                  <a:lnTo>
                    <a:pt x="3840" y="400"/>
                  </a:lnTo>
                  <a:lnTo>
                    <a:pt x="3622" y="446"/>
                  </a:lnTo>
                  <a:lnTo>
                    <a:pt x="3520" y="466"/>
                  </a:lnTo>
                  <a:lnTo>
                    <a:pt x="3424" y="484"/>
                  </a:lnTo>
                  <a:lnTo>
                    <a:pt x="3336" y="498"/>
                  </a:lnTo>
                  <a:lnTo>
                    <a:pt x="3260" y="510"/>
                  </a:lnTo>
                  <a:lnTo>
                    <a:pt x="3194" y="516"/>
                  </a:lnTo>
                  <a:lnTo>
                    <a:pt x="3142" y="518"/>
                  </a:lnTo>
                  <a:lnTo>
                    <a:pt x="3142" y="518"/>
                  </a:lnTo>
                  <a:lnTo>
                    <a:pt x="3142" y="518"/>
                  </a:lnTo>
                  <a:lnTo>
                    <a:pt x="324" y="518"/>
                  </a:lnTo>
                  <a:lnTo>
                    <a:pt x="324" y="51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196" name="Freeform 193">
              <a:extLst>
                <a:ext uri="{FF2B5EF4-FFF2-40B4-BE49-F238E27FC236}">
                  <a16:creationId xmlns:a16="http://schemas.microsoft.com/office/drawing/2014/main" id="{F18E4989-2728-491C-BCCB-B3A0C7FBECE1}"/>
                </a:ext>
              </a:extLst>
            </p:cNvPr>
            <p:cNvSpPr>
              <a:spLocks/>
            </p:cNvSpPr>
            <p:nvPr/>
          </p:nvSpPr>
          <p:spPr bwMode="auto">
            <a:xfrm>
              <a:off x="14078142" y="3535475"/>
              <a:ext cx="26361" cy="233190"/>
            </a:xfrm>
            <a:custGeom>
              <a:avLst/>
              <a:gdLst>
                <a:gd name="T0" fmla="*/ 4 w 26"/>
                <a:gd name="T1" fmla="*/ 228 h 230"/>
                <a:gd name="T2" fmla="*/ 4 w 26"/>
                <a:gd name="T3" fmla="*/ 228 h 230"/>
                <a:gd name="T4" fmla="*/ 2 w 26"/>
                <a:gd name="T5" fmla="*/ 228 h 230"/>
                <a:gd name="T6" fmla="*/ 0 w 26"/>
                <a:gd name="T7" fmla="*/ 224 h 230"/>
                <a:gd name="T8" fmla="*/ 0 w 26"/>
                <a:gd name="T9" fmla="*/ 222 h 230"/>
                <a:gd name="T10" fmla="*/ 0 w 26"/>
                <a:gd name="T11" fmla="*/ 218 h 230"/>
                <a:gd name="T12" fmla="*/ 0 w 26"/>
                <a:gd name="T13" fmla="*/ 218 h 230"/>
                <a:gd name="T14" fmla="*/ 0 w 26"/>
                <a:gd name="T15" fmla="*/ 218 h 230"/>
                <a:gd name="T16" fmla="*/ 4 w 26"/>
                <a:gd name="T17" fmla="*/ 202 h 230"/>
                <a:gd name="T18" fmla="*/ 8 w 26"/>
                <a:gd name="T19" fmla="*/ 178 h 230"/>
                <a:gd name="T20" fmla="*/ 10 w 26"/>
                <a:gd name="T21" fmla="*/ 146 h 230"/>
                <a:gd name="T22" fmla="*/ 10 w 26"/>
                <a:gd name="T23" fmla="*/ 114 h 230"/>
                <a:gd name="T24" fmla="*/ 10 w 26"/>
                <a:gd name="T25" fmla="*/ 114 h 230"/>
                <a:gd name="T26" fmla="*/ 10 w 26"/>
                <a:gd name="T27" fmla="*/ 114 h 230"/>
                <a:gd name="T28" fmla="*/ 10 w 26"/>
                <a:gd name="T29" fmla="*/ 84 h 230"/>
                <a:gd name="T30" fmla="*/ 8 w 26"/>
                <a:gd name="T31" fmla="*/ 56 h 230"/>
                <a:gd name="T32" fmla="*/ 4 w 26"/>
                <a:gd name="T33" fmla="*/ 30 h 230"/>
                <a:gd name="T34" fmla="*/ 0 w 26"/>
                <a:gd name="T35" fmla="*/ 10 h 230"/>
                <a:gd name="T36" fmla="*/ 0 w 26"/>
                <a:gd name="T37" fmla="*/ 10 h 230"/>
                <a:gd name="T38" fmla="*/ 0 w 26"/>
                <a:gd name="T39" fmla="*/ 10 h 230"/>
                <a:gd name="T40" fmla="*/ 0 w 26"/>
                <a:gd name="T41" fmla="*/ 10 h 230"/>
                <a:gd name="T42" fmla="*/ 0 w 26"/>
                <a:gd name="T43" fmla="*/ 6 h 230"/>
                <a:gd name="T44" fmla="*/ 0 w 26"/>
                <a:gd name="T45" fmla="*/ 4 h 230"/>
                <a:gd name="T46" fmla="*/ 2 w 26"/>
                <a:gd name="T47" fmla="*/ 2 h 230"/>
                <a:gd name="T48" fmla="*/ 6 w 26"/>
                <a:gd name="T49" fmla="*/ 0 h 230"/>
                <a:gd name="T50" fmla="*/ 6 w 26"/>
                <a:gd name="T51" fmla="*/ 0 h 230"/>
                <a:gd name="T52" fmla="*/ 6 w 26"/>
                <a:gd name="T53" fmla="*/ 0 h 230"/>
                <a:gd name="T54" fmla="*/ 8 w 26"/>
                <a:gd name="T55" fmla="*/ 0 h 230"/>
                <a:gd name="T56" fmla="*/ 12 w 26"/>
                <a:gd name="T57" fmla="*/ 0 h 230"/>
                <a:gd name="T58" fmla="*/ 14 w 26"/>
                <a:gd name="T59" fmla="*/ 2 h 230"/>
                <a:gd name="T60" fmla="*/ 16 w 26"/>
                <a:gd name="T61" fmla="*/ 6 h 230"/>
                <a:gd name="T62" fmla="*/ 16 w 26"/>
                <a:gd name="T63" fmla="*/ 6 h 230"/>
                <a:gd name="T64" fmla="*/ 16 w 26"/>
                <a:gd name="T65" fmla="*/ 6 h 230"/>
                <a:gd name="T66" fmla="*/ 20 w 26"/>
                <a:gd name="T67" fmla="*/ 28 h 230"/>
                <a:gd name="T68" fmla="*/ 24 w 26"/>
                <a:gd name="T69" fmla="*/ 54 h 230"/>
                <a:gd name="T70" fmla="*/ 26 w 26"/>
                <a:gd name="T71" fmla="*/ 84 h 230"/>
                <a:gd name="T72" fmla="*/ 26 w 26"/>
                <a:gd name="T73" fmla="*/ 114 h 230"/>
                <a:gd name="T74" fmla="*/ 26 w 26"/>
                <a:gd name="T75" fmla="*/ 114 h 230"/>
                <a:gd name="T76" fmla="*/ 26 w 26"/>
                <a:gd name="T77" fmla="*/ 114 h 230"/>
                <a:gd name="T78" fmla="*/ 26 w 26"/>
                <a:gd name="T79" fmla="*/ 148 h 230"/>
                <a:gd name="T80" fmla="*/ 24 w 26"/>
                <a:gd name="T81" fmla="*/ 178 h 230"/>
                <a:gd name="T82" fmla="*/ 20 w 26"/>
                <a:gd name="T83" fmla="*/ 204 h 230"/>
                <a:gd name="T84" fmla="*/ 14 w 26"/>
                <a:gd name="T85" fmla="*/ 224 h 230"/>
                <a:gd name="T86" fmla="*/ 14 w 26"/>
                <a:gd name="T87" fmla="*/ 224 h 230"/>
                <a:gd name="T88" fmla="*/ 14 w 26"/>
                <a:gd name="T89" fmla="*/ 224 h 230"/>
                <a:gd name="T90" fmla="*/ 12 w 26"/>
                <a:gd name="T91" fmla="*/ 228 h 230"/>
                <a:gd name="T92" fmla="*/ 8 w 26"/>
                <a:gd name="T93" fmla="*/ 230 h 230"/>
                <a:gd name="T94" fmla="*/ 8 w 26"/>
                <a:gd name="T95" fmla="*/ 230 h 230"/>
                <a:gd name="T96" fmla="*/ 8 w 26"/>
                <a:gd name="T97" fmla="*/ 230 h 230"/>
                <a:gd name="T98" fmla="*/ 4 w 26"/>
                <a:gd name="T99" fmla="*/ 228 h 230"/>
                <a:gd name="T100" fmla="*/ 4 w 26"/>
                <a:gd name="T101" fmla="*/ 228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 h="230">
                  <a:moveTo>
                    <a:pt x="4" y="228"/>
                  </a:moveTo>
                  <a:lnTo>
                    <a:pt x="4" y="228"/>
                  </a:lnTo>
                  <a:lnTo>
                    <a:pt x="2" y="228"/>
                  </a:lnTo>
                  <a:lnTo>
                    <a:pt x="0" y="224"/>
                  </a:lnTo>
                  <a:lnTo>
                    <a:pt x="0" y="222"/>
                  </a:lnTo>
                  <a:lnTo>
                    <a:pt x="0" y="218"/>
                  </a:lnTo>
                  <a:lnTo>
                    <a:pt x="0" y="218"/>
                  </a:lnTo>
                  <a:lnTo>
                    <a:pt x="0" y="218"/>
                  </a:lnTo>
                  <a:lnTo>
                    <a:pt x="4" y="202"/>
                  </a:lnTo>
                  <a:lnTo>
                    <a:pt x="8" y="178"/>
                  </a:lnTo>
                  <a:lnTo>
                    <a:pt x="10" y="146"/>
                  </a:lnTo>
                  <a:lnTo>
                    <a:pt x="10" y="114"/>
                  </a:lnTo>
                  <a:lnTo>
                    <a:pt x="10" y="114"/>
                  </a:lnTo>
                  <a:lnTo>
                    <a:pt x="10" y="114"/>
                  </a:lnTo>
                  <a:lnTo>
                    <a:pt x="10" y="84"/>
                  </a:lnTo>
                  <a:lnTo>
                    <a:pt x="8" y="56"/>
                  </a:lnTo>
                  <a:lnTo>
                    <a:pt x="4" y="30"/>
                  </a:lnTo>
                  <a:lnTo>
                    <a:pt x="0" y="10"/>
                  </a:lnTo>
                  <a:lnTo>
                    <a:pt x="0" y="10"/>
                  </a:lnTo>
                  <a:lnTo>
                    <a:pt x="0" y="10"/>
                  </a:lnTo>
                  <a:lnTo>
                    <a:pt x="0" y="10"/>
                  </a:lnTo>
                  <a:lnTo>
                    <a:pt x="0" y="6"/>
                  </a:lnTo>
                  <a:lnTo>
                    <a:pt x="0" y="4"/>
                  </a:lnTo>
                  <a:lnTo>
                    <a:pt x="2" y="2"/>
                  </a:lnTo>
                  <a:lnTo>
                    <a:pt x="6" y="0"/>
                  </a:lnTo>
                  <a:lnTo>
                    <a:pt x="6" y="0"/>
                  </a:lnTo>
                  <a:lnTo>
                    <a:pt x="6" y="0"/>
                  </a:lnTo>
                  <a:lnTo>
                    <a:pt x="8" y="0"/>
                  </a:lnTo>
                  <a:lnTo>
                    <a:pt x="12" y="0"/>
                  </a:lnTo>
                  <a:lnTo>
                    <a:pt x="14" y="2"/>
                  </a:lnTo>
                  <a:lnTo>
                    <a:pt x="16" y="6"/>
                  </a:lnTo>
                  <a:lnTo>
                    <a:pt x="16" y="6"/>
                  </a:lnTo>
                  <a:lnTo>
                    <a:pt x="16" y="6"/>
                  </a:lnTo>
                  <a:lnTo>
                    <a:pt x="20" y="28"/>
                  </a:lnTo>
                  <a:lnTo>
                    <a:pt x="24" y="54"/>
                  </a:lnTo>
                  <a:lnTo>
                    <a:pt x="26" y="84"/>
                  </a:lnTo>
                  <a:lnTo>
                    <a:pt x="26" y="114"/>
                  </a:lnTo>
                  <a:lnTo>
                    <a:pt x="26" y="114"/>
                  </a:lnTo>
                  <a:lnTo>
                    <a:pt x="26" y="114"/>
                  </a:lnTo>
                  <a:lnTo>
                    <a:pt x="26" y="148"/>
                  </a:lnTo>
                  <a:lnTo>
                    <a:pt x="24" y="178"/>
                  </a:lnTo>
                  <a:lnTo>
                    <a:pt x="20" y="204"/>
                  </a:lnTo>
                  <a:lnTo>
                    <a:pt x="14" y="224"/>
                  </a:lnTo>
                  <a:lnTo>
                    <a:pt x="14" y="224"/>
                  </a:lnTo>
                  <a:lnTo>
                    <a:pt x="14" y="224"/>
                  </a:lnTo>
                  <a:lnTo>
                    <a:pt x="12" y="228"/>
                  </a:lnTo>
                  <a:lnTo>
                    <a:pt x="8" y="230"/>
                  </a:lnTo>
                  <a:lnTo>
                    <a:pt x="8" y="230"/>
                  </a:lnTo>
                  <a:lnTo>
                    <a:pt x="8" y="230"/>
                  </a:lnTo>
                  <a:lnTo>
                    <a:pt x="4" y="228"/>
                  </a:lnTo>
                  <a:lnTo>
                    <a:pt x="4" y="22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197" name="Freeform 194">
              <a:extLst>
                <a:ext uri="{FF2B5EF4-FFF2-40B4-BE49-F238E27FC236}">
                  <a16:creationId xmlns:a16="http://schemas.microsoft.com/office/drawing/2014/main" id="{F1F80260-D55A-4803-8FDD-F5CA114B2B2C}"/>
                </a:ext>
              </a:extLst>
            </p:cNvPr>
            <p:cNvSpPr>
              <a:spLocks/>
            </p:cNvSpPr>
            <p:nvPr/>
          </p:nvSpPr>
          <p:spPr bwMode="auto">
            <a:xfrm>
              <a:off x="17681436" y="2689907"/>
              <a:ext cx="938844" cy="671182"/>
            </a:xfrm>
            <a:custGeom>
              <a:avLst/>
              <a:gdLst>
                <a:gd name="T0" fmla="*/ 722 w 926"/>
                <a:gd name="T1" fmla="*/ 662 h 662"/>
                <a:gd name="T2" fmla="*/ 718 w 926"/>
                <a:gd name="T3" fmla="*/ 658 h 662"/>
                <a:gd name="T4" fmla="*/ 716 w 926"/>
                <a:gd name="T5" fmla="*/ 652 h 662"/>
                <a:gd name="T6" fmla="*/ 906 w 926"/>
                <a:gd name="T7" fmla="*/ 14 h 662"/>
                <a:gd name="T8" fmla="*/ 708 w 926"/>
                <a:gd name="T9" fmla="*/ 14 h 662"/>
                <a:gd name="T10" fmla="*/ 708 w 926"/>
                <a:gd name="T11" fmla="*/ 14 h 662"/>
                <a:gd name="T12" fmla="*/ 696 w 926"/>
                <a:gd name="T13" fmla="*/ 20 h 662"/>
                <a:gd name="T14" fmla="*/ 674 w 926"/>
                <a:gd name="T15" fmla="*/ 38 h 662"/>
                <a:gd name="T16" fmla="*/ 674 w 926"/>
                <a:gd name="T17" fmla="*/ 38 h 662"/>
                <a:gd name="T18" fmla="*/ 608 w 926"/>
                <a:gd name="T19" fmla="*/ 106 h 662"/>
                <a:gd name="T20" fmla="*/ 608 w 926"/>
                <a:gd name="T21" fmla="*/ 106 h 662"/>
                <a:gd name="T22" fmla="*/ 428 w 926"/>
                <a:gd name="T23" fmla="*/ 312 h 662"/>
                <a:gd name="T24" fmla="*/ 428 w 926"/>
                <a:gd name="T25" fmla="*/ 312 h 662"/>
                <a:gd name="T26" fmla="*/ 322 w 926"/>
                <a:gd name="T27" fmla="*/ 422 h 662"/>
                <a:gd name="T28" fmla="*/ 214 w 926"/>
                <a:gd name="T29" fmla="*/ 520 h 662"/>
                <a:gd name="T30" fmla="*/ 160 w 926"/>
                <a:gd name="T31" fmla="*/ 558 h 662"/>
                <a:gd name="T32" fmla="*/ 108 w 926"/>
                <a:gd name="T33" fmla="*/ 588 h 662"/>
                <a:gd name="T34" fmla="*/ 58 w 926"/>
                <a:gd name="T35" fmla="*/ 608 h 662"/>
                <a:gd name="T36" fmla="*/ 8 w 926"/>
                <a:gd name="T37" fmla="*/ 614 h 662"/>
                <a:gd name="T38" fmla="*/ 8 w 926"/>
                <a:gd name="T39" fmla="*/ 614 h 662"/>
                <a:gd name="T40" fmla="*/ 2 w 926"/>
                <a:gd name="T41" fmla="*/ 612 h 662"/>
                <a:gd name="T42" fmla="*/ 0 w 926"/>
                <a:gd name="T43" fmla="*/ 606 h 662"/>
                <a:gd name="T44" fmla="*/ 0 w 926"/>
                <a:gd name="T45" fmla="*/ 606 h 662"/>
                <a:gd name="T46" fmla="*/ 2 w 926"/>
                <a:gd name="T47" fmla="*/ 602 h 662"/>
                <a:gd name="T48" fmla="*/ 8 w 926"/>
                <a:gd name="T49" fmla="*/ 598 h 662"/>
                <a:gd name="T50" fmla="*/ 8 w 926"/>
                <a:gd name="T51" fmla="*/ 598 h 662"/>
                <a:gd name="T52" fmla="*/ 48 w 926"/>
                <a:gd name="T53" fmla="*/ 594 h 662"/>
                <a:gd name="T54" fmla="*/ 88 w 926"/>
                <a:gd name="T55" fmla="*/ 580 h 662"/>
                <a:gd name="T56" fmla="*/ 132 w 926"/>
                <a:gd name="T57" fmla="*/ 556 h 662"/>
                <a:gd name="T58" fmla="*/ 178 w 926"/>
                <a:gd name="T59" fmla="*/ 526 h 662"/>
                <a:gd name="T60" fmla="*/ 270 w 926"/>
                <a:gd name="T61" fmla="*/ 450 h 662"/>
                <a:gd name="T62" fmla="*/ 364 w 926"/>
                <a:gd name="T63" fmla="*/ 358 h 662"/>
                <a:gd name="T64" fmla="*/ 364 w 926"/>
                <a:gd name="T65" fmla="*/ 358 h 662"/>
                <a:gd name="T66" fmla="*/ 454 w 926"/>
                <a:gd name="T67" fmla="*/ 260 h 662"/>
                <a:gd name="T68" fmla="*/ 606 w 926"/>
                <a:gd name="T69" fmla="*/ 86 h 662"/>
                <a:gd name="T70" fmla="*/ 662 w 926"/>
                <a:gd name="T71" fmla="*/ 26 h 662"/>
                <a:gd name="T72" fmla="*/ 662 w 926"/>
                <a:gd name="T73" fmla="*/ 26 h 662"/>
                <a:gd name="T74" fmla="*/ 688 w 926"/>
                <a:gd name="T75" fmla="*/ 6 h 662"/>
                <a:gd name="T76" fmla="*/ 708 w 926"/>
                <a:gd name="T77" fmla="*/ 0 h 662"/>
                <a:gd name="T78" fmla="*/ 708 w 926"/>
                <a:gd name="T79" fmla="*/ 0 h 662"/>
                <a:gd name="T80" fmla="*/ 918 w 926"/>
                <a:gd name="T81" fmla="*/ 0 h 662"/>
                <a:gd name="T82" fmla="*/ 922 w 926"/>
                <a:gd name="T83" fmla="*/ 0 h 662"/>
                <a:gd name="T84" fmla="*/ 924 w 926"/>
                <a:gd name="T85" fmla="*/ 2 h 662"/>
                <a:gd name="T86" fmla="*/ 926 w 926"/>
                <a:gd name="T87" fmla="*/ 6 h 662"/>
                <a:gd name="T88" fmla="*/ 926 w 926"/>
                <a:gd name="T89" fmla="*/ 10 h 662"/>
                <a:gd name="T90" fmla="*/ 732 w 926"/>
                <a:gd name="T91" fmla="*/ 656 h 662"/>
                <a:gd name="T92" fmla="*/ 724 w 926"/>
                <a:gd name="T93" fmla="*/ 662 h 662"/>
                <a:gd name="T94" fmla="*/ 724 w 926"/>
                <a:gd name="T95" fmla="*/ 662 h 662"/>
                <a:gd name="T96" fmla="*/ 722 w 926"/>
                <a:gd name="T97" fmla="*/ 66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26" h="662">
                  <a:moveTo>
                    <a:pt x="722" y="662"/>
                  </a:moveTo>
                  <a:lnTo>
                    <a:pt x="722" y="662"/>
                  </a:lnTo>
                  <a:lnTo>
                    <a:pt x="720" y="660"/>
                  </a:lnTo>
                  <a:lnTo>
                    <a:pt x="718" y="658"/>
                  </a:lnTo>
                  <a:lnTo>
                    <a:pt x="716" y="656"/>
                  </a:lnTo>
                  <a:lnTo>
                    <a:pt x="716" y="652"/>
                  </a:lnTo>
                  <a:lnTo>
                    <a:pt x="716" y="652"/>
                  </a:lnTo>
                  <a:lnTo>
                    <a:pt x="906" y="14"/>
                  </a:lnTo>
                  <a:lnTo>
                    <a:pt x="906" y="14"/>
                  </a:lnTo>
                  <a:lnTo>
                    <a:pt x="708" y="14"/>
                  </a:lnTo>
                  <a:lnTo>
                    <a:pt x="708" y="14"/>
                  </a:lnTo>
                  <a:lnTo>
                    <a:pt x="708" y="14"/>
                  </a:lnTo>
                  <a:lnTo>
                    <a:pt x="704" y="16"/>
                  </a:lnTo>
                  <a:lnTo>
                    <a:pt x="696" y="20"/>
                  </a:lnTo>
                  <a:lnTo>
                    <a:pt x="686" y="28"/>
                  </a:lnTo>
                  <a:lnTo>
                    <a:pt x="674" y="38"/>
                  </a:lnTo>
                  <a:lnTo>
                    <a:pt x="674" y="38"/>
                  </a:lnTo>
                  <a:lnTo>
                    <a:pt x="674" y="38"/>
                  </a:lnTo>
                  <a:lnTo>
                    <a:pt x="644" y="68"/>
                  </a:lnTo>
                  <a:lnTo>
                    <a:pt x="608" y="106"/>
                  </a:lnTo>
                  <a:lnTo>
                    <a:pt x="608" y="106"/>
                  </a:lnTo>
                  <a:lnTo>
                    <a:pt x="608" y="106"/>
                  </a:lnTo>
                  <a:lnTo>
                    <a:pt x="526" y="202"/>
                  </a:lnTo>
                  <a:lnTo>
                    <a:pt x="428" y="312"/>
                  </a:lnTo>
                  <a:lnTo>
                    <a:pt x="428" y="312"/>
                  </a:lnTo>
                  <a:lnTo>
                    <a:pt x="428" y="312"/>
                  </a:lnTo>
                  <a:lnTo>
                    <a:pt x="376" y="368"/>
                  </a:lnTo>
                  <a:lnTo>
                    <a:pt x="322" y="422"/>
                  </a:lnTo>
                  <a:lnTo>
                    <a:pt x="268" y="474"/>
                  </a:lnTo>
                  <a:lnTo>
                    <a:pt x="214" y="520"/>
                  </a:lnTo>
                  <a:lnTo>
                    <a:pt x="188" y="540"/>
                  </a:lnTo>
                  <a:lnTo>
                    <a:pt x="160" y="558"/>
                  </a:lnTo>
                  <a:lnTo>
                    <a:pt x="134" y="574"/>
                  </a:lnTo>
                  <a:lnTo>
                    <a:pt x="108" y="588"/>
                  </a:lnTo>
                  <a:lnTo>
                    <a:pt x="82" y="600"/>
                  </a:lnTo>
                  <a:lnTo>
                    <a:pt x="58" y="608"/>
                  </a:lnTo>
                  <a:lnTo>
                    <a:pt x="32" y="612"/>
                  </a:lnTo>
                  <a:lnTo>
                    <a:pt x="8" y="614"/>
                  </a:lnTo>
                  <a:lnTo>
                    <a:pt x="8" y="614"/>
                  </a:lnTo>
                  <a:lnTo>
                    <a:pt x="8" y="614"/>
                  </a:lnTo>
                  <a:lnTo>
                    <a:pt x="6" y="614"/>
                  </a:lnTo>
                  <a:lnTo>
                    <a:pt x="2" y="612"/>
                  </a:lnTo>
                  <a:lnTo>
                    <a:pt x="2" y="610"/>
                  </a:lnTo>
                  <a:lnTo>
                    <a:pt x="0" y="606"/>
                  </a:lnTo>
                  <a:lnTo>
                    <a:pt x="0" y="606"/>
                  </a:lnTo>
                  <a:lnTo>
                    <a:pt x="0" y="606"/>
                  </a:lnTo>
                  <a:lnTo>
                    <a:pt x="2" y="604"/>
                  </a:lnTo>
                  <a:lnTo>
                    <a:pt x="2" y="602"/>
                  </a:lnTo>
                  <a:lnTo>
                    <a:pt x="6" y="600"/>
                  </a:lnTo>
                  <a:lnTo>
                    <a:pt x="8" y="598"/>
                  </a:lnTo>
                  <a:lnTo>
                    <a:pt x="8" y="598"/>
                  </a:lnTo>
                  <a:lnTo>
                    <a:pt x="8" y="598"/>
                  </a:lnTo>
                  <a:lnTo>
                    <a:pt x="28" y="598"/>
                  </a:lnTo>
                  <a:lnTo>
                    <a:pt x="48" y="594"/>
                  </a:lnTo>
                  <a:lnTo>
                    <a:pt x="68" y="588"/>
                  </a:lnTo>
                  <a:lnTo>
                    <a:pt x="88" y="580"/>
                  </a:lnTo>
                  <a:lnTo>
                    <a:pt x="110" y="570"/>
                  </a:lnTo>
                  <a:lnTo>
                    <a:pt x="132" y="556"/>
                  </a:lnTo>
                  <a:lnTo>
                    <a:pt x="154" y="542"/>
                  </a:lnTo>
                  <a:lnTo>
                    <a:pt x="178" y="526"/>
                  </a:lnTo>
                  <a:lnTo>
                    <a:pt x="224" y="490"/>
                  </a:lnTo>
                  <a:lnTo>
                    <a:pt x="270" y="450"/>
                  </a:lnTo>
                  <a:lnTo>
                    <a:pt x="318" y="404"/>
                  </a:lnTo>
                  <a:lnTo>
                    <a:pt x="364" y="358"/>
                  </a:lnTo>
                  <a:lnTo>
                    <a:pt x="364" y="358"/>
                  </a:lnTo>
                  <a:lnTo>
                    <a:pt x="364" y="358"/>
                  </a:lnTo>
                  <a:lnTo>
                    <a:pt x="410" y="308"/>
                  </a:lnTo>
                  <a:lnTo>
                    <a:pt x="454" y="260"/>
                  </a:lnTo>
                  <a:lnTo>
                    <a:pt x="536" y="166"/>
                  </a:lnTo>
                  <a:lnTo>
                    <a:pt x="606" y="86"/>
                  </a:lnTo>
                  <a:lnTo>
                    <a:pt x="636" y="52"/>
                  </a:lnTo>
                  <a:lnTo>
                    <a:pt x="662" y="26"/>
                  </a:lnTo>
                  <a:lnTo>
                    <a:pt x="662" y="26"/>
                  </a:lnTo>
                  <a:lnTo>
                    <a:pt x="662" y="26"/>
                  </a:lnTo>
                  <a:lnTo>
                    <a:pt x="676" y="16"/>
                  </a:lnTo>
                  <a:lnTo>
                    <a:pt x="688" y="6"/>
                  </a:lnTo>
                  <a:lnTo>
                    <a:pt x="698" y="2"/>
                  </a:lnTo>
                  <a:lnTo>
                    <a:pt x="708" y="0"/>
                  </a:lnTo>
                  <a:lnTo>
                    <a:pt x="708" y="0"/>
                  </a:lnTo>
                  <a:lnTo>
                    <a:pt x="708" y="0"/>
                  </a:lnTo>
                  <a:lnTo>
                    <a:pt x="918" y="0"/>
                  </a:lnTo>
                  <a:lnTo>
                    <a:pt x="918" y="0"/>
                  </a:lnTo>
                  <a:lnTo>
                    <a:pt x="918" y="0"/>
                  </a:lnTo>
                  <a:lnTo>
                    <a:pt x="922" y="0"/>
                  </a:lnTo>
                  <a:lnTo>
                    <a:pt x="924" y="2"/>
                  </a:lnTo>
                  <a:lnTo>
                    <a:pt x="924" y="2"/>
                  </a:lnTo>
                  <a:lnTo>
                    <a:pt x="924" y="2"/>
                  </a:lnTo>
                  <a:lnTo>
                    <a:pt x="926" y="6"/>
                  </a:lnTo>
                  <a:lnTo>
                    <a:pt x="926" y="10"/>
                  </a:lnTo>
                  <a:lnTo>
                    <a:pt x="926" y="10"/>
                  </a:lnTo>
                  <a:lnTo>
                    <a:pt x="732" y="656"/>
                  </a:lnTo>
                  <a:lnTo>
                    <a:pt x="732" y="656"/>
                  </a:lnTo>
                  <a:lnTo>
                    <a:pt x="730" y="660"/>
                  </a:lnTo>
                  <a:lnTo>
                    <a:pt x="724" y="662"/>
                  </a:lnTo>
                  <a:lnTo>
                    <a:pt x="724" y="662"/>
                  </a:lnTo>
                  <a:lnTo>
                    <a:pt x="724" y="662"/>
                  </a:lnTo>
                  <a:lnTo>
                    <a:pt x="722" y="662"/>
                  </a:lnTo>
                  <a:lnTo>
                    <a:pt x="722" y="66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198" name="Freeform 195">
              <a:extLst>
                <a:ext uri="{FF2B5EF4-FFF2-40B4-BE49-F238E27FC236}">
                  <a16:creationId xmlns:a16="http://schemas.microsoft.com/office/drawing/2014/main" id="{D253C639-19D1-4924-A90F-2F5DFDB40057}"/>
                </a:ext>
              </a:extLst>
            </p:cNvPr>
            <p:cNvSpPr>
              <a:spLocks/>
            </p:cNvSpPr>
            <p:nvPr/>
          </p:nvSpPr>
          <p:spPr bwMode="auto">
            <a:xfrm>
              <a:off x="18129567" y="3338784"/>
              <a:ext cx="809068" cy="150053"/>
            </a:xfrm>
            <a:custGeom>
              <a:avLst/>
              <a:gdLst>
                <a:gd name="T0" fmla="*/ 0 w 798"/>
                <a:gd name="T1" fmla="*/ 110 h 148"/>
                <a:gd name="T2" fmla="*/ 0 w 798"/>
                <a:gd name="T3" fmla="*/ 110 h 148"/>
                <a:gd name="T4" fmla="*/ 0 w 798"/>
                <a:gd name="T5" fmla="*/ 108 h 148"/>
                <a:gd name="T6" fmla="*/ 6 w 798"/>
                <a:gd name="T7" fmla="*/ 106 h 148"/>
                <a:gd name="T8" fmla="*/ 26 w 798"/>
                <a:gd name="T9" fmla="*/ 100 h 148"/>
                <a:gd name="T10" fmla="*/ 56 w 798"/>
                <a:gd name="T11" fmla="*/ 92 h 148"/>
                <a:gd name="T12" fmla="*/ 94 w 798"/>
                <a:gd name="T13" fmla="*/ 84 h 148"/>
                <a:gd name="T14" fmla="*/ 192 w 798"/>
                <a:gd name="T15" fmla="*/ 66 h 148"/>
                <a:gd name="T16" fmla="*/ 306 w 798"/>
                <a:gd name="T17" fmla="*/ 46 h 148"/>
                <a:gd name="T18" fmla="*/ 422 w 798"/>
                <a:gd name="T19" fmla="*/ 28 h 148"/>
                <a:gd name="T20" fmla="*/ 526 w 798"/>
                <a:gd name="T21" fmla="*/ 14 h 148"/>
                <a:gd name="T22" fmla="*/ 606 w 798"/>
                <a:gd name="T23" fmla="*/ 4 h 148"/>
                <a:gd name="T24" fmla="*/ 646 w 798"/>
                <a:gd name="T25" fmla="*/ 0 h 148"/>
                <a:gd name="T26" fmla="*/ 646 w 798"/>
                <a:gd name="T27" fmla="*/ 0 h 148"/>
                <a:gd name="T28" fmla="*/ 796 w 798"/>
                <a:gd name="T29" fmla="*/ 0 h 148"/>
                <a:gd name="T30" fmla="*/ 796 w 798"/>
                <a:gd name="T31" fmla="*/ 0 h 148"/>
                <a:gd name="T32" fmla="*/ 798 w 798"/>
                <a:gd name="T33" fmla="*/ 0 h 148"/>
                <a:gd name="T34" fmla="*/ 798 w 798"/>
                <a:gd name="T35" fmla="*/ 2 h 148"/>
                <a:gd name="T36" fmla="*/ 788 w 798"/>
                <a:gd name="T37" fmla="*/ 6 h 148"/>
                <a:gd name="T38" fmla="*/ 744 w 798"/>
                <a:gd name="T39" fmla="*/ 22 h 148"/>
                <a:gd name="T40" fmla="*/ 674 w 798"/>
                <a:gd name="T41" fmla="*/ 44 h 148"/>
                <a:gd name="T42" fmla="*/ 588 w 798"/>
                <a:gd name="T43" fmla="*/ 70 h 148"/>
                <a:gd name="T44" fmla="*/ 420 w 798"/>
                <a:gd name="T45" fmla="*/ 120 h 148"/>
                <a:gd name="T46" fmla="*/ 360 w 798"/>
                <a:gd name="T47" fmla="*/ 136 h 148"/>
                <a:gd name="T48" fmla="*/ 334 w 798"/>
                <a:gd name="T49" fmla="*/ 142 h 148"/>
                <a:gd name="T50" fmla="*/ 334 w 798"/>
                <a:gd name="T51" fmla="*/ 142 h 148"/>
                <a:gd name="T52" fmla="*/ 272 w 798"/>
                <a:gd name="T53" fmla="*/ 146 h 148"/>
                <a:gd name="T54" fmla="*/ 220 w 798"/>
                <a:gd name="T55" fmla="*/ 148 h 148"/>
                <a:gd name="T56" fmla="*/ 158 w 798"/>
                <a:gd name="T57" fmla="*/ 148 h 148"/>
                <a:gd name="T58" fmla="*/ 100 w 798"/>
                <a:gd name="T59" fmla="*/ 146 h 148"/>
                <a:gd name="T60" fmla="*/ 72 w 798"/>
                <a:gd name="T61" fmla="*/ 144 h 148"/>
                <a:gd name="T62" fmla="*/ 48 w 798"/>
                <a:gd name="T63" fmla="*/ 140 h 148"/>
                <a:gd name="T64" fmla="*/ 28 w 798"/>
                <a:gd name="T65" fmla="*/ 136 h 148"/>
                <a:gd name="T66" fmla="*/ 12 w 798"/>
                <a:gd name="T67" fmla="*/ 130 h 148"/>
                <a:gd name="T68" fmla="*/ 6 w 798"/>
                <a:gd name="T69" fmla="*/ 126 h 148"/>
                <a:gd name="T70" fmla="*/ 2 w 798"/>
                <a:gd name="T71" fmla="*/ 120 h 148"/>
                <a:gd name="T72" fmla="*/ 0 w 798"/>
                <a:gd name="T73" fmla="*/ 116 h 148"/>
                <a:gd name="T74" fmla="*/ 0 w 798"/>
                <a:gd name="T75" fmla="*/ 110 h 148"/>
                <a:gd name="T76" fmla="*/ 0 w 798"/>
                <a:gd name="T77" fmla="*/ 11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98" h="148">
                  <a:moveTo>
                    <a:pt x="0" y="110"/>
                  </a:moveTo>
                  <a:lnTo>
                    <a:pt x="0" y="110"/>
                  </a:lnTo>
                  <a:lnTo>
                    <a:pt x="0" y="108"/>
                  </a:lnTo>
                  <a:lnTo>
                    <a:pt x="6" y="106"/>
                  </a:lnTo>
                  <a:lnTo>
                    <a:pt x="26" y="100"/>
                  </a:lnTo>
                  <a:lnTo>
                    <a:pt x="56" y="92"/>
                  </a:lnTo>
                  <a:lnTo>
                    <a:pt x="94" y="84"/>
                  </a:lnTo>
                  <a:lnTo>
                    <a:pt x="192" y="66"/>
                  </a:lnTo>
                  <a:lnTo>
                    <a:pt x="306" y="46"/>
                  </a:lnTo>
                  <a:lnTo>
                    <a:pt x="422" y="28"/>
                  </a:lnTo>
                  <a:lnTo>
                    <a:pt x="526" y="14"/>
                  </a:lnTo>
                  <a:lnTo>
                    <a:pt x="606" y="4"/>
                  </a:lnTo>
                  <a:lnTo>
                    <a:pt x="646" y="0"/>
                  </a:lnTo>
                  <a:lnTo>
                    <a:pt x="646" y="0"/>
                  </a:lnTo>
                  <a:lnTo>
                    <a:pt x="796" y="0"/>
                  </a:lnTo>
                  <a:lnTo>
                    <a:pt x="796" y="0"/>
                  </a:lnTo>
                  <a:lnTo>
                    <a:pt x="798" y="0"/>
                  </a:lnTo>
                  <a:lnTo>
                    <a:pt x="798" y="2"/>
                  </a:lnTo>
                  <a:lnTo>
                    <a:pt x="788" y="6"/>
                  </a:lnTo>
                  <a:lnTo>
                    <a:pt x="744" y="22"/>
                  </a:lnTo>
                  <a:lnTo>
                    <a:pt x="674" y="44"/>
                  </a:lnTo>
                  <a:lnTo>
                    <a:pt x="588" y="70"/>
                  </a:lnTo>
                  <a:lnTo>
                    <a:pt x="420" y="120"/>
                  </a:lnTo>
                  <a:lnTo>
                    <a:pt x="360" y="136"/>
                  </a:lnTo>
                  <a:lnTo>
                    <a:pt x="334" y="142"/>
                  </a:lnTo>
                  <a:lnTo>
                    <a:pt x="334" y="142"/>
                  </a:lnTo>
                  <a:lnTo>
                    <a:pt x="272" y="146"/>
                  </a:lnTo>
                  <a:lnTo>
                    <a:pt x="220" y="148"/>
                  </a:lnTo>
                  <a:lnTo>
                    <a:pt x="158" y="148"/>
                  </a:lnTo>
                  <a:lnTo>
                    <a:pt x="100" y="146"/>
                  </a:lnTo>
                  <a:lnTo>
                    <a:pt x="72" y="144"/>
                  </a:lnTo>
                  <a:lnTo>
                    <a:pt x="48" y="140"/>
                  </a:lnTo>
                  <a:lnTo>
                    <a:pt x="28" y="136"/>
                  </a:lnTo>
                  <a:lnTo>
                    <a:pt x="12" y="130"/>
                  </a:lnTo>
                  <a:lnTo>
                    <a:pt x="6" y="126"/>
                  </a:lnTo>
                  <a:lnTo>
                    <a:pt x="2" y="120"/>
                  </a:lnTo>
                  <a:lnTo>
                    <a:pt x="0" y="116"/>
                  </a:lnTo>
                  <a:lnTo>
                    <a:pt x="0" y="110"/>
                  </a:lnTo>
                  <a:lnTo>
                    <a:pt x="0" y="11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199" name="Freeform 196">
              <a:extLst>
                <a:ext uri="{FF2B5EF4-FFF2-40B4-BE49-F238E27FC236}">
                  <a16:creationId xmlns:a16="http://schemas.microsoft.com/office/drawing/2014/main" id="{C4F190BE-CB58-4A48-951D-2F9B1E01B4CC}"/>
                </a:ext>
              </a:extLst>
            </p:cNvPr>
            <p:cNvSpPr>
              <a:spLocks noEditPoints="1"/>
            </p:cNvSpPr>
            <p:nvPr/>
          </p:nvSpPr>
          <p:spPr bwMode="auto">
            <a:xfrm>
              <a:off x="18121456" y="3330673"/>
              <a:ext cx="825290" cy="166275"/>
            </a:xfrm>
            <a:custGeom>
              <a:avLst/>
              <a:gdLst>
                <a:gd name="T0" fmla="*/ 56 w 814"/>
                <a:gd name="T1" fmla="*/ 156 h 164"/>
                <a:gd name="T2" fmla="*/ 18 w 814"/>
                <a:gd name="T3" fmla="*/ 144 h 164"/>
                <a:gd name="T4" fmla="*/ 4 w 814"/>
                <a:gd name="T5" fmla="*/ 134 h 164"/>
                <a:gd name="T6" fmla="*/ 0 w 814"/>
                <a:gd name="T7" fmla="*/ 118 h 164"/>
                <a:gd name="T8" fmla="*/ 0 w 814"/>
                <a:gd name="T9" fmla="*/ 118 h 164"/>
                <a:gd name="T10" fmla="*/ 4 w 814"/>
                <a:gd name="T11" fmla="*/ 110 h 164"/>
                <a:gd name="T12" fmla="*/ 10 w 814"/>
                <a:gd name="T13" fmla="*/ 106 h 164"/>
                <a:gd name="T14" fmla="*/ 30 w 814"/>
                <a:gd name="T15" fmla="*/ 100 h 164"/>
                <a:gd name="T16" fmla="*/ 30 w 814"/>
                <a:gd name="T17" fmla="*/ 100 h 164"/>
                <a:gd name="T18" fmla="*/ 100 w 814"/>
                <a:gd name="T19" fmla="*/ 84 h 164"/>
                <a:gd name="T20" fmla="*/ 100 w 814"/>
                <a:gd name="T21" fmla="*/ 84 h 164"/>
                <a:gd name="T22" fmla="*/ 312 w 814"/>
                <a:gd name="T23" fmla="*/ 46 h 164"/>
                <a:gd name="T24" fmla="*/ 312 w 814"/>
                <a:gd name="T25" fmla="*/ 46 h 164"/>
                <a:gd name="T26" fmla="*/ 532 w 814"/>
                <a:gd name="T27" fmla="*/ 14 h 164"/>
                <a:gd name="T28" fmla="*/ 654 w 814"/>
                <a:gd name="T29" fmla="*/ 0 h 164"/>
                <a:gd name="T30" fmla="*/ 654 w 814"/>
                <a:gd name="T31" fmla="*/ 0 h 164"/>
                <a:gd name="T32" fmla="*/ 804 w 814"/>
                <a:gd name="T33" fmla="*/ 0 h 164"/>
                <a:gd name="T34" fmla="*/ 808 w 814"/>
                <a:gd name="T35" fmla="*/ 0 h 164"/>
                <a:gd name="T36" fmla="*/ 808 w 814"/>
                <a:gd name="T37" fmla="*/ 0 h 164"/>
                <a:gd name="T38" fmla="*/ 812 w 814"/>
                <a:gd name="T39" fmla="*/ 4 h 164"/>
                <a:gd name="T40" fmla="*/ 814 w 814"/>
                <a:gd name="T41" fmla="*/ 8 h 164"/>
                <a:gd name="T42" fmla="*/ 812 w 814"/>
                <a:gd name="T43" fmla="*/ 14 h 164"/>
                <a:gd name="T44" fmla="*/ 810 w 814"/>
                <a:gd name="T45" fmla="*/ 16 h 164"/>
                <a:gd name="T46" fmla="*/ 806 w 814"/>
                <a:gd name="T47" fmla="*/ 18 h 164"/>
                <a:gd name="T48" fmla="*/ 806 w 814"/>
                <a:gd name="T49" fmla="*/ 18 h 164"/>
                <a:gd name="T50" fmla="*/ 798 w 814"/>
                <a:gd name="T51" fmla="*/ 22 h 164"/>
                <a:gd name="T52" fmla="*/ 768 w 814"/>
                <a:gd name="T53" fmla="*/ 34 h 164"/>
                <a:gd name="T54" fmla="*/ 768 w 814"/>
                <a:gd name="T55" fmla="*/ 34 h 164"/>
                <a:gd name="T56" fmla="*/ 666 w 814"/>
                <a:gd name="T57" fmla="*/ 66 h 164"/>
                <a:gd name="T58" fmla="*/ 540 w 814"/>
                <a:gd name="T59" fmla="*/ 104 h 164"/>
                <a:gd name="T60" fmla="*/ 424 w 814"/>
                <a:gd name="T61" fmla="*/ 136 h 164"/>
                <a:gd name="T62" fmla="*/ 370 w 814"/>
                <a:gd name="T63" fmla="*/ 152 h 164"/>
                <a:gd name="T64" fmla="*/ 342 w 814"/>
                <a:gd name="T65" fmla="*/ 158 h 164"/>
                <a:gd name="T66" fmla="*/ 282 w 814"/>
                <a:gd name="T67" fmla="*/ 162 h 164"/>
                <a:gd name="T68" fmla="*/ 170 w 814"/>
                <a:gd name="T69" fmla="*/ 164 h 164"/>
                <a:gd name="T70" fmla="*/ 170 w 814"/>
                <a:gd name="T71" fmla="*/ 164 h 164"/>
                <a:gd name="T72" fmla="*/ 82 w 814"/>
                <a:gd name="T73" fmla="*/ 160 h 164"/>
                <a:gd name="T74" fmla="*/ 56 w 814"/>
                <a:gd name="T75" fmla="*/ 156 h 164"/>
                <a:gd name="T76" fmla="*/ 24 w 814"/>
                <a:gd name="T77" fmla="*/ 130 h 164"/>
                <a:gd name="T78" fmla="*/ 60 w 814"/>
                <a:gd name="T79" fmla="*/ 142 h 164"/>
                <a:gd name="T80" fmla="*/ 60 w 814"/>
                <a:gd name="T81" fmla="*/ 142 h 164"/>
                <a:gd name="T82" fmla="*/ 110 w 814"/>
                <a:gd name="T83" fmla="*/ 146 h 164"/>
                <a:gd name="T84" fmla="*/ 170 w 814"/>
                <a:gd name="T85" fmla="*/ 148 h 164"/>
                <a:gd name="T86" fmla="*/ 230 w 814"/>
                <a:gd name="T87" fmla="*/ 148 h 164"/>
                <a:gd name="T88" fmla="*/ 342 w 814"/>
                <a:gd name="T89" fmla="*/ 142 h 164"/>
                <a:gd name="T90" fmla="*/ 342 w 814"/>
                <a:gd name="T91" fmla="*/ 142 h 164"/>
                <a:gd name="T92" fmla="*/ 398 w 814"/>
                <a:gd name="T93" fmla="*/ 128 h 164"/>
                <a:gd name="T94" fmla="*/ 660 w 814"/>
                <a:gd name="T95" fmla="*/ 50 h 164"/>
                <a:gd name="T96" fmla="*/ 770 w 814"/>
                <a:gd name="T97" fmla="*/ 16 h 164"/>
                <a:gd name="T98" fmla="*/ 654 w 814"/>
                <a:gd name="T99" fmla="*/ 16 h 164"/>
                <a:gd name="T100" fmla="*/ 654 w 814"/>
                <a:gd name="T101" fmla="*/ 16 h 164"/>
                <a:gd name="T102" fmla="*/ 582 w 814"/>
                <a:gd name="T103" fmla="*/ 24 h 164"/>
                <a:gd name="T104" fmla="*/ 274 w 814"/>
                <a:gd name="T105" fmla="*/ 68 h 164"/>
                <a:gd name="T106" fmla="*/ 120 w 814"/>
                <a:gd name="T107" fmla="*/ 96 h 164"/>
                <a:gd name="T108" fmla="*/ 120 w 814"/>
                <a:gd name="T109" fmla="*/ 96 h 164"/>
                <a:gd name="T110" fmla="*/ 28 w 814"/>
                <a:gd name="T111" fmla="*/ 116 h 164"/>
                <a:gd name="T112" fmla="*/ 16 w 814"/>
                <a:gd name="T113" fmla="*/ 122 h 164"/>
                <a:gd name="T114" fmla="*/ 18 w 814"/>
                <a:gd name="T115" fmla="*/ 126 h 164"/>
                <a:gd name="T116" fmla="*/ 24 w 814"/>
                <a:gd name="T117" fmla="*/ 13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14" h="164">
                  <a:moveTo>
                    <a:pt x="56" y="156"/>
                  </a:moveTo>
                  <a:lnTo>
                    <a:pt x="56" y="156"/>
                  </a:lnTo>
                  <a:lnTo>
                    <a:pt x="34" y="152"/>
                  </a:lnTo>
                  <a:lnTo>
                    <a:pt x="18" y="144"/>
                  </a:lnTo>
                  <a:lnTo>
                    <a:pt x="10" y="140"/>
                  </a:lnTo>
                  <a:lnTo>
                    <a:pt x="4" y="134"/>
                  </a:lnTo>
                  <a:lnTo>
                    <a:pt x="0" y="126"/>
                  </a:lnTo>
                  <a:lnTo>
                    <a:pt x="0" y="118"/>
                  </a:lnTo>
                  <a:lnTo>
                    <a:pt x="0" y="118"/>
                  </a:lnTo>
                  <a:lnTo>
                    <a:pt x="0" y="118"/>
                  </a:lnTo>
                  <a:lnTo>
                    <a:pt x="2" y="112"/>
                  </a:lnTo>
                  <a:lnTo>
                    <a:pt x="4" y="110"/>
                  </a:lnTo>
                  <a:lnTo>
                    <a:pt x="10" y="106"/>
                  </a:lnTo>
                  <a:lnTo>
                    <a:pt x="10" y="106"/>
                  </a:lnTo>
                  <a:lnTo>
                    <a:pt x="10" y="106"/>
                  </a:lnTo>
                  <a:lnTo>
                    <a:pt x="30" y="100"/>
                  </a:lnTo>
                  <a:lnTo>
                    <a:pt x="30" y="100"/>
                  </a:lnTo>
                  <a:lnTo>
                    <a:pt x="30" y="100"/>
                  </a:lnTo>
                  <a:lnTo>
                    <a:pt x="62" y="92"/>
                  </a:lnTo>
                  <a:lnTo>
                    <a:pt x="100" y="84"/>
                  </a:lnTo>
                  <a:lnTo>
                    <a:pt x="100" y="84"/>
                  </a:lnTo>
                  <a:lnTo>
                    <a:pt x="100" y="84"/>
                  </a:lnTo>
                  <a:lnTo>
                    <a:pt x="198" y="66"/>
                  </a:lnTo>
                  <a:lnTo>
                    <a:pt x="312" y="46"/>
                  </a:lnTo>
                  <a:lnTo>
                    <a:pt x="312" y="46"/>
                  </a:lnTo>
                  <a:lnTo>
                    <a:pt x="312" y="46"/>
                  </a:lnTo>
                  <a:lnTo>
                    <a:pt x="428" y="28"/>
                  </a:lnTo>
                  <a:lnTo>
                    <a:pt x="532" y="14"/>
                  </a:lnTo>
                  <a:lnTo>
                    <a:pt x="612" y="4"/>
                  </a:lnTo>
                  <a:lnTo>
                    <a:pt x="654" y="0"/>
                  </a:lnTo>
                  <a:lnTo>
                    <a:pt x="654" y="0"/>
                  </a:lnTo>
                  <a:lnTo>
                    <a:pt x="654" y="0"/>
                  </a:lnTo>
                  <a:lnTo>
                    <a:pt x="804" y="0"/>
                  </a:lnTo>
                  <a:lnTo>
                    <a:pt x="804" y="0"/>
                  </a:lnTo>
                  <a:lnTo>
                    <a:pt x="804" y="0"/>
                  </a:lnTo>
                  <a:lnTo>
                    <a:pt x="808" y="0"/>
                  </a:lnTo>
                  <a:lnTo>
                    <a:pt x="808" y="0"/>
                  </a:lnTo>
                  <a:lnTo>
                    <a:pt x="808" y="0"/>
                  </a:lnTo>
                  <a:lnTo>
                    <a:pt x="812" y="2"/>
                  </a:lnTo>
                  <a:lnTo>
                    <a:pt x="812" y="4"/>
                  </a:lnTo>
                  <a:lnTo>
                    <a:pt x="814" y="8"/>
                  </a:lnTo>
                  <a:lnTo>
                    <a:pt x="814" y="8"/>
                  </a:lnTo>
                  <a:lnTo>
                    <a:pt x="814" y="8"/>
                  </a:lnTo>
                  <a:lnTo>
                    <a:pt x="812" y="14"/>
                  </a:lnTo>
                  <a:lnTo>
                    <a:pt x="810" y="16"/>
                  </a:lnTo>
                  <a:lnTo>
                    <a:pt x="810" y="16"/>
                  </a:lnTo>
                  <a:lnTo>
                    <a:pt x="810" y="16"/>
                  </a:lnTo>
                  <a:lnTo>
                    <a:pt x="806" y="18"/>
                  </a:lnTo>
                  <a:lnTo>
                    <a:pt x="806" y="18"/>
                  </a:lnTo>
                  <a:lnTo>
                    <a:pt x="806" y="18"/>
                  </a:lnTo>
                  <a:lnTo>
                    <a:pt x="798" y="22"/>
                  </a:lnTo>
                  <a:lnTo>
                    <a:pt x="798" y="22"/>
                  </a:lnTo>
                  <a:lnTo>
                    <a:pt x="798" y="22"/>
                  </a:lnTo>
                  <a:lnTo>
                    <a:pt x="768" y="34"/>
                  </a:lnTo>
                  <a:lnTo>
                    <a:pt x="768" y="34"/>
                  </a:lnTo>
                  <a:lnTo>
                    <a:pt x="768" y="34"/>
                  </a:lnTo>
                  <a:lnTo>
                    <a:pt x="666" y="66"/>
                  </a:lnTo>
                  <a:lnTo>
                    <a:pt x="666" y="66"/>
                  </a:lnTo>
                  <a:lnTo>
                    <a:pt x="666" y="66"/>
                  </a:lnTo>
                  <a:lnTo>
                    <a:pt x="540" y="104"/>
                  </a:lnTo>
                  <a:lnTo>
                    <a:pt x="424" y="136"/>
                  </a:lnTo>
                  <a:lnTo>
                    <a:pt x="424" y="136"/>
                  </a:lnTo>
                  <a:lnTo>
                    <a:pt x="424" y="136"/>
                  </a:lnTo>
                  <a:lnTo>
                    <a:pt x="370" y="152"/>
                  </a:lnTo>
                  <a:lnTo>
                    <a:pt x="342" y="158"/>
                  </a:lnTo>
                  <a:lnTo>
                    <a:pt x="342" y="158"/>
                  </a:lnTo>
                  <a:lnTo>
                    <a:pt x="342" y="158"/>
                  </a:lnTo>
                  <a:lnTo>
                    <a:pt x="282" y="162"/>
                  </a:lnTo>
                  <a:lnTo>
                    <a:pt x="230" y="164"/>
                  </a:lnTo>
                  <a:lnTo>
                    <a:pt x="170" y="164"/>
                  </a:lnTo>
                  <a:lnTo>
                    <a:pt x="170" y="164"/>
                  </a:lnTo>
                  <a:lnTo>
                    <a:pt x="170" y="164"/>
                  </a:lnTo>
                  <a:lnTo>
                    <a:pt x="110" y="162"/>
                  </a:lnTo>
                  <a:lnTo>
                    <a:pt x="82" y="160"/>
                  </a:lnTo>
                  <a:lnTo>
                    <a:pt x="56" y="156"/>
                  </a:lnTo>
                  <a:lnTo>
                    <a:pt x="56" y="156"/>
                  </a:lnTo>
                  <a:close/>
                  <a:moveTo>
                    <a:pt x="24" y="130"/>
                  </a:moveTo>
                  <a:lnTo>
                    <a:pt x="24" y="130"/>
                  </a:lnTo>
                  <a:lnTo>
                    <a:pt x="40" y="136"/>
                  </a:lnTo>
                  <a:lnTo>
                    <a:pt x="60" y="142"/>
                  </a:lnTo>
                  <a:lnTo>
                    <a:pt x="60" y="142"/>
                  </a:lnTo>
                  <a:lnTo>
                    <a:pt x="60" y="142"/>
                  </a:lnTo>
                  <a:lnTo>
                    <a:pt x="84" y="144"/>
                  </a:lnTo>
                  <a:lnTo>
                    <a:pt x="110" y="146"/>
                  </a:lnTo>
                  <a:lnTo>
                    <a:pt x="170" y="148"/>
                  </a:lnTo>
                  <a:lnTo>
                    <a:pt x="170" y="148"/>
                  </a:lnTo>
                  <a:lnTo>
                    <a:pt x="170" y="148"/>
                  </a:lnTo>
                  <a:lnTo>
                    <a:pt x="230" y="148"/>
                  </a:lnTo>
                  <a:lnTo>
                    <a:pt x="282" y="146"/>
                  </a:lnTo>
                  <a:lnTo>
                    <a:pt x="342" y="142"/>
                  </a:lnTo>
                  <a:lnTo>
                    <a:pt x="342" y="142"/>
                  </a:lnTo>
                  <a:lnTo>
                    <a:pt x="342" y="142"/>
                  </a:lnTo>
                  <a:lnTo>
                    <a:pt x="360" y="138"/>
                  </a:lnTo>
                  <a:lnTo>
                    <a:pt x="398" y="128"/>
                  </a:lnTo>
                  <a:lnTo>
                    <a:pt x="522" y="92"/>
                  </a:lnTo>
                  <a:lnTo>
                    <a:pt x="660" y="50"/>
                  </a:lnTo>
                  <a:lnTo>
                    <a:pt x="770" y="16"/>
                  </a:lnTo>
                  <a:lnTo>
                    <a:pt x="770" y="16"/>
                  </a:lnTo>
                  <a:lnTo>
                    <a:pt x="770" y="16"/>
                  </a:lnTo>
                  <a:lnTo>
                    <a:pt x="654" y="16"/>
                  </a:lnTo>
                  <a:lnTo>
                    <a:pt x="654" y="16"/>
                  </a:lnTo>
                  <a:lnTo>
                    <a:pt x="654" y="16"/>
                  </a:lnTo>
                  <a:lnTo>
                    <a:pt x="630" y="18"/>
                  </a:lnTo>
                  <a:lnTo>
                    <a:pt x="582" y="24"/>
                  </a:lnTo>
                  <a:lnTo>
                    <a:pt x="442" y="42"/>
                  </a:lnTo>
                  <a:lnTo>
                    <a:pt x="274" y="68"/>
                  </a:lnTo>
                  <a:lnTo>
                    <a:pt x="192" y="82"/>
                  </a:lnTo>
                  <a:lnTo>
                    <a:pt x="120" y="96"/>
                  </a:lnTo>
                  <a:lnTo>
                    <a:pt x="120" y="96"/>
                  </a:lnTo>
                  <a:lnTo>
                    <a:pt x="120" y="96"/>
                  </a:lnTo>
                  <a:lnTo>
                    <a:pt x="52" y="110"/>
                  </a:lnTo>
                  <a:lnTo>
                    <a:pt x="28" y="116"/>
                  </a:lnTo>
                  <a:lnTo>
                    <a:pt x="16" y="122"/>
                  </a:lnTo>
                  <a:lnTo>
                    <a:pt x="16" y="122"/>
                  </a:lnTo>
                  <a:lnTo>
                    <a:pt x="16" y="122"/>
                  </a:lnTo>
                  <a:lnTo>
                    <a:pt x="18" y="126"/>
                  </a:lnTo>
                  <a:lnTo>
                    <a:pt x="24" y="130"/>
                  </a:lnTo>
                  <a:lnTo>
                    <a:pt x="24" y="13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00" name="Freeform 197">
              <a:extLst>
                <a:ext uri="{FF2B5EF4-FFF2-40B4-BE49-F238E27FC236}">
                  <a16:creationId xmlns:a16="http://schemas.microsoft.com/office/drawing/2014/main" id="{B352431E-AF61-45DC-8349-0448C8DDFCDA}"/>
                </a:ext>
              </a:extLst>
            </p:cNvPr>
            <p:cNvSpPr>
              <a:spLocks/>
            </p:cNvSpPr>
            <p:nvPr/>
          </p:nvSpPr>
          <p:spPr bwMode="auto">
            <a:xfrm>
              <a:off x="14771629" y="3444226"/>
              <a:ext cx="42583" cy="66915"/>
            </a:xfrm>
            <a:custGeom>
              <a:avLst/>
              <a:gdLst>
                <a:gd name="T0" fmla="*/ 42 w 42"/>
                <a:gd name="T1" fmla="*/ 46 h 66"/>
                <a:gd name="T2" fmla="*/ 42 w 42"/>
                <a:gd name="T3" fmla="*/ 46 h 66"/>
                <a:gd name="T4" fmla="*/ 40 w 42"/>
                <a:gd name="T5" fmla="*/ 54 h 66"/>
                <a:gd name="T6" fmla="*/ 36 w 42"/>
                <a:gd name="T7" fmla="*/ 60 h 66"/>
                <a:gd name="T8" fmla="*/ 28 w 42"/>
                <a:gd name="T9" fmla="*/ 66 h 66"/>
                <a:gd name="T10" fmla="*/ 20 w 42"/>
                <a:gd name="T11" fmla="*/ 66 h 66"/>
                <a:gd name="T12" fmla="*/ 20 w 42"/>
                <a:gd name="T13" fmla="*/ 66 h 66"/>
                <a:gd name="T14" fmla="*/ 20 w 42"/>
                <a:gd name="T15" fmla="*/ 66 h 66"/>
                <a:gd name="T16" fmla="*/ 12 w 42"/>
                <a:gd name="T17" fmla="*/ 66 h 66"/>
                <a:gd name="T18" fmla="*/ 6 w 42"/>
                <a:gd name="T19" fmla="*/ 60 h 66"/>
                <a:gd name="T20" fmla="*/ 2 w 42"/>
                <a:gd name="T21" fmla="*/ 54 h 66"/>
                <a:gd name="T22" fmla="*/ 0 w 42"/>
                <a:gd name="T23" fmla="*/ 46 h 66"/>
                <a:gd name="T24" fmla="*/ 0 w 42"/>
                <a:gd name="T25" fmla="*/ 20 h 66"/>
                <a:gd name="T26" fmla="*/ 0 w 42"/>
                <a:gd name="T27" fmla="*/ 20 h 66"/>
                <a:gd name="T28" fmla="*/ 2 w 42"/>
                <a:gd name="T29" fmla="*/ 12 h 66"/>
                <a:gd name="T30" fmla="*/ 6 w 42"/>
                <a:gd name="T31" fmla="*/ 6 h 66"/>
                <a:gd name="T32" fmla="*/ 12 w 42"/>
                <a:gd name="T33" fmla="*/ 2 h 66"/>
                <a:gd name="T34" fmla="*/ 20 w 42"/>
                <a:gd name="T35" fmla="*/ 0 h 66"/>
                <a:gd name="T36" fmla="*/ 20 w 42"/>
                <a:gd name="T37" fmla="*/ 0 h 66"/>
                <a:gd name="T38" fmla="*/ 20 w 42"/>
                <a:gd name="T39" fmla="*/ 0 h 66"/>
                <a:gd name="T40" fmla="*/ 28 w 42"/>
                <a:gd name="T41" fmla="*/ 2 h 66"/>
                <a:gd name="T42" fmla="*/ 36 w 42"/>
                <a:gd name="T43" fmla="*/ 6 h 66"/>
                <a:gd name="T44" fmla="*/ 40 w 42"/>
                <a:gd name="T45" fmla="*/ 12 h 66"/>
                <a:gd name="T46" fmla="*/ 42 w 42"/>
                <a:gd name="T47" fmla="*/ 20 h 66"/>
                <a:gd name="T48" fmla="*/ 42 w 42"/>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66">
                  <a:moveTo>
                    <a:pt x="42" y="46"/>
                  </a:moveTo>
                  <a:lnTo>
                    <a:pt x="42" y="46"/>
                  </a:lnTo>
                  <a:lnTo>
                    <a:pt x="40" y="54"/>
                  </a:lnTo>
                  <a:lnTo>
                    <a:pt x="36" y="60"/>
                  </a:lnTo>
                  <a:lnTo>
                    <a:pt x="28" y="66"/>
                  </a:lnTo>
                  <a:lnTo>
                    <a:pt x="20" y="66"/>
                  </a:lnTo>
                  <a:lnTo>
                    <a:pt x="20" y="66"/>
                  </a:lnTo>
                  <a:lnTo>
                    <a:pt x="20" y="66"/>
                  </a:lnTo>
                  <a:lnTo>
                    <a:pt x="12" y="66"/>
                  </a:lnTo>
                  <a:lnTo>
                    <a:pt x="6" y="60"/>
                  </a:lnTo>
                  <a:lnTo>
                    <a:pt x="2" y="54"/>
                  </a:lnTo>
                  <a:lnTo>
                    <a:pt x="0" y="46"/>
                  </a:lnTo>
                  <a:lnTo>
                    <a:pt x="0" y="20"/>
                  </a:lnTo>
                  <a:lnTo>
                    <a:pt x="0" y="20"/>
                  </a:lnTo>
                  <a:lnTo>
                    <a:pt x="2" y="12"/>
                  </a:lnTo>
                  <a:lnTo>
                    <a:pt x="6" y="6"/>
                  </a:lnTo>
                  <a:lnTo>
                    <a:pt x="12" y="2"/>
                  </a:lnTo>
                  <a:lnTo>
                    <a:pt x="20" y="0"/>
                  </a:lnTo>
                  <a:lnTo>
                    <a:pt x="20" y="0"/>
                  </a:lnTo>
                  <a:lnTo>
                    <a:pt x="20" y="0"/>
                  </a:lnTo>
                  <a:lnTo>
                    <a:pt x="28" y="2"/>
                  </a:lnTo>
                  <a:lnTo>
                    <a:pt x="36" y="6"/>
                  </a:lnTo>
                  <a:lnTo>
                    <a:pt x="40" y="12"/>
                  </a:lnTo>
                  <a:lnTo>
                    <a:pt x="42" y="20"/>
                  </a:lnTo>
                  <a:lnTo>
                    <a:pt x="42"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01" name="Freeform 198">
              <a:extLst>
                <a:ext uri="{FF2B5EF4-FFF2-40B4-BE49-F238E27FC236}">
                  <a16:creationId xmlns:a16="http://schemas.microsoft.com/office/drawing/2014/main" id="{69A648D4-A034-4766-9D6C-E38E0DAD09D9}"/>
                </a:ext>
              </a:extLst>
            </p:cNvPr>
            <p:cNvSpPr>
              <a:spLocks/>
            </p:cNvSpPr>
            <p:nvPr/>
          </p:nvSpPr>
          <p:spPr bwMode="auto">
            <a:xfrm>
              <a:off x="14844628" y="3444226"/>
              <a:ext cx="42583" cy="66915"/>
            </a:xfrm>
            <a:custGeom>
              <a:avLst/>
              <a:gdLst>
                <a:gd name="T0" fmla="*/ 42 w 42"/>
                <a:gd name="T1" fmla="*/ 46 h 66"/>
                <a:gd name="T2" fmla="*/ 42 w 42"/>
                <a:gd name="T3" fmla="*/ 46 h 66"/>
                <a:gd name="T4" fmla="*/ 40 w 42"/>
                <a:gd name="T5" fmla="*/ 54 h 66"/>
                <a:gd name="T6" fmla="*/ 36 w 42"/>
                <a:gd name="T7" fmla="*/ 60 h 66"/>
                <a:gd name="T8" fmla="*/ 30 w 42"/>
                <a:gd name="T9" fmla="*/ 66 h 66"/>
                <a:gd name="T10" fmla="*/ 22 w 42"/>
                <a:gd name="T11" fmla="*/ 66 h 66"/>
                <a:gd name="T12" fmla="*/ 22 w 42"/>
                <a:gd name="T13" fmla="*/ 66 h 66"/>
                <a:gd name="T14" fmla="*/ 22 w 42"/>
                <a:gd name="T15" fmla="*/ 66 h 66"/>
                <a:gd name="T16" fmla="*/ 14 w 42"/>
                <a:gd name="T17" fmla="*/ 66 h 66"/>
                <a:gd name="T18" fmla="*/ 8 w 42"/>
                <a:gd name="T19" fmla="*/ 60 h 66"/>
                <a:gd name="T20" fmla="*/ 2 w 42"/>
                <a:gd name="T21" fmla="*/ 54 h 66"/>
                <a:gd name="T22" fmla="*/ 0 w 42"/>
                <a:gd name="T23" fmla="*/ 46 h 66"/>
                <a:gd name="T24" fmla="*/ 0 w 42"/>
                <a:gd name="T25" fmla="*/ 20 h 66"/>
                <a:gd name="T26" fmla="*/ 0 w 42"/>
                <a:gd name="T27" fmla="*/ 20 h 66"/>
                <a:gd name="T28" fmla="*/ 2 w 42"/>
                <a:gd name="T29" fmla="*/ 12 h 66"/>
                <a:gd name="T30" fmla="*/ 8 w 42"/>
                <a:gd name="T31" fmla="*/ 6 h 66"/>
                <a:gd name="T32" fmla="*/ 14 w 42"/>
                <a:gd name="T33" fmla="*/ 2 h 66"/>
                <a:gd name="T34" fmla="*/ 22 w 42"/>
                <a:gd name="T35" fmla="*/ 0 h 66"/>
                <a:gd name="T36" fmla="*/ 22 w 42"/>
                <a:gd name="T37" fmla="*/ 0 h 66"/>
                <a:gd name="T38" fmla="*/ 22 w 42"/>
                <a:gd name="T39" fmla="*/ 0 h 66"/>
                <a:gd name="T40" fmla="*/ 30 w 42"/>
                <a:gd name="T41" fmla="*/ 2 h 66"/>
                <a:gd name="T42" fmla="*/ 36 w 42"/>
                <a:gd name="T43" fmla="*/ 6 h 66"/>
                <a:gd name="T44" fmla="*/ 40 w 42"/>
                <a:gd name="T45" fmla="*/ 12 h 66"/>
                <a:gd name="T46" fmla="*/ 42 w 42"/>
                <a:gd name="T47" fmla="*/ 20 h 66"/>
                <a:gd name="T48" fmla="*/ 42 w 42"/>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66">
                  <a:moveTo>
                    <a:pt x="42" y="46"/>
                  </a:moveTo>
                  <a:lnTo>
                    <a:pt x="42" y="46"/>
                  </a:lnTo>
                  <a:lnTo>
                    <a:pt x="40" y="54"/>
                  </a:lnTo>
                  <a:lnTo>
                    <a:pt x="36" y="60"/>
                  </a:lnTo>
                  <a:lnTo>
                    <a:pt x="30" y="66"/>
                  </a:lnTo>
                  <a:lnTo>
                    <a:pt x="22" y="66"/>
                  </a:lnTo>
                  <a:lnTo>
                    <a:pt x="22" y="66"/>
                  </a:lnTo>
                  <a:lnTo>
                    <a:pt x="22" y="66"/>
                  </a:lnTo>
                  <a:lnTo>
                    <a:pt x="14" y="66"/>
                  </a:lnTo>
                  <a:lnTo>
                    <a:pt x="8" y="60"/>
                  </a:lnTo>
                  <a:lnTo>
                    <a:pt x="2" y="54"/>
                  </a:lnTo>
                  <a:lnTo>
                    <a:pt x="0" y="46"/>
                  </a:lnTo>
                  <a:lnTo>
                    <a:pt x="0" y="20"/>
                  </a:lnTo>
                  <a:lnTo>
                    <a:pt x="0" y="20"/>
                  </a:lnTo>
                  <a:lnTo>
                    <a:pt x="2" y="12"/>
                  </a:lnTo>
                  <a:lnTo>
                    <a:pt x="8" y="6"/>
                  </a:lnTo>
                  <a:lnTo>
                    <a:pt x="14" y="2"/>
                  </a:lnTo>
                  <a:lnTo>
                    <a:pt x="22" y="0"/>
                  </a:lnTo>
                  <a:lnTo>
                    <a:pt x="22" y="0"/>
                  </a:lnTo>
                  <a:lnTo>
                    <a:pt x="22" y="0"/>
                  </a:lnTo>
                  <a:lnTo>
                    <a:pt x="30" y="2"/>
                  </a:lnTo>
                  <a:lnTo>
                    <a:pt x="36" y="6"/>
                  </a:lnTo>
                  <a:lnTo>
                    <a:pt x="40" y="12"/>
                  </a:lnTo>
                  <a:lnTo>
                    <a:pt x="42" y="20"/>
                  </a:lnTo>
                  <a:lnTo>
                    <a:pt x="42"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02" name="Freeform 199">
              <a:extLst>
                <a:ext uri="{FF2B5EF4-FFF2-40B4-BE49-F238E27FC236}">
                  <a16:creationId xmlns:a16="http://schemas.microsoft.com/office/drawing/2014/main" id="{DADB6E3A-EA7E-44B4-AF0D-42416E2A35F2}"/>
                </a:ext>
              </a:extLst>
            </p:cNvPr>
            <p:cNvSpPr>
              <a:spLocks/>
            </p:cNvSpPr>
            <p:nvPr/>
          </p:nvSpPr>
          <p:spPr bwMode="auto">
            <a:xfrm>
              <a:off x="14919654" y="3444226"/>
              <a:ext cx="42583" cy="66915"/>
            </a:xfrm>
            <a:custGeom>
              <a:avLst/>
              <a:gdLst>
                <a:gd name="T0" fmla="*/ 42 w 42"/>
                <a:gd name="T1" fmla="*/ 46 h 66"/>
                <a:gd name="T2" fmla="*/ 42 w 42"/>
                <a:gd name="T3" fmla="*/ 46 h 66"/>
                <a:gd name="T4" fmla="*/ 40 w 42"/>
                <a:gd name="T5" fmla="*/ 54 h 66"/>
                <a:gd name="T6" fmla="*/ 36 w 42"/>
                <a:gd name="T7" fmla="*/ 60 h 66"/>
                <a:gd name="T8" fmla="*/ 28 w 42"/>
                <a:gd name="T9" fmla="*/ 66 h 66"/>
                <a:gd name="T10" fmla="*/ 20 w 42"/>
                <a:gd name="T11" fmla="*/ 66 h 66"/>
                <a:gd name="T12" fmla="*/ 20 w 42"/>
                <a:gd name="T13" fmla="*/ 66 h 66"/>
                <a:gd name="T14" fmla="*/ 20 w 42"/>
                <a:gd name="T15" fmla="*/ 66 h 66"/>
                <a:gd name="T16" fmla="*/ 12 w 42"/>
                <a:gd name="T17" fmla="*/ 66 h 66"/>
                <a:gd name="T18" fmla="*/ 6 w 42"/>
                <a:gd name="T19" fmla="*/ 60 h 66"/>
                <a:gd name="T20" fmla="*/ 2 w 42"/>
                <a:gd name="T21" fmla="*/ 54 h 66"/>
                <a:gd name="T22" fmla="*/ 0 w 42"/>
                <a:gd name="T23" fmla="*/ 46 h 66"/>
                <a:gd name="T24" fmla="*/ 0 w 42"/>
                <a:gd name="T25" fmla="*/ 20 h 66"/>
                <a:gd name="T26" fmla="*/ 0 w 42"/>
                <a:gd name="T27" fmla="*/ 20 h 66"/>
                <a:gd name="T28" fmla="*/ 2 w 42"/>
                <a:gd name="T29" fmla="*/ 12 h 66"/>
                <a:gd name="T30" fmla="*/ 6 w 42"/>
                <a:gd name="T31" fmla="*/ 6 h 66"/>
                <a:gd name="T32" fmla="*/ 12 w 42"/>
                <a:gd name="T33" fmla="*/ 2 h 66"/>
                <a:gd name="T34" fmla="*/ 20 w 42"/>
                <a:gd name="T35" fmla="*/ 0 h 66"/>
                <a:gd name="T36" fmla="*/ 20 w 42"/>
                <a:gd name="T37" fmla="*/ 0 h 66"/>
                <a:gd name="T38" fmla="*/ 20 w 42"/>
                <a:gd name="T39" fmla="*/ 0 h 66"/>
                <a:gd name="T40" fmla="*/ 28 w 42"/>
                <a:gd name="T41" fmla="*/ 2 h 66"/>
                <a:gd name="T42" fmla="*/ 36 w 42"/>
                <a:gd name="T43" fmla="*/ 6 h 66"/>
                <a:gd name="T44" fmla="*/ 40 w 42"/>
                <a:gd name="T45" fmla="*/ 12 h 66"/>
                <a:gd name="T46" fmla="*/ 42 w 42"/>
                <a:gd name="T47" fmla="*/ 20 h 66"/>
                <a:gd name="T48" fmla="*/ 42 w 42"/>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66">
                  <a:moveTo>
                    <a:pt x="42" y="46"/>
                  </a:moveTo>
                  <a:lnTo>
                    <a:pt x="42" y="46"/>
                  </a:lnTo>
                  <a:lnTo>
                    <a:pt x="40" y="54"/>
                  </a:lnTo>
                  <a:lnTo>
                    <a:pt x="36" y="60"/>
                  </a:lnTo>
                  <a:lnTo>
                    <a:pt x="28" y="66"/>
                  </a:lnTo>
                  <a:lnTo>
                    <a:pt x="20" y="66"/>
                  </a:lnTo>
                  <a:lnTo>
                    <a:pt x="20" y="66"/>
                  </a:lnTo>
                  <a:lnTo>
                    <a:pt x="20" y="66"/>
                  </a:lnTo>
                  <a:lnTo>
                    <a:pt x="12" y="66"/>
                  </a:lnTo>
                  <a:lnTo>
                    <a:pt x="6" y="60"/>
                  </a:lnTo>
                  <a:lnTo>
                    <a:pt x="2" y="54"/>
                  </a:lnTo>
                  <a:lnTo>
                    <a:pt x="0" y="46"/>
                  </a:lnTo>
                  <a:lnTo>
                    <a:pt x="0" y="20"/>
                  </a:lnTo>
                  <a:lnTo>
                    <a:pt x="0" y="20"/>
                  </a:lnTo>
                  <a:lnTo>
                    <a:pt x="2" y="12"/>
                  </a:lnTo>
                  <a:lnTo>
                    <a:pt x="6" y="6"/>
                  </a:lnTo>
                  <a:lnTo>
                    <a:pt x="12" y="2"/>
                  </a:lnTo>
                  <a:lnTo>
                    <a:pt x="20" y="0"/>
                  </a:lnTo>
                  <a:lnTo>
                    <a:pt x="20" y="0"/>
                  </a:lnTo>
                  <a:lnTo>
                    <a:pt x="20" y="0"/>
                  </a:lnTo>
                  <a:lnTo>
                    <a:pt x="28" y="2"/>
                  </a:lnTo>
                  <a:lnTo>
                    <a:pt x="36" y="6"/>
                  </a:lnTo>
                  <a:lnTo>
                    <a:pt x="40" y="12"/>
                  </a:lnTo>
                  <a:lnTo>
                    <a:pt x="42" y="20"/>
                  </a:lnTo>
                  <a:lnTo>
                    <a:pt x="42"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03" name="Freeform 200">
              <a:extLst>
                <a:ext uri="{FF2B5EF4-FFF2-40B4-BE49-F238E27FC236}">
                  <a16:creationId xmlns:a16="http://schemas.microsoft.com/office/drawing/2014/main" id="{98466CB9-9A2F-43AA-9384-5FE0CE66176C}"/>
                </a:ext>
              </a:extLst>
            </p:cNvPr>
            <p:cNvSpPr>
              <a:spLocks/>
            </p:cNvSpPr>
            <p:nvPr/>
          </p:nvSpPr>
          <p:spPr bwMode="auto">
            <a:xfrm>
              <a:off x="14992653" y="3444226"/>
              <a:ext cx="42583" cy="66915"/>
            </a:xfrm>
            <a:custGeom>
              <a:avLst/>
              <a:gdLst>
                <a:gd name="T0" fmla="*/ 42 w 42"/>
                <a:gd name="T1" fmla="*/ 46 h 66"/>
                <a:gd name="T2" fmla="*/ 42 w 42"/>
                <a:gd name="T3" fmla="*/ 46 h 66"/>
                <a:gd name="T4" fmla="*/ 40 w 42"/>
                <a:gd name="T5" fmla="*/ 54 h 66"/>
                <a:gd name="T6" fmla="*/ 36 w 42"/>
                <a:gd name="T7" fmla="*/ 60 h 66"/>
                <a:gd name="T8" fmla="*/ 30 w 42"/>
                <a:gd name="T9" fmla="*/ 66 h 66"/>
                <a:gd name="T10" fmla="*/ 22 w 42"/>
                <a:gd name="T11" fmla="*/ 66 h 66"/>
                <a:gd name="T12" fmla="*/ 22 w 42"/>
                <a:gd name="T13" fmla="*/ 66 h 66"/>
                <a:gd name="T14" fmla="*/ 22 w 42"/>
                <a:gd name="T15" fmla="*/ 66 h 66"/>
                <a:gd name="T16" fmla="*/ 14 w 42"/>
                <a:gd name="T17" fmla="*/ 66 h 66"/>
                <a:gd name="T18" fmla="*/ 6 w 42"/>
                <a:gd name="T19" fmla="*/ 60 h 66"/>
                <a:gd name="T20" fmla="*/ 2 w 42"/>
                <a:gd name="T21" fmla="*/ 54 h 66"/>
                <a:gd name="T22" fmla="*/ 0 w 42"/>
                <a:gd name="T23" fmla="*/ 46 h 66"/>
                <a:gd name="T24" fmla="*/ 0 w 42"/>
                <a:gd name="T25" fmla="*/ 20 h 66"/>
                <a:gd name="T26" fmla="*/ 0 w 42"/>
                <a:gd name="T27" fmla="*/ 20 h 66"/>
                <a:gd name="T28" fmla="*/ 2 w 42"/>
                <a:gd name="T29" fmla="*/ 12 h 66"/>
                <a:gd name="T30" fmla="*/ 6 w 42"/>
                <a:gd name="T31" fmla="*/ 6 h 66"/>
                <a:gd name="T32" fmla="*/ 14 w 42"/>
                <a:gd name="T33" fmla="*/ 2 h 66"/>
                <a:gd name="T34" fmla="*/ 22 w 42"/>
                <a:gd name="T35" fmla="*/ 0 h 66"/>
                <a:gd name="T36" fmla="*/ 22 w 42"/>
                <a:gd name="T37" fmla="*/ 0 h 66"/>
                <a:gd name="T38" fmla="*/ 22 w 42"/>
                <a:gd name="T39" fmla="*/ 0 h 66"/>
                <a:gd name="T40" fmla="*/ 30 w 42"/>
                <a:gd name="T41" fmla="*/ 2 h 66"/>
                <a:gd name="T42" fmla="*/ 36 w 42"/>
                <a:gd name="T43" fmla="*/ 6 h 66"/>
                <a:gd name="T44" fmla="*/ 40 w 42"/>
                <a:gd name="T45" fmla="*/ 12 h 66"/>
                <a:gd name="T46" fmla="*/ 42 w 42"/>
                <a:gd name="T47" fmla="*/ 20 h 66"/>
                <a:gd name="T48" fmla="*/ 42 w 42"/>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66">
                  <a:moveTo>
                    <a:pt x="42" y="46"/>
                  </a:moveTo>
                  <a:lnTo>
                    <a:pt x="42" y="46"/>
                  </a:lnTo>
                  <a:lnTo>
                    <a:pt x="40" y="54"/>
                  </a:lnTo>
                  <a:lnTo>
                    <a:pt x="36" y="60"/>
                  </a:lnTo>
                  <a:lnTo>
                    <a:pt x="30" y="66"/>
                  </a:lnTo>
                  <a:lnTo>
                    <a:pt x="22" y="66"/>
                  </a:lnTo>
                  <a:lnTo>
                    <a:pt x="22" y="66"/>
                  </a:lnTo>
                  <a:lnTo>
                    <a:pt x="22" y="66"/>
                  </a:lnTo>
                  <a:lnTo>
                    <a:pt x="14" y="66"/>
                  </a:lnTo>
                  <a:lnTo>
                    <a:pt x="6" y="60"/>
                  </a:lnTo>
                  <a:lnTo>
                    <a:pt x="2" y="54"/>
                  </a:lnTo>
                  <a:lnTo>
                    <a:pt x="0" y="46"/>
                  </a:lnTo>
                  <a:lnTo>
                    <a:pt x="0" y="20"/>
                  </a:lnTo>
                  <a:lnTo>
                    <a:pt x="0" y="20"/>
                  </a:lnTo>
                  <a:lnTo>
                    <a:pt x="2" y="12"/>
                  </a:lnTo>
                  <a:lnTo>
                    <a:pt x="6" y="6"/>
                  </a:lnTo>
                  <a:lnTo>
                    <a:pt x="14" y="2"/>
                  </a:lnTo>
                  <a:lnTo>
                    <a:pt x="22" y="0"/>
                  </a:lnTo>
                  <a:lnTo>
                    <a:pt x="22" y="0"/>
                  </a:lnTo>
                  <a:lnTo>
                    <a:pt x="22" y="0"/>
                  </a:lnTo>
                  <a:lnTo>
                    <a:pt x="30" y="2"/>
                  </a:lnTo>
                  <a:lnTo>
                    <a:pt x="36" y="6"/>
                  </a:lnTo>
                  <a:lnTo>
                    <a:pt x="40" y="12"/>
                  </a:lnTo>
                  <a:lnTo>
                    <a:pt x="42" y="20"/>
                  </a:lnTo>
                  <a:lnTo>
                    <a:pt x="42"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04" name="Freeform 201">
              <a:extLst>
                <a:ext uri="{FF2B5EF4-FFF2-40B4-BE49-F238E27FC236}">
                  <a16:creationId xmlns:a16="http://schemas.microsoft.com/office/drawing/2014/main" id="{5668B899-822A-43A1-8C18-F8A245D236D2}"/>
                </a:ext>
              </a:extLst>
            </p:cNvPr>
            <p:cNvSpPr>
              <a:spLocks/>
            </p:cNvSpPr>
            <p:nvPr/>
          </p:nvSpPr>
          <p:spPr bwMode="auto">
            <a:xfrm>
              <a:off x="15067679" y="3444226"/>
              <a:ext cx="40555" cy="66915"/>
            </a:xfrm>
            <a:custGeom>
              <a:avLst/>
              <a:gdLst>
                <a:gd name="T0" fmla="*/ 40 w 40"/>
                <a:gd name="T1" fmla="*/ 46 h 66"/>
                <a:gd name="T2" fmla="*/ 40 w 40"/>
                <a:gd name="T3" fmla="*/ 46 h 66"/>
                <a:gd name="T4" fmla="*/ 40 w 40"/>
                <a:gd name="T5" fmla="*/ 54 h 66"/>
                <a:gd name="T6" fmla="*/ 34 w 40"/>
                <a:gd name="T7" fmla="*/ 60 h 66"/>
                <a:gd name="T8" fmla="*/ 28 w 40"/>
                <a:gd name="T9" fmla="*/ 66 h 66"/>
                <a:gd name="T10" fmla="*/ 20 w 40"/>
                <a:gd name="T11" fmla="*/ 66 h 66"/>
                <a:gd name="T12" fmla="*/ 20 w 40"/>
                <a:gd name="T13" fmla="*/ 66 h 66"/>
                <a:gd name="T14" fmla="*/ 20 w 40"/>
                <a:gd name="T15" fmla="*/ 66 h 66"/>
                <a:gd name="T16" fmla="*/ 12 w 40"/>
                <a:gd name="T17" fmla="*/ 66 h 66"/>
                <a:gd name="T18" fmla="*/ 6 w 40"/>
                <a:gd name="T19" fmla="*/ 60 h 66"/>
                <a:gd name="T20" fmla="*/ 2 w 40"/>
                <a:gd name="T21" fmla="*/ 54 h 66"/>
                <a:gd name="T22" fmla="*/ 0 w 40"/>
                <a:gd name="T23" fmla="*/ 46 h 66"/>
                <a:gd name="T24" fmla="*/ 0 w 40"/>
                <a:gd name="T25" fmla="*/ 20 h 66"/>
                <a:gd name="T26" fmla="*/ 0 w 40"/>
                <a:gd name="T27" fmla="*/ 20 h 66"/>
                <a:gd name="T28" fmla="*/ 2 w 40"/>
                <a:gd name="T29" fmla="*/ 12 h 66"/>
                <a:gd name="T30" fmla="*/ 6 w 40"/>
                <a:gd name="T31" fmla="*/ 6 h 66"/>
                <a:gd name="T32" fmla="*/ 12 w 40"/>
                <a:gd name="T33" fmla="*/ 2 h 66"/>
                <a:gd name="T34" fmla="*/ 20 w 40"/>
                <a:gd name="T35" fmla="*/ 0 h 66"/>
                <a:gd name="T36" fmla="*/ 20 w 40"/>
                <a:gd name="T37" fmla="*/ 0 h 66"/>
                <a:gd name="T38" fmla="*/ 20 w 40"/>
                <a:gd name="T39" fmla="*/ 0 h 66"/>
                <a:gd name="T40" fmla="*/ 28 w 40"/>
                <a:gd name="T41" fmla="*/ 2 h 66"/>
                <a:gd name="T42" fmla="*/ 34 w 40"/>
                <a:gd name="T43" fmla="*/ 6 h 66"/>
                <a:gd name="T44" fmla="*/ 40 w 40"/>
                <a:gd name="T45" fmla="*/ 12 h 66"/>
                <a:gd name="T46" fmla="*/ 40 w 40"/>
                <a:gd name="T47" fmla="*/ 20 h 66"/>
                <a:gd name="T48" fmla="*/ 40 w 40"/>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 h="66">
                  <a:moveTo>
                    <a:pt x="40" y="46"/>
                  </a:moveTo>
                  <a:lnTo>
                    <a:pt x="40" y="46"/>
                  </a:lnTo>
                  <a:lnTo>
                    <a:pt x="40" y="54"/>
                  </a:lnTo>
                  <a:lnTo>
                    <a:pt x="34" y="60"/>
                  </a:lnTo>
                  <a:lnTo>
                    <a:pt x="28" y="66"/>
                  </a:lnTo>
                  <a:lnTo>
                    <a:pt x="20" y="66"/>
                  </a:lnTo>
                  <a:lnTo>
                    <a:pt x="20" y="66"/>
                  </a:lnTo>
                  <a:lnTo>
                    <a:pt x="20" y="66"/>
                  </a:lnTo>
                  <a:lnTo>
                    <a:pt x="12" y="66"/>
                  </a:lnTo>
                  <a:lnTo>
                    <a:pt x="6" y="60"/>
                  </a:lnTo>
                  <a:lnTo>
                    <a:pt x="2" y="54"/>
                  </a:lnTo>
                  <a:lnTo>
                    <a:pt x="0" y="46"/>
                  </a:lnTo>
                  <a:lnTo>
                    <a:pt x="0" y="20"/>
                  </a:lnTo>
                  <a:lnTo>
                    <a:pt x="0" y="20"/>
                  </a:lnTo>
                  <a:lnTo>
                    <a:pt x="2" y="12"/>
                  </a:lnTo>
                  <a:lnTo>
                    <a:pt x="6" y="6"/>
                  </a:lnTo>
                  <a:lnTo>
                    <a:pt x="12" y="2"/>
                  </a:lnTo>
                  <a:lnTo>
                    <a:pt x="20" y="0"/>
                  </a:lnTo>
                  <a:lnTo>
                    <a:pt x="20" y="0"/>
                  </a:lnTo>
                  <a:lnTo>
                    <a:pt x="20" y="0"/>
                  </a:lnTo>
                  <a:lnTo>
                    <a:pt x="28" y="2"/>
                  </a:lnTo>
                  <a:lnTo>
                    <a:pt x="34" y="6"/>
                  </a:lnTo>
                  <a:lnTo>
                    <a:pt x="40" y="12"/>
                  </a:lnTo>
                  <a:lnTo>
                    <a:pt x="40" y="20"/>
                  </a:lnTo>
                  <a:lnTo>
                    <a:pt x="40"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05" name="Freeform 202">
              <a:extLst>
                <a:ext uri="{FF2B5EF4-FFF2-40B4-BE49-F238E27FC236}">
                  <a16:creationId xmlns:a16="http://schemas.microsoft.com/office/drawing/2014/main" id="{BF688093-C779-47A1-B8EC-40B097F07449}"/>
                </a:ext>
              </a:extLst>
            </p:cNvPr>
            <p:cNvSpPr>
              <a:spLocks/>
            </p:cNvSpPr>
            <p:nvPr/>
          </p:nvSpPr>
          <p:spPr bwMode="auto">
            <a:xfrm>
              <a:off x="15140678" y="3444226"/>
              <a:ext cx="42583" cy="66915"/>
            </a:xfrm>
            <a:custGeom>
              <a:avLst/>
              <a:gdLst>
                <a:gd name="T0" fmla="*/ 42 w 42"/>
                <a:gd name="T1" fmla="*/ 46 h 66"/>
                <a:gd name="T2" fmla="*/ 42 w 42"/>
                <a:gd name="T3" fmla="*/ 46 h 66"/>
                <a:gd name="T4" fmla="*/ 40 w 42"/>
                <a:gd name="T5" fmla="*/ 54 h 66"/>
                <a:gd name="T6" fmla="*/ 36 w 42"/>
                <a:gd name="T7" fmla="*/ 60 h 66"/>
                <a:gd name="T8" fmla="*/ 30 w 42"/>
                <a:gd name="T9" fmla="*/ 66 h 66"/>
                <a:gd name="T10" fmla="*/ 22 w 42"/>
                <a:gd name="T11" fmla="*/ 66 h 66"/>
                <a:gd name="T12" fmla="*/ 22 w 42"/>
                <a:gd name="T13" fmla="*/ 66 h 66"/>
                <a:gd name="T14" fmla="*/ 22 w 42"/>
                <a:gd name="T15" fmla="*/ 66 h 66"/>
                <a:gd name="T16" fmla="*/ 12 w 42"/>
                <a:gd name="T17" fmla="*/ 66 h 66"/>
                <a:gd name="T18" fmla="*/ 6 w 42"/>
                <a:gd name="T19" fmla="*/ 60 h 66"/>
                <a:gd name="T20" fmla="*/ 2 w 42"/>
                <a:gd name="T21" fmla="*/ 54 h 66"/>
                <a:gd name="T22" fmla="*/ 0 w 42"/>
                <a:gd name="T23" fmla="*/ 46 h 66"/>
                <a:gd name="T24" fmla="*/ 0 w 42"/>
                <a:gd name="T25" fmla="*/ 20 h 66"/>
                <a:gd name="T26" fmla="*/ 0 w 42"/>
                <a:gd name="T27" fmla="*/ 20 h 66"/>
                <a:gd name="T28" fmla="*/ 2 w 42"/>
                <a:gd name="T29" fmla="*/ 12 h 66"/>
                <a:gd name="T30" fmla="*/ 6 w 42"/>
                <a:gd name="T31" fmla="*/ 6 h 66"/>
                <a:gd name="T32" fmla="*/ 12 w 42"/>
                <a:gd name="T33" fmla="*/ 2 h 66"/>
                <a:gd name="T34" fmla="*/ 22 w 42"/>
                <a:gd name="T35" fmla="*/ 0 h 66"/>
                <a:gd name="T36" fmla="*/ 22 w 42"/>
                <a:gd name="T37" fmla="*/ 0 h 66"/>
                <a:gd name="T38" fmla="*/ 22 w 42"/>
                <a:gd name="T39" fmla="*/ 0 h 66"/>
                <a:gd name="T40" fmla="*/ 30 w 42"/>
                <a:gd name="T41" fmla="*/ 2 h 66"/>
                <a:gd name="T42" fmla="*/ 36 w 42"/>
                <a:gd name="T43" fmla="*/ 6 h 66"/>
                <a:gd name="T44" fmla="*/ 40 w 42"/>
                <a:gd name="T45" fmla="*/ 12 h 66"/>
                <a:gd name="T46" fmla="*/ 42 w 42"/>
                <a:gd name="T47" fmla="*/ 20 h 66"/>
                <a:gd name="T48" fmla="*/ 42 w 42"/>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66">
                  <a:moveTo>
                    <a:pt x="42" y="46"/>
                  </a:moveTo>
                  <a:lnTo>
                    <a:pt x="42" y="46"/>
                  </a:lnTo>
                  <a:lnTo>
                    <a:pt x="40" y="54"/>
                  </a:lnTo>
                  <a:lnTo>
                    <a:pt x="36" y="60"/>
                  </a:lnTo>
                  <a:lnTo>
                    <a:pt x="30" y="66"/>
                  </a:lnTo>
                  <a:lnTo>
                    <a:pt x="22" y="66"/>
                  </a:lnTo>
                  <a:lnTo>
                    <a:pt x="22" y="66"/>
                  </a:lnTo>
                  <a:lnTo>
                    <a:pt x="22" y="66"/>
                  </a:lnTo>
                  <a:lnTo>
                    <a:pt x="12" y="66"/>
                  </a:lnTo>
                  <a:lnTo>
                    <a:pt x="6" y="60"/>
                  </a:lnTo>
                  <a:lnTo>
                    <a:pt x="2" y="54"/>
                  </a:lnTo>
                  <a:lnTo>
                    <a:pt x="0" y="46"/>
                  </a:lnTo>
                  <a:lnTo>
                    <a:pt x="0" y="20"/>
                  </a:lnTo>
                  <a:lnTo>
                    <a:pt x="0" y="20"/>
                  </a:lnTo>
                  <a:lnTo>
                    <a:pt x="2" y="12"/>
                  </a:lnTo>
                  <a:lnTo>
                    <a:pt x="6" y="6"/>
                  </a:lnTo>
                  <a:lnTo>
                    <a:pt x="12" y="2"/>
                  </a:lnTo>
                  <a:lnTo>
                    <a:pt x="22" y="0"/>
                  </a:lnTo>
                  <a:lnTo>
                    <a:pt x="22" y="0"/>
                  </a:lnTo>
                  <a:lnTo>
                    <a:pt x="22" y="0"/>
                  </a:lnTo>
                  <a:lnTo>
                    <a:pt x="30" y="2"/>
                  </a:lnTo>
                  <a:lnTo>
                    <a:pt x="36" y="6"/>
                  </a:lnTo>
                  <a:lnTo>
                    <a:pt x="40" y="12"/>
                  </a:lnTo>
                  <a:lnTo>
                    <a:pt x="42" y="20"/>
                  </a:lnTo>
                  <a:lnTo>
                    <a:pt x="42"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06" name="Freeform 203">
              <a:extLst>
                <a:ext uri="{FF2B5EF4-FFF2-40B4-BE49-F238E27FC236}">
                  <a16:creationId xmlns:a16="http://schemas.microsoft.com/office/drawing/2014/main" id="{D3EE0F5A-49D6-4DA4-BA60-209266D9F122}"/>
                </a:ext>
              </a:extLst>
            </p:cNvPr>
            <p:cNvSpPr>
              <a:spLocks/>
            </p:cNvSpPr>
            <p:nvPr/>
          </p:nvSpPr>
          <p:spPr bwMode="auto">
            <a:xfrm>
              <a:off x="15215704" y="3444226"/>
              <a:ext cx="40555" cy="66915"/>
            </a:xfrm>
            <a:custGeom>
              <a:avLst/>
              <a:gdLst>
                <a:gd name="T0" fmla="*/ 40 w 40"/>
                <a:gd name="T1" fmla="*/ 46 h 66"/>
                <a:gd name="T2" fmla="*/ 40 w 40"/>
                <a:gd name="T3" fmla="*/ 46 h 66"/>
                <a:gd name="T4" fmla="*/ 40 w 40"/>
                <a:gd name="T5" fmla="*/ 54 h 66"/>
                <a:gd name="T6" fmla="*/ 34 w 40"/>
                <a:gd name="T7" fmla="*/ 60 h 66"/>
                <a:gd name="T8" fmla="*/ 28 w 40"/>
                <a:gd name="T9" fmla="*/ 66 h 66"/>
                <a:gd name="T10" fmla="*/ 20 w 40"/>
                <a:gd name="T11" fmla="*/ 66 h 66"/>
                <a:gd name="T12" fmla="*/ 20 w 40"/>
                <a:gd name="T13" fmla="*/ 66 h 66"/>
                <a:gd name="T14" fmla="*/ 20 w 40"/>
                <a:gd name="T15" fmla="*/ 66 h 66"/>
                <a:gd name="T16" fmla="*/ 12 w 40"/>
                <a:gd name="T17" fmla="*/ 66 h 66"/>
                <a:gd name="T18" fmla="*/ 6 w 40"/>
                <a:gd name="T19" fmla="*/ 60 h 66"/>
                <a:gd name="T20" fmla="*/ 0 w 40"/>
                <a:gd name="T21" fmla="*/ 54 h 66"/>
                <a:gd name="T22" fmla="*/ 0 w 40"/>
                <a:gd name="T23" fmla="*/ 46 h 66"/>
                <a:gd name="T24" fmla="*/ 0 w 40"/>
                <a:gd name="T25" fmla="*/ 20 h 66"/>
                <a:gd name="T26" fmla="*/ 0 w 40"/>
                <a:gd name="T27" fmla="*/ 20 h 66"/>
                <a:gd name="T28" fmla="*/ 0 w 40"/>
                <a:gd name="T29" fmla="*/ 12 h 66"/>
                <a:gd name="T30" fmla="*/ 6 w 40"/>
                <a:gd name="T31" fmla="*/ 6 h 66"/>
                <a:gd name="T32" fmla="*/ 12 w 40"/>
                <a:gd name="T33" fmla="*/ 2 h 66"/>
                <a:gd name="T34" fmla="*/ 20 w 40"/>
                <a:gd name="T35" fmla="*/ 0 h 66"/>
                <a:gd name="T36" fmla="*/ 20 w 40"/>
                <a:gd name="T37" fmla="*/ 0 h 66"/>
                <a:gd name="T38" fmla="*/ 20 w 40"/>
                <a:gd name="T39" fmla="*/ 0 h 66"/>
                <a:gd name="T40" fmla="*/ 28 w 40"/>
                <a:gd name="T41" fmla="*/ 2 h 66"/>
                <a:gd name="T42" fmla="*/ 34 w 40"/>
                <a:gd name="T43" fmla="*/ 6 h 66"/>
                <a:gd name="T44" fmla="*/ 40 w 40"/>
                <a:gd name="T45" fmla="*/ 12 h 66"/>
                <a:gd name="T46" fmla="*/ 40 w 40"/>
                <a:gd name="T47" fmla="*/ 20 h 66"/>
                <a:gd name="T48" fmla="*/ 40 w 40"/>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 h="66">
                  <a:moveTo>
                    <a:pt x="40" y="46"/>
                  </a:moveTo>
                  <a:lnTo>
                    <a:pt x="40" y="46"/>
                  </a:lnTo>
                  <a:lnTo>
                    <a:pt x="40" y="54"/>
                  </a:lnTo>
                  <a:lnTo>
                    <a:pt x="34" y="60"/>
                  </a:lnTo>
                  <a:lnTo>
                    <a:pt x="28" y="66"/>
                  </a:lnTo>
                  <a:lnTo>
                    <a:pt x="20" y="66"/>
                  </a:lnTo>
                  <a:lnTo>
                    <a:pt x="20" y="66"/>
                  </a:lnTo>
                  <a:lnTo>
                    <a:pt x="20" y="66"/>
                  </a:lnTo>
                  <a:lnTo>
                    <a:pt x="12" y="66"/>
                  </a:lnTo>
                  <a:lnTo>
                    <a:pt x="6" y="60"/>
                  </a:lnTo>
                  <a:lnTo>
                    <a:pt x="0" y="54"/>
                  </a:lnTo>
                  <a:lnTo>
                    <a:pt x="0" y="46"/>
                  </a:lnTo>
                  <a:lnTo>
                    <a:pt x="0" y="20"/>
                  </a:lnTo>
                  <a:lnTo>
                    <a:pt x="0" y="20"/>
                  </a:lnTo>
                  <a:lnTo>
                    <a:pt x="0" y="12"/>
                  </a:lnTo>
                  <a:lnTo>
                    <a:pt x="6" y="6"/>
                  </a:lnTo>
                  <a:lnTo>
                    <a:pt x="12" y="2"/>
                  </a:lnTo>
                  <a:lnTo>
                    <a:pt x="20" y="0"/>
                  </a:lnTo>
                  <a:lnTo>
                    <a:pt x="20" y="0"/>
                  </a:lnTo>
                  <a:lnTo>
                    <a:pt x="20" y="0"/>
                  </a:lnTo>
                  <a:lnTo>
                    <a:pt x="28" y="2"/>
                  </a:lnTo>
                  <a:lnTo>
                    <a:pt x="34" y="6"/>
                  </a:lnTo>
                  <a:lnTo>
                    <a:pt x="40" y="12"/>
                  </a:lnTo>
                  <a:lnTo>
                    <a:pt x="40" y="20"/>
                  </a:lnTo>
                  <a:lnTo>
                    <a:pt x="40"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07" name="Freeform 204">
              <a:extLst>
                <a:ext uri="{FF2B5EF4-FFF2-40B4-BE49-F238E27FC236}">
                  <a16:creationId xmlns:a16="http://schemas.microsoft.com/office/drawing/2014/main" id="{6A648235-36A3-4794-ACC5-7B60E08D4B00}"/>
                </a:ext>
              </a:extLst>
            </p:cNvPr>
            <p:cNvSpPr>
              <a:spLocks/>
            </p:cNvSpPr>
            <p:nvPr/>
          </p:nvSpPr>
          <p:spPr bwMode="auto">
            <a:xfrm>
              <a:off x="15288703" y="3444226"/>
              <a:ext cx="42583" cy="66915"/>
            </a:xfrm>
            <a:custGeom>
              <a:avLst/>
              <a:gdLst>
                <a:gd name="T0" fmla="*/ 42 w 42"/>
                <a:gd name="T1" fmla="*/ 46 h 66"/>
                <a:gd name="T2" fmla="*/ 42 w 42"/>
                <a:gd name="T3" fmla="*/ 46 h 66"/>
                <a:gd name="T4" fmla="*/ 40 w 42"/>
                <a:gd name="T5" fmla="*/ 54 h 66"/>
                <a:gd name="T6" fmla="*/ 36 w 42"/>
                <a:gd name="T7" fmla="*/ 60 h 66"/>
                <a:gd name="T8" fmla="*/ 28 w 42"/>
                <a:gd name="T9" fmla="*/ 66 h 66"/>
                <a:gd name="T10" fmla="*/ 20 w 42"/>
                <a:gd name="T11" fmla="*/ 66 h 66"/>
                <a:gd name="T12" fmla="*/ 20 w 42"/>
                <a:gd name="T13" fmla="*/ 66 h 66"/>
                <a:gd name="T14" fmla="*/ 20 w 42"/>
                <a:gd name="T15" fmla="*/ 66 h 66"/>
                <a:gd name="T16" fmla="*/ 12 w 42"/>
                <a:gd name="T17" fmla="*/ 66 h 66"/>
                <a:gd name="T18" fmla="*/ 6 w 42"/>
                <a:gd name="T19" fmla="*/ 60 h 66"/>
                <a:gd name="T20" fmla="*/ 2 w 42"/>
                <a:gd name="T21" fmla="*/ 54 h 66"/>
                <a:gd name="T22" fmla="*/ 0 w 42"/>
                <a:gd name="T23" fmla="*/ 46 h 66"/>
                <a:gd name="T24" fmla="*/ 0 w 42"/>
                <a:gd name="T25" fmla="*/ 20 h 66"/>
                <a:gd name="T26" fmla="*/ 0 w 42"/>
                <a:gd name="T27" fmla="*/ 20 h 66"/>
                <a:gd name="T28" fmla="*/ 2 w 42"/>
                <a:gd name="T29" fmla="*/ 12 h 66"/>
                <a:gd name="T30" fmla="*/ 6 w 42"/>
                <a:gd name="T31" fmla="*/ 6 h 66"/>
                <a:gd name="T32" fmla="*/ 12 w 42"/>
                <a:gd name="T33" fmla="*/ 2 h 66"/>
                <a:gd name="T34" fmla="*/ 20 w 42"/>
                <a:gd name="T35" fmla="*/ 0 h 66"/>
                <a:gd name="T36" fmla="*/ 20 w 42"/>
                <a:gd name="T37" fmla="*/ 0 h 66"/>
                <a:gd name="T38" fmla="*/ 20 w 42"/>
                <a:gd name="T39" fmla="*/ 0 h 66"/>
                <a:gd name="T40" fmla="*/ 28 w 42"/>
                <a:gd name="T41" fmla="*/ 2 h 66"/>
                <a:gd name="T42" fmla="*/ 36 w 42"/>
                <a:gd name="T43" fmla="*/ 6 h 66"/>
                <a:gd name="T44" fmla="*/ 40 w 42"/>
                <a:gd name="T45" fmla="*/ 12 h 66"/>
                <a:gd name="T46" fmla="*/ 42 w 42"/>
                <a:gd name="T47" fmla="*/ 20 h 66"/>
                <a:gd name="T48" fmla="*/ 42 w 42"/>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66">
                  <a:moveTo>
                    <a:pt x="42" y="46"/>
                  </a:moveTo>
                  <a:lnTo>
                    <a:pt x="42" y="46"/>
                  </a:lnTo>
                  <a:lnTo>
                    <a:pt x="40" y="54"/>
                  </a:lnTo>
                  <a:lnTo>
                    <a:pt x="36" y="60"/>
                  </a:lnTo>
                  <a:lnTo>
                    <a:pt x="28" y="66"/>
                  </a:lnTo>
                  <a:lnTo>
                    <a:pt x="20" y="66"/>
                  </a:lnTo>
                  <a:lnTo>
                    <a:pt x="20" y="66"/>
                  </a:lnTo>
                  <a:lnTo>
                    <a:pt x="20" y="66"/>
                  </a:lnTo>
                  <a:lnTo>
                    <a:pt x="12" y="66"/>
                  </a:lnTo>
                  <a:lnTo>
                    <a:pt x="6" y="60"/>
                  </a:lnTo>
                  <a:lnTo>
                    <a:pt x="2" y="54"/>
                  </a:lnTo>
                  <a:lnTo>
                    <a:pt x="0" y="46"/>
                  </a:lnTo>
                  <a:lnTo>
                    <a:pt x="0" y="20"/>
                  </a:lnTo>
                  <a:lnTo>
                    <a:pt x="0" y="20"/>
                  </a:lnTo>
                  <a:lnTo>
                    <a:pt x="2" y="12"/>
                  </a:lnTo>
                  <a:lnTo>
                    <a:pt x="6" y="6"/>
                  </a:lnTo>
                  <a:lnTo>
                    <a:pt x="12" y="2"/>
                  </a:lnTo>
                  <a:lnTo>
                    <a:pt x="20" y="0"/>
                  </a:lnTo>
                  <a:lnTo>
                    <a:pt x="20" y="0"/>
                  </a:lnTo>
                  <a:lnTo>
                    <a:pt x="20" y="0"/>
                  </a:lnTo>
                  <a:lnTo>
                    <a:pt x="28" y="2"/>
                  </a:lnTo>
                  <a:lnTo>
                    <a:pt x="36" y="6"/>
                  </a:lnTo>
                  <a:lnTo>
                    <a:pt x="40" y="12"/>
                  </a:lnTo>
                  <a:lnTo>
                    <a:pt x="42" y="20"/>
                  </a:lnTo>
                  <a:lnTo>
                    <a:pt x="42"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08" name="Freeform 205">
              <a:extLst>
                <a:ext uri="{FF2B5EF4-FFF2-40B4-BE49-F238E27FC236}">
                  <a16:creationId xmlns:a16="http://schemas.microsoft.com/office/drawing/2014/main" id="{13CC72DD-4235-478E-8098-075E55D148AD}"/>
                </a:ext>
              </a:extLst>
            </p:cNvPr>
            <p:cNvSpPr>
              <a:spLocks/>
            </p:cNvSpPr>
            <p:nvPr/>
          </p:nvSpPr>
          <p:spPr bwMode="auto">
            <a:xfrm>
              <a:off x="15361701" y="3444226"/>
              <a:ext cx="42583" cy="66915"/>
            </a:xfrm>
            <a:custGeom>
              <a:avLst/>
              <a:gdLst>
                <a:gd name="T0" fmla="*/ 42 w 42"/>
                <a:gd name="T1" fmla="*/ 46 h 66"/>
                <a:gd name="T2" fmla="*/ 42 w 42"/>
                <a:gd name="T3" fmla="*/ 46 h 66"/>
                <a:gd name="T4" fmla="*/ 40 w 42"/>
                <a:gd name="T5" fmla="*/ 54 h 66"/>
                <a:gd name="T6" fmla="*/ 36 w 42"/>
                <a:gd name="T7" fmla="*/ 60 h 66"/>
                <a:gd name="T8" fmla="*/ 30 w 42"/>
                <a:gd name="T9" fmla="*/ 66 h 66"/>
                <a:gd name="T10" fmla="*/ 22 w 42"/>
                <a:gd name="T11" fmla="*/ 66 h 66"/>
                <a:gd name="T12" fmla="*/ 22 w 42"/>
                <a:gd name="T13" fmla="*/ 66 h 66"/>
                <a:gd name="T14" fmla="*/ 22 w 42"/>
                <a:gd name="T15" fmla="*/ 66 h 66"/>
                <a:gd name="T16" fmla="*/ 14 w 42"/>
                <a:gd name="T17" fmla="*/ 66 h 66"/>
                <a:gd name="T18" fmla="*/ 6 w 42"/>
                <a:gd name="T19" fmla="*/ 60 h 66"/>
                <a:gd name="T20" fmla="*/ 2 w 42"/>
                <a:gd name="T21" fmla="*/ 54 h 66"/>
                <a:gd name="T22" fmla="*/ 0 w 42"/>
                <a:gd name="T23" fmla="*/ 46 h 66"/>
                <a:gd name="T24" fmla="*/ 0 w 42"/>
                <a:gd name="T25" fmla="*/ 20 h 66"/>
                <a:gd name="T26" fmla="*/ 0 w 42"/>
                <a:gd name="T27" fmla="*/ 20 h 66"/>
                <a:gd name="T28" fmla="*/ 2 w 42"/>
                <a:gd name="T29" fmla="*/ 12 h 66"/>
                <a:gd name="T30" fmla="*/ 6 w 42"/>
                <a:gd name="T31" fmla="*/ 6 h 66"/>
                <a:gd name="T32" fmla="*/ 14 w 42"/>
                <a:gd name="T33" fmla="*/ 2 h 66"/>
                <a:gd name="T34" fmla="*/ 22 w 42"/>
                <a:gd name="T35" fmla="*/ 0 h 66"/>
                <a:gd name="T36" fmla="*/ 22 w 42"/>
                <a:gd name="T37" fmla="*/ 0 h 66"/>
                <a:gd name="T38" fmla="*/ 22 w 42"/>
                <a:gd name="T39" fmla="*/ 0 h 66"/>
                <a:gd name="T40" fmla="*/ 30 w 42"/>
                <a:gd name="T41" fmla="*/ 2 h 66"/>
                <a:gd name="T42" fmla="*/ 36 w 42"/>
                <a:gd name="T43" fmla="*/ 6 h 66"/>
                <a:gd name="T44" fmla="*/ 40 w 42"/>
                <a:gd name="T45" fmla="*/ 12 h 66"/>
                <a:gd name="T46" fmla="*/ 42 w 42"/>
                <a:gd name="T47" fmla="*/ 20 h 66"/>
                <a:gd name="T48" fmla="*/ 42 w 42"/>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66">
                  <a:moveTo>
                    <a:pt x="42" y="46"/>
                  </a:moveTo>
                  <a:lnTo>
                    <a:pt x="42" y="46"/>
                  </a:lnTo>
                  <a:lnTo>
                    <a:pt x="40" y="54"/>
                  </a:lnTo>
                  <a:lnTo>
                    <a:pt x="36" y="60"/>
                  </a:lnTo>
                  <a:lnTo>
                    <a:pt x="30" y="66"/>
                  </a:lnTo>
                  <a:lnTo>
                    <a:pt x="22" y="66"/>
                  </a:lnTo>
                  <a:lnTo>
                    <a:pt x="22" y="66"/>
                  </a:lnTo>
                  <a:lnTo>
                    <a:pt x="22" y="66"/>
                  </a:lnTo>
                  <a:lnTo>
                    <a:pt x="14" y="66"/>
                  </a:lnTo>
                  <a:lnTo>
                    <a:pt x="6" y="60"/>
                  </a:lnTo>
                  <a:lnTo>
                    <a:pt x="2" y="54"/>
                  </a:lnTo>
                  <a:lnTo>
                    <a:pt x="0" y="46"/>
                  </a:lnTo>
                  <a:lnTo>
                    <a:pt x="0" y="20"/>
                  </a:lnTo>
                  <a:lnTo>
                    <a:pt x="0" y="20"/>
                  </a:lnTo>
                  <a:lnTo>
                    <a:pt x="2" y="12"/>
                  </a:lnTo>
                  <a:lnTo>
                    <a:pt x="6" y="6"/>
                  </a:lnTo>
                  <a:lnTo>
                    <a:pt x="14" y="2"/>
                  </a:lnTo>
                  <a:lnTo>
                    <a:pt x="22" y="0"/>
                  </a:lnTo>
                  <a:lnTo>
                    <a:pt x="22" y="0"/>
                  </a:lnTo>
                  <a:lnTo>
                    <a:pt x="22" y="0"/>
                  </a:lnTo>
                  <a:lnTo>
                    <a:pt x="30" y="2"/>
                  </a:lnTo>
                  <a:lnTo>
                    <a:pt x="36" y="6"/>
                  </a:lnTo>
                  <a:lnTo>
                    <a:pt x="40" y="12"/>
                  </a:lnTo>
                  <a:lnTo>
                    <a:pt x="42" y="20"/>
                  </a:lnTo>
                  <a:lnTo>
                    <a:pt x="42"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09" name="Freeform 206">
              <a:extLst>
                <a:ext uri="{FF2B5EF4-FFF2-40B4-BE49-F238E27FC236}">
                  <a16:creationId xmlns:a16="http://schemas.microsoft.com/office/drawing/2014/main" id="{36A8B967-5212-445C-92C3-CD1336CFC4A8}"/>
                </a:ext>
              </a:extLst>
            </p:cNvPr>
            <p:cNvSpPr>
              <a:spLocks/>
            </p:cNvSpPr>
            <p:nvPr/>
          </p:nvSpPr>
          <p:spPr bwMode="auto">
            <a:xfrm>
              <a:off x="15436728" y="3444226"/>
              <a:ext cx="42583" cy="66915"/>
            </a:xfrm>
            <a:custGeom>
              <a:avLst/>
              <a:gdLst>
                <a:gd name="T0" fmla="*/ 42 w 42"/>
                <a:gd name="T1" fmla="*/ 46 h 66"/>
                <a:gd name="T2" fmla="*/ 42 w 42"/>
                <a:gd name="T3" fmla="*/ 46 h 66"/>
                <a:gd name="T4" fmla="*/ 40 w 42"/>
                <a:gd name="T5" fmla="*/ 54 h 66"/>
                <a:gd name="T6" fmla="*/ 36 w 42"/>
                <a:gd name="T7" fmla="*/ 60 h 66"/>
                <a:gd name="T8" fmla="*/ 28 w 42"/>
                <a:gd name="T9" fmla="*/ 66 h 66"/>
                <a:gd name="T10" fmla="*/ 20 w 42"/>
                <a:gd name="T11" fmla="*/ 66 h 66"/>
                <a:gd name="T12" fmla="*/ 20 w 42"/>
                <a:gd name="T13" fmla="*/ 66 h 66"/>
                <a:gd name="T14" fmla="*/ 20 w 42"/>
                <a:gd name="T15" fmla="*/ 66 h 66"/>
                <a:gd name="T16" fmla="*/ 12 w 42"/>
                <a:gd name="T17" fmla="*/ 66 h 66"/>
                <a:gd name="T18" fmla="*/ 6 w 42"/>
                <a:gd name="T19" fmla="*/ 60 h 66"/>
                <a:gd name="T20" fmla="*/ 2 w 42"/>
                <a:gd name="T21" fmla="*/ 54 h 66"/>
                <a:gd name="T22" fmla="*/ 0 w 42"/>
                <a:gd name="T23" fmla="*/ 46 h 66"/>
                <a:gd name="T24" fmla="*/ 0 w 42"/>
                <a:gd name="T25" fmla="*/ 20 h 66"/>
                <a:gd name="T26" fmla="*/ 0 w 42"/>
                <a:gd name="T27" fmla="*/ 20 h 66"/>
                <a:gd name="T28" fmla="*/ 2 w 42"/>
                <a:gd name="T29" fmla="*/ 12 h 66"/>
                <a:gd name="T30" fmla="*/ 6 w 42"/>
                <a:gd name="T31" fmla="*/ 6 h 66"/>
                <a:gd name="T32" fmla="*/ 12 w 42"/>
                <a:gd name="T33" fmla="*/ 2 h 66"/>
                <a:gd name="T34" fmla="*/ 20 w 42"/>
                <a:gd name="T35" fmla="*/ 0 h 66"/>
                <a:gd name="T36" fmla="*/ 20 w 42"/>
                <a:gd name="T37" fmla="*/ 0 h 66"/>
                <a:gd name="T38" fmla="*/ 20 w 42"/>
                <a:gd name="T39" fmla="*/ 0 h 66"/>
                <a:gd name="T40" fmla="*/ 28 w 42"/>
                <a:gd name="T41" fmla="*/ 2 h 66"/>
                <a:gd name="T42" fmla="*/ 36 w 42"/>
                <a:gd name="T43" fmla="*/ 6 h 66"/>
                <a:gd name="T44" fmla="*/ 40 w 42"/>
                <a:gd name="T45" fmla="*/ 12 h 66"/>
                <a:gd name="T46" fmla="*/ 42 w 42"/>
                <a:gd name="T47" fmla="*/ 20 h 66"/>
                <a:gd name="T48" fmla="*/ 42 w 42"/>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66">
                  <a:moveTo>
                    <a:pt x="42" y="46"/>
                  </a:moveTo>
                  <a:lnTo>
                    <a:pt x="42" y="46"/>
                  </a:lnTo>
                  <a:lnTo>
                    <a:pt x="40" y="54"/>
                  </a:lnTo>
                  <a:lnTo>
                    <a:pt x="36" y="60"/>
                  </a:lnTo>
                  <a:lnTo>
                    <a:pt x="28" y="66"/>
                  </a:lnTo>
                  <a:lnTo>
                    <a:pt x="20" y="66"/>
                  </a:lnTo>
                  <a:lnTo>
                    <a:pt x="20" y="66"/>
                  </a:lnTo>
                  <a:lnTo>
                    <a:pt x="20" y="66"/>
                  </a:lnTo>
                  <a:lnTo>
                    <a:pt x="12" y="66"/>
                  </a:lnTo>
                  <a:lnTo>
                    <a:pt x="6" y="60"/>
                  </a:lnTo>
                  <a:lnTo>
                    <a:pt x="2" y="54"/>
                  </a:lnTo>
                  <a:lnTo>
                    <a:pt x="0" y="46"/>
                  </a:lnTo>
                  <a:lnTo>
                    <a:pt x="0" y="20"/>
                  </a:lnTo>
                  <a:lnTo>
                    <a:pt x="0" y="20"/>
                  </a:lnTo>
                  <a:lnTo>
                    <a:pt x="2" y="12"/>
                  </a:lnTo>
                  <a:lnTo>
                    <a:pt x="6" y="6"/>
                  </a:lnTo>
                  <a:lnTo>
                    <a:pt x="12" y="2"/>
                  </a:lnTo>
                  <a:lnTo>
                    <a:pt x="20" y="0"/>
                  </a:lnTo>
                  <a:lnTo>
                    <a:pt x="20" y="0"/>
                  </a:lnTo>
                  <a:lnTo>
                    <a:pt x="20" y="0"/>
                  </a:lnTo>
                  <a:lnTo>
                    <a:pt x="28" y="2"/>
                  </a:lnTo>
                  <a:lnTo>
                    <a:pt x="36" y="6"/>
                  </a:lnTo>
                  <a:lnTo>
                    <a:pt x="40" y="12"/>
                  </a:lnTo>
                  <a:lnTo>
                    <a:pt x="42" y="20"/>
                  </a:lnTo>
                  <a:lnTo>
                    <a:pt x="42"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10" name="Freeform 207">
              <a:extLst>
                <a:ext uri="{FF2B5EF4-FFF2-40B4-BE49-F238E27FC236}">
                  <a16:creationId xmlns:a16="http://schemas.microsoft.com/office/drawing/2014/main" id="{B1CD4889-9A2B-4295-8FDC-EAC87BD3A912}"/>
                </a:ext>
              </a:extLst>
            </p:cNvPr>
            <p:cNvSpPr>
              <a:spLocks/>
            </p:cNvSpPr>
            <p:nvPr/>
          </p:nvSpPr>
          <p:spPr bwMode="auto">
            <a:xfrm>
              <a:off x="15509726" y="3444226"/>
              <a:ext cx="42583" cy="66915"/>
            </a:xfrm>
            <a:custGeom>
              <a:avLst/>
              <a:gdLst>
                <a:gd name="T0" fmla="*/ 42 w 42"/>
                <a:gd name="T1" fmla="*/ 46 h 66"/>
                <a:gd name="T2" fmla="*/ 42 w 42"/>
                <a:gd name="T3" fmla="*/ 46 h 66"/>
                <a:gd name="T4" fmla="*/ 40 w 42"/>
                <a:gd name="T5" fmla="*/ 54 h 66"/>
                <a:gd name="T6" fmla="*/ 36 w 42"/>
                <a:gd name="T7" fmla="*/ 60 h 66"/>
                <a:gd name="T8" fmla="*/ 30 w 42"/>
                <a:gd name="T9" fmla="*/ 66 h 66"/>
                <a:gd name="T10" fmla="*/ 22 w 42"/>
                <a:gd name="T11" fmla="*/ 66 h 66"/>
                <a:gd name="T12" fmla="*/ 22 w 42"/>
                <a:gd name="T13" fmla="*/ 66 h 66"/>
                <a:gd name="T14" fmla="*/ 22 w 42"/>
                <a:gd name="T15" fmla="*/ 66 h 66"/>
                <a:gd name="T16" fmla="*/ 14 w 42"/>
                <a:gd name="T17" fmla="*/ 66 h 66"/>
                <a:gd name="T18" fmla="*/ 6 w 42"/>
                <a:gd name="T19" fmla="*/ 60 h 66"/>
                <a:gd name="T20" fmla="*/ 2 w 42"/>
                <a:gd name="T21" fmla="*/ 54 h 66"/>
                <a:gd name="T22" fmla="*/ 0 w 42"/>
                <a:gd name="T23" fmla="*/ 46 h 66"/>
                <a:gd name="T24" fmla="*/ 0 w 42"/>
                <a:gd name="T25" fmla="*/ 20 h 66"/>
                <a:gd name="T26" fmla="*/ 0 w 42"/>
                <a:gd name="T27" fmla="*/ 20 h 66"/>
                <a:gd name="T28" fmla="*/ 2 w 42"/>
                <a:gd name="T29" fmla="*/ 12 h 66"/>
                <a:gd name="T30" fmla="*/ 6 w 42"/>
                <a:gd name="T31" fmla="*/ 6 h 66"/>
                <a:gd name="T32" fmla="*/ 14 w 42"/>
                <a:gd name="T33" fmla="*/ 2 h 66"/>
                <a:gd name="T34" fmla="*/ 22 w 42"/>
                <a:gd name="T35" fmla="*/ 0 h 66"/>
                <a:gd name="T36" fmla="*/ 22 w 42"/>
                <a:gd name="T37" fmla="*/ 0 h 66"/>
                <a:gd name="T38" fmla="*/ 22 w 42"/>
                <a:gd name="T39" fmla="*/ 0 h 66"/>
                <a:gd name="T40" fmla="*/ 30 w 42"/>
                <a:gd name="T41" fmla="*/ 2 h 66"/>
                <a:gd name="T42" fmla="*/ 36 w 42"/>
                <a:gd name="T43" fmla="*/ 6 h 66"/>
                <a:gd name="T44" fmla="*/ 40 w 42"/>
                <a:gd name="T45" fmla="*/ 12 h 66"/>
                <a:gd name="T46" fmla="*/ 42 w 42"/>
                <a:gd name="T47" fmla="*/ 20 h 66"/>
                <a:gd name="T48" fmla="*/ 42 w 42"/>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66">
                  <a:moveTo>
                    <a:pt x="42" y="46"/>
                  </a:moveTo>
                  <a:lnTo>
                    <a:pt x="42" y="46"/>
                  </a:lnTo>
                  <a:lnTo>
                    <a:pt x="40" y="54"/>
                  </a:lnTo>
                  <a:lnTo>
                    <a:pt x="36" y="60"/>
                  </a:lnTo>
                  <a:lnTo>
                    <a:pt x="30" y="66"/>
                  </a:lnTo>
                  <a:lnTo>
                    <a:pt x="22" y="66"/>
                  </a:lnTo>
                  <a:lnTo>
                    <a:pt x="22" y="66"/>
                  </a:lnTo>
                  <a:lnTo>
                    <a:pt x="22" y="66"/>
                  </a:lnTo>
                  <a:lnTo>
                    <a:pt x="14" y="66"/>
                  </a:lnTo>
                  <a:lnTo>
                    <a:pt x="6" y="60"/>
                  </a:lnTo>
                  <a:lnTo>
                    <a:pt x="2" y="54"/>
                  </a:lnTo>
                  <a:lnTo>
                    <a:pt x="0" y="46"/>
                  </a:lnTo>
                  <a:lnTo>
                    <a:pt x="0" y="20"/>
                  </a:lnTo>
                  <a:lnTo>
                    <a:pt x="0" y="20"/>
                  </a:lnTo>
                  <a:lnTo>
                    <a:pt x="2" y="12"/>
                  </a:lnTo>
                  <a:lnTo>
                    <a:pt x="6" y="6"/>
                  </a:lnTo>
                  <a:lnTo>
                    <a:pt x="14" y="2"/>
                  </a:lnTo>
                  <a:lnTo>
                    <a:pt x="22" y="0"/>
                  </a:lnTo>
                  <a:lnTo>
                    <a:pt x="22" y="0"/>
                  </a:lnTo>
                  <a:lnTo>
                    <a:pt x="22" y="0"/>
                  </a:lnTo>
                  <a:lnTo>
                    <a:pt x="30" y="2"/>
                  </a:lnTo>
                  <a:lnTo>
                    <a:pt x="36" y="6"/>
                  </a:lnTo>
                  <a:lnTo>
                    <a:pt x="40" y="12"/>
                  </a:lnTo>
                  <a:lnTo>
                    <a:pt x="42" y="20"/>
                  </a:lnTo>
                  <a:lnTo>
                    <a:pt x="42"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11" name="Freeform 208">
              <a:extLst>
                <a:ext uri="{FF2B5EF4-FFF2-40B4-BE49-F238E27FC236}">
                  <a16:creationId xmlns:a16="http://schemas.microsoft.com/office/drawing/2014/main" id="{9A480F47-C6AD-4744-B0D3-4B007C58E533}"/>
                </a:ext>
              </a:extLst>
            </p:cNvPr>
            <p:cNvSpPr>
              <a:spLocks/>
            </p:cNvSpPr>
            <p:nvPr/>
          </p:nvSpPr>
          <p:spPr bwMode="auto">
            <a:xfrm>
              <a:off x="15584753" y="3444226"/>
              <a:ext cx="40555" cy="66915"/>
            </a:xfrm>
            <a:custGeom>
              <a:avLst/>
              <a:gdLst>
                <a:gd name="T0" fmla="*/ 40 w 40"/>
                <a:gd name="T1" fmla="*/ 46 h 66"/>
                <a:gd name="T2" fmla="*/ 40 w 40"/>
                <a:gd name="T3" fmla="*/ 46 h 66"/>
                <a:gd name="T4" fmla="*/ 40 w 40"/>
                <a:gd name="T5" fmla="*/ 54 h 66"/>
                <a:gd name="T6" fmla="*/ 34 w 40"/>
                <a:gd name="T7" fmla="*/ 60 h 66"/>
                <a:gd name="T8" fmla="*/ 28 w 40"/>
                <a:gd name="T9" fmla="*/ 66 h 66"/>
                <a:gd name="T10" fmla="*/ 20 w 40"/>
                <a:gd name="T11" fmla="*/ 66 h 66"/>
                <a:gd name="T12" fmla="*/ 20 w 40"/>
                <a:gd name="T13" fmla="*/ 66 h 66"/>
                <a:gd name="T14" fmla="*/ 20 w 40"/>
                <a:gd name="T15" fmla="*/ 66 h 66"/>
                <a:gd name="T16" fmla="*/ 12 w 40"/>
                <a:gd name="T17" fmla="*/ 66 h 66"/>
                <a:gd name="T18" fmla="*/ 6 w 40"/>
                <a:gd name="T19" fmla="*/ 60 h 66"/>
                <a:gd name="T20" fmla="*/ 0 w 40"/>
                <a:gd name="T21" fmla="*/ 54 h 66"/>
                <a:gd name="T22" fmla="*/ 0 w 40"/>
                <a:gd name="T23" fmla="*/ 46 h 66"/>
                <a:gd name="T24" fmla="*/ 0 w 40"/>
                <a:gd name="T25" fmla="*/ 20 h 66"/>
                <a:gd name="T26" fmla="*/ 0 w 40"/>
                <a:gd name="T27" fmla="*/ 20 h 66"/>
                <a:gd name="T28" fmla="*/ 0 w 40"/>
                <a:gd name="T29" fmla="*/ 12 h 66"/>
                <a:gd name="T30" fmla="*/ 6 w 40"/>
                <a:gd name="T31" fmla="*/ 6 h 66"/>
                <a:gd name="T32" fmla="*/ 12 w 40"/>
                <a:gd name="T33" fmla="*/ 2 h 66"/>
                <a:gd name="T34" fmla="*/ 20 w 40"/>
                <a:gd name="T35" fmla="*/ 0 h 66"/>
                <a:gd name="T36" fmla="*/ 20 w 40"/>
                <a:gd name="T37" fmla="*/ 0 h 66"/>
                <a:gd name="T38" fmla="*/ 20 w 40"/>
                <a:gd name="T39" fmla="*/ 0 h 66"/>
                <a:gd name="T40" fmla="*/ 28 w 40"/>
                <a:gd name="T41" fmla="*/ 2 h 66"/>
                <a:gd name="T42" fmla="*/ 34 w 40"/>
                <a:gd name="T43" fmla="*/ 6 h 66"/>
                <a:gd name="T44" fmla="*/ 40 w 40"/>
                <a:gd name="T45" fmla="*/ 12 h 66"/>
                <a:gd name="T46" fmla="*/ 40 w 40"/>
                <a:gd name="T47" fmla="*/ 20 h 66"/>
                <a:gd name="T48" fmla="*/ 40 w 40"/>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 h="66">
                  <a:moveTo>
                    <a:pt x="40" y="46"/>
                  </a:moveTo>
                  <a:lnTo>
                    <a:pt x="40" y="46"/>
                  </a:lnTo>
                  <a:lnTo>
                    <a:pt x="40" y="54"/>
                  </a:lnTo>
                  <a:lnTo>
                    <a:pt x="34" y="60"/>
                  </a:lnTo>
                  <a:lnTo>
                    <a:pt x="28" y="66"/>
                  </a:lnTo>
                  <a:lnTo>
                    <a:pt x="20" y="66"/>
                  </a:lnTo>
                  <a:lnTo>
                    <a:pt x="20" y="66"/>
                  </a:lnTo>
                  <a:lnTo>
                    <a:pt x="20" y="66"/>
                  </a:lnTo>
                  <a:lnTo>
                    <a:pt x="12" y="66"/>
                  </a:lnTo>
                  <a:lnTo>
                    <a:pt x="6" y="60"/>
                  </a:lnTo>
                  <a:lnTo>
                    <a:pt x="0" y="54"/>
                  </a:lnTo>
                  <a:lnTo>
                    <a:pt x="0" y="46"/>
                  </a:lnTo>
                  <a:lnTo>
                    <a:pt x="0" y="20"/>
                  </a:lnTo>
                  <a:lnTo>
                    <a:pt x="0" y="20"/>
                  </a:lnTo>
                  <a:lnTo>
                    <a:pt x="0" y="12"/>
                  </a:lnTo>
                  <a:lnTo>
                    <a:pt x="6" y="6"/>
                  </a:lnTo>
                  <a:lnTo>
                    <a:pt x="12" y="2"/>
                  </a:lnTo>
                  <a:lnTo>
                    <a:pt x="20" y="0"/>
                  </a:lnTo>
                  <a:lnTo>
                    <a:pt x="20" y="0"/>
                  </a:lnTo>
                  <a:lnTo>
                    <a:pt x="20" y="0"/>
                  </a:lnTo>
                  <a:lnTo>
                    <a:pt x="28" y="2"/>
                  </a:lnTo>
                  <a:lnTo>
                    <a:pt x="34" y="6"/>
                  </a:lnTo>
                  <a:lnTo>
                    <a:pt x="40" y="12"/>
                  </a:lnTo>
                  <a:lnTo>
                    <a:pt x="40" y="20"/>
                  </a:lnTo>
                  <a:lnTo>
                    <a:pt x="40"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12" name="Freeform 209">
              <a:extLst>
                <a:ext uri="{FF2B5EF4-FFF2-40B4-BE49-F238E27FC236}">
                  <a16:creationId xmlns:a16="http://schemas.microsoft.com/office/drawing/2014/main" id="{28CA523A-6896-43C7-9EB7-9876F40C99D3}"/>
                </a:ext>
              </a:extLst>
            </p:cNvPr>
            <p:cNvSpPr>
              <a:spLocks/>
            </p:cNvSpPr>
            <p:nvPr/>
          </p:nvSpPr>
          <p:spPr bwMode="auto">
            <a:xfrm>
              <a:off x="15657751" y="3444226"/>
              <a:ext cx="42583" cy="66915"/>
            </a:xfrm>
            <a:custGeom>
              <a:avLst/>
              <a:gdLst>
                <a:gd name="T0" fmla="*/ 42 w 42"/>
                <a:gd name="T1" fmla="*/ 46 h 66"/>
                <a:gd name="T2" fmla="*/ 42 w 42"/>
                <a:gd name="T3" fmla="*/ 46 h 66"/>
                <a:gd name="T4" fmla="*/ 40 w 42"/>
                <a:gd name="T5" fmla="*/ 54 h 66"/>
                <a:gd name="T6" fmla="*/ 36 w 42"/>
                <a:gd name="T7" fmla="*/ 60 h 66"/>
                <a:gd name="T8" fmla="*/ 28 w 42"/>
                <a:gd name="T9" fmla="*/ 66 h 66"/>
                <a:gd name="T10" fmla="*/ 20 w 42"/>
                <a:gd name="T11" fmla="*/ 66 h 66"/>
                <a:gd name="T12" fmla="*/ 20 w 42"/>
                <a:gd name="T13" fmla="*/ 66 h 66"/>
                <a:gd name="T14" fmla="*/ 20 w 42"/>
                <a:gd name="T15" fmla="*/ 66 h 66"/>
                <a:gd name="T16" fmla="*/ 12 w 42"/>
                <a:gd name="T17" fmla="*/ 66 h 66"/>
                <a:gd name="T18" fmla="*/ 6 w 42"/>
                <a:gd name="T19" fmla="*/ 60 h 66"/>
                <a:gd name="T20" fmla="*/ 2 w 42"/>
                <a:gd name="T21" fmla="*/ 54 h 66"/>
                <a:gd name="T22" fmla="*/ 0 w 42"/>
                <a:gd name="T23" fmla="*/ 46 h 66"/>
                <a:gd name="T24" fmla="*/ 0 w 42"/>
                <a:gd name="T25" fmla="*/ 20 h 66"/>
                <a:gd name="T26" fmla="*/ 0 w 42"/>
                <a:gd name="T27" fmla="*/ 20 h 66"/>
                <a:gd name="T28" fmla="*/ 2 w 42"/>
                <a:gd name="T29" fmla="*/ 12 h 66"/>
                <a:gd name="T30" fmla="*/ 6 w 42"/>
                <a:gd name="T31" fmla="*/ 6 h 66"/>
                <a:gd name="T32" fmla="*/ 12 w 42"/>
                <a:gd name="T33" fmla="*/ 2 h 66"/>
                <a:gd name="T34" fmla="*/ 20 w 42"/>
                <a:gd name="T35" fmla="*/ 0 h 66"/>
                <a:gd name="T36" fmla="*/ 20 w 42"/>
                <a:gd name="T37" fmla="*/ 0 h 66"/>
                <a:gd name="T38" fmla="*/ 20 w 42"/>
                <a:gd name="T39" fmla="*/ 0 h 66"/>
                <a:gd name="T40" fmla="*/ 28 w 42"/>
                <a:gd name="T41" fmla="*/ 2 h 66"/>
                <a:gd name="T42" fmla="*/ 36 w 42"/>
                <a:gd name="T43" fmla="*/ 6 h 66"/>
                <a:gd name="T44" fmla="*/ 40 w 42"/>
                <a:gd name="T45" fmla="*/ 12 h 66"/>
                <a:gd name="T46" fmla="*/ 42 w 42"/>
                <a:gd name="T47" fmla="*/ 20 h 66"/>
                <a:gd name="T48" fmla="*/ 42 w 42"/>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66">
                  <a:moveTo>
                    <a:pt x="42" y="46"/>
                  </a:moveTo>
                  <a:lnTo>
                    <a:pt x="42" y="46"/>
                  </a:lnTo>
                  <a:lnTo>
                    <a:pt x="40" y="54"/>
                  </a:lnTo>
                  <a:lnTo>
                    <a:pt x="36" y="60"/>
                  </a:lnTo>
                  <a:lnTo>
                    <a:pt x="28" y="66"/>
                  </a:lnTo>
                  <a:lnTo>
                    <a:pt x="20" y="66"/>
                  </a:lnTo>
                  <a:lnTo>
                    <a:pt x="20" y="66"/>
                  </a:lnTo>
                  <a:lnTo>
                    <a:pt x="20" y="66"/>
                  </a:lnTo>
                  <a:lnTo>
                    <a:pt x="12" y="66"/>
                  </a:lnTo>
                  <a:lnTo>
                    <a:pt x="6" y="60"/>
                  </a:lnTo>
                  <a:lnTo>
                    <a:pt x="2" y="54"/>
                  </a:lnTo>
                  <a:lnTo>
                    <a:pt x="0" y="46"/>
                  </a:lnTo>
                  <a:lnTo>
                    <a:pt x="0" y="20"/>
                  </a:lnTo>
                  <a:lnTo>
                    <a:pt x="0" y="20"/>
                  </a:lnTo>
                  <a:lnTo>
                    <a:pt x="2" y="12"/>
                  </a:lnTo>
                  <a:lnTo>
                    <a:pt x="6" y="6"/>
                  </a:lnTo>
                  <a:lnTo>
                    <a:pt x="12" y="2"/>
                  </a:lnTo>
                  <a:lnTo>
                    <a:pt x="20" y="0"/>
                  </a:lnTo>
                  <a:lnTo>
                    <a:pt x="20" y="0"/>
                  </a:lnTo>
                  <a:lnTo>
                    <a:pt x="20" y="0"/>
                  </a:lnTo>
                  <a:lnTo>
                    <a:pt x="28" y="2"/>
                  </a:lnTo>
                  <a:lnTo>
                    <a:pt x="36" y="6"/>
                  </a:lnTo>
                  <a:lnTo>
                    <a:pt x="40" y="12"/>
                  </a:lnTo>
                  <a:lnTo>
                    <a:pt x="42" y="20"/>
                  </a:lnTo>
                  <a:lnTo>
                    <a:pt x="42"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13" name="Freeform 210">
              <a:extLst>
                <a:ext uri="{FF2B5EF4-FFF2-40B4-BE49-F238E27FC236}">
                  <a16:creationId xmlns:a16="http://schemas.microsoft.com/office/drawing/2014/main" id="{5FA50AC7-77B6-482C-B7B1-9F38D16F4FE3}"/>
                </a:ext>
              </a:extLst>
            </p:cNvPr>
            <p:cNvSpPr>
              <a:spLocks/>
            </p:cNvSpPr>
            <p:nvPr/>
          </p:nvSpPr>
          <p:spPr bwMode="auto">
            <a:xfrm>
              <a:off x="15730750" y="3444226"/>
              <a:ext cx="42583" cy="66915"/>
            </a:xfrm>
            <a:custGeom>
              <a:avLst/>
              <a:gdLst>
                <a:gd name="T0" fmla="*/ 42 w 42"/>
                <a:gd name="T1" fmla="*/ 46 h 66"/>
                <a:gd name="T2" fmla="*/ 42 w 42"/>
                <a:gd name="T3" fmla="*/ 46 h 66"/>
                <a:gd name="T4" fmla="*/ 40 w 42"/>
                <a:gd name="T5" fmla="*/ 54 h 66"/>
                <a:gd name="T6" fmla="*/ 36 w 42"/>
                <a:gd name="T7" fmla="*/ 60 h 66"/>
                <a:gd name="T8" fmla="*/ 30 w 42"/>
                <a:gd name="T9" fmla="*/ 66 h 66"/>
                <a:gd name="T10" fmla="*/ 22 w 42"/>
                <a:gd name="T11" fmla="*/ 66 h 66"/>
                <a:gd name="T12" fmla="*/ 22 w 42"/>
                <a:gd name="T13" fmla="*/ 66 h 66"/>
                <a:gd name="T14" fmla="*/ 22 w 42"/>
                <a:gd name="T15" fmla="*/ 66 h 66"/>
                <a:gd name="T16" fmla="*/ 14 w 42"/>
                <a:gd name="T17" fmla="*/ 66 h 66"/>
                <a:gd name="T18" fmla="*/ 8 w 42"/>
                <a:gd name="T19" fmla="*/ 60 h 66"/>
                <a:gd name="T20" fmla="*/ 2 w 42"/>
                <a:gd name="T21" fmla="*/ 54 h 66"/>
                <a:gd name="T22" fmla="*/ 0 w 42"/>
                <a:gd name="T23" fmla="*/ 46 h 66"/>
                <a:gd name="T24" fmla="*/ 0 w 42"/>
                <a:gd name="T25" fmla="*/ 20 h 66"/>
                <a:gd name="T26" fmla="*/ 0 w 42"/>
                <a:gd name="T27" fmla="*/ 20 h 66"/>
                <a:gd name="T28" fmla="*/ 2 w 42"/>
                <a:gd name="T29" fmla="*/ 12 h 66"/>
                <a:gd name="T30" fmla="*/ 8 w 42"/>
                <a:gd name="T31" fmla="*/ 6 h 66"/>
                <a:gd name="T32" fmla="*/ 14 w 42"/>
                <a:gd name="T33" fmla="*/ 2 h 66"/>
                <a:gd name="T34" fmla="*/ 22 w 42"/>
                <a:gd name="T35" fmla="*/ 0 h 66"/>
                <a:gd name="T36" fmla="*/ 22 w 42"/>
                <a:gd name="T37" fmla="*/ 0 h 66"/>
                <a:gd name="T38" fmla="*/ 22 w 42"/>
                <a:gd name="T39" fmla="*/ 0 h 66"/>
                <a:gd name="T40" fmla="*/ 30 w 42"/>
                <a:gd name="T41" fmla="*/ 2 h 66"/>
                <a:gd name="T42" fmla="*/ 36 w 42"/>
                <a:gd name="T43" fmla="*/ 6 h 66"/>
                <a:gd name="T44" fmla="*/ 40 w 42"/>
                <a:gd name="T45" fmla="*/ 12 h 66"/>
                <a:gd name="T46" fmla="*/ 42 w 42"/>
                <a:gd name="T47" fmla="*/ 20 h 66"/>
                <a:gd name="T48" fmla="*/ 42 w 42"/>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66">
                  <a:moveTo>
                    <a:pt x="42" y="46"/>
                  </a:moveTo>
                  <a:lnTo>
                    <a:pt x="42" y="46"/>
                  </a:lnTo>
                  <a:lnTo>
                    <a:pt x="40" y="54"/>
                  </a:lnTo>
                  <a:lnTo>
                    <a:pt x="36" y="60"/>
                  </a:lnTo>
                  <a:lnTo>
                    <a:pt x="30" y="66"/>
                  </a:lnTo>
                  <a:lnTo>
                    <a:pt x="22" y="66"/>
                  </a:lnTo>
                  <a:lnTo>
                    <a:pt x="22" y="66"/>
                  </a:lnTo>
                  <a:lnTo>
                    <a:pt x="22" y="66"/>
                  </a:lnTo>
                  <a:lnTo>
                    <a:pt x="14" y="66"/>
                  </a:lnTo>
                  <a:lnTo>
                    <a:pt x="8" y="60"/>
                  </a:lnTo>
                  <a:lnTo>
                    <a:pt x="2" y="54"/>
                  </a:lnTo>
                  <a:lnTo>
                    <a:pt x="0" y="46"/>
                  </a:lnTo>
                  <a:lnTo>
                    <a:pt x="0" y="20"/>
                  </a:lnTo>
                  <a:lnTo>
                    <a:pt x="0" y="20"/>
                  </a:lnTo>
                  <a:lnTo>
                    <a:pt x="2" y="12"/>
                  </a:lnTo>
                  <a:lnTo>
                    <a:pt x="8" y="6"/>
                  </a:lnTo>
                  <a:lnTo>
                    <a:pt x="14" y="2"/>
                  </a:lnTo>
                  <a:lnTo>
                    <a:pt x="22" y="0"/>
                  </a:lnTo>
                  <a:lnTo>
                    <a:pt x="22" y="0"/>
                  </a:lnTo>
                  <a:lnTo>
                    <a:pt x="22" y="0"/>
                  </a:lnTo>
                  <a:lnTo>
                    <a:pt x="30" y="2"/>
                  </a:lnTo>
                  <a:lnTo>
                    <a:pt x="36" y="6"/>
                  </a:lnTo>
                  <a:lnTo>
                    <a:pt x="40" y="12"/>
                  </a:lnTo>
                  <a:lnTo>
                    <a:pt x="42" y="20"/>
                  </a:lnTo>
                  <a:lnTo>
                    <a:pt x="42"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14" name="Freeform 211">
              <a:extLst>
                <a:ext uri="{FF2B5EF4-FFF2-40B4-BE49-F238E27FC236}">
                  <a16:creationId xmlns:a16="http://schemas.microsoft.com/office/drawing/2014/main" id="{0FC836C3-2465-4CB1-9772-BA52698DC768}"/>
                </a:ext>
              </a:extLst>
            </p:cNvPr>
            <p:cNvSpPr>
              <a:spLocks/>
            </p:cNvSpPr>
            <p:nvPr/>
          </p:nvSpPr>
          <p:spPr bwMode="auto">
            <a:xfrm>
              <a:off x="15805776" y="3444226"/>
              <a:ext cx="42583" cy="66915"/>
            </a:xfrm>
            <a:custGeom>
              <a:avLst/>
              <a:gdLst>
                <a:gd name="T0" fmla="*/ 42 w 42"/>
                <a:gd name="T1" fmla="*/ 46 h 66"/>
                <a:gd name="T2" fmla="*/ 42 w 42"/>
                <a:gd name="T3" fmla="*/ 46 h 66"/>
                <a:gd name="T4" fmla="*/ 40 w 42"/>
                <a:gd name="T5" fmla="*/ 54 h 66"/>
                <a:gd name="T6" fmla="*/ 36 w 42"/>
                <a:gd name="T7" fmla="*/ 60 h 66"/>
                <a:gd name="T8" fmla="*/ 28 w 42"/>
                <a:gd name="T9" fmla="*/ 66 h 66"/>
                <a:gd name="T10" fmla="*/ 20 w 42"/>
                <a:gd name="T11" fmla="*/ 66 h 66"/>
                <a:gd name="T12" fmla="*/ 20 w 42"/>
                <a:gd name="T13" fmla="*/ 66 h 66"/>
                <a:gd name="T14" fmla="*/ 20 w 42"/>
                <a:gd name="T15" fmla="*/ 66 h 66"/>
                <a:gd name="T16" fmla="*/ 12 w 42"/>
                <a:gd name="T17" fmla="*/ 66 h 66"/>
                <a:gd name="T18" fmla="*/ 6 w 42"/>
                <a:gd name="T19" fmla="*/ 60 h 66"/>
                <a:gd name="T20" fmla="*/ 2 w 42"/>
                <a:gd name="T21" fmla="*/ 54 h 66"/>
                <a:gd name="T22" fmla="*/ 0 w 42"/>
                <a:gd name="T23" fmla="*/ 46 h 66"/>
                <a:gd name="T24" fmla="*/ 0 w 42"/>
                <a:gd name="T25" fmla="*/ 20 h 66"/>
                <a:gd name="T26" fmla="*/ 0 w 42"/>
                <a:gd name="T27" fmla="*/ 20 h 66"/>
                <a:gd name="T28" fmla="*/ 2 w 42"/>
                <a:gd name="T29" fmla="*/ 12 h 66"/>
                <a:gd name="T30" fmla="*/ 6 w 42"/>
                <a:gd name="T31" fmla="*/ 6 h 66"/>
                <a:gd name="T32" fmla="*/ 12 w 42"/>
                <a:gd name="T33" fmla="*/ 2 h 66"/>
                <a:gd name="T34" fmla="*/ 20 w 42"/>
                <a:gd name="T35" fmla="*/ 0 h 66"/>
                <a:gd name="T36" fmla="*/ 20 w 42"/>
                <a:gd name="T37" fmla="*/ 0 h 66"/>
                <a:gd name="T38" fmla="*/ 20 w 42"/>
                <a:gd name="T39" fmla="*/ 0 h 66"/>
                <a:gd name="T40" fmla="*/ 28 w 42"/>
                <a:gd name="T41" fmla="*/ 2 h 66"/>
                <a:gd name="T42" fmla="*/ 36 w 42"/>
                <a:gd name="T43" fmla="*/ 6 h 66"/>
                <a:gd name="T44" fmla="*/ 40 w 42"/>
                <a:gd name="T45" fmla="*/ 12 h 66"/>
                <a:gd name="T46" fmla="*/ 42 w 42"/>
                <a:gd name="T47" fmla="*/ 20 h 66"/>
                <a:gd name="T48" fmla="*/ 42 w 42"/>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66">
                  <a:moveTo>
                    <a:pt x="42" y="46"/>
                  </a:moveTo>
                  <a:lnTo>
                    <a:pt x="42" y="46"/>
                  </a:lnTo>
                  <a:lnTo>
                    <a:pt x="40" y="54"/>
                  </a:lnTo>
                  <a:lnTo>
                    <a:pt x="36" y="60"/>
                  </a:lnTo>
                  <a:lnTo>
                    <a:pt x="28" y="66"/>
                  </a:lnTo>
                  <a:lnTo>
                    <a:pt x="20" y="66"/>
                  </a:lnTo>
                  <a:lnTo>
                    <a:pt x="20" y="66"/>
                  </a:lnTo>
                  <a:lnTo>
                    <a:pt x="20" y="66"/>
                  </a:lnTo>
                  <a:lnTo>
                    <a:pt x="12" y="66"/>
                  </a:lnTo>
                  <a:lnTo>
                    <a:pt x="6" y="60"/>
                  </a:lnTo>
                  <a:lnTo>
                    <a:pt x="2" y="54"/>
                  </a:lnTo>
                  <a:lnTo>
                    <a:pt x="0" y="46"/>
                  </a:lnTo>
                  <a:lnTo>
                    <a:pt x="0" y="20"/>
                  </a:lnTo>
                  <a:lnTo>
                    <a:pt x="0" y="20"/>
                  </a:lnTo>
                  <a:lnTo>
                    <a:pt x="2" y="12"/>
                  </a:lnTo>
                  <a:lnTo>
                    <a:pt x="6" y="6"/>
                  </a:lnTo>
                  <a:lnTo>
                    <a:pt x="12" y="2"/>
                  </a:lnTo>
                  <a:lnTo>
                    <a:pt x="20" y="0"/>
                  </a:lnTo>
                  <a:lnTo>
                    <a:pt x="20" y="0"/>
                  </a:lnTo>
                  <a:lnTo>
                    <a:pt x="20" y="0"/>
                  </a:lnTo>
                  <a:lnTo>
                    <a:pt x="28" y="2"/>
                  </a:lnTo>
                  <a:lnTo>
                    <a:pt x="36" y="6"/>
                  </a:lnTo>
                  <a:lnTo>
                    <a:pt x="40" y="12"/>
                  </a:lnTo>
                  <a:lnTo>
                    <a:pt x="42" y="20"/>
                  </a:lnTo>
                  <a:lnTo>
                    <a:pt x="42"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15" name="Freeform 212">
              <a:extLst>
                <a:ext uri="{FF2B5EF4-FFF2-40B4-BE49-F238E27FC236}">
                  <a16:creationId xmlns:a16="http://schemas.microsoft.com/office/drawing/2014/main" id="{42B49666-563C-417F-A109-A9EC5CDC1EAB}"/>
                </a:ext>
              </a:extLst>
            </p:cNvPr>
            <p:cNvSpPr>
              <a:spLocks/>
            </p:cNvSpPr>
            <p:nvPr/>
          </p:nvSpPr>
          <p:spPr bwMode="auto">
            <a:xfrm>
              <a:off x="16158603" y="3444226"/>
              <a:ext cx="42583" cy="66915"/>
            </a:xfrm>
            <a:custGeom>
              <a:avLst/>
              <a:gdLst>
                <a:gd name="T0" fmla="*/ 42 w 42"/>
                <a:gd name="T1" fmla="*/ 46 h 66"/>
                <a:gd name="T2" fmla="*/ 42 w 42"/>
                <a:gd name="T3" fmla="*/ 46 h 66"/>
                <a:gd name="T4" fmla="*/ 40 w 42"/>
                <a:gd name="T5" fmla="*/ 54 h 66"/>
                <a:gd name="T6" fmla="*/ 36 w 42"/>
                <a:gd name="T7" fmla="*/ 60 h 66"/>
                <a:gd name="T8" fmla="*/ 30 w 42"/>
                <a:gd name="T9" fmla="*/ 66 h 66"/>
                <a:gd name="T10" fmla="*/ 20 w 42"/>
                <a:gd name="T11" fmla="*/ 66 h 66"/>
                <a:gd name="T12" fmla="*/ 20 w 42"/>
                <a:gd name="T13" fmla="*/ 66 h 66"/>
                <a:gd name="T14" fmla="*/ 20 w 42"/>
                <a:gd name="T15" fmla="*/ 66 h 66"/>
                <a:gd name="T16" fmla="*/ 12 w 42"/>
                <a:gd name="T17" fmla="*/ 66 h 66"/>
                <a:gd name="T18" fmla="*/ 6 w 42"/>
                <a:gd name="T19" fmla="*/ 60 h 66"/>
                <a:gd name="T20" fmla="*/ 2 w 42"/>
                <a:gd name="T21" fmla="*/ 54 h 66"/>
                <a:gd name="T22" fmla="*/ 0 w 42"/>
                <a:gd name="T23" fmla="*/ 46 h 66"/>
                <a:gd name="T24" fmla="*/ 0 w 42"/>
                <a:gd name="T25" fmla="*/ 20 h 66"/>
                <a:gd name="T26" fmla="*/ 0 w 42"/>
                <a:gd name="T27" fmla="*/ 20 h 66"/>
                <a:gd name="T28" fmla="*/ 2 w 42"/>
                <a:gd name="T29" fmla="*/ 12 h 66"/>
                <a:gd name="T30" fmla="*/ 6 w 42"/>
                <a:gd name="T31" fmla="*/ 6 h 66"/>
                <a:gd name="T32" fmla="*/ 12 w 42"/>
                <a:gd name="T33" fmla="*/ 2 h 66"/>
                <a:gd name="T34" fmla="*/ 20 w 42"/>
                <a:gd name="T35" fmla="*/ 0 h 66"/>
                <a:gd name="T36" fmla="*/ 20 w 42"/>
                <a:gd name="T37" fmla="*/ 0 h 66"/>
                <a:gd name="T38" fmla="*/ 20 w 42"/>
                <a:gd name="T39" fmla="*/ 0 h 66"/>
                <a:gd name="T40" fmla="*/ 30 w 42"/>
                <a:gd name="T41" fmla="*/ 2 h 66"/>
                <a:gd name="T42" fmla="*/ 36 w 42"/>
                <a:gd name="T43" fmla="*/ 6 h 66"/>
                <a:gd name="T44" fmla="*/ 40 w 42"/>
                <a:gd name="T45" fmla="*/ 12 h 66"/>
                <a:gd name="T46" fmla="*/ 42 w 42"/>
                <a:gd name="T47" fmla="*/ 20 h 66"/>
                <a:gd name="T48" fmla="*/ 42 w 42"/>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66">
                  <a:moveTo>
                    <a:pt x="42" y="46"/>
                  </a:moveTo>
                  <a:lnTo>
                    <a:pt x="42" y="46"/>
                  </a:lnTo>
                  <a:lnTo>
                    <a:pt x="40" y="54"/>
                  </a:lnTo>
                  <a:lnTo>
                    <a:pt x="36" y="60"/>
                  </a:lnTo>
                  <a:lnTo>
                    <a:pt x="30" y="66"/>
                  </a:lnTo>
                  <a:lnTo>
                    <a:pt x="20" y="66"/>
                  </a:lnTo>
                  <a:lnTo>
                    <a:pt x="20" y="66"/>
                  </a:lnTo>
                  <a:lnTo>
                    <a:pt x="20" y="66"/>
                  </a:lnTo>
                  <a:lnTo>
                    <a:pt x="12" y="66"/>
                  </a:lnTo>
                  <a:lnTo>
                    <a:pt x="6" y="60"/>
                  </a:lnTo>
                  <a:lnTo>
                    <a:pt x="2" y="54"/>
                  </a:lnTo>
                  <a:lnTo>
                    <a:pt x="0" y="46"/>
                  </a:lnTo>
                  <a:lnTo>
                    <a:pt x="0" y="20"/>
                  </a:lnTo>
                  <a:lnTo>
                    <a:pt x="0" y="20"/>
                  </a:lnTo>
                  <a:lnTo>
                    <a:pt x="2" y="12"/>
                  </a:lnTo>
                  <a:lnTo>
                    <a:pt x="6" y="6"/>
                  </a:lnTo>
                  <a:lnTo>
                    <a:pt x="12" y="2"/>
                  </a:lnTo>
                  <a:lnTo>
                    <a:pt x="20" y="0"/>
                  </a:lnTo>
                  <a:lnTo>
                    <a:pt x="20" y="0"/>
                  </a:lnTo>
                  <a:lnTo>
                    <a:pt x="20" y="0"/>
                  </a:lnTo>
                  <a:lnTo>
                    <a:pt x="30" y="2"/>
                  </a:lnTo>
                  <a:lnTo>
                    <a:pt x="36" y="6"/>
                  </a:lnTo>
                  <a:lnTo>
                    <a:pt x="40" y="12"/>
                  </a:lnTo>
                  <a:lnTo>
                    <a:pt x="42" y="20"/>
                  </a:lnTo>
                  <a:lnTo>
                    <a:pt x="42"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16" name="Freeform 213">
              <a:extLst>
                <a:ext uri="{FF2B5EF4-FFF2-40B4-BE49-F238E27FC236}">
                  <a16:creationId xmlns:a16="http://schemas.microsoft.com/office/drawing/2014/main" id="{DBE2B6BE-2B96-44C3-A44B-51355BFEF25D}"/>
                </a:ext>
              </a:extLst>
            </p:cNvPr>
            <p:cNvSpPr>
              <a:spLocks/>
            </p:cNvSpPr>
            <p:nvPr/>
          </p:nvSpPr>
          <p:spPr bwMode="auto">
            <a:xfrm>
              <a:off x="16233630" y="3444226"/>
              <a:ext cx="40555" cy="66915"/>
            </a:xfrm>
            <a:custGeom>
              <a:avLst/>
              <a:gdLst>
                <a:gd name="T0" fmla="*/ 40 w 40"/>
                <a:gd name="T1" fmla="*/ 46 h 66"/>
                <a:gd name="T2" fmla="*/ 40 w 40"/>
                <a:gd name="T3" fmla="*/ 46 h 66"/>
                <a:gd name="T4" fmla="*/ 38 w 40"/>
                <a:gd name="T5" fmla="*/ 54 h 66"/>
                <a:gd name="T6" fmla="*/ 34 w 40"/>
                <a:gd name="T7" fmla="*/ 60 h 66"/>
                <a:gd name="T8" fmla="*/ 28 w 40"/>
                <a:gd name="T9" fmla="*/ 66 h 66"/>
                <a:gd name="T10" fmla="*/ 20 w 40"/>
                <a:gd name="T11" fmla="*/ 66 h 66"/>
                <a:gd name="T12" fmla="*/ 20 w 40"/>
                <a:gd name="T13" fmla="*/ 66 h 66"/>
                <a:gd name="T14" fmla="*/ 20 w 40"/>
                <a:gd name="T15" fmla="*/ 66 h 66"/>
                <a:gd name="T16" fmla="*/ 12 w 40"/>
                <a:gd name="T17" fmla="*/ 66 h 66"/>
                <a:gd name="T18" fmla="*/ 6 w 40"/>
                <a:gd name="T19" fmla="*/ 60 h 66"/>
                <a:gd name="T20" fmla="*/ 0 w 40"/>
                <a:gd name="T21" fmla="*/ 54 h 66"/>
                <a:gd name="T22" fmla="*/ 0 w 40"/>
                <a:gd name="T23" fmla="*/ 46 h 66"/>
                <a:gd name="T24" fmla="*/ 0 w 40"/>
                <a:gd name="T25" fmla="*/ 20 h 66"/>
                <a:gd name="T26" fmla="*/ 0 w 40"/>
                <a:gd name="T27" fmla="*/ 20 h 66"/>
                <a:gd name="T28" fmla="*/ 0 w 40"/>
                <a:gd name="T29" fmla="*/ 12 h 66"/>
                <a:gd name="T30" fmla="*/ 6 w 40"/>
                <a:gd name="T31" fmla="*/ 6 h 66"/>
                <a:gd name="T32" fmla="*/ 12 w 40"/>
                <a:gd name="T33" fmla="*/ 2 h 66"/>
                <a:gd name="T34" fmla="*/ 20 w 40"/>
                <a:gd name="T35" fmla="*/ 0 h 66"/>
                <a:gd name="T36" fmla="*/ 20 w 40"/>
                <a:gd name="T37" fmla="*/ 0 h 66"/>
                <a:gd name="T38" fmla="*/ 20 w 40"/>
                <a:gd name="T39" fmla="*/ 0 h 66"/>
                <a:gd name="T40" fmla="*/ 28 w 40"/>
                <a:gd name="T41" fmla="*/ 2 h 66"/>
                <a:gd name="T42" fmla="*/ 34 w 40"/>
                <a:gd name="T43" fmla="*/ 6 h 66"/>
                <a:gd name="T44" fmla="*/ 38 w 40"/>
                <a:gd name="T45" fmla="*/ 12 h 66"/>
                <a:gd name="T46" fmla="*/ 40 w 40"/>
                <a:gd name="T47" fmla="*/ 20 h 66"/>
                <a:gd name="T48" fmla="*/ 40 w 40"/>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 h="66">
                  <a:moveTo>
                    <a:pt x="40" y="46"/>
                  </a:moveTo>
                  <a:lnTo>
                    <a:pt x="40" y="46"/>
                  </a:lnTo>
                  <a:lnTo>
                    <a:pt x="38" y="54"/>
                  </a:lnTo>
                  <a:lnTo>
                    <a:pt x="34" y="60"/>
                  </a:lnTo>
                  <a:lnTo>
                    <a:pt x="28" y="66"/>
                  </a:lnTo>
                  <a:lnTo>
                    <a:pt x="20" y="66"/>
                  </a:lnTo>
                  <a:lnTo>
                    <a:pt x="20" y="66"/>
                  </a:lnTo>
                  <a:lnTo>
                    <a:pt x="20" y="66"/>
                  </a:lnTo>
                  <a:lnTo>
                    <a:pt x="12" y="66"/>
                  </a:lnTo>
                  <a:lnTo>
                    <a:pt x="6" y="60"/>
                  </a:lnTo>
                  <a:lnTo>
                    <a:pt x="0" y="54"/>
                  </a:lnTo>
                  <a:lnTo>
                    <a:pt x="0" y="46"/>
                  </a:lnTo>
                  <a:lnTo>
                    <a:pt x="0" y="20"/>
                  </a:lnTo>
                  <a:lnTo>
                    <a:pt x="0" y="20"/>
                  </a:lnTo>
                  <a:lnTo>
                    <a:pt x="0" y="12"/>
                  </a:lnTo>
                  <a:lnTo>
                    <a:pt x="6" y="6"/>
                  </a:lnTo>
                  <a:lnTo>
                    <a:pt x="12" y="2"/>
                  </a:lnTo>
                  <a:lnTo>
                    <a:pt x="20" y="0"/>
                  </a:lnTo>
                  <a:lnTo>
                    <a:pt x="20" y="0"/>
                  </a:lnTo>
                  <a:lnTo>
                    <a:pt x="20" y="0"/>
                  </a:lnTo>
                  <a:lnTo>
                    <a:pt x="28" y="2"/>
                  </a:lnTo>
                  <a:lnTo>
                    <a:pt x="34" y="6"/>
                  </a:lnTo>
                  <a:lnTo>
                    <a:pt x="38" y="12"/>
                  </a:lnTo>
                  <a:lnTo>
                    <a:pt x="40" y="20"/>
                  </a:lnTo>
                  <a:lnTo>
                    <a:pt x="40"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17" name="Freeform 214">
              <a:extLst>
                <a:ext uri="{FF2B5EF4-FFF2-40B4-BE49-F238E27FC236}">
                  <a16:creationId xmlns:a16="http://schemas.microsoft.com/office/drawing/2014/main" id="{BEDAED15-ACD2-437F-B6A9-3F67E82C4B42}"/>
                </a:ext>
              </a:extLst>
            </p:cNvPr>
            <p:cNvSpPr>
              <a:spLocks/>
            </p:cNvSpPr>
            <p:nvPr/>
          </p:nvSpPr>
          <p:spPr bwMode="auto">
            <a:xfrm>
              <a:off x="16306628" y="3444226"/>
              <a:ext cx="42583" cy="66915"/>
            </a:xfrm>
            <a:custGeom>
              <a:avLst/>
              <a:gdLst>
                <a:gd name="T0" fmla="*/ 42 w 42"/>
                <a:gd name="T1" fmla="*/ 46 h 66"/>
                <a:gd name="T2" fmla="*/ 42 w 42"/>
                <a:gd name="T3" fmla="*/ 46 h 66"/>
                <a:gd name="T4" fmla="*/ 40 w 42"/>
                <a:gd name="T5" fmla="*/ 54 h 66"/>
                <a:gd name="T6" fmla="*/ 36 w 42"/>
                <a:gd name="T7" fmla="*/ 60 h 66"/>
                <a:gd name="T8" fmla="*/ 28 w 42"/>
                <a:gd name="T9" fmla="*/ 66 h 66"/>
                <a:gd name="T10" fmla="*/ 20 w 42"/>
                <a:gd name="T11" fmla="*/ 66 h 66"/>
                <a:gd name="T12" fmla="*/ 20 w 42"/>
                <a:gd name="T13" fmla="*/ 66 h 66"/>
                <a:gd name="T14" fmla="*/ 20 w 42"/>
                <a:gd name="T15" fmla="*/ 66 h 66"/>
                <a:gd name="T16" fmla="*/ 12 w 42"/>
                <a:gd name="T17" fmla="*/ 66 h 66"/>
                <a:gd name="T18" fmla="*/ 6 w 42"/>
                <a:gd name="T19" fmla="*/ 60 h 66"/>
                <a:gd name="T20" fmla="*/ 2 w 42"/>
                <a:gd name="T21" fmla="*/ 54 h 66"/>
                <a:gd name="T22" fmla="*/ 0 w 42"/>
                <a:gd name="T23" fmla="*/ 46 h 66"/>
                <a:gd name="T24" fmla="*/ 0 w 42"/>
                <a:gd name="T25" fmla="*/ 20 h 66"/>
                <a:gd name="T26" fmla="*/ 0 w 42"/>
                <a:gd name="T27" fmla="*/ 20 h 66"/>
                <a:gd name="T28" fmla="*/ 2 w 42"/>
                <a:gd name="T29" fmla="*/ 12 h 66"/>
                <a:gd name="T30" fmla="*/ 6 w 42"/>
                <a:gd name="T31" fmla="*/ 6 h 66"/>
                <a:gd name="T32" fmla="*/ 12 w 42"/>
                <a:gd name="T33" fmla="*/ 2 h 66"/>
                <a:gd name="T34" fmla="*/ 20 w 42"/>
                <a:gd name="T35" fmla="*/ 0 h 66"/>
                <a:gd name="T36" fmla="*/ 20 w 42"/>
                <a:gd name="T37" fmla="*/ 0 h 66"/>
                <a:gd name="T38" fmla="*/ 20 w 42"/>
                <a:gd name="T39" fmla="*/ 0 h 66"/>
                <a:gd name="T40" fmla="*/ 28 w 42"/>
                <a:gd name="T41" fmla="*/ 2 h 66"/>
                <a:gd name="T42" fmla="*/ 36 w 42"/>
                <a:gd name="T43" fmla="*/ 6 h 66"/>
                <a:gd name="T44" fmla="*/ 40 w 42"/>
                <a:gd name="T45" fmla="*/ 12 h 66"/>
                <a:gd name="T46" fmla="*/ 42 w 42"/>
                <a:gd name="T47" fmla="*/ 20 h 66"/>
                <a:gd name="T48" fmla="*/ 42 w 42"/>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66">
                  <a:moveTo>
                    <a:pt x="42" y="46"/>
                  </a:moveTo>
                  <a:lnTo>
                    <a:pt x="42" y="46"/>
                  </a:lnTo>
                  <a:lnTo>
                    <a:pt x="40" y="54"/>
                  </a:lnTo>
                  <a:lnTo>
                    <a:pt x="36" y="60"/>
                  </a:lnTo>
                  <a:lnTo>
                    <a:pt x="28" y="66"/>
                  </a:lnTo>
                  <a:lnTo>
                    <a:pt x="20" y="66"/>
                  </a:lnTo>
                  <a:lnTo>
                    <a:pt x="20" y="66"/>
                  </a:lnTo>
                  <a:lnTo>
                    <a:pt x="20" y="66"/>
                  </a:lnTo>
                  <a:lnTo>
                    <a:pt x="12" y="66"/>
                  </a:lnTo>
                  <a:lnTo>
                    <a:pt x="6" y="60"/>
                  </a:lnTo>
                  <a:lnTo>
                    <a:pt x="2" y="54"/>
                  </a:lnTo>
                  <a:lnTo>
                    <a:pt x="0" y="46"/>
                  </a:lnTo>
                  <a:lnTo>
                    <a:pt x="0" y="20"/>
                  </a:lnTo>
                  <a:lnTo>
                    <a:pt x="0" y="20"/>
                  </a:lnTo>
                  <a:lnTo>
                    <a:pt x="2" y="12"/>
                  </a:lnTo>
                  <a:lnTo>
                    <a:pt x="6" y="6"/>
                  </a:lnTo>
                  <a:lnTo>
                    <a:pt x="12" y="2"/>
                  </a:lnTo>
                  <a:lnTo>
                    <a:pt x="20" y="0"/>
                  </a:lnTo>
                  <a:lnTo>
                    <a:pt x="20" y="0"/>
                  </a:lnTo>
                  <a:lnTo>
                    <a:pt x="20" y="0"/>
                  </a:lnTo>
                  <a:lnTo>
                    <a:pt x="28" y="2"/>
                  </a:lnTo>
                  <a:lnTo>
                    <a:pt x="36" y="6"/>
                  </a:lnTo>
                  <a:lnTo>
                    <a:pt x="40" y="12"/>
                  </a:lnTo>
                  <a:lnTo>
                    <a:pt x="42" y="20"/>
                  </a:lnTo>
                  <a:lnTo>
                    <a:pt x="42"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18" name="Freeform 215">
              <a:extLst>
                <a:ext uri="{FF2B5EF4-FFF2-40B4-BE49-F238E27FC236}">
                  <a16:creationId xmlns:a16="http://schemas.microsoft.com/office/drawing/2014/main" id="{A7E7A7B0-A40C-4CD4-97DC-C09A3FC19595}"/>
                </a:ext>
              </a:extLst>
            </p:cNvPr>
            <p:cNvSpPr>
              <a:spLocks/>
            </p:cNvSpPr>
            <p:nvPr/>
          </p:nvSpPr>
          <p:spPr bwMode="auto">
            <a:xfrm>
              <a:off x="16379627" y="3444226"/>
              <a:ext cx="42583" cy="66915"/>
            </a:xfrm>
            <a:custGeom>
              <a:avLst/>
              <a:gdLst>
                <a:gd name="T0" fmla="*/ 42 w 42"/>
                <a:gd name="T1" fmla="*/ 46 h 66"/>
                <a:gd name="T2" fmla="*/ 42 w 42"/>
                <a:gd name="T3" fmla="*/ 46 h 66"/>
                <a:gd name="T4" fmla="*/ 40 w 42"/>
                <a:gd name="T5" fmla="*/ 54 h 66"/>
                <a:gd name="T6" fmla="*/ 36 w 42"/>
                <a:gd name="T7" fmla="*/ 60 h 66"/>
                <a:gd name="T8" fmla="*/ 30 w 42"/>
                <a:gd name="T9" fmla="*/ 66 h 66"/>
                <a:gd name="T10" fmla="*/ 22 w 42"/>
                <a:gd name="T11" fmla="*/ 66 h 66"/>
                <a:gd name="T12" fmla="*/ 22 w 42"/>
                <a:gd name="T13" fmla="*/ 66 h 66"/>
                <a:gd name="T14" fmla="*/ 22 w 42"/>
                <a:gd name="T15" fmla="*/ 66 h 66"/>
                <a:gd name="T16" fmla="*/ 14 w 42"/>
                <a:gd name="T17" fmla="*/ 66 h 66"/>
                <a:gd name="T18" fmla="*/ 6 w 42"/>
                <a:gd name="T19" fmla="*/ 60 h 66"/>
                <a:gd name="T20" fmla="*/ 2 w 42"/>
                <a:gd name="T21" fmla="*/ 54 h 66"/>
                <a:gd name="T22" fmla="*/ 0 w 42"/>
                <a:gd name="T23" fmla="*/ 46 h 66"/>
                <a:gd name="T24" fmla="*/ 0 w 42"/>
                <a:gd name="T25" fmla="*/ 20 h 66"/>
                <a:gd name="T26" fmla="*/ 0 w 42"/>
                <a:gd name="T27" fmla="*/ 20 h 66"/>
                <a:gd name="T28" fmla="*/ 2 w 42"/>
                <a:gd name="T29" fmla="*/ 12 h 66"/>
                <a:gd name="T30" fmla="*/ 6 w 42"/>
                <a:gd name="T31" fmla="*/ 6 h 66"/>
                <a:gd name="T32" fmla="*/ 14 w 42"/>
                <a:gd name="T33" fmla="*/ 2 h 66"/>
                <a:gd name="T34" fmla="*/ 22 w 42"/>
                <a:gd name="T35" fmla="*/ 0 h 66"/>
                <a:gd name="T36" fmla="*/ 22 w 42"/>
                <a:gd name="T37" fmla="*/ 0 h 66"/>
                <a:gd name="T38" fmla="*/ 22 w 42"/>
                <a:gd name="T39" fmla="*/ 0 h 66"/>
                <a:gd name="T40" fmla="*/ 30 w 42"/>
                <a:gd name="T41" fmla="*/ 2 h 66"/>
                <a:gd name="T42" fmla="*/ 36 w 42"/>
                <a:gd name="T43" fmla="*/ 6 h 66"/>
                <a:gd name="T44" fmla="*/ 40 w 42"/>
                <a:gd name="T45" fmla="*/ 12 h 66"/>
                <a:gd name="T46" fmla="*/ 42 w 42"/>
                <a:gd name="T47" fmla="*/ 20 h 66"/>
                <a:gd name="T48" fmla="*/ 42 w 42"/>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66">
                  <a:moveTo>
                    <a:pt x="42" y="46"/>
                  </a:moveTo>
                  <a:lnTo>
                    <a:pt x="42" y="46"/>
                  </a:lnTo>
                  <a:lnTo>
                    <a:pt x="40" y="54"/>
                  </a:lnTo>
                  <a:lnTo>
                    <a:pt x="36" y="60"/>
                  </a:lnTo>
                  <a:lnTo>
                    <a:pt x="30" y="66"/>
                  </a:lnTo>
                  <a:lnTo>
                    <a:pt x="22" y="66"/>
                  </a:lnTo>
                  <a:lnTo>
                    <a:pt x="22" y="66"/>
                  </a:lnTo>
                  <a:lnTo>
                    <a:pt x="22" y="66"/>
                  </a:lnTo>
                  <a:lnTo>
                    <a:pt x="14" y="66"/>
                  </a:lnTo>
                  <a:lnTo>
                    <a:pt x="6" y="60"/>
                  </a:lnTo>
                  <a:lnTo>
                    <a:pt x="2" y="54"/>
                  </a:lnTo>
                  <a:lnTo>
                    <a:pt x="0" y="46"/>
                  </a:lnTo>
                  <a:lnTo>
                    <a:pt x="0" y="20"/>
                  </a:lnTo>
                  <a:lnTo>
                    <a:pt x="0" y="20"/>
                  </a:lnTo>
                  <a:lnTo>
                    <a:pt x="2" y="12"/>
                  </a:lnTo>
                  <a:lnTo>
                    <a:pt x="6" y="6"/>
                  </a:lnTo>
                  <a:lnTo>
                    <a:pt x="14" y="2"/>
                  </a:lnTo>
                  <a:lnTo>
                    <a:pt x="22" y="0"/>
                  </a:lnTo>
                  <a:lnTo>
                    <a:pt x="22" y="0"/>
                  </a:lnTo>
                  <a:lnTo>
                    <a:pt x="22" y="0"/>
                  </a:lnTo>
                  <a:lnTo>
                    <a:pt x="30" y="2"/>
                  </a:lnTo>
                  <a:lnTo>
                    <a:pt x="36" y="6"/>
                  </a:lnTo>
                  <a:lnTo>
                    <a:pt x="40" y="12"/>
                  </a:lnTo>
                  <a:lnTo>
                    <a:pt x="42" y="20"/>
                  </a:lnTo>
                  <a:lnTo>
                    <a:pt x="42"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19" name="Freeform 216">
              <a:extLst>
                <a:ext uri="{FF2B5EF4-FFF2-40B4-BE49-F238E27FC236}">
                  <a16:creationId xmlns:a16="http://schemas.microsoft.com/office/drawing/2014/main" id="{71FD22E1-6104-4908-BE4E-92BA4DA00F97}"/>
                </a:ext>
              </a:extLst>
            </p:cNvPr>
            <p:cNvSpPr>
              <a:spLocks/>
            </p:cNvSpPr>
            <p:nvPr/>
          </p:nvSpPr>
          <p:spPr bwMode="auto">
            <a:xfrm>
              <a:off x="16454653" y="3444226"/>
              <a:ext cx="40555" cy="66915"/>
            </a:xfrm>
            <a:custGeom>
              <a:avLst/>
              <a:gdLst>
                <a:gd name="T0" fmla="*/ 40 w 40"/>
                <a:gd name="T1" fmla="*/ 46 h 66"/>
                <a:gd name="T2" fmla="*/ 40 w 40"/>
                <a:gd name="T3" fmla="*/ 46 h 66"/>
                <a:gd name="T4" fmla="*/ 40 w 40"/>
                <a:gd name="T5" fmla="*/ 54 h 66"/>
                <a:gd name="T6" fmla="*/ 34 w 40"/>
                <a:gd name="T7" fmla="*/ 60 h 66"/>
                <a:gd name="T8" fmla="*/ 28 w 40"/>
                <a:gd name="T9" fmla="*/ 66 h 66"/>
                <a:gd name="T10" fmla="*/ 20 w 40"/>
                <a:gd name="T11" fmla="*/ 66 h 66"/>
                <a:gd name="T12" fmla="*/ 20 w 40"/>
                <a:gd name="T13" fmla="*/ 66 h 66"/>
                <a:gd name="T14" fmla="*/ 20 w 40"/>
                <a:gd name="T15" fmla="*/ 66 h 66"/>
                <a:gd name="T16" fmla="*/ 12 w 40"/>
                <a:gd name="T17" fmla="*/ 66 h 66"/>
                <a:gd name="T18" fmla="*/ 6 w 40"/>
                <a:gd name="T19" fmla="*/ 60 h 66"/>
                <a:gd name="T20" fmla="*/ 2 w 40"/>
                <a:gd name="T21" fmla="*/ 54 h 66"/>
                <a:gd name="T22" fmla="*/ 0 w 40"/>
                <a:gd name="T23" fmla="*/ 46 h 66"/>
                <a:gd name="T24" fmla="*/ 0 w 40"/>
                <a:gd name="T25" fmla="*/ 20 h 66"/>
                <a:gd name="T26" fmla="*/ 0 w 40"/>
                <a:gd name="T27" fmla="*/ 20 h 66"/>
                <a:gd name="T28" fmla="*/ 2 w 40"/>
                <a:gd name="T29" fmla="*/ 12 h 66"/>
                <a:gd name="T30" fmla="*/ 6 w 40"/>
                <a:gd name="T31" fmla="*/ 6 h 66"/>
                <a:gd name="T32" fmla="*/ 12 w 40"/>
                <a:gd name="T33" fmla="*/ 2 h 66"/>
                <a:gd name="T34" fmla="*/ 20 w 40"/>
                <a:gd name="T35" fmla="*/ 0 h 66"/>
                <a:gd name="T36" fmla="*/ 20 w 40"/>
                <a:gd name="T37" fmla="*/ 0 h 66"/>
                <a:gd name="T38" fmla="*/ 20 w 40"/>
                <a:gd name="T39" fmla="*/ 0 h 66"/>
                <a:gd name="T40" fmla="*/ 28 w 40"/>
                <a:gd name="T41" fmla="*/ 2 h 66"/>
                <a:gd name="T42" fmla="*/ 34 w 40"/>
                <a:gd name="T43" fmla="*/ 6 h 66"/>
                <a:gd name="T44" fmla="*/ 40 w 40"/>
                <a:gd name="T45" fmla="*/ 12 h 66"/>
                <a:gd name="T46" fmla="*/ 40 w 40"/>
                <a:gd name="T47" fmla="*/ 20 h 66"/>
                <a:gd name="T48" fmla="*/ 40 w 40"/>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 h="66">
                  <a:moveTo>
                    <a:pt x="40" y="46"/>
                  </a:moveTo>
                  <a:lnTo>
                    <a:pt x="40" y="46"/>
                  </a:lnTo>
                  <a:lnTo>
                    <a:pt x="40" y="54"/>
                  </a:lnTo>
                  <a:lnTo>
                    <a:pt x="34" y="60"/>
                  </a:lnTo>
                  <a:lnTo>
                    <a:pt x="28" y="66"/>
                  </a:lnTo>
                  <a:lnTo>
                    <a:pt x="20" y="66"/>
                  </a:lnTo>
                  <a:lnTo>
                    <a:pt x="20" y="66"/>
                  </a:lnTo>
                  <a:lnTo>
                    <a:pt x="20" y="66"/>
                  </a:lnTo>
                  <a:lnTo>
                    <a:pt x="12" y="66"/>
                  </a:lnTo>
                  <a:lnTo>
                    <a:pt x="6" y="60"/>
                  </a:lnTo>
                  <a:lnTo>
                    <a:pt x="2" y="54"/>
                  </a:lnTo>
                  <a:lnTo>
                    <a:pt x="0" y="46"/>
                  </a:lnTo>
                  <a:lnTo>
                    <a:pt x="0" y="20"/>
                  </a:lnTo>
                  <a:lnTo>
                    <a:pt x="0" y="20"/>
                  </a:lnTo>
                  <a:lnTo>
                    <a:pt x="2" y="12"/>
                  </a:lnTo>
                  <a:lnTo>
                    <a:pt x="6" y="6"/>
                  </a:lnTo>
                  <a:lnTo>
                    <a:pt x="12" y="2"/>
                  </a:lnTo>
                  <a:lnTo>
                    <a:pt x="20" y="0"/>
                  </a:lnTo>
                  <a:lnTo>
                    <a:pt x="20" y="0"/>
                  </a:lnTo>
                  <a:lnTo>
                    <a:pt x="20" y="0"/>
                  </a:lnTo>
                  <a:lnTo>
                    <a:pt x="28" y="2"/>
                  </a:lnTo>
                  <a:lnTo>
                    <a:pt x="34" y="6"/>
                  </a:lnTo>
                  <a:lnTo>
                    <a:pt x="40" y="12"/>
                  </a:lnTo>
                  <a:lnTo>
                    <a:pt x="40" y="20"/>
                  </a:lnTo>
                  <a:lnTo>
                    <a:pt x="40"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20" name="Freeform 217">
              <a:extLst>
                <a:ext uri="{FF2B5EF4-FFF2-40B4-BE49-F238E27FC236}">
                  <a16:creationId xmlns:a16="http://schemas.microsoft.com/office/drawing/2014/main" id="{116814EA-6D0C-4DDD-BA0D-A274C0B6EB7F}"/>
                </a:ext>
              </a:extLst>
            </p:cNvPr>
            <p:cNvSpPr>
              <a:spLocks/>
            </p:cNvSpPr>
            <p:nvPr/>
          </p:nvSpPr>
          <p:spPr bwMode="auto">
            <a:xfrm>
              <a:off x="16527652" y="3444226"/>
              <a:ext cx="42583" cy="66915"/>
            </a:xfrm>
            <a:custGeom>
              <a:avLst/>
              <a:gdLst>
                <a:gd name="T0" fmla="*/ 42 w 42"/>
                <a:gd name="T1" fmla="*/ 46 h 66"/>
                <a:gd name="T2" fmla="*/ 42 w 42"/>
                <a:gd name="T3" fmla="*/ 46 h 66"/>
                <a:gd name="T4" fmla="*/ 40 w 42"/>
                <a:gd name="T5" fmla="*/ 54 h 66"/>
                <a:gd name="T6" fmla="*/ 36 w 42"/>
                <a:gd name="T7" fmla="*/ 60 h 66"/>
                <a:gd name="T8" fmla="*/ 30 w 42"/>
                <a:gd name="T9" fmla="*/ 66 h 66"/>
                <a:gd name="T10" fmla="*/ 20 w 42"/>
                <a:gd name="T11" fmla="*/ 66 h 66"/>
                <a:gd name="T12" fmla="*/ 20 w 42"/>
                <a:gd name="T13" fmla="*/ 66 h 66"/>
                <a:gd name="T14" fmla="*/ 20 w 42"/>
                <a:gd name="T15" fmla="*/ 66 h 66"/>
                <a:gd name="T16" fmla="*/ 12 w 42"/>
                <a:gd name="T17" fmla="*/ 66 h 66"/>
                <a:gd name="T18" fmla="*/ 6 w 42"/>
                <a:gd name="T19" fmla="*/ 60 h 66"/>
                <a:gd name="T20" fmla="*/ 2 w 42"/>
                <a:gd name="T21" fmla="*/ 54 h 66"/>
                <a:gd name="T22" fmla="*/ 0 w 42"/>
                <a:gd name="T23" fmla="*/ 46 h 66"/>
                <a:gd name="T24" fmla="*/ 0 w 42"/>
                <a:gd name="T25" fmla="*/ 20 h 66"/>
                <a:gd name="T26" fmla="*/ 0 w 42"/>
                <a:gd name="T27" fmla="*/ 20 h 66"/>
                <a:gd name="T28" fmla="*/ 2 w 42"/>
                <a:gd name="T29" fmla="*/ 12 h 66"/>
                <a:gd name="T30" fmla="*/ 6 w 42"/>
                <a:gd name="T31" fmla="*/ 6 h 66"/>
                <a:gd name="T32" fmla="*/ 12 w 42"/>
                <a:gd name="T33" fmla="*/ 2 h 66"/>
                <a:gd name="T34" fmla="*/ 20 w 42"/>
                <a:gd name="T35" fmla="*/ 0 h 66"/>
                <a:gd name="T36" fmla="*/ 20 w 42"/>
                <a:gd name="T37" fmla="*/ 0 h 66"/>
                <a:gd name="T38" fmla="*/ 20 w 42"/>
                <a:gd name="T39" fmla="*/ 0 h 66"/>
                <a:gd name="T40" fmla="*/ 30 w 42"/>
                <a:gd name="T41" fmla="*/ 2 h 66"/>
                <a:gd name="T42" fmla="*/ 36 w 42"/>
                <a:gd name="T43" fmla="*/ 6 h 66"/>
                <a:gd name="T44" fmla="*/ 40 w 42"/>
                <a:gd name="T45" fmla="*/ 12 h 66"/>
                <a:gd name="T46" fmla="*/ 42 w 42"/>
                <a:gd name="T47" fmla="*/ 20 h 66"/>
                <a:gd name="T48" fmla="*/ 42 w 42"/>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66">
                  <a:moveTo>
                    <a:pt x="42" y="46"/>
                  </a:moveTo>
                  <a:lnTo>
                    <a:pt x="42" y="46"/>
                  </a:lnTo>
                  <a:lnTo>
                    <a:pt x="40" y="54"/>
                  </a:lnTo>
                  <a:lnTo>
                    <a:pt x="36" y="60"/>
                  </a:lnTo>
                  <a:lnTo>
                    <a:pt x="30" y="66"/>
                  </a:lnTo>
                  <a:lnTo>
                    <a:pt x="20" y="66"/>
                  </a:lnTo>
                  <a:lnTo>
                    <a:pt x="20" y="66"/>
                  </a:lnTo>
                  <a:lnTo>
                    <a:pt x="20" y="66"/>
                  </a:lnTo>
                  <a:lnTo>
                    <a:pt x="12" y="66"/>
                  </a:lnTo>
                  <a:lnTo>
                    <a:pt x="6" y="60"/>
                  </a:lnTo>
                  <a:lnTo>
                    <a:pt x="2" y="54"/>
                  </a:lnTo>
                  <a:lnTo>
                    <a:pt x="0" y="46"/>
                  </a:lnTo>
                  <a:lnTo>
                    <a:pt x="0" y="20"/>
                  </a:lnTo>
                  <a:lnTo>
                    <a:pt x="0" y="20"/>
                  </a:lnTo>
                  <a:lnTo>
                    <a:pt x="2" y="12"/>
                  </a:lnTo>
                  <a:lnTo>
                    <a:pt x="6" y="6"/>
                  </a:lnTo>
                  <a:lnTo>
                    <a:pt x="12" y="2"/>
                  </a:lnTo>
                  <a:lnTo>
                    <a:pt x="20" y="0"/>
                  </a:lnTo>
                  <a:lnTo>
                    <a:pt x="20" y="0"/>
                  </a:lnTo>
                  <a:lnTo>
                    <a:pt x="20" y="0"/>
                  </a:lnTo>
                  <a:lnTo>
                    <a:pt x="30" y="2"/>
                  </a:lnTo>
                  <a:lnTo>
                    <a:pt x="36" y="6"/>
                  </a:lnTo>
                  <a:lnTo>
                    <a:pt x="40" y="12"/>
                  </a:lnTo>
                  <a:lnTo>
                    <a:pt x="42" y="20"/>
                  </a:lnTo>
                  <a:lnTo>
                    <a:pt x="42"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21" name="Freeform 218">
              <a:extLst>
                <a:ext uri="{FF2B5EF4-FFF2-40B4-BE49-F238E27FC236}">
                  <a16:creationId xmlns:a16="http://schemas.microsoft.com/office/drawing/2014/main" id="{E92163C4-5A71-437B-86FD-5438799D8D3F}"/>
                </a:ext>
              </a:extLst>
            </p:cNvPr>
            <p:cNvSpPr>
              <a:spLocks/>
            </p:cNvSpPr>
            <p:nvPr/>
          </p:nvSpPr>
          <p:spPr bwMode="auto">
            <a:xfrm>
              <a:off x="16602678" y="3444226"/>
              <a:ext cx="40555" cy="66915"/>
            </a:xfrm>
            <a:custGeom>
              <a:avLst/>
              <a:gdLst>
                <a:gd name="T0" fmla="*/ 40 w 40"/>
                <a:gd name="T1" fmla="*/ 46 h 66"/>
                <a:gd name="T2" fmla="*/ 40 w 40"/>
                <a:gd name="T3" fmla="*/ 46 h 66"/>
                <a:gd name="T4" fmla="*/ 38 w 40"/>
                <a:gd name="T5" fmla="*/ 54 h 66"/>
                <a:gd name="T6" fmla="*/ 34 w 40"/>
                <a:gd name="T7" fmla="*/ 60 h 66"/>
                <a:gd name="T8" fmla="*/ 28 w 40"/>
                <a:gd name="T9" fmla="*/ 66 h 66"/>
                <a:gd name="T10" fmla="*/ 20 w 40"/>
                <a:gd name="T11" fmla="*/ 66 h 66"/>
                <a:gd name="T12" fmla="*/ 20 w 40"/>
                <a:gd name="T13" fmla="*/ 66 h 66"/>
                <a:gd name="T14" fmla="*/ 20 w 40"/>
                <a:gd name="T15" fmla="*/ 66 h 66"/>
                <a:gd name="T16" fmla="*/ 12 w 40"/>
                <a:gd name="T17" fmla="*/ 66 h 66"/>
                <a:gd name="T18" fmla="*/ 6 w 40"/>
                <a:gd name="T19" fmla="*/ 60 h 66"/>
                <a:gd name="T20" fmla="*/ 0 w 40"/>
                <a:gd name="T21" fmla="*/ 54 h 66"/>
                <a:gd name="T22" fmla="*/ 0 w 40"/>
                <a:gd name="T23" fmla="*/ 46 h 66"/>
                <a:gd name="T24" fmla="*/ 0 w 40"/>
                <a:gd name="T25" fmla="*/ 20 h 66"/>
                <a:gd name="T26" fmla="*/ 0 w 40"/>
                <a:gd name="T27" fmla="*/ 20 h 66"/>
                <a:gd name="T28" fmla="*/ 0 w 40"/>
                <a:gd name="T29" fmla="*/ 12 h 66"/>
                <a:gd name="T30" fmla="*/ 6 w 40"/>
                <a:gd name="T31" fmla="*/ 6 h 66"/>
                <a:gd name="T32" fmla="*/ 12 w 40"/>
                <a:gd name="T33" fmla="*/ 2 h 66"/>
                <a:gd name="T34" fmla="*/ 20 w 40"/>
                <a:gd name="T35" fmla="*/ 0 h 66"/>
                <a:gd name="T36" fmla="*/ 20 w 40"/>
                <a:gd name="T37" fmla="*/ 0 h 66"/>
                <a:gd name="T38" fmla="*/ 20 w 40"/>
                <a:gd name="T39" fmla="*/ 0 h 66"/>
                <a:gd name="T40" fmla="*/ 28 w 40"/>
                <a:gd name="T41" fmla="*/ 2 h 66"/>
                <a:gd name="T42" fmla="*/ 34 w 40"/>
                <a:gd name="T43" fmla="*/ 6 h 66"/>
                <a:gd name="T44" fmla="*/ 38 w 40"/>
                <a:gd name="T45" fmla="*/ 12 h 66"/>
                <a:gd name="T46" fmla="*/ 40 w 40"/>
                <a:gd name="T47" fmla="*/ 20 h 66"/>
                <a:gd name="T48" fmla="*/ 40 w 40"/>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 h="66">
                  <a:moveTo>
                    <a:pt x="40" y="46"/>
                  </a:moveTo>
                  <a:lnTo>
                    <a:pt x="40" y="46"/>
                  </a:lnTo>
                  <a:lnTo>
                    <a:pt x="38" y="54"/>
                  </a:lnTo>
                  <a:lnTo>
                    <a:pt x="34" y="60"/>
                  </a:lnTo>
                  <a:lnTo>
                    <a:pt x="28" y="66"/>
                  </a:lnTo>
                  <a:lnTo>
                    <a:pt x="20" y="66"/>
                  </a:lnTo>
                  <a:lnTo>
                    <a:pt x="20" y="66"/>
                  </a:lnTo>
                  <a:lnTo>
                    <a:pt x="20" y="66"/>
                  </a:lnTo>
                  <a:lnTo>
                    <a:pt x="12" y="66"/>
                  </a:lnTo>
                  <a:lnTo>
                    <a:pt x="6" y="60"/>
                  </a:lnTo>
                  <a:lnTo>
                    <a:pt x="0" y="54"/>
                  </a:lnTo>
                  <a:lnTo>
                    <a:pt x="0" y="46"/>
                  </a:lnTo>
                  <a:lnTo>
                    <a:pt x="0" y="20"/>
                  </a:lnTo>
                  <a:lnTo>
                    <a:pt x="0" y="20"/>
                  </a:lnTo>
                  <a:lnTo>
                    <a:pt x="0" y="12"/>
                  </a:lnTo>
                  <a:lnTo>
                    <a:pt x="6" y="6"/>
                  </a:lnTo>
                  <a:lnTo>
                    <a:pt x="12" y="2"/>
                  </a:lnTo>
                  <a:lnTo>
                    <a:pt x="20" y="0"/>
                  </a:lnTo>
                  <a:lnTo>
                    <a:pt x="20" y="0"/>
                  </a:lnTo>
                  <a:lnTo>
                    <a:pt x="20" y="0"/>
                  </a:lnTo>
                  <a:lnTo>
                    <a:pt x="28" y="2"/>
                  </a:lnTo>
                  <a:lnTo>
                    <a:pt x="34" y="6"/>
                  </a:lnTo>
                  <a:lnTo>
                    <a:pt x="38" y="12"/>
                  </a:lnTo>
                  <a:lnTo>
                    <a:pt x="40" y="20"/>
                  </a:lnTo>
                  <a:lnTo>
                    <a:pt x="40"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22" name="Freeform 219">
              <a:extLst>
                <a:ext uri="{FF2B5EF4-FFF2-40B4-BE49-F238E27FC236}">
                  <a16:creationId xmlns:a16="http://schemas.microsoft.com/office/drawing/2014/main" id="{E5928EA6-457F-41AC-B0E8-E1DDB93E7A56}"/>
                </a:ext>
              </a:extLst>
            </p:cNvPr>
            <p:cNvSpPr>
              <a:spLocks/>
            </p:cNvSpPr>
            <p:nvPr/>
          </p:nvSpPr>
          <p:spPr bwMode="auto">
            <a:xfrm>
              <a:off x="16675677" y="3444226"/>
              <a:ext cx="42583" cy="66915"/>
            </a:xfrm>
            <a:custGeom>
              <a:avLst/>
              <a:gdLst>
                <a:gd name="T0" fmla="*/ 42 w 42"/>
                <a:gd name="T1" fmla="*/ 46 h 66"/>
                <a:gd name="T2" fmla="*/ 42 w 42"/>
                <a:gd name="T3" fmla="*/ 46 h 66"/>
                <a:gd name="T4" fmla="*/ 40 w 42"/>
                <a:gd name="T5" fmla="*/ 54 h 66"/>
                <a:gd name="T6" fmla="*/ 36 w 42"/>
                <a:gd name="T7" fmla="*/ 60 h 66"/>
                <a:gd name="T8" fmla="*/ 28 w 42"/>
                <a:gd name="T9" fmla="*/ 66 h 66"/>
                <a:gd name="T10" fmla="*/ 20 w 42"/>
                <a:gd name="T11" fmla="*/ 66 h 66"/>
                <a:gd name="T12" fmla="*/ 20 w 42"/>
                <a:gd name="T13" fmla="*/ 66 h 66"/>
                <a:gd name="T14" fmla="*/ 20 w 42"/>
                <a:gd name="T15" fmla="*/ 66 h 66"/>
                <a:gd name="T16" fmla="*/ 12 w 42"/>
                <a:gd name="T17" fmla="*/ 66 h 66"/>
                <a:gd name="T18" fmla="*/ 6 w 42"/>
                <a:gd name="T19" fmla="*/ 60 h 66"/>
                <a:gd name="T20" fmla="*/ 2 w 42"/>
                <a:gd name="T21" fmla="*/ 54 h 66"/>
                <a:gd name="T22" fmla="*/ 0 w 42"/>
                <a:gd name="T23" fmla="*/ 46 h 66"/>
                <a:gd name="T24" fmla="*/ 0 w 42"/>
                <a:gd name="T25" fmla="*/ 20 h 66"/>
                <a:gd name="T26" fmla="*/ 0 w 42"/>
                <a:gd name="T27" fmla="*/ 20 h 66"/>
                <a:gd name="T28" fmla="*/ 2 w 42"/>
                <a:gd name="T29" fmla="*/ 12 h 66"/>
                <a:gd name="T30" fmla="*/ 6 w 42"/>
                <a:gd name="T31" fmla="*/ 6 h 66"/>
                <a:gd name="T32" fmla="*/ 12 w 42"/>
                <a:gd name="T33" fmla="*/ 2 h 66"/>
                <a:gd name="T34" fmla="*/ 20 w 42"/>
                <a:gd name="T35" fmla="*/ 0 h 66"/>
                <a:gd name="T36" fmla="*/ 20 w 42"/>
                <a:gd name="T37" fmla="*/ 0 h 66"/>
                <a:gd name="T38" fmla="*/ 20 w 42"/>
                <a:gd name="T39" fmla="*/ 0 h 66"/>
                <a:gd name="T40" fmla="*/ 28 w 42"/>
                <a:gd name="T41" fmla="*/ 2 h 66"/>
                <a:gd name="T42" fmla="*/ 36 w 42"/>
                <a:gd name="T43" fmla="*/ 6 h 66"/>
                <a:gd name="T44" fmla="*/ 40 w 42"/>
                <a:gd name="T45" fmla="*/ 12 h 66"/>
                <a:gd name="T46" fmla="*/ 42 w 42"/>
                <a:gd name="T47" fmla="*/ 20 h 66"/>
                <a:gd name="T48" fmla="*/ 42 w 42"/>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66">
                  <a:moveTo>
                    <a:pt x="42" y="46"/>
                  </a:moveTo>
                  <a:lnTo>
                    <a:pt x="42" y="46"/>
                  </a:lnTo>
                  <a:lnTo>
                    <a:pt x="40" y="54"/>
                  </a:lnTo>
                  <a:lnTo>
                    <a:pt x="36" y="60"/>
                  </a:lnTo>
                  <a:lnTo>
                    <a:pt x="28" y="66"/>
                  </a:lnTo>
                  <a:lnTo>
                    <a:pt x="20" y="66"/>
                  </a:lnTo>
                  <a:lnTo>
                    <a:pt x="20" y="66"/>
                  </a:lnTo>
                  <a:lnTo>
                    <a:pt x="20" y="66"/>
                  </a:lnTo>
                  <a:lnTo>
                    <a:pt x="12" y="66"/>
                  </a:lnTo>
                  <a:lnTo>
                    <a:pt x="6" y="60"/>
                  </a:lnTo>
                  <a:lnTo>
                    <a:pt x="2" y="54"/>
                  </a:lnTo>
                  <a:lnTo>
                    <a:pt x="0" y="46"/>
                  </a:lnTo>
                  <a:lnTo>
                    <a:pt x="0" y="20"/>
                  </a:lnTo>
                  <a:lnTo>
                    <a:pt x="0" y="20"/>
                  </a:lnTo>
                  <a:lnTo>
                    <a:pt x="2" y="12"/>
                  </a:lnTo>
                  <a:lnTo>
                    <a:pt x="6" y="6"/>
                  </a:lnTo>
                  <a:lnTo>
                    <a:pt x="12" y="2"/>
                  </a:lnTo>
                  <a:lnTo>
                    <a:pt x="20" y="0"/>
                  </a:lnTo>
                  <a:lnTo>
                    <a:pt x="20" y="0"/>
                  </a:lnTo>
                  <a:lnTo>
                    <a:pt x="20" y="0"/>
                  </a:lnTo>
                  <a:lnTo>
                    <a:pt x="28" y="2"/>
                  </a:lnTo>
                  <a:lnTo>
                    <a:pt x="36" y="6"/>
                  </a:lnTo>
                  <a:lnTo>
                    <a:pt x="40" y="12"/>
                  </a:lnTo>
                  <a:lnTo>
                    <a:pt x="42" y="20"/>
                  </a:lnTo>
                  <a:lnTo>
                    <a:pt x="42"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23" name="Freeform 220">
              <a:extLst>
                <a:ext uri="{FF2B5EF4-FFF2-40B4-BE49-F238E27FC236}">
                  <a16:creationId xmlns:a16="http://schemas.microsoft.com/office/drawing/2014/main" id="{3BF80684-9970-44AA-984E-969FC1410882}"/>
                </a:ext>
              </a:extLst>
            </p:cNvPr>
            <p:cNvSpPr>
              <a:spLocks/>
            </p:cNvSpPr>
            <p:nvPr/>
          </p:nvSpPr>
          <p:spPr bwMode="auto">
            <a:xfrm>
              <a:off x="16748676" y="3444226"/>
              <a:ext cx="42583" cy="66915"/>
            </a:xfrm>
            <a:custGeom>
              <a:avLst/>
              <a:gdLst>
                <a:gd name="T0" fmla="*/ 42 w 42"/>
                <a:gd name="T1" fmla="*/ 46 h 66"/>
                <a:gd name="T2" fmla="*/ 42 w 42"/>
                <a:gd name="T3" fmla="*/ 46 h 66"/>
                <a:gd name="T4" fmla="*/ 40 w 42"/>
                <a:gd name="T5" fmla="*/ 54 h 66"/>
                <a:gd name="T6" fmla="*/ 36 w 42"/>
                <a:gd name="T7" fmla="*/ 60 h 66"/>
                <a:gd name="T8" fmla="*/ 30 w 42"/>
                <a:gd name="T9" fmla="*/ 66 h 66"/>
                <a:gd name="T10" fmla="*/ 22 w 42"/>
                <a:gd name="T11" fmla="*/ 66 h 66"/>
                <a:gd name="T12" fmla="*/ 22 w 42"/>
                <a:gd name="T13" fmla="*/ 66 h 66"/>
                <a:gd name="T14" fmla="*/ 22 w 42"/>
                <a:gd name="T15" fmla="*/ 66 h 66"/>
                <a:gd name="T16" fmla="*/ 14 w 42"/>
                <a:gd name="T17" fmla="*/ 66 h 66"/>
                <a:gd name="T18" fmla="*/ 6 w 42"/>
                <a:gd name="T19" fmla="*/ 60 h 66"/>
                <a:gd name="T20" fmla="*/ 2 w 42"/>
                <a:gd name="T21" fmla="*/ 54 h 66"/>
                <a:gd name="T22" fmla="*/ 0 w 42"/>
                <a:gd name="T23" fmla="*/ 46 h 66"/>
                <a:gd name="T24" fmla="*/ 0 w 42"/>
                <a:gd name="T25" fmla="*/ 20 h 66"/>
                <a:gd name="T26" fmla="*/ 0 w 42"/>
                <a:gd name="T27" fmla="*/ 20 h 66"/>
                <a:gd name="T28" fmla="*/ 2 w 42"/>
                <a:gd name="T29" fmla="*/ 12 h 66"/>
                <a:gd name="T30" fmla="*/ 6 w 42"/>
                <a:gd name="T31" fmla="*/ 6 h 66"/>
                <a:gd name="T32" fmla="*/ 14 w 42"/>
                <a:gd name="T33" fmla="*/ 2 h 66"/>
                <a:gd name="T34" fmla="*/ 22 w 42"/>
                <a:gd name="T35" fmla="*/ 0 h 66"/>
                <a:gd name="T36" fmla="*/ 22 w 42"/>
                <a:gd name="T37" fmla="*/ 0 h 66"/>
                <a:gd name="T38" fmla="*/ 22 w 42"/>
                <a:gd name="T39" fmla="*/ 0 h 66"/>
                <a:gd name="T40" fmla="*/ 30 w 42"/>
                <a:gd name="T41" fmla="*/ 2 h 66"/>
                <a:gd name="T42" fmla="*/ 36 w 42"/>
                <a:gd name="T43" fmla="*/ 6 h 66"/>
                <a:gd name="T44" fmla="*/ 40 w 42"/>
                <a:gd name="T45" fmla="*/ 12 h 66"/>
                <a:gd name="T46" fmla="*/ 42 w 42"/>
                <a:gd name="T47" fmla="*/ 20 h 66"/>
                <a:gd name="T48" fmla="*/ 42 w 42"/>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66">
                  <a:moveTo>
                    <a:pt x="42" y="46"/>
                  </a:moveTo>
                  <a:lnTo>
                    <a:pt x="42" y="46"/>
                  </a:lnTo>
                  <a:lnTo>
                    <a:pt x="40" y="54"/>
                  </a:lnTo>
                  <a:lnTo>
                    <a:pt x="36" y="60"/>
                  </a:lnTo>
                  <a:lnTo>
                    <a:pt x="30" y="66"/>
                  </a:lnTo>
                  <a:lnTo>
                    <a:pt x="22" y="66"/>
                  </a:lnTo>
                  <a:lnTo>
                    <a:pt x="22" y="66"/>
                  </a:lnTo>
                  <a:lnTo>
                    <a:pt x="22" y="66"/>
                  </a:lnTo>
                  <a:lnTo>
                    <a:pt x="14" y="66"/>
                  </a:lnTo>
                  <a:lnTo>
                    <a:pt x="6" y="60"/>
                  </a:lnTo>
                  <a:lnTo>
                    <a:pt x="2" y="54"/>
                  </a:lnTo>
                  <a:lnTo>
                    <a:pt x="0" y="46"/>
                  </a:lnTo>
                  <a:lnTo>
                    <a:pt x="0" y="20"/>
                  </a:lnTo>
                  <a:lnTo>
                    <a:pt x="0" y="20"/>
                  </a:lnTo>
                  <a:lnTo>
                    <a:pt x="2" y="12"/>
                  </a:lnTo>
                  <a:lnTo>
                    <a:pt x="6" y="6"/>
                  </a:lnTo>
                  <a:lnTo>
                    <a:pt x="14" y="2"/>
                  </a:lnTo>
                  <a:lnTo>
                    <a:pt x="22" y="0"/>
                  </a:lnTo>
                  <a:lnTo>
                    <a:pt x="22" y="0"/>
                  </a:lnTo>
                  <a:lnTo>
                    <a:pt x="22" y="0"/>
                  </a:lnTo>
                  <a:lnTo>
                    <a:pt x="30" y="2"/>
                  </a:lnTo>
                  <a:lnTo>
                    <a:pt x="36" y="6"/>
                  </a:lnTo>
                  <a:lnTo>
                    <a:pt x="40" y="12"/>
                  </a:lnTo>
                  <a:lnTo>
                    <a:pt x="42" y="20"/>
                  </a:lnTo>
                  <a:lnTo>
                    <a:pt x="42"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24" name="Freeform 221">
              <a:extLst>
                <a:ext uri="{FF2B5EF4-FFF2-40B4-BE49-F238E27FC236}">
                  <a16:creationId xmlns:a16="http://schemas.microsoft.com/office/drawing/2014/main" id="{C8995B42-6D82-47FE-976C-7A5A6CE59C15}"/>
                </a:ext>
              </a:extLst>
            </p:cNvPr>
            <p:cNvSpPr>
              <a:spLocks/>
            </p:cNvSpPr>
            <p:nvPr/>
          </p:nvSpPr>
          <p:spPr bwMode="auto">
            <a:xfrm>
              <a:off x="16823702" y="3444226"/>
              <a:ext cx="40555" cy="66915"/>
            </a:xfrm>
            <a:custGeom>
              <a:avLst/>
              <a:gdLst>
                <a:gd name="T0" fmla="*/ 40 w 40"/>
                <a:gd name="T1" fmla="*/ 46 h 66"/>
                <a:gd name="T2" fmla="*/ 40 w 40"/>
                <a:gd name="T3" fmla="*/ 46 h 66"/>
                <a:gd name="T4" fmla="*/ 40 w 40"/>
                <a:gd name="T5" fmla="*/ 54 h 66"/>
                <a:gd name="T6" fmla="*/ 34 w 40"/>
                <a:gd name="T7" fmla="*/ 60 h 66"/>
                <a:gd name="T8" fmla="*/ 28 w 40"/>
                <a:gd name="T9" fmla="*/ 66 h 66"/>
                <a:gd name="T10" fmla="*/ 20 w 40"/>
                <a:gd name="T11" fmla="*/ 66 h 66"/>
                <a:gd name="T12" fmla="*/ 20 w 40"/>
                <a:gd name="T13" fmla="*/ 66 h 66"/>
                <a:gd name="T14" fmla="*/ 20 w 40"/>
                <a:gd name="T15" fmla="*/ 66 h 66"/>
                <a:gd name="T16" fmla="*/ 12 w 40"/>
                <a:gd name="T17" fmla="*/ 66 h 66"/>
                <a:gd name="T18" fmla="*/ 6 w 40"/>
                <a:gd name="T19" fmla="*/ 60 h 66"/>
                <a:gd name="T20" fmla="*/ 2 w 40"/>
                <a:gd name="T21" fmla="*/ 54 h 66"/>
                <a:gd name="T22" fmla="*/ 0 w 40"/>
                <a:gd name="T23" fmla="*/ 46 h 66"/>
                <a:gd name="T24" fmla="*/ 0 w 40"/>
                <a:gd name="T25" fmla="*/ 20 h 66"/>
                <a:gd name="T26" fmla="*/ 0 w 40"/>
                <a:gd name="T27" fmla="*/ 20 h 66"/>
                <a:gd name="T28" fmla="*/ 2 w 40"/>
                <a:gd name="T29" fmla="*/ 12 h 66"/>
                <a:gd name="T30" fmla="*/ 6 w 40"/>
                <a:gd name="T31" fmla="*/ 6 h 66"/>
                <a:gd name="T32" fmla="*/ 12 w 40"/>
                <a:gd name="T33" fmla="*/ 2 h 66"/>
                <a:gd name="T34" fmla="*/ 20 w 40"/>
                <a:gd name="T35" fmla="*/ 0 h 66"/>
                <a:gd name="T36" fmla="*/ 20 w 40"/>
                <a:gd name="T37" fmla="*/ 0 h 66"/>
                <a:gd name="T38" fmla="*/ 20 w 40"/>
                <a:gd name="T39" fmla="*/ 0 h 66"/>
                <a:gd name="T40" fmla="*/ 28 w 40"/>
                <a:gd name="T41" fmla="*/ 2 h 66"/>
                <a:gd name="T42" fmla="*/ 34 w 40"/>
                <a:gd name="T43" fmla="*/ 6 h 66"/>
                <a:gd name="T44" fmla="*/ 40 w 40"/>
                <a:gd name="T45" fmla="*/ 12 h 66"/>
                <a:gd name="T46" fmla="*/ 40 w 40"/>
                <a:gd name="T47" fmla="*/ 20 h 66"/>
                <a:gd name="T48" fmla="*/ 40 w 40"/>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 h="66">
                  <a:moveTo>
                    <a:pt x="40" y="46"/>
                  </a:moveTo>
                  <a:lnTo>
                    <a:pt x="40" y="46"/>
                  </a:lnTo>
                  <a:lnTo>
                    <a:pt x="40" y="54"/>
                  </a:lnTo>
                  <a:lnTo>
                    <a:pt x="34" y="60"/>
                  </a:lnTo>
                  <a:lnTo>
                    <a:pt x="28" y="66"/>
                  </a:lnTo>
                  <a:lnTo>
                    <a:pt x="20" y="66"/>
                  </a:lnTo>
                  <a:lnTo>
                    <a:pt x="20" y="66"/>
                  </a:lnTo>
                  <a:lnTo>
                    <a:pt x="20" y="66"/>
                  </a:lnTo>
                  <a:lnTo>
                    <a:pt x="12" y="66"/>
                  </a:lnTo>
                  <a:lnTo>
                    <a:pt x="6" y="60"/>
                  </a:lnTo>
                  <a:lnTo>
                    <a:pt x="2" y="54"/>
                  </a:lnTo>
                  <a:lnTo>
                    <a:pt x="0" y="46"/>
                  </a:lnTo>
                  <a:lnTo>
                    <a:pt x="0" y="20"/>
                  </a:lnTo>
                  <a:lnTo>
                    <a:pt x="0" y="20"/>
                  </a:lnTo>
                  <a:lnTo>
                    <a:pt x="2" y="12"/>
                  </a:lnTo>
                  <a:lnTo>
                    <a:pt x="6" y="6"/>
                  </a:lnTo>
                  <a:lnTo>
                    <a:pt x="12" y="2"/>
                  </a:lnTo>
                  <a:lnTo>
                    <a:pt x="20" y="0"/>
                  </a:lnTo>
                  <a:lnTo>
                    <a:pt x="20" y="0"/>
                  </a:lnTo>
                  <a:lnTo>
                    <a:pt x="20" y="0"/>
                  </a:lnTo>
                  <a:lnTo>
                    <a:pt x="28" y="2"/>
                  </a:lnTo>
                  <a:lnTo>
                    <a:pt x="34" y="6"/>
                  </a:lnTo>
                  <a:lnTo>
                    <a:pt x="40" y="12"/>
                  </a:lnTo>
                  <a:lnTo>
                    <a:pt x="40" y="20"/>
                  </a:lnTo>
                  <a:lnTo>
                    <a:pt x="40"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25" name="Freeform 222">
              <a:extLst>
                <a:ext uri="{FF2B5EF4-FFF2-40B4-BE49-F238E27FC236}">
                  <a16:creationId xmlns:a16="http://schemas.microsoft.com/office/drawing/2014/main" id="{A98C55A1-8D7A-4439-9C9F-F8242A319280}"/>
                </a:ext>
              </a:extLst>
            </p:cNvPr>
            <p:cNvSpPr>
              <a:spLocks/>
            </p:cNvSpPr>
            <p:nvPr/>
          </p:nvSpPr>
          <p:spPr bwMode="auto">
            <a:xfrm>
              <a:off x="16896701" y="3444226"/>
              <a:ext cx="42583" cy="66915"/>
            </a:xfrm>
            <a:custGeom>
              <a:avLst/>
              <a:gdLst>
                <a:gd name="T0" fmla="*/ 42 w 42"/>
                <a:gd name="T1" fmla="*/ 46 h 66"/>
                <a:gd name="T2" fmla="*/ 42 w 42"/>
                <a:gd name="T3" fmla="*/ 46 h 66"/>
                <a:gd name="T4" fmla="*/ 40 w 42"/>
                <a:gd name="T5" fmla="*/ 54 h 66"/>
                <a:gd name="T6" fmla="*/ 36 w 42"/>
                <a:gd name="T7" fmla="*/ 60 h 66"/>
                <a:gd name="T8" fmla="*/ 30 w 42"/>
                <a:gd name="T9" fmla="*/ 66 h 66"/>
                <a:gd name="T10" fmla="*/ 20 w 42"/>
                <a:gd name="T11" fmla="*/ 66 h 66"/>
                <a:gd name="T12" fmla="*/ 20 w 42"/>
                <a:gd name="T13" fmla="*/ 66 h 66"/>
                <a:gd name="T14" fmla="*/ 20 w 42"/>
                <a:gd name="T15" fmla="*/ 66 h 66"/>
                <a:gd name="T16" fmla="*/ 12 w 42"/>
                <a:gd name="T17" fmla="*/ 66 h 66"/>
                <a:gd name="T18" fmla="*/ 6 w 42"/>
                <a:gd name="T19" fmla="*/ 60 h 66"/>
                <a:gd name="T20" fmla="*/ 2 w 42"/>
                <a:gd name="T21" fmla="*/ 54 h 66"/>
                <a:gd name="T22" fmla="*/ 0 w 42"/>
                <a:gd name="T23" fmla="*/ 46 h 66"/>
                <a:gd name="T24" fmla="*/ 0 w 42"/>
                <a:gd name="T25" fmla="*/ 20 h 66"/>
                <a:gd name="T26" fmla="*/ 0 w 42"/>
                <a:gd name="T27" fmla="*/ 20 h 66"/>
                <a:gd name="T28" fmla="*/ 2 w 42"/>
                <a:gd name="T29" fmla="*/ 12 h 66"/>
                <a:gd name="T30" fmla="*/ 6 w 42"/>
                <a:gd name="T31" fmla="*/ 6 h 66"/>
                <a:gd name="T32" fmla="*/ 12 w 42"/>
                <a:gd name="T33" fmla="*/ 2 h 66"/>
                <a:gd name="T34" fmla="*/ 20 w 42"/>
                <a:gd name="T35" fmla="*/ 0 h 66"/>
                <a:gd name="T36" fmla="*/ 20 w 42"/>
                <a:gd name="T37" fmla="*/ 0 h 66"/>
                <a:gd name="T38" fmla="*/ 20 w 42"/>
                <a:gd name="T39" fmla="*/ 0 h 66"/>
                <a:gd name="T40" fmla="*/ 30 w 42"/>
                <a:gd name="T41" fmla="*/ 2 h 66"/>
                <a:gd name="T42" fmla="*/ 36 w 42"/>
                <a:gd name="T43" fmla="*/ 6 h 66"/>
                <a:gd name="T44" fmla="*/ 40 w 42"/>
                <a:gd name="T45" fmla="*/ 12 h 66"/>
                <a:gd name="T46" fmla="*/ 42 w 42"/>
                <a:gd name="T47" fmla="*/ 20 h 66"/>
                <a:gd name="T48" fmla="*/ 42 w 42"/>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66">
                  <a:moveTo>
                    <a:pt x="42" y="46"/>
                  </a:moveTo>
                  <a:lnTo>
                    <a:pt x="42" y="46"/>
                  </a:lnTo>
                  <a:lnTo>
                    <a:pt x="40" y="54"/>
                  </a:lnTo>
                  <a:lnTo>
                    <a:pt x="36" y="60"/>
                  </a:lnTo>
                  <a:lnTo>
                    <a:pt x="30" y="66"/>
                  </a:lnTo>
                  <a:lnTo>
                    <a:pt x="20" y="66"/>
                  </a:lnTo>
                  <a:lnTo>
                    <a:pt x="20" y="66"/>
                  </a:lnTo>
                  <a:lnTo>
                    <a:pt x="20" y="66"/>
                  </a:lnTo>
                  <a:lnTo>
                    <a:pt x="12" y="66"/>
                  </a:lnTo>
                  <a:lnTo>
                    <a:pt x="6" y="60"/>
                  </a:lnTo>
                  <a:lnTo>
                    <a:pt x="2" y="54"/>
                  </a:lnTo>
                  <a:lnTo>
                    <a:pt x="0" y="46"/>
                  </a:lnTo>
                  <a:lnTo>
                    <a:pt x="0" y="20"/>
                  </a:lnTo>
                  <a:lnTo>
                    <a:pt x="0" y="20"/>
                  </a:lnTo>
                  <a:lnTo>
                    <a:pt x="2" y="12"/>
                  </a:lnTo>
                  <a:lnTo>
                    <a:pt x="6" y="6"/>
                  </a:lnTo>
                  <a:lnTo>
                    <a:pt x="12" y="2"/>
                  </a:lnTo>
                  <a:lnTo>
                    <a:pt x="20" y="0"/>
                  </a:lnTo>
                  <a:lnTo>
                    <a:pt x="20" y="0"/>
                  </a:lnTo>
                  <a:lnTo>
                    <a:pt x="20" y="0"/>
                  </a:lnTo>
                  <a:lnTo>
                    <a:pt x="30" y="2"/>
                  </a:lnTo>
                  <a:lnTo>
                    <a:pt x="36" y="6"/>
                  </a:lnTo>
                  <a:lnTo>
                    <a:pt x="40" y="12"/>
                  </a:lnTo>
                  <a:lnTo>
                    <a:pt x="42" y="20"/>
                  </a:lnTo>
                  <a:lnTo>
                    <a:pt x="42"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26" name="Freeform 223">
              <a:extLst>
                <a:ext uri="{FF2B5EF4-FFF2-40B4-BE49-F238E27FC236}">
                  <a16:creationId xmlns:a16="http://schemas.microsoft.com/office/drawing/2014/main" id="{E1221DD0-2E09-4E0D-95BD-A02AD566F10A}"/>
                </a:ext>
              </a:extLst>
            </p:cNvPr>
            <p:cNvSpPr>
              <a:spLocks/>
            </p:cNvSpPr>
            <p:nvPr/>
          </p:nvSpPr>
          <p:spPr bwMode="auto">
            <a:xfrm>
              <a:off x="16969699" y="3444226"/>
              <a:ext cx="42583" cy="66915"/>
            </a:xfrm>
            <a:custGeom>
              <a:avLst/>
              <a:gdLst>
                <a:gd name="T0" fmla="*/ 42 w 42"/>
                <a:gd name="T1" fmla="*/ 46 h 66"/>
                <a:gd name="T2" fmla="*/ 42 w 42"/>
                <a:gd name="T3" fmla="*/ 46 h 66"/>
                <a:gd name="T4" fmla="*/ 40 w 42"/>
                <a:gd name="T5" fmla="*/ 54 h 66"/>
                <a:gd name="T6" fmla="*/ 36 w 42"/>
                <a:gd name="T7" fmla="*/ 60 h 66"/>
                <a:gd name="T8" fmla="*/ 30 w 42"/>
                <a:gd name="T9" fmla="*/ 66 h 66"/>
                <a:gd name="T10" fmla="*/ 22 w 42"/>
                <a:gd name="T11" fmla="*/ 66 h 66"/>
                <a:gd name="T12" fmla="*/ 22 w 42"/>
                <a:gd name="T13" fmla="*/ 66 h 66"/>
                <a:gd name="T14" fmla="*/ 22 w 42"/>
                <a:gd name="T15" fmla="*/ 66 h 66"/>
                <a:gd name="T16" fmla="*/ 14 w 42"/>
                <a:gd name="T17" fmla="*/ 66 h 66"/>
                <a:gd name="T18" fmla="*/ 8 w 42"/>
                <a:gd name="T19" fmla="*/ 60 h 66"/>
                <a:gd name="T20" fmla="*/ 2 w 42"/>
                <a:gd name="T21" fmla="*/ 54 h 66"/>
                <a:gd name="T22" fmla="*/ 0 w 42"/>
                <a:gd name="T23" fmla="*/ 46 h 66"/>
                <a:gd name="T24" fmla="*/ 0 w 42"/>
                <a:gd name="T25" fmla="*/ 20 h 66"/>
                <a:gd name="T26" fmla="*/ 0 w 42"/>
                <a:gd name="T27" fmla="*/ 20 h 66"/>
                <a:gd name="T28" fmla="*/ 2 w 42"/>
                <a:gd name="T29" fmla="*/ 12 h 66"/>
                <a:gd name="T30" fmla="*/ 8 w 42"/>
                <a:gd name="T31" fmla="*/ 6 h 66"/>
                <a:gd name="T32" fmla="*/ 14 w 42"/>
                <a:gd name="T33" fmla="*/ 2 h 66"/>
                <a:gd name="T34" fmla="*/ 22 w 42"/>
                <a:gd name="T35" fmla="*/ 0 h 66"/>
                <a:gd name="T36" fmla="*/ 22 w 42"/>
                <a:gd name="T37" fmla="*/ 0 h 66"/>
                <a:gd name="T38" fmla="*/ 22 w 42"/>
                <a:gd name="T39" fmla="*/ 0 h 66"/>
                <a:gd name="T40" fmla="*/ 30 w 42"/>
                <a:gd name="T41" fmla="*/ 2 h 66"/>
                <a:gd name="T42" fmla="*/ 36 w 42"/>
                <a:gd name="T43" fmla="*/ 6 h 66"/>
                <a:gd name="T44" fmla="*/ 40 w 42"/>
                <a:gd name="T45" fmla="*/ 12 h 66"/>
                <a:gd name="T46" fmla="*/ 42 w 42"/>
                <a:gd name="T47" fmla="*/ 20 h 66"/>
                <a:gd name="T48" fmla="*/ 42 w 42"/>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66">
                  <a:moveTo>
                    <a:pt x="42" y="46"/>
                  </a:moveTo>
                  <a:lnTo>
                    <a:pt x="42" y="46"/>
                  </a:lnTo>
                  <a:lnTo>
                    <a:pt x="40" y="54"/>
                  </a:lnTo>
                  <a:lnTo>
                    <a:pt x="36" y="60"/>
                  </a:lnTo>
                  <a:lnTo>
                    <a:pt x="30" y="66"/>
                  </a:lnTo>
                  <a:lnTo>
                    <a:pt x="22" y="66"/>
                  </a:lnTo>
                  <a:lnTo>
                    <a:pt x="22" y="66"/>
                  </a:lnTo>
                  <a:lnTo>
                    <a:pt x="22" y="66"/>
                  </a:lnTo>
                  <a:lnTo>
                    <a:pt x="14" y="66"/>
                  </a:lnTo>
                  <a:lnTo>
                    <a:pt x="8" y="60"/>
                  </a:lnTo>
                  <a:lnTo>
                    <a:pt x="2" y="54"/>
                  </a:lnTo>
                  <a:lnTo>
                    <a:pt x="0" y="46"/>
                  </a:lnTo>
                  <a:lnTo>
                    <a:pt x="0" y="20"/>
                  </a:lnTo>
                  <a:lnTo>
                    <a:pt x="0" y="20"/>
                  </a:lnTo>
                  <a:lnTo>
                    <a:pt x="2" y="12"/>
                  </a:lnTo>
                  <a:lnTo>
                    <a:pt x="8" y="6"/>
                  </a:lnTo>
                  <a:lnTo>
                    <a:pt x="14" y="2"/>
                  </a:lnTo>
                  <a:lnTo>
                    <a:pt x="22" y="0"/>
                  </a:lnTo>
                  <a:lnTo>
                    <a:pt x="22" y="0"/>
                  </a:lnTo>
                  <a:lnTo>
                    <a:pt x="22" y="0"/>
                  </a:lnTo>
                  <a:lnTo>
                    <a:pt x="30" y="2"/>
                  </a:lnTo>
                  <a:lnTo>
                    <a:pt x="36" y="6"/>
                  </a:lnTo>
                  <a:lnTo>
                    <a:pt x="40" y="12"/>
                  </a:lnTo>
                  <a:lnTo>
                    <a:pt x="42" y="20"/>
                  </a:lnTo>
                  <a:lnTo>
                    <a:pt x="42"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27" name="Freeform 224">
              <a:extLst>
                <a:ext uri="{FF2B5EF4-FFF2-40B4-BE49-F238E27FC236}">
                  <a16:creationId xmlns:a16="http://schemas.microsoft.com/office/drawing/2014/main" id="{57CD5A7A-38D0-46C5-BE1C-87C65F4861F9}"/>
                </a:ext>
              </a:extLst>
            </p:cNvPr>
            <p:cNvSpPr>
              <a:spLocks/>
            </p:cNvSpPr>
            <p:nvPr/>
          </p:nvSpPr>
          <p:spPr bwMode="auto">
            <a:xfrm>
              <a:off x="17044726" y="3444226"/>
              <a:ext cx="42583" cy="66915"/>
            </a:xfrm>
            <a:custGeom>
              <a:avLst/>
              <a:gdLst>
                <a:gd name="T0" fmla="*/ 42 w 42"/>
                <a:gd name="T1" fmla="*/ 46 h 66"/>
                <a:gd name="T2" fmla="*/ 42 w 42"/>
                <a:gd name="T3" fmla="*/ 46 h 66"/>
                <a:gd name="T4" fmla="*/ 40 w 42"/>
                <a:gd name="T5" fmla="*/ 54 h 66"/>
                <a:gd name="T6" fmla="*/ 36 w 42"/>
                <a:gd name="T7" fmla="*/ 60 h 66"/>
                <a:gd name="T8" fmla="*/ 28 w 42"/>
                <a:gd name="T9" fmla="*/ 66 h 66"/>
                <a:gd name="T10" fmla="*/ 20 w 42"/>
                <a:gd name="T11" fmla="*/ 66 h 66"/>
                <a:gd name="T12" fmla="*/ 20 w 42"/>
                <a:gd name="T13" fmla="*/ 66 h 66"/>
                <a:gd name="T14" fmla="*/ 20 w 42"/>
                <a:gd name="T15" fmla="*/ 66 h 66"/>
                <a:gd name="T16" fmla="*/ 12 w 42"/>
                <a:gd name="T17" fmla="*/ 66 h 66"/>
                <a:gd name="T18" fmla="*/ 6 w 42"/>
                <a:gd name="T19" fmla="*/ 60 h 66"/>
                <a:gd name="T20" fmla="*/ 2 w 42"/>
                <a:gd name="T21" fmla="*/ 54 h 66"/>
                <a:gd name="T22" fmla="*/ 0 w 42"/>
                <a:gd name="T23" fmla="*/ 46 h 66"/>
                <a:gd name="T24" fmla="*/ 0 w 42"/>
                <a:gd name="T25" fmla="*/ 20 h 66"/>
                <a:gd name="T26" fmla="*/ 0 w 42"/>
                <a:gd name="T27" fmla="*/ 20 h 66"/>
                <a:gd name="T28" fmla="*/ 2 w 42"/>
                <a:gd name="T29" fmla="*/ 12 h 66"/>
                <a:gd name="T30" fmla="*/ 6 w 42"/>
                <a:gd name="T31" fmla="*/ 6 h 66"/>
                <a:gd name="T32" fmla="*/ 12 w 42"/>
                <a:gd name="T33" fmla="*/ 2 h 66"/>
                <a:gd name="T34" fmla="*/ 20 w 42"/>
                <a:gd name="T35" fmla="*/ 0 h 66"/>
                <a:gd name="T36" fmla="*/ 20 w 42"/>
                <a:gd name="T37" fmla="*/ 0 h 66"/>
                <a:gd name="T38" fmla="*/ 20 w 42"/>
                <a:gd name="T39" fmla="*/ 0 h 66"/>
                <a:gd name="T40" fmla="*/ 28 w 42"/>
                <a:gd name="T41" fmla="*/ 2 h 66"/>
                <a:gd name="T42" fmla="*/ 36 w 42"/>
                <a:gd name="T43" fmla="*/ 6 h 66"/>
                <a:gd name="T44" fmla="*/ 40 w 42"/>
                <a:gd name="T45" fmla="*/ 12 h 66"/>
                <a:gd name="T46" fmla="*/ 42 w 42"/>
                <a:gd name="T47" fmla="*/ 20 h 66"/>
                <a:gd name="T48" fmla="*/ 42 w 42"/>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66">
                  <a:moveTo>
                    <a:pt x="42" y="46"/>
                  </a:moveTo>
                  <a:lnTo>
                    <a:pt x="42" y="46"/>
                  </a:lnTo>
                  <a:lnTo>
                    <a:pt x="40" y="54"/>
                  </a:lnTo>
                  <a:lnTo>
                    <a:pt x="36" y="60"/>
                  </a:lnTo>
                  <a:lnTo>
                    <a:pt x="28" y="66"/>
                  </a:lnTo>
                  <a:lnTo>
                    <a:pt x="20" y="66"/>
                  </a:lnTo>
                  <a:lnTo>
                    <a:pt x="20" y="66"/>
                  </a:lnTo>
                  <a:lnTo>
                    <a:pt x="20" y="66"/>
                  </a:lnTo>
                  <a:lnTo>
                    <a:pt x="12" y="66"/>
                  </a:lnTo>
                  <a:lnTo>
                    <a:pt x="6" y="60"/>
                  </a:lnTo>
                  <a:lnTo>
                    <a:pt x="2" y="54"/>
                  </a:lnTo>
                  <a:lnTo>
                    <a:pt x="0" y="46"/>
                  </a:lnTo>
                  <a:lnTo>
                    <a:pt x="0" y="20"/>
                  </a:lnTo>
                  <a:lnTo>
                    <a:pt x="0" y="20"/>
                  </a:lnTo>
                  <a:lnTo>
                    <a:pt x="2" y="12"/>
                  </a:lnTo>
                  <a:lnTo>
                    <a:pt x="6" y="6"/>
                  </a:lnTo>
                  <a:lnTo>
                    <a:pt x="12" y="2"/>
                  </a:lnTo>
                  <a:lnTo>
                    <a:pt x="20" y="0"/>
                  </a:lnTo>
                  <a:lnTo>
                    <a:pt x="20" y="0"/>
                  </a:lnTo>
                  <a:lnTo>
                    <a:pt x="20" y="0"/>
                  </a:lnTo>
                  <a:lnTo>
                    <a:pt x="28" y="2"/>
                  </a:lnTo>
                  <a:lnTo>
                    <a:pt x="36" y="6"/>
                  </a:lnTo>
                  <a:lnTo>
                    <a:pt x="40" y="12"/>
                  </a:lnTo>
                  <a:lnTo>
                    <a:pt x="42" y="20"/>
                  </a:lnTo>
                  <a:lnTo>
                    <a:pt x="42"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28" name="Freeform 225">
              <a:extLst>
                <a:ext uri="{FF2B5EF4-FFF2-40B4-BE49-F238E27FC236}">
                  <a16:creationId xmlns:a16="http://schemas.microsoft.com/office/drawing/2014/main" id="{D4442B01-FAD0-4012-9491-68911BD65BCB}"/>
                </a:ext>
              </a:extLst>
            </p:cNvPr>
            <p:cNvSpPr>
              <a:spLocks/>
            </p:cNvSpPr>
            <p:nvPr/>
          </p:nvSpPr>
          <p:spPr bwMode="auto">
            <a:xfrm>
              <a:off x="17117724" y="3444226"/>
              <a:ext cx="42583" cy="66915"/>
            </a:xfrm>
            <a:custGeom>
              <a:avLst/>
              <a:gdLst>
                <a:gd name="T0" fmla="*/ 42 w 42"/>
                <a:gd name="T1" fmla="*/ 46 h 66"/>
                <a:gd name="T2" fmla="*/ 42 w 42"/>
                <a:gd name="T3" fmla="*/ 46 h 66"/>
                <a:gd name="T4" fmla="*/ 40 w 42"/>
                <a:gd name="T5" fmla="*/ 54 h 66"/>
                <a:gd name="T6" fmla="*/ 36 w 42"/>
                <a:gd name="T7" fmla="*/ 60 h 66"/>
                <a:gd name="T8" fmla="*/ 30 w 42"/>
                <a:gd name="T9" fmla="*/ 66 h 66"/>
                <a:gd name="T10" fmla="*/ 22 w 42"/>
                <a:gd name="T11" fmla="*/ 66 h 66"/>
                <a:gd name="T12" fmla="*/ 22 w 42"/>
                <a:gd name="T13" fmla="*/ 66 h 66"/>
                <a:gd name="T14" fmla="*/ 22 w 42"/>
                <a:gd name="T15" fmla="*/ 66 h 66"/>
                <a:gd name="T16" fmla="*/ 14 w 42"/>
                <a:gd name="T17" fmla="*/ 66 h 66"/>
                <a:gd name="T18" fmla="*/ 6 w 42"/>
                <a:gd name="T19" fmla="*/ 60 h 66"/>
                <a:gd name="T20" fmla="*/ 2 w 42"/>
                <a:gd name="T21" fmla="*/ 54 h 66"/>
                <a:gd name="T22" fmla="*/ 0 w 42"/>
                <a:gd name="T23" fmla="*/ 46 h 66"/>
                <a:gd name="T24" fmla="*/ 0 w 42"/>
                <a:gd name="T25" fmla="*/ 20 h 66"/>
                <a:gd name="T26" fmla="*/ 0 w 42"/>
                <a:gd name="T27" fmla="*/ 20 h 66"/>
                <a:gd name="T28" fmla="*/ 2 w 42"/>
                <a:gd name="T29" fmla="*/ 12 h 66"/>
                <a:gd name="T30" fmla="*/ 6 w 42"/>
                <a:gd name="T31" fmla="*/ 6 h 66"/>
                <a:gd name="T32" fmla="*/ 14 w 42"/>
                <a:gd name="T33" fmla="*/ 2 h 66"/>
                <a:gd name="T34" fmla="*/ 22 w 42"/>
                <a:gd name="T35" fmla="*/ 0 h 66"/>
                <a:gd name="T36" fmla="*/ 22 w 42"/>
                <a:gd name="T37" fmla="*/ 0 h 66"/>
                <a:gd name="T38" fmla="*/ 22 w 42"/>
                <a:gd name="T39" fmla="*/ 0 h 66"/>
                <a:gd name="T40" fmla="*/ 30 w 42"/>
                <a:gd name="T41" fmla="*/ 2 h 66"/>
                <a:gd name="T42" fmla="*/ 36 w 42"/>
                <a:gd name="T43" fmla="*/ 6 h 66"/>
                <a:gd name="T44" fmla="*/ 40 w 42"/>
                <a:gd name="T45" fmla="*/ 12 h 66"/>
                <a:gd name="T46" fmla="*/ 42 w 42"/>
                <a:gd name="T47" fmla="*/ 20 h 66"/>
                <a:gd name="T48" fmla="*/ 42 w 42"/>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66">
                  <a:moveTo>
                    <a:pt x="42" y="46"/>
                  </a:moveTo>
                  <a:lnTo>
                    <a:pt x="42" y="46"/>
                  </a:lnTo>
                  <a:lnTo>
                    <a:pt x="40" y="54"/>
                  </a:lnTo>
                  <a:lnTo>
                    <a:pt x="36" y="60"/>
                  </a:lnTo>
                  <a:lnTo>
                    <a:pt x="30" y="66"/>
                  </a:lnTo>
                  <a:lnTo>
                    <a:pt x="22" y="66"/>
                  </a:lnTo>
                  <a:lnTo>
                    <a:pt x="22" y="66"/>
                  </a:lnTo>
                  <a:lnTo>
                    <a:pt x="22" y="66"/>
                  </a:lnTo>
                  <a:lnTo>
                    <a:pt x="14" y="66"/>
                  </a:lnTo>
                  <a:lnTo>
                    <a:pt x="6" y="60"/>
                  </a:lnTo>
                  <a:lnTo>
                    <a:pt x="2" y="54"/>
                  </a:lnTo>
                  <a:lnTo>
                    <a:pt x="0" y="46"/>
                  </a:lnTo>
                  <a:lnTo>
                    <a:pt x="0" y="20"/>
                  </a:lnTo>
                  <a:lnTo>
                    <a:pt x="0" y="20"/>
                  </a:lnTo>
                  <a:lnTo>
                    <a:pt x="2" y="12"/>
                  </a:lnTo>
                  <a:lnTo>
                    <a:pt x="6" y="6"/>
                  </a:lnTo>
                  <a:lnTo>
                    <a:pt x="14" y="2"/>
                  </a:lnTo>
                  <a:lnTo>
                    <a:pt x="22" y="0"/>
                  </a:lnTo>
                  <a:lnTo>
                    <a:pt x="22" y="0"/>
                  </a:lnTo>
                  <a:lnTo>
                    <a:pt x="22" y="0"/>
                  </a:lnTo>
                  <a:lnTo>
                    <a:pt x="30" y="2"/>
                  </a:lnTo>
                  <a:lnTo>
                    <a:pt x="36" y="6"/>
                  </a:lnTo>
                  <a:lnTo>
                    <a:pt x="40" y="12"/>
                  </a:lnTo>
                  <a:lnTo>
                    <a:pt x="42" y="20"/>
                  </a:lnTo>
                  <a:lnTo>
                    <a:pt x="42"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29" name="Freeform 226">
              <a:extLst>
                <a:ext uri="{FF2B5EF4-FFF2-40B4-BE49-F238E27FC236}">
                  <a16:creationId xmlns:a16="http://schemas.microsoft.com/office/drawing/2014/main" id="{F0CA6CFB-1C3B-437A-A91E-B00777A33C1D}"/>
                </a:ext>
              </a:extLst>
            </p:cNvPr>
            <p:cNvSpPr>
              <a:spLocks/>
            </p:cNvSpPr>
            <p:nvPr/>
          </p:nvSpPr>
          <p:spPr bwMode="auto">
            <a:xfrm>
              <a:off x="17192751" y="3444226"/>
              <a:ext cx="40555" cy="66915"/>
            </a:xfrm>
            <a:custGeom>
              <a:avLst/>
              <a:gdLst>
                <a:gd name="T0" fmla="*/ 40 w 40"/>
                <a:gd name="T1" fmla="*/ 46 h 66"/>
                <a:gd name="T2" fmla="*/ 40 w 40"/>
                <a:gd name="T3" fmla="*/ 46 h 66"/>
                <a:gd name="T4" fmla="*/ 40 w 40"/>
                <a:gd name="T5" fmla="*/ 54 h 66"/>
                <a:gd name="T6" fmla="*/ 34 w 40"/>
                <a:gd name="T7" fmla="*/ 60 h 66"/>
                <a:gd name="T8" fmla="*/ 28 w 40"/>
                <a:gd name="T9" fmla="*/ 66 h 66"/>
                <a:gd name="T10" fmla="*/ 20 w 40"/>
                <a:gd name="T11" fmla="*/ 66 h 66"/>
                <a:gd name="T12" fmla="*/ 20 w 40"/>
                <a:gd name="T13" fmla="*/ 66 h 66"/>
                <a:gd name="T14" fmla="*/ 20 w 40"/>
                <a:gd name="T15" fmla="*/ 66 h 66"/>
                <a:gd name="T16" fmla="*/ 12 w 40"/>
                <a:gd name="T17" fmla="*/ 66 h 66"/>
                <a:gd name="T18" fmla="*/ 6 w 40"/>
                <a:gd name="T19" fmla="*/ 60 h 66"/>
                <a:gd name="T20" fmla="*/ 2 w 40"/>
                <a:gd name="T21" fmla="*/ 54 h 66"/>
                <a:gd name="T22" fmla="*/ 0 w 40"/>
                <a:gd name="T23" fmla="*/ 46 h 66"/>
                <a:gd name="T24" fmla="*/ 0 w 40"/>
                <a:gd name="T25" fmla="*/ 20 h 66"/>
                <a:gd name="T26" fmla="*/ 0 w 40"/>
                <a:gd name="T27" fmla="*/ 20 h 66"/>
                <a:gd name="T28" fmla="*/ 2 w 40"/>
                <a:gd name="T29" fmla="*/ 12 h 66"/>
                <a:gd name="T30" fmla="*/ 6 w 40"/>
                <a:gd name="T31" fmla="*/ 6 h 66"/>
                <a:gd name="T32" fmla="*/ 12 w 40"/>
                <a:gd name="T33" fmla="*/ 2 h 66"/>
                <a:gd name="T34" fmla="*/ 20 w 40"/>
                <a:gd name="T35" fmla="*/ 0 h 66"/>
                <a:gd name="T36" fmla="*/ 20 w 40"/>
                <a:gd name="T37" fmla="*/ 0 h 66"/>
                <a:gd name="T38" fmla="*/ 20 w 40"/>
                <a:gd name="T39" fmla="*/ 0 h 66"/>
                <a:gd name="T40" fmla="*/ 28 w 40"/>
                <a:gd name="T41" fmla="*/ 2 h 66"/>
                <a:gd name="T42" fmla="*/ 34 w 40"/>
                <a:gd name="T43" fmla="*/ 6 h 66"/>
                <a:gd name="T44" fmla="*/ 40 w 40"/>
                <a:gd name="T45" fmla="*/ 12 h 66"/>
                <a:gd name="T46" fmla="*/ 40 w 40"/>
                <a:gd name="T47" fmla="*/ 20 h 66"/>
                <a:gd name="T48" fmla="*/ 40 w 40"/>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 h="66">
                  <a:moveTo>
                    <a:pt x="40" y="46"/>
                  </a:moveTo>
                  <a:lnTo>
                    <a:pt x="40" y="46"/>
                  </a:lnTo>
                  <a:lnTo>
                    <a:pt x="40" y="54"/>
                  </a:lnTo>
                  <a:lnTo>
                    <a:pt x="34" y="60"/>
                  </a:lnTo>
                  <a:lnTo>
                    <a:pt x="28" y="66"/>
                  </a:lnTo>
                  <a:lnTo>
                    <a:pt x="20" y="66"/>
                  </a:lnTo>
                  <a:lnTo>
                    <a:pt x="20" y="66"/>
                  </a:lnTo>
                  <a:lnTo>
                    <a:pt x="20" y="66"/>
                  </a:lnTo>
                  <a:lnTo>
                    <a:pt x="12" y="66"/>
                  </a:lnTo>
                  <a:lnTo>
                    <a:pt x="6" y="60"/>
                  </a:lnTo>
                  <a:lnTo>
                    <a:pt x="2" y="54"/>
                  </a:lnTo>
                  <a:lnTo>
                    <a:pt x="0" y="46"/>
                  </a:lnTo>
                  <a:lnTo>
                    <a:pt x="0" y="20"/>
                  </a:lnTo>
                  <a:lnTo>
                    <a:pt x="0" y="20"/>
                  </a:lnTo>
                  <a:lnTo>
                    <a:pt x="2" y="12"/>
                  </a:lnTo>
                  <a:lnTo>
                    <a:pt x="6" y="6"/>
                  </a:lnTo>
                  <a:lnTo>
                    <a:pt x="12" y="2"/>
                  </a:lnTo>
                  <a:lnTo>
                    <a:pt x="20" y="0"/>
                  </a:lnTo>
                  <a:lnTo>
                    <a:pt x="20" y="0"/>
                  </a:lnTo>
                  <a:lnTo>
                    <a:pt x="20" y="0"/>
                  </a:lnTo>
                  <a:lnTo>
                    <a:pt x="28" y="2"/>
                  </a:lnTo>
                  <a:lnTo>
                    <a:pt x="34" y="6"/>
                  </a:lnTo>
                  <a:lnTo>
                    <a:pt x="40" y="12"/>
                  </a:lnTo>
                  <a:lnTo>
                    <a:pt x="40" y="20"/>
                  </a:lnTo>
                  <a:lnTo>
                    <a:pt x="40"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30" name="Freeform 227">
              <a:extLst>
                <a:ext uri="{FF2B5EF4-FFF2-40B4-BE49-F238E27FC236}">
                  <a16:creationId xmlns:a16="http://schemas.microsoft.com/office/drawing/2014/main" id="{287879D2-B7FF-4795-B44F-FBA504904A03}"/>
                </a:ext>
              </a:extLst>
            </p:cNvPr>
            <p:cNvSpPr>
              <a:spLocks/>
            </p:cNvSpPr>
            <p:nvPr/>
          </p:nvSpPr>
          <p:spPr bwMode="auto">
            <a:xfrm>
              <a:off x="17265749" y="3444226"/>
              <a:ext cx="42583" cy="66915"/>
            </a:xfrm>
            <a:custGeom>
              <a:avLst/>
              <a:gdLst>
                <a:gd name="T0" fmla="*/ 42 w 42"/>
                <a:gd name="T1" fmla="*/ 46 h 66"/>
                <a:gd name="T2" fmla="*/ 42 w 42"/>
                <a:gd name="T3" fmla="*/ 46 h 66"/>
                <a:gd name="T4" fmla="*/ 40 w 42"/>
                <a:gd name="T5" fmla="*/ 54 h 66"/>
                <a:gd name="T6" fmla="*/ 36 w 42"/>
                <a:gd name="T7" fmla="*/ 60 h 66"/>
                <a:gd name="T8" fmla="*/ 30 w 42"/>
                <a:gd name="T9" fmla="*/ 66 h 66"/>
                <a:gd name="T10" fmla="*/ 20 w 42"/>
                <a:gd name="T11" fmla="*/ 66 h 66"/>
                <a:gd name="T12" fmla="*/ 20 w 42"/>
                <a:gd name="T13" fmla="*/ 66 h 66"/>
                <a:gd name="T14" fmla="*/ 20 w 42"/>
                <a:gd name="T15" fmla="*/ 66 h 66"/>
                <a:gd name="T16" fmla="*/ 12 w 42"/>
                <a:gd name="T17" fmla="*/ 66 h 66"/>
                <a:gd name="T18" fmla="*/ 6 w 42"/>
                <a:gd name="T19" fmla="*/ 60 h 66"/>
                <a:gd name="T20" fmla="*/ 2 w 42"/>
                <a:gd name="T21" fmla="*/ 54 h 66"/>
                <a:gd name="T22" fmla="*/ 0 w 42"/>
                <a:gd name="T23" fmla="*/ 46 h 66"/>
                <a:gd name="T24" fmla="*/ 0 w 42"/>
                <a:gd name="T25" fmla="*/ 20 h 66"/>
                <a:gd name="T26" fmla="*/ 0 w 42"/>
                <a:gd name="T27" fmla="*/ 20 h 66"/>
                <a:gd name="T28" fmla="*/ 2 w 42"/>
                <a:gd name="T29" fmla="*/ 12 h 66"/>
                <a:gd name="T30" fmla="*/ 6 w 42"/>
                <a:gd name="T31" fmla="*/ 6 h 66"/>
                <a:gd name="T32" fmla="*/ 12 w 42"/>
                <a:gd name="T33" fmla="*/ 2 h 66"/>
                <a:gd name="T34" fmla="*/ 20 w 42"/>
                <a:gd name="T35" fmla="*/ 0 h 66"/>
                <a:gd name="T36" fmla="*/ 20 w 42"/>
                <a:gd name="T37" fmla="*/ 0 h 66"/>
                <a:gd name="T38" fmla="*/ 20 w 42"/>
                <a:gd name="T39" fmla="*/ 0 h 66"/>
                <a:gd name="T40" fmla="*/ 30 w 42"/>
                <a:gd name="T41" fmla="*/ 2 h 66"/>
                <a:gd name="T42" fmla="*/ 36 w 42"/>
                <a:gd name="T43" fmla="*/ 6 h 66"/>
                <a:gd name="T44" fmla="*/ 40 w 42"/>
                <a:gd name="T45" fmla="*/ 12 h 66"/>
                <a:gd name="T46" fmla="*/ 42 w 42"/>
                <a:gd name="T47" fmla="*/ 20 h 66"/>
                <a:gd name="T48" fmla="*/ 42 w 42"/>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66">
                  <a:moveTo>
                    <a:pt x="42" y="46"/>
                  </a:moveTo>
                  <a:lnTo>
                    <a:pt x="42" y="46"/>
                  </a:lnTo>
                  <a:lnTo>
                    <a:pt x="40" y="54"/>
                  </a:lnTo>
                  <a:lnTo>
                    <a:pt x="36" y="60"/>
                  </a:lnTo>
                  <a:lnTo>
                    <a:pt x="30" y="66"/>
                  </a:lnTo>
                  <a:lnTo>
                    <a:pt x="20" y="66"/>
                  </a:lnTo>
                  <a:lnTo>
                    <a:pt x="20" y="66"/>
                  </a:lnTo>
                  <a:lnTo>
                    <a:pt x="20" y="66"/>
                  </a:lnTo>
                  <a:lnTo>
                    <a:pt x="12" y="66"/>
                  </a:lnTo>
                  <a:lnTo>
                    <a:pt x="6" y="60"/>
                  </a:lnTo>
                  <a:lnTo>
                    <a:pt x="2" y="54"/>
                  </a:lnTo>
                  <a:lnTo>
                    <a:pt x="0" y="46"/>
                  </a:lnTo>
                  <a:lnTo>
                    <a:pt x="0" y="20"/>
                  </a:lnTo>
                  <a:lnTo>
                    <a:pt x="0" y="20"/>
                  </a:lnTo>
                  <a:lnTo>
                    <a:pt x="2" y="12"/>
                  </a:lnTo>
                  <a:lnTo>
                    <a:pt x="6" y="6"/>
                  </a:lnTo>
                  <a:lnTo>
                    <a:pt x="12" y="2"/>
                  </a:lnTo>
                  <a:lnTo>
                    <a:pt x="20" y="0"/>
                  </a:lnTo>
                  <a:lnTo>
                    <a:pt x="20" y="0"/>
                  </a:lnTo>
                  <a:lnTo>
                    <a:pt x="20" y="0"/>
                  </a:lnTo>
                  <a:lnTo>
                    <a:pt x="30" y="2"/>
                  </a:lnTo>
                  <a:lnTo>
                    <a:pt x="36" y="6"/>
                  </a:lnTo>
                  <a:lnTo>
                    <a:pt x="40" y="12"/>
                  </a:lnTo>
                  <a:lnTo>
                    <a:pt x="42" y="20"/>
                  </a:lnTo>
                  <a:lnTo>
                    <a:pt x="42"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31" name="Freeform 228">
              <a:extLst>
                <a:ext uri="{FF2B5EF4-FFF2-40B4-BE49-F238E27FC236}">
                  <a16:creationId xmlns:a16="http://schemas.microsoft.com/office/drawing/2014/main" id="{CCE74CBD-6807-447A-9D4C-ACF3A5B06015}"/>
                </a:ext>
              </a:extLst>
            </p:cNvPr>
            <p:cNvSpPr>
              <a:spLocks/>
            </p:cNvSpPr>
            <p:nvPr/>
          </p:nvSpPr>
          <p:spPr bwMode="auto">
            <a:xfrm>
              <a:off x="17338748" y="3444226"/>
              <a:ext cx="42583" cy="66915"/>
            </a:xfrm>
            <a:custGeom>
              <a:avLst/>
              <a:gdLst>
                <a:gd name="T0" fmla="*/ 42 w 42"/>
                <a:gd name="T1" fmla="*/ 46 h 66"/>
                <a:gd name="T2" fmla="*/ 42 w 42"/>
                <a:gd name="T3" fmla="*/ 46 h 66"/>
                <a:gd name="T4" fmla="*/ 40 w 42"/>
                <a:gd name="T5" fmla="*/ 54 h 66"/>
                <a:gd name="T6" fmla="*/ 36 w 42"/>
                <a:gd name="T7" fmla="*/ 60 h 66"/>
                <a:gd name="T8" fmla="*/ 30 w 42"/>
                <a:gd name="T9" fmla="*/ 66 h 66"/>
                <a:gd name="T10" fmla="*/ 22 w 42"/>
                <a:gd name="T11" fmla="*/ 66 h 66"/>
                <a:gd name="T12" fmla="*/ 22 w 42"/>
                <a:gd name="T13" fmla="*/ 66 h 66"/>
                <a:gd name="T14" fmla="*/ 22 w 42"/>
                <a:gd name="T15" fmla="*/ 66 h 66"/>
                <a:gd name="T16" fmla="*/ 14 w 42"/>
                <a:gd name="T17" fmla="*/ 66 h 66"/>
                <a:gd name="T18" fmla="*/ 8 w 42"/>
                <a:gd name="T19" fmla="*/ 60 h 66"/>
                <a:gd name="T20" fmla="*/ 2 w 42"/>
                <a:gd name="T21" fmla="*/ 54 h 66"/>
                <a:gd name="T22" fmla="*/ 0 w 42"/>
                <a:gd name="T23" fmla="*/ 46 h 66"/>
                <a:gd name="T24" fmla="*/ 0 w 42"/>
                <a:gd name="T25" fmla="*/ 20 h 66"/>
                <a:gd name="T26" fmla="*/ 0 w 42"/>
                <a:gd name="T27" fmla="*/ 20 h 66"/>
                <a:gd name="T28" fmla="*/ 2 w 42"/>
                <a:gd name="T29" fmla="*/ 12 h 66"/>
                <a:gd name="T30" fmla="*/ 8 w 42"/>
                <a:gd name="T31" fmla="*/ 6 h 66"/>
                <a:gd name="T32" fmla="*/ 14 w 42"/>
                <a:gd name="T33" fmla="*/ 2 h 66"/>
                <a:gd name="T34" fmla="*/ 22 w 42"/>
                <a:gd name="T35" fmla="*/ 0 h 66"/>
                <a:gd name="T36" fmla="*/ 22 w 42"/>
                <a:gd name="T37" fmla="*/ 0 h 66"/>
                <a:gd name="T38" fmla="*/ 22 w 42"/>
                <a:gd name="T39" fmla="*/ 0 h 66"/>
                <a:gd name="T40" fmla="*/ 30 w 42"/>
                <a:gd name="T41" fmla="*/ 2 h 66"/>
                <a:gd name="T42" fmla="*/ 36 w 42"/>
                <a:gd name="T43" fmla="*/ 6 h 66"/>
                <a:gd name="T44" fmla="*/ 40 w 42"/>
                <a:gd name="T45" fmla="*/ 12 h 66"/>
                <a:gd name="T46" fmla="*/ 42 w 42"/>
                <a:gd name="T47" fmla="*/ 20 h 66"/>
                <a:gd name="T48" fmla="*/ 42 w 42"/>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66">
                  <a:moveTo>
                    <a:pt x="42" y="46"/>
                  </a:moveTo>
                  <a:lnTo>
                    <a:pt x="42" y="46"/>
                  </a:lnTo>
                  <a:lnTo>
                    <a:pt x="40" y="54"/>
                  </a:lnTo>
                  <a:lnTo>
                    <a:pt x="36" y="60"/>
                  </a:lnTo>
                  <a:lnTo>
                    <a:pt x="30" y="66"/>
                  </a:lnTo>
                  <a:lnTo>
                    <a:pt x="22" y="66"/>
                  </a:lnTo>
                  <a:lnTo>
                    <a:pt x="22" y="66"/>
                  </a:lnTo>
                  <a:lnTo>
                    <a:pt x="22" y="66"/>
                  </a:lnTo>
                  <a:lnTo>
                    <a:pt x="14" y="66"/>
                  </a:lnTo>
                  <a:lnTo>
                    <a:pt x="8" y="60"/>
                  </a:lnTo>
                  <a:lnTo>
                    <a:pt x="2" y="54"/>
                  </a:lnTo>
                  <a:lnTo>
                    <a:pt x="0" y="46"/>
                  </a:lnTo>
                  <a:lnTo>
                    <a:pt x="0" y="20"/>
                  </a:lnTo>
                  <a:lnTo>
                    <a:pt x="0" y="20"/>
                  </a:lnTo>
                  <a:lnTo>
                    <a:pt x="2" y="12"/>
                  </a:lnTo>
                  <a:lnTo>
                    <a:pt x="8" y="6"/>
                  </a:lnTo>
                  <a:lnTo>
                    <a:pt x="14" y="2"/>
                  </a:lnTo>
                  <a:lnTo>
                    <a:pt x="22" y="0"/>
                  </a:lnTo>
                  <a:lnTo>
                    <a:pt x="22" y="0"/>
                  </a:lnTo>
                  <a:lnTo>
                    <a:pt x="22" y="0"/>
                  </a:lnTo>
                  <a:lnTo>
                    <a:pt x="30" y="2"/>
                  </a:lnTo>
                  <a:lnTo>
                    <a:pt x="36" y="6"/>
                  </a:lnTo>
                  <a:lnTo>
                    <a:pt x="40" y="12"/>
                  </a:lnTo>
                  <a:lnTo>
                    <a:pt x="42" y="20"/>
                  </a:lnTo>
                  <a:lnTo>
                    <a:pt x="42"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32" name="Freeform 229">
              <a:extLst>
                <a:ext uri="{FF2B5EF4-FFF2-40B4-BE49-F238E27FC236}">
                  <a16:creationId xmlns:a16="http://schemas.microsoft.com/office/drawing/2014/main" id="{983E98CF-6A26-4AC5-8B60-79A75AB4EF2D}"/>
                </a:ext>
              </a:extLst>
            </p:cNvPr>
            <p:cNvSpPr>
              <a:spLocks/>
            </p:cNvSpPr>
            <p:nvPr/>
          </p:nvSpPr>
          <p:spPr bwMode="auto">
            <a:xfrm>
              <a:off x="17413774" y="3444226"/>
              <a:ext cx="42583" cy="66915"/>
            </a:xfrm>
            <a:custGeom>
              <a:avLst/>
              <a:gdLst>
                <a:gd name="T0" fmla="*/ 42 w 42"/>
                <a:gd name="T1" fmla="*/ 46 h 66"/>
                <a:gd name="T2" fmla="*/ 42 w 42"/>
                <a:gd name="T3" fmla="*/ 46 h 66"/>
                <a:gd name="T4" fmla="*/ 40 w 42"/>
                <a:gd name="T5" fmla="*/ 54 h 66"/>
                <a:gd name="T6" fmla="*/ 36 w 42"/>
                <a:gd name="T7" fmla="*/ 60 h 66"/>
                <a:gd name="T8" fmla="*/ 28 w 42"/>
                <a:gd name="T9" fmla="*/ 66 h 66"/>
                <a:gd name="T10" fmla="*/ 20 w 42"/>
                <a:gd name="T11" fmla="*/ 66 h 66"/>
                <a:gd name="T12" fmla="*/ 20 w 42"/>
                <a:gd name="T13" fmla="*/ 66 h 66"/>
                <a:gd name="T14" fmla="*/ 20 w 42"/>
                <a:gd name="T15" fmla="*/ 66 h 66"/>
                <a:gd name="T16" fmla="*/ 12 w 42"/>
                <a:gd name="T17" fmla="*/ 66 h 66"/>
                <a:gd name="T18" fmla="*/ 6 w 42"/>
                <a:gd name="T19" fmla="*/ 60 h 66"/>
                <a:gd name="T20" fmla="*/ 2 w 42"/>
                <a:gd name="T21" fmla="*/ 54 h 66"/>
                <a:gd name="T22" fmla="*/ 0 w 42"/>
                <a:gd name="T23" fmla="*/ 46 h 66"/>
                <a:gd name="T24" fmla="*/ 0 w 42"/>
                <a:gd name="T25" fmla="*/ 20 h 66"/>
                <a:gd name="T26" fmla="*/ 0 w 42"/>
                <a:gd name="T27" fmla="*/ 20 h 66"/>
                <a:gd name="T28" fmla="*/ 2 w 42"/>
                <a:gd name="T29" fmla="*/ 12 h 66"/>
                <a:gd name="T30" fmla="*/ 6 w 42"/>
                <a:gd name="T31" fmla="*/ 6 h 66"/>
                <a:gd name="T32" fmla="*/ 12 w 42"/>
                <a:gd name="T33" fmla="*/ 2 h 66"/>
                <a:gd name="T34" fmla="*/ 20 w 42"/>
                <a:gd name="T35" fmla="*/ 0 h 66"/>
                <a:gd name="T36" fmla="*/ 20 w 42"/>
                <a:gd name="T37" fmla="*/ 0 h 66"/>
                <a:gd name="T38" fmla="*/ 20 w 42"/>
                <a:gd name="T39" fmla="*/ 0 h 66"/>
                <a:gd name="T40" fmla="*/ 28 w 42"/>
                <a:gd name="T41" fmla="*/ 2 h 66"/>
                <a:gd name="T42" fmla="*/ 36 w 42"/>
                <a:gd name="T43" fmla="*/ 6 h 66"/>
                <a:gd name="T44" fmla="*/ 40 w 42"/>
                <a:gd name="T45" fmla="*/ 12 h 66"/>
                <a:gd name="T46" fmla="*/ 42 w 42"/>
                <a:gd name="T47" fmla="*/ 20 h 66"/>
                <a:gd name="T48" fmla="*/ 42 w 42"/>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66">
                  <a:moveTo>
                    <a:pt x="42" y="46"/>
                  </a:moveTo>
                  <a:lnTo>
                    <a:pt x="42" y="46"/>
                  </a:lnTo>
                  <a:lnTo>
                    <a:pt x="40" y="54"/>
                  </a:lnTo>
                  <a:lnTo>
                    <a:pt x="36" y="60"/>
                  </a:lnTo>
                  <a:lnTo>
                    <a:pt x="28" y="66"/>
                  </a:lnTo>
                  <a:lnTo>
                    <a:pt x="20" y="66"/>
                  </a:lnTo>
                  <a:lnTo>
                    <a:pt x="20" y="66"/>
                  </a:lnTo>
                  <a:lnTo>
                    <a:pt x="20" y="66"/>
                  </a:lnTo>
                  <a:lnTo>
                    <a:pt x="12" y="66"/>
                  </a:lnTo>
                  <a:lnTo>
                    <a:pt x="6" y="60"/>
                  </a:lnTo>
                  <a:lnTo>
                    <a:pt x="2" y="54"/>
                  </a:lnTo>
                  <a:lnTo>
                    <a:pt x="0" y="46"/>
                  </a:lnTo>
                  <a:lnTo>
                    <a:pt x="0" y="20"/>
                  </a:lnTo>
                  <a:lnTo>
                    <a:pt x="0" y="20"/>
                  </a:lnTo>
                  <a:lnTo>
                    <a:pt x="2" y="12"/>
                  </a:lnTo>
                  <a:lnTo>
                    <a:pt x="6" y="6"/>
                  </a:lnTo>
                  <a:lnTo>
                    <a:pt x="12" y="2"/>
                  </a:lnTo>
                  <a:lnTo>
                    <a:pt x="20" y="0"/>
                  </a:lnTo>
                  <a:lnTo>
                    <a:pt x="20" y="0"/>
                  </a:lnTo>
                  <a:lnTo>
                    <a:pt x="20" y="0"/>
                  </a:lnTo>
                  <a:lnTo>
                    <a:pt x="28" y="2"/>
                  </a:lnTo>
                  <a:lnTo>
                    <a:pt x="36" y="6"/>
                  </a:lnTo>
                  <a:lnTo>
                    <a:pt x="40" y="12"/>
                  </a:lnTo>
                  <a:lnTo>
                    <a:pt x="42" y="20"/>
                  </a:lnTo>
                  <a:lnTo>
                    <a:pt x="42"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33" name="Freeform 230">
              <a:extLst>
                <a:ext uri="{FF2B5EF4-FFF2-40B4-BE49-F238E27FC236}">
                  <a16:creationId xmlns:a16="http://schemas.microsoft.com/office/drawing/2014/main" id="{84E8E6BE-5700-47CF-8487-0202DAB6B09E}"/>
                </a:ext>
              </a:extLst>
            </p:cNvPr>
            <p:cNvSpPr>
              <a:spLocks/>
            </p:cNvSpPr>
            <p:nvPr/>
          </p:nvSpPr>
          <p:spPr bwMode="auto">
            <a:xfrm>
              <a:off x="17486773" y="3444226"/>
              <a:ext cx="42583" cy="66915"/>
            </a:xfrm>
            <a:custGeom>
              <a:avLst/>
              <a:gdLst>
                <a:gd name="T0" fmla="*/ 42 w 42"/>
                <a:gd name="T1" fmla="*/ 46 h 66"/>
                <a:gd name="T2" fmla="*/ 42 w 42"/>
                <a:gd name="T3" fmla="*/ 46 h 66"/>
                <a:gd name="T4" fmla="*/ 40 w 42"/>
                <a:gd name="T5" fmla="*/ 54 h 66"/>
                <a:gd name="T6" fmla="*/ 36 w 42"/>
                <a:gd name="T7" fmla="*/ 60 h 66"/>
                <a:gd name="T8" fmla="*/ 30 w 42"/>
                <a:gd name="T9" fmla="*/ 66 h 66"/>
                <a:gd name="T10" fmla="*/ 22 w 42"/>
                <a:gd name="T11" fmla="*/ 66 h 66"/>
                <a:gd name="T12" fmla="*/ 22 w 42"/>
                <a:gd name="T13" fmla="*/ 66 h 66"/>
                <a:gd name="T14" fmla="*/ 22 w 42"/>
                <a:gd name="T15" fmla="*/ 66 h 66"/>
                <a:gd name="T16" fmla="*/ 14 w 42"/>
                <a:gd name="T17" fmla="*/ 66 h 66"/>
                <a:gd name="T18" fmla="*/ 6 w 42"/>
                <a:gd name="T19" fmla="*/ 60 h 66"/>
                <a:gd name="T20" fmla="*/ 2 w 42"/>
                <a:gd name="T21" fmla="*/ 54 h 66"/>
                <a:gd name="T22" fmla="*/ 0 w 42"/>
                <a:gd name="T23" fmla="*/ 46 h 66"/>
                <a:gd name="T24" fmla="*/ 0 w 42"/>
                <a:gd name="T25" fmla="*/ 20 h 66"/>
                <a:gd name="T26" fmla="*/ 0 w 42"/>
                <a:gd name="T27" fmla="*/ 20 h 66"/>
                <a:gd name="T28" fmla="*/ 2 w 42"/>
                <a:gd name="T29" fmla="*/ 12 h 66"/>
                <a:gd name="T30" fmla="*/ 6 w 42"/>
                <a:gd name="T31" fmla="*/ 6 h 66"/>
                <a:gd name="T32" fmla="*/ 14 w 42"/>
                <a:gd name="T33" fmla="*/ 2 h 66"/>
                <a:gd name="T34" fmla="*/ 22 w 42"/>
                <a:gd name="T35" fmla="*/ 0 h 66"/>
                <a:gd name="T36" fmla="*/ 22 w 42"/>
                <a:gd name="T37" fmla="*/ 0 h 66"/>
                <a:gd name="T38" fmla="*/ 22 w 42"/>
                <a:gd name="T39" fmla="*/ 0 h 66"/>
                <a:gd name="T40" fmla="*/ 30 w 42"/>
                <a:gd name="T41" fmla="*/ 2 h 66"/>
                <a:gd name="T42" fmla="*/ 36 w 42"/>
                <a:gd name="T43" fmla="*/ 6 h 66"/>
                <a:gd name="T44" fmla="*/ 40 w 42"/>
                <a:gd name="T45" fmla="*/ 12 h 66"/>
                <a:gd name="T46" fmla="*/ 42 w 42"/>
                <a:gd name="T47" fmla="*/ 20 h 66"/>
                <a:gd name="T48" fmla="*/ 42 w 42"/>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66">
                  <a:moveTo>
                    <a:pt x="42" y="46"/>
                  </a:moveTo>
                  <a:lnTo>
                    <a:pt x="42" y="46"/>
                  </a:lnTo>
                  <a:lnTo>
                    <a:pt x="40" y="54"/>
                  </a:lnTo>
                  <a:lnTo>
                    <a:pt x="36" y="60"/>
                  </a:lnTo>
                  <a:lnTo>
                    <a:pt x="30" y="66"/>
                  </a:lnTo>
                  <a:lnTo>
                    <a:pt x="22" y="66"/>
                  </a:lnTo>
                  <a:lnTo>
                    <a:pt x="22" y="66"/>
                  </a:lnTo>
                  <a:lnTo>
                    <a:pt x="22" y="66"/>
                  </a:lnTo>
                  <a:lnTo>
                    <a:pt x="14" y="66"/>
                  </a:lnTo>
                  <a:lnTo>
                    <a:pt x="6" y="60"/>
                  </a:lnTo>
                  <a:lnTo>
                    <a:pt x="2" y="54"/>
                  </a:lnTo>
                  <a:lnTo>
                    <a:pt x="0" y="46"/>
                  </a:lnTo>
                  <a:lnTo>
                    <a:pt x="0" y="20"/>
                  </a:lnTo>
                  <a:lnTo>
                    <a:pt x="0" y="20"/>
                  </a:lnTo>
                  <a:lnTo>
                    <a:pt x="2" y="12"/>
                  </a:lnTo>
                  <a:lnTo>
                    <a:pt x="6" y="6"/>
                  </a:lnTo>
                  <a:lnTo>
                    <a:pt x="14" y="2"/>
                  </a:lnTo>
                  <a:lnTo>
                    <a:pt x="22" y="0"/>
                  </a:lnTo>
                  <a:lnTo>
                    <a:pt x="22" y="0"/>
                  </a:lnTo>
                  <a:lnTo>
                    <a:pt x="22" y="0"/>
                  </a:lnTo>
                  <a:lnTo>
                    <a:pt x="30" y="2"/>
                  </a:lnTo>
                  <a:lnTo>
                    <a:pt x="36" y="6"/>
                  </a:lnTo>
                  <a:lnTo>
                    <a:pt x="40" y="12"/>
                  </a:lnTo>
                  <a:lnTo>
                    <a:pt x="42" y="20"/>
                  </a:lnTo>
                  <a:lnTo>
                    <a:pt x="42"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34" name="Freeform 231">
              <a:extLst>
                <a:ext uri="{FF2B5EF4-FFF2-40B4-BE49-F238E27FC236}">
                  <a16:creationId xmlns:a16="http://schemas.microsoft.com/office/drawing/2014/main" id="{813BFC6F-6D6F-4D81-BA32-AD38A37DFC40}"/>
                </a:ext>
              </a:extLst>
            </p:cNvPr>
            <p:cNvSpPr>
              <a:spLocks/>
            </p:cNvSpPr>
            <p:nvPr/>
          </p:nvSpPr>
          <p:spPr bwMode="auto">
            <a:xfrm>
              <a:off x="17561799" y="3444226"/>
              <a:ext cx="40555" cy="66915"/>
            </a:xfrm>
            <a:custGeom>
              <a:avLst/>
              <a:gdLst>
                <a:gd name="T0" fmla="*/ 40 w 40"/>
                <a:gd name="T1" fmla="*/ 46 h 66"/>
                <a:gd name="T2" fmla="*/ 40 w 40"/>
                <a:gd name="T3" fmla="*/ 46 h 66"/>
                <a:gd name="T4" fmla="*/ 40 w 40"/>
                <a:gd name="T5" fmla="*/ 54 h 66"/>
                <a:gd name="T6" fmla="*/ 34 w 40"/>
                <a:gd name="T7" fmla="*/ 60 h 66"/>
                <a:gd name="T8" fmla="*/ 28 w 40"/>
                <a:gd name="T9" fmla="*/ 66 h 66"/>
                <a:gd name="T10" fmla="*/ 20 w 40"/>
                <a:gd name="T11" fmla="*/ 66 h 66"/>
                <a:gd name="T12" fmla="*/ 20 w 40"/>
                <a:gd name="T13" fmla="*/ 66 h 66"/>
                <a:gd name="T14" fmla="*/ 20 w 40"/>
                <a:gd name="T15" fmla="*/ 66 h 66"/>
                <a:gd name="T16" fmla="*/ 12 w 40"/>
                <a:gd name="T17" fmla="*/ 66 h 66"/>
                <a:gd name="T18" fmla="*/ 6 w 40"/>
                <a:gd name="T19" fmla="*/ 60 h 66"/>
                <a:gd name="T20" fmla="*/ 2 w 40"/>
                <a:gd name="T21" fmla="*/ 54 h 66"/>
                <a:gd name="T22" fmla="*/ 0 w 40"/>
                <a:gd name="T23" fmla="*/ 46 h 66"/>
                <a:gd name="T24" fmla="*/ 0 w 40"/>
                <a:gd name="T25" fmla="*/ 20 h 66"/>
                <a:gd name="T26" fmla="*/ 0 w 40"/>
                <a:gd name="T27" fmla="*/ 20 h 66"/>
                <a:gd name="T28" fmla="*/ 2 w 40"/>
                <a:gd name="T29" fmla="*/ 12 h 66"/>
                <a:gd name="T30" fmla="*/ 6 w 40"/>
                <a:gd name="T31" fmla="*/ 6 h 66"/>
                <a:gd name="T32" fmla="*/ 12 w 40"/>
                <a:gd name="T33" fmla="*/ 2 h 66"/>
                <a:gd name="T34" fmla="*/ 20 w 40"/>
                <a:gd name="T35" fmla="*/ 0 h 66"/>
                <a:gd name="T36" fmla="*/ 20 w 40"/>
                <a:gd name="T37" fmla="*/ 0 h 66"/>
                <a:gd name="T38" fmla="*/ 20 w 40"/>
                <a:gd name="T39" fmla="*/ 0 h 66"/>
                <a:gd name="T40" fmla="*/ 28 w 40"/>
                <a:gd name="T41" fmla="*/ 2 h 66"/>
                <a:gd name="T42" fmla="*/ 34 w 40"/>
                <a:gd name="T43" fmla="*/ 6 h 66"/>
                <a:gd name="T44" fmla="*/ 40 w 40"/>
                <a:gd name="T45" fmla="*/ 12 h 66"/>
                <a:gd name="T46" fmla="*/ 40 w 40"/>
                <a:gd name="T47" fmla="*/ 20 h 66"/>
                <a:gd name="T48" fmla="*/ 40 w 40"/>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 h="66">
                  <a:moveTo>
                    <a:pt x="40" y="46"/>
                  </a:moveTo>
                  <a:lnTo>
                    <a:pt x="40" y="46"/>
                  </a:lnTo>
                  <a:lnTo>
                    <a:pt x="40" y="54"/>
                  </a:lnTo>
                  <a:lnTo>
                    <a:pt x="34" y="60"/>
                  </a:lnTo>
                  <a:lnTo>
                    <a:pt x="28" y="66"/>
                  </a:lnTo>
                  <a:lnTo>
                    <a:pt x="20" y="66"/>
                  </a:lnTo>
                  <a:lnTo>
                    <a:pt x="20" y="66"/>
                  </a:lnTo>
                  <a:lnTo>
                    <a:pt x="20" y="66"/>
                  </a:lnTo>
                  <a:lnTo>
                    <a:pt x="12" y="66"/>
                  </a:lnTo>
                  <a:lnTo>
                    <a:pt x="6" y="60"/>
                  </a:lnTo>
                  <a:lnTo>
                    <a:pt x="2" y="54"/>
                  </a:lnTo>
                  <a:lnTo>
                    <a:pt x="0" y="46"/>
                  </a:lnTo>
                  <a:lnTo>
                    <a:pt x="0" y="20"/>
                  </a:lnTo>
                  <a:lnTo>
                    <a:pt x="0" y="20"/>
                  </a:lnTo>
                  <a:lnTo>
                    <a:pt x="2" y="12"/>
                  </a:lnTo>
                  <a:lnTo>
                    <a:pt x="6" y="6"/>
                  </a:lnTo>
                  <a:lnTo>
                    <a:pt x="12" y="2"/>
                  </a:lnTo>
                  <a:lnTo>
                    <a:pt x="20" y="0"/>
                  </a:lnTo>
                  <a:lnTo>
                    <a:pt x="20" y="0"/>
                  </a:lnTo>
                  <a:lnTo>
                    <a:pt x="20" y="0"/>
                  </a:lnTo>
                  <a:lnTo>
                    <a:pt x="28" y="2"/>
                  </a:lnTo>
                  <a:lnTo>
                    <a:pt x="34" y="6"/>
                  </a:lnTo>
                  <a:lnTo>
                    <a:pt x="40" y="12"/>
                  </a:lnTo>
                  <a:lnTo>
                    <a:pt x="40" y="20"/>
                  </a:lnTo>
                  <a:lnTo>
                    <a:pt x="40"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35" name="Freeform 232">
              <a:extLst>
                <a:ext uri="{FF2B5EF4-FFF2-40B4-BE49-F238E27FC236}">
                  <a16:creationId xmlns:a16="http://schemas.microsoft.com/office/drawing/2014/main" id="{76ABF691-A023-4946-B614-B12042A2764D}"/>
                </a:ext>
              </a:extLst>
            </p:cNvPr>
            <p:cNvSpPr>
              <a:spLocks/>
            </p:cNvSpPr>
            <p:nvPr/>
          </p:nvSpPr>
          <p:spPr bwMode="auto">
            <a:xfrm>
              <a:off x="17634798" y="3444226"/>
              <a:ext cx="42583" cy="66915"/>
            </a:xfrm>
            <a:custGeom>
              <a:avLst/>
              <a:gdLst>
                <a:gd name="T0" fmla="*/ 42 w 42"/>
                <a:gd name="T1" fmla="*/ 46 h 66"/>
                <a:gd name="T2" fmla="*/ 42 w 42"/>
                <a:gd name="T3" fmla="*/ 46 h 66"/>
                <a:gd name="T4" fmla="*/ 40 w 42"/>
                <a:gd name="T5" fmla="*/ 54 h 66"/>
                <a:gd name="T6" fmla="*/ 36 w 42"/>
                <a:gd name="T7" fmla="*/ 60 h 66"/>
                <a:gd name="T8" fmla="*/ 30 w 42"/>
                <a:gd name="T9" fmla="*/ 66 h 66"/>
                <a:gd name="T10" fmla="*/ 20 w 42"/>
                <a:gd name="T11" fmla="*/ 66 h 66"/>
                <a:gd name="T12" fmla="*/ 20 w 42"/>
                <a:gd name="T13" fmla="*/ 66 h 66"/>
                <a:gd name="T14" fmla="*/ 20 w 42"/>
                <a:gd name="T15" fmla="*/ 66 h 66"/>
                <a:gd name="T16" fmla="*/ 12 w 42"/>
                <a:gd name="T17" fmla="*/ 66 h 66"/>
                <a:gd name="T18" fmla="*/ 6 w 42"/>
                <a:gd name="T19" fmla="*/ 60 h 66"/>
                <a:gd name="T20" fmla="*/ 2 w 42"/>
                <a:gd name="T21" fmla="*/ 54 h 66"/>
                <a:gd name="T22" fmla="*/ 0 w 42"/>
                <a:gd name="T23" fmla="*/ 46 h 66"/>
                <a:gd name="T24" fmla="*/ 0 w 42"/>
                <a:gd name="T25" fmla="*/ 20 h 66"/>
                <a:gd name="T26" fmla="*/ 0 w 42"/>
                <a:gd name="T27" fmla="*/ 20 h 66"/>
                <a:gd name="T28" fmla="*/ 2 w 42"/>
                <a:gd name="T29" fmla="*/ 12 h 66"/>
                <a:gd name="T30" fmla="*/ 6 w 42"/>
                <a:gd name="T31" fmla="*/ 6 h 66"/>
                <a:gd name="T32" fmla="*/ 12 w 42"/>
                <a:gd name="T33" fmla="*/ 2 h 66"/>
                <a:gd name="T34" fmla="*/ 20 w 42"/>
                <a:gd name="T35" fmla="*/ 0 h 66"/>
                <a:gd name="T36" fmla="*/ 20 w 42"/>
                <a:gd name="T37" fmla="*/ 0 h 66"/>
                <a:gd name="T38" fmla="*/ 20 w 42"/>
                <a:gd name="T39" fmla="*/ 0 h 66"/>
                <a:gd name="T40" fmla="*/ 30 w 42"/>
                <a:gd name="T41" fmla="*/ 2 h 66"/>
                <a:gd name="T42" fmla="*/ 36 w 42"/>
                <a:gd name="T43" fmla="*/ 6 h 66"/>
                <a:gd name="T44" fmla="*/ 40 w 42"/>
                <a:gd name="T45" fmla="*/ 12 h 66"/>
                <a:gd name="T46" fmla="*/ 42 w 42"/>
                <a:gd name="T47" fmla="*/ 20 h 66"/>
                <a:gd name="T48" fmla="*/ 42 w 42"/>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66">
                  <a:moveTo>
                    <a:pt x="42" y="46"/>
                  </a:moveTo>
                  <a:lnTo>
                    <a:pt x="42" y="46"/>
                  </a:lnTo>
                  <a:lnTo>
                    <a:pt x="40" y="54"/>
                  </a:lnTo>
                  <a:lnTo>
                    <a:pt x="36" y="60"/>
                  </a:lnTo>
                  <a:lnTo>
                    <a:pt x="30" y="66"/>
                  </a:lnTo>
                  <a:lnTo>
                    <a:pt x="20" y="66"/>
                  </a:lnTo>
                  <a:lnTo>
                    <a:pt x="20" y="66"/>
                  </a:lnTo>
                  <a:lnTo>
                    <a:pt x="20" y="66"/>
                  </a:lnTo>
                  <a:lnTo>
                    <a:pt x="12" y="66"/>
                  </a:lnTo>
                  <a:lnTo>
                    <a:pt x="6" y="60"/>
                  </a:lnTo>
                  <a:lnTo>
                    <a:pt x="2" y="54"/>
                  </a:lnTo>
                  <a:lnTo>
                    <a:pt x="0" y="46"/>
                  </a:lnTo>
                  <a:lnTo>
                    <a:pt x="0" y="20"/>
                  </a:lnTo>
                  <a:lnTo>
                    <a:pt x="0" y="20"/>
                  </a:lnTo>
                  <a:lnTo>
                    <a:pt x="2" y="12"/>
                  </a:lnTo>
                  <a:lnTo>
                    <a:pt x="6" y="6"/>
                  </a:lnTo>
                  <a:lnTo>
                    <a:pt x="12" y="2"/>
                  </a:lnTo>
                  <a:lnTo>
                    <a:pt x="20" y="0"/>
                  </a:lnTo>
                  <a:lnTo>
                    <a:pt x="20" y="0"/>
                  </a:lnTo>
                  <a:lnTo>
                    <a:pt x="20" y="0"/>
                  </a:lnTo>
                  <a:lnTo>
                    <a:pt x="30" y="2"/>
                  </a:lnTo>
                  <a:lnTo>
                    <a:pt x="36" y="6"/>
                  </a:lnTo>
                  <a:lnTo>
                    <a:pt x="40" y="12"/>
                  </a:lnTo>
                  <a:lnTo>
                    <a:pt x="42" y="20"/>
                  </a:lnTo>
                  <a:lnTo>
                    <a:pt x="42"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36" name="Freeform 233">
              <a:extLst>
                <a:ext uri="{FF2B5EF4-FFF2-40B4-BE49-F238E27FC236}">
                  <a16:creationId xmlns:a16="http://schemas.microsoft.com/office/drawing/2014/main" id="{D976E3CE-C20F-436D-805E-3D02CCF2C3F1}"/>
                </a:ext>
              </a:extLst>
            </p:cNvPr>
            <p:cNvSpPr>
              <a:spLocks/>
            </p:cNvSpPr>
            <p:nvPr/>
          </p:nvSpPr>
          <p:spPr bwMode="auto">
            <a:xfrm>
              <a:off x="14572910" y="3355006"/>
              <a:ext cx="145997" cy="247384"/>
            </a:xfrm>
            <a:custGeom>
              <a:avLst/>
              <a:gdLst>
                <a:gd name="T0" fmla="*/ 24 w 144"/>
                <a:gd name="T1" fmla="*/ 244 h 244"/>
                <a:gd name="T2" fmla="*/ 24 w 144"/>
                <a:gd name="T3" fmla="*/ 244 h 244"/>
                <a:gd name="T4" fmla="*/ 14 w 144"/>
                <a:gd name="T5" fmla="*/ 242 h 244"/>
                <a:gd name="T6" fmla="*/ 6 w 144"/>
                <a:gd name="T7" fmla="*/ 236 h 244"/>
                <a:gd name="T8" fmla="*/ 2 w 144"/>
                <a:gd name="T9" fmla="*/ 228 h 244"/>
                <a:gd name="T10" fmla="*/ 0 w 144"/>
                <a:gd name="T11" fmla="*/ 218 h 244"/>
                <a:gd name="T12" fmla="*/ 0 w 144"/>
                <a:gd name="T13" fmla="*/ 218 h 244"/>
                <a:gd name="T14" fmla="*/ 0 w 144"/>
                <a:gd name="T15" fmla="*/ 24 h 244"/>
                <a:gd name="T16" fmla="*/ 0 w 144"/>
                <a:gd name="T17" fmla="*/ 24 h 244"/>
                <a:gd name="T18" fmla="*/ 2 w 144"/>
                <a:gd name="T19" fmla="*/ 14 h 244"/>
                <a:gd name="T20" fmla="*/ 6 w 144"/>
                <a:gd name="T21" fmla="*/ 6 h 244"/>
                <a:gd name="T22" fmla="*/ 14 w 144"/>
                <a:gd name="T23" fmla="*/ 2 h 244"/>
                <a:gd name="T24" fmla="*/ 24 w 144"/>
                <a:gd name="T25" fmla="*/ 0 h 244"/>
                <a:gd name="T26" fmla="*/ 24 w 144"/>
                <a:gd name="T27" fmla="*/ 0 h 244"/>
                <a:gd name="T28" fmla="*/ 120 w 144"/>
                <a:gd name="T29" fmla="*/ 0 h 244"/>
                <a:gd name="T30" fmla="*/ 120 w 144"/>
                <a:gd name="T31" fmla="*/ 8 h 244"/>
                <a:gd name="T32" fmla="*/ 120 w 144"/>
                <a:gd name="T33" fmla="*/ 16 h 244"/>
                <a:gd name="T34" fmla="*/ 24 w 144"/>
                <a:gd name="T35" fmla="*/ 16 h 244"/>
                <a:gd name="T36" fmla="*/ 24 w 144"/>
                <a:gd name="T37" fmla="*/ 16 h 244"/>
                <a:gd name="T38" fmla="*/ 20 w 144"/>
                <a:gd name="T39" fmla="*/ 16 h 244"/>
                <a:gd name="T40" fmla="*/ 18 w 144"/>
                <a:gd name="T41" fmla="*/ 18 h 244"/>
                <a:gd name="T42" fmla="*/ 16 w 144"/>
                <a:gd name="T43" fmla="*/ 20 h 244"/>
                <a:gd name="T44" fmla="*/ 16 w 144"/>
                <a:gd name="T45" fmla="*/ 24 h 244"/>
                <a:gd name="T46" fmla="*/ 16 w 144"/>
                <a:gd name="T47" fmla="*/ 24 h 244"/>
                <a:gd name="T48" fmla="*/ 16 w 144"/>
                <a:gd name="T49" fmla="*/ 218 h 244"/>
                <a:gd name="T50" fmla="*/ 16 w 144"/>
                <a:gd name="T51" fmla="*/ 218 h 244"/>
                <a:gd name="T52" fmla="*/ 16 w 144"/>
                <a:gd name="T53" fmla="*/ 222 h 244"/>
                <a:gd name="T54" fmla="*/ 18 w 144"/>
                <a:gd name="T55" fmla="*/ 224 h 244"/>
                <a:gd name="T56" fmla="*/ 20 w 144"/>
                <a:gd name="T57" fmla="*/ 226 h 244"/>
                <a:gd name="T58" fmla="*/ 24 w 144"/>
                <a:gd name="T59" fmla="*/ 228 h 244"/>
                <a:gd name="T60" fmla="*/ 24 w 144"/>
                <a:gd name="T61" fmla="*/ 228 h 244"/>
                <a:gd name="T62" fmla="*/ 120 w 144"/>
                <a:gd name="T63" fmla="*/ 228 h 244"/>
                <a:gd name="T64" fmla="*/ 120 w 144"/>
                <a:gd name="T65" fmla="*/ 228 h 244"/>
                <a:gd name="T66" fmla="*/ 122 w 144"/>
                <a:gd name="T67" fmla="*/ 226 h 244"/>
                <a:gd name="T68" fmla="*/ 126 w 144"/>
                <a:gd name="T69" fmla="*/ 224 h 244"/>
                <a:gd name="T70" fmla="*/ 128 w 144"/>
                <a:gd name="T71" fmla="*/ 222 h 244"/>
                <a:gd name="T72" fmla="*/ 128 w 144"/>
                <a:gd name="T73" fmla="*/ 218 h 244"/>
                <a:gd name="T74" fmla="*/ 128 w 144"/>
                <a:gd name="T75" fmla="*/ 218 h 244"/>
                <a:gd name="T76" fmla="*/ 128 w 144"/>
                <a:gd name="T77" fmla="*/ 24 h 244"/>
                <a:gd name="T78" fmla="*/ 128 w 144"/>
                <a:gd name="T79" fmla="*/ 24 h 244"/>
                <a:gd name="T80" fmla="*/ 128 w 144"/>
                <a:gd name="T81" fmla="*/ 20 h 244"/>
                <a:gd name="T82" fmla="*/ 126 w 144"/>
                <a:gd name="T83" fmla="*/ 18 h 244"/>
                <a:gd name="T84" fmla="*/ 122 w 144"/>
                <a:gd name="T85" fmla="*/ 16 h 244"/>
                <a:gd name="T86" fmla="*/ 120 w 144"/>
                <a:gd name="T87" fmla="*/ 16 h 244"/>
                <a:gd name="T88" fmla="*/ 120 w 144"/>
                <a:gd name="T89" fmla="*/ 16 h 244"/>
                <a:gd name="T90" fmla="*/ 120 w 144"/>
                <a:gd name="T91" fmla="*/ 8 h 244"/>
                <a:gd name="T92" fmla="*/ 120 w 144"/>
                <a:gd name="T93" fmla="*/ 0 h 244"/>
                <a:gd name="T94" fmla="*/ 120 w 144"/>
                <a:gd name="T95" fmla="*/ 0 h 244"/>
                <a:gd name="T96" fmla="*/ 128 w 144"/>
                <a:gd name="T97" fmla="*/ 2 h 244"/>
                <a:gd name="T98" fmla="*/ 136 w 144"/>
                <a:gd name="T99" fmla="*/ 6 h 244"/>
                <a:gd name="T100" fmla="*/ 142 w 144"/>
                <a:gd name="T101" fmla="*/ 14 h 244"/>
                <a:gd name="T102" fmla="*/ 144 w 144"/>
                <a:gd name="T103" fmla="*/ 24 h 244"/>
                <a:gd name="T104" fmla="*/ 144 w 144"/>
                <a:gd name="T105" fmla="*/ 24 h 244"/>
                <a:gd name="T106" fmla="*/ 144 w 144"/>
                <a:gd name="T107" fmla="*/ 218 h 244"/>
                <a:gd name="T108" fmla="*/ 144 w 144"/>
                <a:gd name="T109" fmla="*/ 218 h 244"/>
                <a:gd name="T110" fmla="*/ 142 w 144"/>
                <a:gd name="T111" fmla="*/ 228 h 244"/>
                <a:gd name="T112" fmla="*/ 136 w 144"/>
                <a:gd name="T113" fmla="*/ 236 h 244"/>
                <a:gd name="T114" fmla="*/ 128 w 144"/>
                <a:gd name="T115" fmla="*/ 242 h 244"/>
                <a:gd name="T116" fmla="*/ 120 w 144"/>
                <a:gd name="T117" fmla="*/ 244 h 244"/>
                <a:gd name="T118" fmla="*/ 120 w 144"/>
                <a:gd name="T119" fmla="*/ 244 h 244"/>
                <a:gd name="T120" fmla="*/ 24 w 144"/>
                <a:gd name="T121" fmla="*/ 244 h 244"/>
                <a:gd name="T122" fmla="*/ 24 w 144"/>
                <a:gd name="T123"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4" h="244">
                  <a:moveTo>
                    <a:pt x="24" y="244"/>
                  </a:moveTo>
                  <a:lnTo>
                    <a:pt x="24" y="244"/>
                  </a:lnTo>
                  <a:lnTo>
                    <a:pt x="14" y="242"/>
                  </a:lnTo>
                  <a:lnTo>
                    <a:pt x="6" y="236"/>
                  </a:lnTo>
                  <a:lnTo>
                    <a:pt x="2" y="228"/>
                  </a:lnTo>
                  <a:lnTo>
                    <a:pt x="0" y="218"/>
                  </a:lnTo>
                  <a:lnTo>
                    <a:pt x="0" y="218"/>
                  </a:lnTo>
                  <a:lnTo>
                    <a:pt x="0" y="24"/>
                  </a:lnTo>
                  <a:lnTo>
                    <a:pt x="0" y="24"/>
                  </a:lnTo>
                  <a:lnTo>
                    <a:pt x="2" y="14"/>
                  </a:lnTo>
                  <a:lnTo>
                    <a:pt x="6" y="6"/>
                  </a:lnTo>
                  <a:lnTo>
                    <a:pt x="14" y="2"/>
                  </a:lnTo>
                  <a:lnTo>
                    <a:pt x="24" y="0"/>
                  </a:lnTo>
                  <a:lnTo>
                    <a:pt x="24" y="0"/>
                  </a:lnTo>
                  <a:lnTo>
                    <a:pt x="120" y="0"/>
                  </a:lnTo>
                  <a:lnTo>
                    <a:pt x="120" y="8"/>
                  </a:lnTo>
                  <a:lnTo>
                    <a:pt x="120" y="16"/>
                  </a:lnTo>
                  <a:lnTo>
                    <a:pt x="24" y="16"/>
                  </a:lnTo>
                  <a:lnTo>
                    <a:pt x="24" y="16"/>
                  </a:lnTo>
                  <a:lnTo>
                    <a:pt x="20" y="16"/>
                  </a:lnTo>
                  <a:lnTo>
                    <a:pt x="18" y="18"/>
                  </a:lnTo>
                  <a:lnTo>
                    <a:pt x="16" y="20"/>
                  </a:lnTo>
                  <a:lnTo>
                    <a:pt x="16" y="24"/>
                  </a:lnTo>
                  <a:lnTo>
                    <a:pt x="16" y="24"/>
                  </a:lnTo>
                  <a:lnTo>
                    <a:pt x="16" y="218"/>
                  </a:lnTo>
                  <a:lnTo>
                    <a:pt x="16" y="218"/>
                  </a:lnTo>
                  <a:lnTo>
                    <a:pt x="16" y="222"/>
                  </a:lnTo>
                  <a:lnTo>
                    <a:pt x="18" y="224"/>
                  </a:lnTo>
                  <a:lnTo>
                    <a:pt x="20" y="226"/>
                  </a:lnTo>
                  <a:lnTo>
                    <a:pt x="24" y="228"/>
                  </a:lnTo>
                  <a:lnTo>
                    <a:pt x="24" y="228"/>
                  </a:lnTo>
                  <a:lnTo>
                    <a:pt x="120" y="228"/>
                  </a:lnTo>
                  <a:lnTo>
                    <a:pt x="120" y="228"/>
                  </a:lnTo>
                  <a:lnTo>
                    <a:pt x="122" y="226"/>
                  </a:lnTo>
                  <a:lnTo>
                    <a:pt x="126" y="224"/>
                  </a:lnTo>
                  <a:lnTo>
                    <a:pt x="128" y="222"/>
                  </a:lnTo>
                  <a:lnTo>
                    <a:pt x="128" y="218"/>
                  </a:lnTo>
                  <a:lnTo>
                    <a:pt x="128" y="218"/>
                  </a:lnTo>
                  <a:lnTo>
                    <a:pt x="128" y="24"/>
                  </a:lnTo>
                  <a:lnTo>
                    <a:pt x="128" y="24"/>
                  </a:lnTo>
                  <a:lnTo>
                    <a:pt x="128" y="20"/>
                  </a:lnTo>
                  <a:lnTo>
                    <a:pt x="126" y="18"/>
                  </a:lnTo>
                  <a:lnTo>
                    <a:pt x="122" y="16"/>
                  </a:lnTo>
                  <a:lnTo>
                    <a:pt x="120" y="16"/>
                  </a:lnTo>
                  <a:lnTo>
                    <a:pt x="120" y="16"/>
                  </a:lnTo>
                  <a:lnTo>
                    <a:pt x="120" y="8"/>
                  </a:lnTo>
                  <a:lnTo>
                    <a:pt x="120" y="0"/>
                  </a:lnTo>
                  <a:lnTo>
                    <a:pt x="120" y="0"/>
                  </a:lnTo>
                  <a:lnTo>
                    <a:pt x="128" y="2"/>
                  </a:lnTo>
                  <a:lnTo>
                    <a:pt x="136" y="6"/>
                  </a:lnTo>
                  <a:lnTo>
                    <a:pt x="142" y="14"/>
                  </a:lnTo>
                  <a:lnTo>
                    <a:pt x="144" y="24"/>
                  </a:lnTo>
                  <a:lnTo>
                    <a:pt x="144" y="24"/>
                  </a:lnTo>
                  <a:lnTo>
                    <a:pt x="144" y="218"/>
                  </a:lnTo>
                  <a:lnTo>
                    <a:pt x="144" y="218"/>
                  </a:lnTo>
                  <a:lnTo>
                    <a:pt x="142" y="228"/>
                  </a:lnTo>
                  <a:lnTo>
                    <a:pt x="136" y="236"/>
                  </a:lnTo>
                  <a:lnTo>
                    <a:pt x="128" y="242"/>
                  </a:lnTo>
                  <a:lnTo>
                    <a:pt x="120" y="244"/>
                  </a:lnTo>
                  <a:lnTo>
                    <a:pt x="120" y="244"/>
                  </a:lnTo>
                  <a:lnTo>
                    <a:pt x="24" y="244"/>
                  </a:lnTo>
                  <a:lnTo>
                    <a:pt x="24" y="244"/>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37" name="Freeform 234">
              <a:extLst>
                <a:ext uri="{FF2B5EF4-FFF2-40B4-BE49-F238E27FC236}">
                  <a16:creationId xmlns:a16="http://schemas.microsoft.com/office/drawing/2014/main" id="{CDE7DD99-90D2-4E46-B4A7-E65E3B5895B2}"/>
                </a:ext>
              </a:extLst>
            </p:cNvPr>
            <p:cNvSpPr>
              <a:spLocks/>
            </p:cNvSpPr>
            <p:nvPr/>
          </p:nvSpPr>
          <p:spPr bwMode="auto">
            <a:xfrm>
              <a:off x="17730102" y="3355006"/>
              <a:ext cx="145997" cy="247384"/>
            </a:xfrm>
            <a:custGeom>
              <a:avLst/>
              <a:gdLst>
                <a:gd name="T0" fmla="*/ 24 w 144"/>
                <a:gd name="T1" fmla="*/ 244 h 244"/>
                <a:gd name="T2" fmla="*/ 24 w 144"/>
                <a:gd name="T3" fmla="*/ 244 h 244"/>
                <a:gd name="T4" fmla="*/ 14 w 144"/>
                <a:gd name="T5" fmla="*/ 242 h 244"/>
                <a:gd name="T6" fmla="*/ 6 w 144"/>
                <a:gd name="T7" fmla="*/ 236 h 244"/>
                <a:gd name="T8" fmla="*/ 2 w 144"/>
                <a:gd name="T9" fmla="*/ 228 h 244"/>
                <a:gd name="T10" fmla="*/ 0 w 144"/>
                <a:gd name="T11" fmla="*/ 218 h 244"/>
                <a:gd name="T12" fmla="*/ 0 w 144"/>
                <a:gd name="T13" fmla="*/ 218 h 244"/>
                <a:gd name="T14" fmla="*/ 0 w 144"/>
                <a:gd name="T15" fmla="*/ 24 h 244"/>
                <a:gd name="T16" fmla="*/ 0 w 144"/>
                <a:gd name="T17" fmla="*/ 24 h 244"/>
                <a:gd name="T18" fmla="*/ 2 w 144"/>
                <a:gd name="T19" fmla="*/ 14 h 244"/>
                <a:gd name="T20" fmla="*/ 6 w 144"/>
                <a:gd name="T21" fmla="*/ 6 h 244"/>
                <a:gd name="T22" fmla="*/ 14 w 144"/>
                <a:gd name="T23" fmla="*/ 2 h 244"/>
                <a:gd name="T24" fmla="*/ 24 w 144"/>
                <a:gd name="T25" fmla="*/ 0 h 244"/>
                <a:gd name="T26" fmla="*/ 24 w 144"/>
                <a:gd name="T27" fmla="*/ 0 h 244"/>
                <a:gd name="T28" fmla="*/ 120 w 144"/>
                <a:gd name="T29" fmla="*/ 0 h 244"/>
                <a:gd name="T30" fmla="*/ 120 w 144"/>
                <a:gd name="T31" fmla="*/ 8 h 244"/>
                <a:gd name="T32" fmla="*/ 120 w 144"/>
                <a:gd name="T33" fmla="*/ 16 h 244"/>
                <a:gd name="T34" fmla="*/ 24 w 144"/>
                <a:gd name="T35" fmla="*/ 16 h 244"/>
                <a:gd name="T36" fmla="*/ 24 w 144"/>
                <a:gd name="T37" fmla="*/ 16 h 244"/>
                <a:gd name="T38" fmla="*/ 22 w 144"/>
                <a:gd name="T39" fmla="*/ 16 h 244"/>
                <a:gd name="T40" fmla="*/ 18 w 144"/>
                <a:gd name="T41" fmla="*/ 18 h 244"/>
                <a:gd name="T42" fmla="*/ 16 w 144"/>
                <a:gd name="T43" fmla="*/ 20 h 244"/>
                <a:gd name="T44" fmla="*/ 16 w 144"/>
                <a:gd name="T45" fmla="*/ 24 h 244"/>
                <a:gd name="T46" fmla="*/ 16 w 144"/>
                <a:gd name="T47" fmla="*/ 24 h 244"/>
                <a:gd name="T48" fmla="*/ 16 w 144"/>
                <a:gd name="T49" fmla="*/ 218 h 244"/>
                <a:gd name="T50" fmla="*/ 16 w 144"/>
                <a:gd name="T51" fmla="*/ 218 h 244"/>
                <a:gd name="T52" fmla="*/ 16 w 144"/>
                <a:gd name="T53" fmla="*/ 222 h 244"/>
                <a:gd name="T54" fmla="*/ 18 w 144"/>
                <a:gd name="T55" fmla="*/ 224 h 244"/>
                <a:gd name="T56" fmla="*/ 22 w 144"/>
                <a:gd name="T57" fmla="*/ 226 h 244"/>
                <a:gd name="T58" fmla="*/ 24 w 144"/>
                <a:gd name="T59" fmla="*/ 228 h 244"/>
                <a:gd name="T60" fmla="*/ 24 w 144"/>
                <a:gd name="T61" fmla="*/ 228 h 244"/>
                <a:gd name="T62" fmla="*/ 120 w 144"/>
                <a:gd name="T63" fmla="*/ 228 h 244"/>
                <a:gd name="T64" fmla="*/ 120 w 144"/>
                <a:gd name="T65" fmla="*/ 228 h 244"/>
                <a:gd name="T66" fmla="*/ 124 w 144"/>
                <a:gd name="T67" fmla="*/ 226 h 244"/>
                <a:gd name="T68" fmla="*/ 126 w 144"/>
                <a:gd name="T69" fmla="*/ 224 h 244"/>
                <a:gd name="T70" fmla="*/ 128 w 144"/>
                <a:gd name="T71" fmla="*/ 222 h 244"/>
                <a:gd name="T72" fmla="*/ 128 w 144"/>
                <a:gd name="T73" fmla="*/ 218 h 244"/>
                <a:gd name="T74" fmla="*/ 128 w 144"/>
                <a:gd name="T75" fmla="*/ 218 h 244"/>
                <a:gd name="T76" fmla="*/ 128 w 144"/>
                <a:gd name="T77" fmla="*/ 24 h 244"/>
                <a:gd name="T78" fmla="*/ 128 w 144"/>
                <a:gd name="T79" fmla="*/ 24 h 244"/>
                <a:gd name="T80" fmla="*/ 128 w 144"/>
                <a:gd name="T81" fmla="*/ 20 h 244"/>
                <a:gd name="T82" fmla="*/ 126 w 144"/>
                <a:gd name="T83" fmla="*/ 18 h 244"/>
                <a:gd name="T84" fmla="*/ 124 w 144"/>
                <a:gd name="T85" fmla="*/ 16 h 244"/>
                <a:gd name="T86" fmla="*/ 120 w 144"/>
                <a:gd name="T87" fmla="*/ 16 h 244"/>
                <a:gd name="T88" fmla="*/ 120 w 144"/>
                <a:gd name="T89" fmla="*/ 16 h 244"/>
                <a:gd name="T90" fmla="*/ 120 w 144"/>
                <a:gd name="T91" fmla="*/ 8 h 244"/>
                <a:gd name="T92" fmla="*/ 120 w 144"/>
                <a:gd name="T93" fmla="*/ 0 h 244"/>
                <a:gd name="T94" fmla="*/ 120 w 144"/>
                <a:gd name="T95" fmla="*/ 0 h 244"/>
                <a:gd name="T96" fmla="*/ 130 w 144"/>
                <a:gd name="T97" fmla="*/ 2 h 244"/>
                <a:gd name="T98" fmla="*/ 138 w 144"/>
                <a:gd name="T99" fmla="*/ 6 h 244"/>
                <a:gd name="T100" fmla="*/ 142 w 144"/>
                <a:gd name="T101" fmla="*/ 14 h 244"/>
                <a:gd name="T102" fmla="*/ 144 w 144"/>
                <a:gd name="T103" fmla="*/ 24 h 244"/>
                <a:gd name="T104" fmla="*/ 144 w 144"/>
                <a:gd name="T105" fmla="*/ 24 h 244"/>
                <a:gd name="T106" fmla="*/ 144 w 144"/>
                <a:gd name="T107" fmla="*/ 218 h 244"/>
                <a:gd name="T108" fmla="*/ 144 w 144"/>
                <a:gd name="T109" fmla="*/ 218 h 244"/>
                <a:gd name="T110" fmla="*/ 142 w 144"/>
                <a:gd name="T111" fmla="*/ 228 h 244"/>
                <a:gd name="T112" fmla="*/ 138 w 144"/>
                <a:gd name="T113" fmla="*/ 236 h 244"/>
                <a:gd name="T114" fmla="*/ 130 w 144"/>
                <a:gd name="T115" fmla="*/ 242 h 244"/>
                <a:gd name="T116" fmla="*/ 120 w 144"/>
                <a:gd name="T117" fmla="*/ 244 h 244"/>
                <a:gd name="T118" fmla="*/ 120 w 144"/>
                <a:gd name="T119" fmla="*/ 244 h 244"/>
                <a:gd name="T120" fmla="*/ 24 w 144"/>
                <a:gd name="T121" fmla="*/ 244 h 244"/>
                <a:gd name="T122" fmla="*/ 24 w 144"/>
                <a:gd name="T123"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4" h="244">
                  <a:moveTo>
                    <a:pt x="24" y="244"/>
                  </a:moveTo>
                  <a:lnTo>
                    <a:pt x="24" y="244"/>
                  </a:lnTo>
                  <a:lnTo>
                    <a:pt x="14" y="242"/>
                  </a:lnTo>
                  <a:lnTo>
                    <a:pt x="6" y="236"/>
                  </a:lnTo>
                  <a:lnTo>
                    <a:pt x="2" y="228"/>
                  </a:lnTo>
                  <a:lnTo>
                    <a:pt x="0" y="218"/>
                  </a:lnTo>
                  <a:lnTo>
                    <a:pt x="0" y="218"/>
                  </a:lnTo>
                  <a:lnTo>
                    <a:pt x="0" y="24"/>
                  </a:lnTo>
                  <a:lnTo>
                    <a:pt x="0" y="24"/>
                  </a:lnTo>
                  <a:lnTo>
                    <a:pt x="2" y="14"/>
                  </a:lnTo>
                  <a:lnTo>
                    <a:pt x="6" y="6"/>
                  </a:lnTo>
                  <a:lnTo>
                    <a:pt x="14" y="2"/>
                  </a:lnTo>
                  <a:lnTo>
                    <a:pt x="24" y="0"/>
                  </a:lnTo>
                  <a:lnTo>
                    <a:pt x="24" y="0"/>
                  </a:lnTo>
                  <a:lnTo>
                    <a:pt x="120" y="0"/>
                  </a:lnTo>
                  <a:lnTo>
                    <a:pt x="120" y="8"/>
                  </a:lnTo>
                  <a:lnTo>
                    <a:pt x="120" y="16"/>
                  </a:lnTo>
                  <a:lnTo>
                    <a:pt x="24" y="16"/>
                  </a:lnTo>
                  <a:lnTo>
                    <a:pt x="24" y="16"/>
                  </a:lnTo>
                  <a:lnTo>
                    <a:pt x="22" y="16"/>
                  </a:lnTo>
                  <a:lnTo>
                    <a:pt x="18" y="18"/>
                  </a:lnTo>
                  <a:lnTo>
                    <a:pt x="16" y="20"/>
                  </a:lnTo>
                  <a:lnTo>
                    <a:pt x="16" y="24"/>
                  </a:lnTo>
                  <a:lnTo>
                    <a:pt x="16" y="24"/>
                  </a:lnTo>
                  <a:lnTo>
                    <a:pt x="16" y="218"/>
                  </a:lnTo>
                  <a:lnTo>
                    <a:pt x="16" y="218"/>
                  </a:lnTo>
                  <a:lnTo>
                    <a:pt x="16" y="222"/>
                  </a:lnTo>
                  <a:lnTo>
                    <a:pt x="18" y="224"/>
                  </a:lnTo>
                  <a:lnTo>
                    <a:pt x="22" y="226"/>
                  </a:lnTo>
                  <a:lnTo>
                    <a:pt x="24" y="228"/>
                  </a:lnTo>
                  <a:lnTo>
                    <a:pt x="24" y="228"/>
                  </a:lnTo>
                  <a:lnTo>
                    <a:pt x="120" y="228"/>
                  </a:lnTo>
                  <a:lnTo>
                    <a:pt x="120" y="228"/>
                  </a:lnTo>
                  <a:lnTo>
                    <a:pt x="124" y="226"/>
                  </a:lnTo>
                  <a:lnTo>
                    <a:pt x="126" y="224"/>
                  </a:lnTo>
                  <a:lnTo>
                    <a:pt x="128" y="222"/>
                  </a:lnTo>
                  <a:lnTo>
                    <a:pt x="128" y="218"/>
                  </a:lnTo>
                  <a:lnTo>
                    <a:pt x="128" y="218"/>
                  </a:lnTo>
                  <a:lnTo>
                    <a:pt x="128" y="24"/>
                  </a:lnTo>
                  <a:lnTo>
                    <a:pt x="128" y="24"/>
                  </a:lnTo>
                  <a:lnTo>
                    <a:pt x="128" y="20"/>
                  </a:lnTo>
                  <a:lnTo>
                    <a:pt x="126" y="18"/>
                  </a:lnTo>
                  <a:lnTo>
                    <a:pt x="124" y="16"/>
                  </a:lnTo>
                  <a:lnTo>
                    <a:pt x="120" y="16"/>
                  </a:lnTo>
                  <a:lnTo>
                    <a:pt x="120" y="16"/>
                  </a:lnTo>
                  <a:lnTo>
                    <a:pt x="120" y="8"/>
                  </a:lnTo>
                  <a:lnTo>
                    <a:pt x="120" y="0"/>
                  </a:lnTo>
                  <a:lnTo>
                    <a:pt x="120" y="0"/>
                  </a:lnTo>
                  <a:lnTo>
                    <a:pt x="130" y="2"/>
                  </a:lnTo>
                  <a:lnTo>
                    <a:pt x="138" y="6"/>
                  </a:lnTo>
                  <a:lnTo>
                    <a:pt x="142" y="14"/>
                  </a:lnTo>
                  <a:lnTo>
                    <a:pt x="144" y="24"/>
                  </a:lnTo>
                  <a:lnTo>
                    <a:pt x="144" y="24"/>
                  </a:lnTo>
                  <a:lnTo>
                    <a:pt x="144" y="218"/>
                  </a:lnTo>
                  <a:lnTo>
                    <a:pt x="144" y="218"/>
                  </a:lnTo>
                  <a:lnTo>
                    <a:pt x="142" y="228"/>
                  </a:lnTo>
                  <a:lnTo>
                    <a:pt x="138" y="236"/>
                  </a:lnTo>
                  <a:lnTo>
                    <a:pt x="130" y="242"/>
                  </a:lnTo>
                  <a:lnTo>
                    <a:pt x="120" y="244"/>
                  </a:lnTo>
                  <a:lnTo>
                    <a:pt x="120" y="244"/>
                  </a:lnTo>
                  <a:lnTo>
                    <a:pt x="24" y="244"/>
                  </a:lnTo>
                  <a:lnTo>
                    <a:pt x="24" y="244"/>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38" name="Freeform 235">
              <a:extLst>
                <a:ext uri="{FF2B5EF4-FFF2-40B4-BE49-F238E27FC236}">
                  <a16:creationId xmlns:a16="http://schemas.microsoft.com/office/drawing/2014/main" id="{946D5EA8-9F3F-4D77-8BFF-95F8AC880033}"/>
                </a:ext>
              </a:extLst>
            </p:cNvPr>
            <p:cNvSpPr>
              <a:spLocks/>
            </p:cNvSpPr>
            <p:nvPr/>
          </p:nvSpPr>
          <p:spPr bwMode="auto">
            <a:xfrm>
              <a:off x="15901080" y="3413810"/>
              <a:ext cx="79082" cy="129775"/>
            </a:xfrm>
            <a:custGeom>
              <a:avLst/>
              <a:gdLst>
                <a:gd name="T0" fmla="*/ 16 w 78"/>
                <a:gd name="T1" fmla="*/ 128 h 128"/>
                <a:gd name="T2" fmla="*/ 16 w 78"/>
                <a:gd name="T3" fmla="*/ 128 h 128"/>
                <a:gd name="T4" fmla="*/ 10 w 78"/>
                <a:gd name="T5" fmla="*/ 126 h 128"/>
                <a:gd name="T6" fmla="*/ 4 w 78"/>
                <a:gd name="T7" fmla="*/ 122 h 128"/>
                <a:gd name="T8" fmla="*/ 0 w 78"/>
                <a:gd name="T9" fmla="*/ 118 h 128"/>
                <a:gd name="T10" fmla="*/ 0 w 78"/>
                <a:gd name="T11" fmla="*/ 110 h 128"/>
                <a:gd name="T12" fmla="*/ 0 w 78"/>
                <a:gd name="T13" fmla="*/ 110 h 128"/>
                <a:gd name="T14" fmla="*/ 0 w 78"/>
                <a:gd name="T15" fmla="*/ 16 h 128"/>
                <a:gd name="T16" fmla="*/ 0 w 78"/>
                <a:gd name="T17" fmla="*/ 16 h 128"/>
                <a:gd name="T18" fmla="*/ 0 w 78"/>
                <a:gd name="T19" fmla="*/ 10 h 128"/>
                <a:gd name="T20" fmla="*/ 4 w 78"/>
                <a:gd name="T21" fmla="*/ 4 h 128"/>
                <a:gd name="T22" fmla="*/ 10 w 78"/>
                <a:gd name="T23" fmla="*/ 0 h 128"/>
                <a:gd name="T24" fmla="*/ 16 w 78"/>
                <a:gd name="T25" fmla="*/ 0 h 128"/>
                <a:gd name="T26" fmla="*/ 16 w 78"/>
                <a:gd name="T27" fmla="*/ 0 h 128"/>
                <a:gd name="T28" fmla="*/ 62 w 78"/>
                <a:gd name="T29" fmla="*/ 0 h 128"/>
                <a:gd name="T30" fmla="*/ 62 w 78"/>
                <a:gd name="T31" fmla="*/ 8 h 128"/>
                <a:gd name="T32" fmla="*/ 62 w 78"/>
                <a:gd name="T33" fmla="*/ 14 h 128"/>
                <a:gd name="T34" fmla="*/ 16 w 78"/>
                <a:gd name="T35" fmla="*/ 14 h 128"/>
                <a:gd name="T36" fmla="*/ 16 w 78"/>
                <a:gd name="T37" fmla="*/ 14 h 128"/>
                <a:gd name="T38" fmla="*/ 16 w 78"/>
                <a:gd name="T39" fmla="*/ 16 h 128"/>
                <a:gd name="T40" fmla="*/ 16 w 78"/>
                <a:gd name="T41" fmla="*/ 16 h 128"/>
                <a:gd name="T42" fmla="*/ 16 w 78"/>
                <a:gd name="T43" fmla="*/ 110 h 128"/>
                <a:gd name="T44" fmla="*/ 16 w 78"/>
                <a:gd name="T45" fmla="*/ 110 h 128"/>
                <a:gd name="T46" fmla="*/ 16 w 78"/>
                <a:gd name="T47" fmla="*/ 112 h 128"/>
                <a:gd name="T48" fmla="*/ 16 w 78"/>
                <a:gd name="T49" fmla="*/ 112 h 128"/>
                <a:gd name="T50" fmla="*/ 62 w 78"/>
                <a:gd name="T51" fmla="*/ 112 h 128"/>
                <a:gd name="T52" fmla="*/ 62 w 78"/>
                <a:gd name="T53" fmla="*/ 112 h 128"/>
                <a:gd name="T54" fmla="*/ 62 w 78"/>
                <a:gd name="T55" fmla="*/ 110 h 128"/>
                <a:gd name="T56" fmla="*/ 62 w 78"/>
                <a:gd name="T57" fmla="*/ 110 h 128"/>
                <a:gd name="T58" fmla="*/ 62 w 78"/>
                <a:gd name="T59" fmla="*/ 16 h 128"/>
                <a:gd name="T60" fmla="*/ 62 w 78"/>
                <a:gd name="T61" fmla="*/ 16 h 128"/>
                <a:gd name="T62" fmla="*/ 62 w 78"/>
                <a:gd name="T63" fmla="*/ 14 h 128"/>
                <a:gd name="T64" fmla="*/ 62 w 78"/>
                <a:gd name="T65" fmla="*/ 14 h 128"/>
                <a:gd name="T66" fmla="*/ 62 w 78"/>
                <a:gd name="T67" fmla="*/ 8 h 128"/>
                <a:gd name="T68" fmla="*/ 62 w 78"/>
                <a:gd name="T69" fmla="*/ 0 h 128"/>
                <a:gd name="T70" fmla="*/ 62 w 78"/>
                <a:gd name="T71" fmla="*/ 0 h 128"/>
                <a:gd name="T72" fmla="*/ 68 w 78"/>
                <a:gd name="T73" fmla="*/ 0 h 128"/>
                <a:gd name="T74" fmla="*/ 74 w 78"/>
                <a:gd name="T75" fmla="*/ 4 h 128"/>
                <a:gd name="T76" fmla="*/ 78 w 78"/>
                <a:gd name="T77" fmla="*/ 10 h 128"/>
                <a:gd name="T78" fmla="*/ 78 w 78"/>
                <a:gd name="T79" fmla="*/ 16 h 128"/>
                <a:gd name="T80" fmla="*/ 78 w 78"/>
                <a:gd name="T81" fmla="*/ 16 h 128"/>
                <a:gd name="T82" fmla="*/ 78 w 78"/>
                <a:gd name="T83" fmla="*/ 110 h 128"/>
                <a:gd name="T84" fmla="*/ 78 w 78"/>
                <a:gd name="T85" fmla="*/ 110 h 128"/>
                <a:gd name="T86" fmla="*/ 78 w 78"/>
                <a:gd name="T87" fmla="*/ 118 h 128"/>
                <a:gd name="T88" fmla="*/ 74 w 78"/>
                <a:gd name="T89" fmla="*/ 122 h 128"/>
                <a:gd name="T90" fmla="*/ 68 w 78"/>
                <a:gd name="T91" fmla="*/ 126 h 128"/>
                <a:gd name="T92" fmla="*/ 62 w 78"/>
                <a:gd name="T93" fmla="*/ 128 h 128"/>
                <a:gd name="T94" fmla="*/ 62 w 78"/>
                <a:gd name="T95" fmla="*/ 128 h 128"/>
                <a:gd name="T96" fmla="*/ 16 w 78"/>
                <a:gd name="T97" fmla="*/ 128 h 128"/>
                <a:gd name="T98" fmla="*/ 16 w 78"/>
                <a:gd name="T99"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8" h="128">
                  <a:moveTo>
                    <a:pt x="16" y="128"/>
                  </a:moveTo>
                  <a:lnTo>
                    <a:pt x="16" y="128"/>
                  </a:lnTo>
                  <a:lnTo>
                    <a:pt x="10" y="126"/>
                  </a:lnTo>
                  <a:lnTo>
                    <a:pt x="4" y="122"/>
                  </a:lnTo>
                  <a:lnTo>
                    <a:pt x="0" y="118"/>
                  </a:lnTo>
                  <a:lnTo>
                    <a:pt x="0" y="110"/>
                  </a:lnTo>
                  <a:lnTo>
                    <a:pt x="0" y="110"/>
                  </a:lnTo>
                  <a:lnTo>
                    <a:pt x="0" y="16"/>
                  </a:lnTo>
                  <a:lnTo>
                    <a:pt x="0" y="16"/>
                  </a:lnTo>
                  <a:lnTo>
                    <a:pt x="0" y="10"/>
                  </a:lnTo>
                  <a:lnTo>
                    <a:pt x="4" y="4"/>
                  </a:lnTo>
                  <a:lnTo>
                    <a:pt x="10" y="0"/>
                  </a:lnTo>
                  <a:lnTo>
                    <a:pt x="16" y="0"/>
                  </a:lnTo>
                  <a:lnTo>
                    <a:pt x="16" y="0"/>
                  </a:lnTo>
                  <a:lnTo>
                    <a:pt x="62" y="0"/>
                  </a:lnTo>
                  <a:lnTo>
                    <a:pt x="62" y="8"/>
                  </a:lnTo>
                  <a:lnTo>
                    <a:pt x="62" y="14"/>
                  </a:lnTo>
                  <a:lnTo>
                    <a:pt x="16" y="14"/>
                  </a:lnTo>
                  <a:lnTo>
                    <a:pt x="16" y="14"/>
                  </a:lnTo>
                  <a:lnTo>
                    <a:pt x="16" y="16"/>
                  </a:lnTo>
                  <a:lnTo>
                    <a:pt x="16" y="16"/>
                  </a:lnTo>
                  <a:lnTo>
                    <a:pt x="16" y="110"/>
                  </a:lnTo>
                  <a:lnTo>
                    <a:pt x="16" y="110"/>
                  </a:lnTo>
                  <a:lnTo>
                    <a:pt x="16" y="112"/>
                  </a:lnTo>
                  <a:lnTo>
                    <a:pt x="16" y="112"/>
                  </a:lnTo>
                  <a:lnTo>
                    <a:pt x="62" y="112"/>
                  </a:lnTo>
                  <a:lnTo>
                    <a:pt x="62" y="112"/>
                  </a:lnTo>
                  <a:lnTo>
                    <a:pt x="62" y="110"/>
                  </a:lnTo>
                  <a:lnTo>
                    <a:pt x="62" y="110"/>
                  </a:lnTo>
                  <a:lnTo>
                    <a:pt x="62" y="16"/>
                  </a:lnTo>
                  <a:lnTo>
                    <a:pt x="62" y="16"/>
                  </a:lnTo>
                  <a:lnTo>
                    <a:pt x="62" y="14"/>
                  </a:lnTo>
                  <a:lnTo>
                    <a:pt x="62" y="14"/>
                  </a:lnTo>
                  <a:lnTo>
                    <a:pt x="62" y="8"/>
                  </a:lnTo>
                  <a:lnTo>
                    <a:pt x="62" y="0"/>
                  </a:lnTo>
                  <a:lnTo>
                    <a:pt x="62" y="0"/>
                  </a:lnTo>
                  <a:lnTo>
                    <a:pt x="68" y="0"/>
                  </a:lnTo>
                  <a:lnTo>
                    <a:pt x="74" y="4"/>
                  </a:lnTo>
                  <a:lnTo>
                    <a:pt x="78" y="10"/>
                  </a:lnTo>
                  <a:lnTo>
                    <a:pt x="78" y="16"/>
                  </a:lnTo>
                  <a:lnTo>
                    <a:pt x="78" y="16"/>
                  </a:lnTo>
                  <a:lnTo>
                    <a:pt x="78" y="110"/>
                  </a:lnTo>
                  <a:lnTo>
                    <a:pt x="78" y="110"/>
                  </a:lnTo>
                  <a:lnTo>
                    <a:pt x="78" y="118"/>
                  </a:lnTo>
                  <a:lnTo>
                    <a:pt x="74" y="122"/>
                  </a:lnTo>
                  <a:lnTo>
                    <a:pt x="68" y="126"/>
                  </a:lnTo>
                  <a:lnTo>
                    <a:pt x="62" y="128"/>
                  </a:lnTo>
                  <a:lnTo>
                    <a:pt x="62" y="128"/>
                  </a:lnTo>
                  <a:lnTo>
                    <a:pt x="16" y="128"/>
                  </a:lnTo>
                  <a:lnTo>
                    <a:pt x="16" y="128"/>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39" name="Freeform 236">
              <a:extLst>
                <a:ext uri="{FF2B5EF4-FFF2-40B4-BE49-F238E27FC236}">
                  <a16:creationId xmlns:a16="http://schemas.microsoft.com/office/drawing/2014/main" id="{DE0EFBA2-D4C6-44A9-ABD2-90C3627FAED6}"/>
                </a:ext>
              </a:extLst>
            </p:cNvPr>
            <p:cNvSpPr>
              <a:spLocks/>
            </p:cNvSpPr>
            <p:nvPr/>
          </p:nvSpPr>
          <p:spPr bwMode="auto">
            <a:xfrm>
              <a:off x="16024772" y="3413810"/>
              <a:ext cx="81110" cy="129775"/>
            </a:xfrm>
            <a:custGeom>
              <a:avLst/>
              <a:gdLst>
                <a:gd name="T0" fmla="*/ 18 w 80"/>
                <a:gd name="T1" fmla="*/ 128 h 128"/>
                <a:gd name="T2" fmla="*/ 18 w 80"/>
                <a:gd name="T3" fmla="*/ 128 h 128"/>
                <a:gd name="T4" fmla="*/ 10 w 80"/>
                <a:gd name="T5" fmla="*/ 126 h 128"/>
                <a:gd name="T6" fmla="*/ 6 w 80"/>
                <a:gd name="T7" fmla="*/ 122 h 128"/>
                <a:gd name="T8" fmla="*/ 2 w 80"/>
                <a:gd name="T9" fmla="*/ 118 h 128"/>
                <a:gd name="T10" fmla="*/ 0 w 80"/>
                <a:gd name="T11" fmla="*/ 110 h 128"/>
                <a:gd name="T12" fmla="*/ 0 w 80"/>
                <a:gd name="T13" fmla="*/ 110 h 128"/>
                <a:gd name="T14" fmla="*/ 0 w 80"/>
                <a:gd name="T15" fmla="*/ 16 h 128"/>
                <a:gd name="T16" fmla="*/ 0 w 80"/>
                <a:gd name="T17" fmla="*/ 16 h 128"/>
                <a:gd name="T18" fmla="*/ 2 w 80"/>
                <a:gd name="T19" fmla="*/ 10 h 128"/>
                <a:gd name="T20" fmla="*/ 6 w 80"/>
                <a:gd name="T21" fmla="*/ 4 h 128"/>
                <a:gd name="T22" fmla="*/ 10 w 80"/>
                <a:gd name="T23" fmla="*/ 0 h 128"/>
                <a:gd name="T24" fmla="*/ 18 w 80"/>
                <a:gd name="T25" fmla="*/ 0 h 128"/>
                <a:gd name="T26" fmla="*/ 18 w 80"/>
                <a:gd name="T27" fmla="*/ 0 h 128"/>
                <a:gd name="T28" fmla="*/ 64 w 80"/>
                <a:gd name="T29" fmla="*/ 0 h 128"/>
                <a:gd name="T30" fmla="*/ 64 w 80"/>
                <a:gd name="T31" fmla="*/ 8 h 128"/>
                <a:gd name="T32" fmla="*/ 64 w 80"/>
                <a:gd name="T33" fmla="*/ 14 h 128"/>
                <a:gd name="T34" fmla="*/ 18 w 80"/>
                <a:gd name="T35" fmla="*/ 14 h 128"/>
                <a:gd name="T36" fmla="*/ 18 w 80"/>
                <a:gd name="T37" fmla="*/ 14 h 128"/>
                <a:gd name="T38" fmla="*/ 16 w 80"/>
                <a:gd name="T39" fmla="*/ 16 h 128"/>
                <a:gd name="T40" fmla="*/ 16 w 80"/>
                <a:gd name="T41" fmla="*/ 16 h 128"/>
                <a:gd name="T42" fmla="*/ 16 w 80"/>
                <a:gd name="T43" fmla="*/ 110 h 128"/>
                <a:gd name="T44" fmla="*/ 16 w 80"/>
                <a:gd name="T45" fmla="*/ 110 h 128"/>
                <a:gd name="T46" fmla="*/ 18 w 80"/>
                <a:gd name="T47" fmla="*/ 112 h 128"/>
                <a:gd name="T48" fmla="*/ 18 w 80"/>
                <a:gd name="T49" fmla="*/ 112 h 128"/>
                <a:gd name="T50" fmla="*/ 64 w 80"/>
                <a:gd name="T51" fmla="*/ 112 h 128"/>
                <a:gd name="T52" fmla="*/ 64 w 80"/>
                <a:gd name="T53" fmla="*/ 112 h 128"/>
                <a:gd name="T54" fmla="*/ 64 w 80"/>
                <a:gd name="T55" fmla="*/ 110 h 128"/>
                <a:gd name="T56" fmla="*/ 64 w 80"/>
                <a:gd name="T57" fmla="*/ 110 h 128"/>
                <a:gd name="T58" fmla="*/ 64 w 80"/>
                <a:gd name="T59" fmla="*/ 16 h 128"/>
                <a:gd name="T60" fmla="*/ 64 w 80"/>
                <a:gd name="T61" fmla="*/ 16 h 128"/>
                <a:gd name="T62" fmla="*/ 64 w 80"/>
                <a:gd name="T63" fmla="*/ 14 h 128"/>
                <a:gd name="T64" fmla="*/ 64 w 80"/>
                <a:gd name="T65" fmla="*/ 14 h 128"/>
                <a:gd name="T66" fmla="*/ 64 w 80"/>
                <a:gd name="T67" fmla="*/ 8 h 128"/>
                <a:gd name="T68" fmla="*/ 64 w 80"/>
                <a:gd name="T69" fmla="*/ 0 h 128"/>
                <a:gd name="T70" fmla="*/ 64 w 80"/>
                <a:gd name="T71" fmla="*/ 0 h 128"/>
                <a:gd name="T72" fmla="*/ 70 w 80"/>
                <a:gd name="T73" fmla="*/ 0 h 128"/>
                <a:gd name="T74" fmla="*/ 76 w 80"/>
                <a:gd name="T75" fmla="*/ 4 h 128"/>
                <a:gd name="T76" fmla="*/ 78 w 80"/>
                <a:gd name="T77" fmla="*/ 10 h 128"/>
                <a:gd name="T78" fmla="*/ 80 w 80"/>
                <a:gd name="T79" fmla="*/ 16 h 128"/>
                <a:gd name="T80" fmla="*/ 80 w 80"/>
                <a:gd name="T81" fmla="*/ 16 h 128"/>
                <a:gd name="T82" fmla="*/ 80 w 80"/>
                <a:gd name="T83" fmla="*/ 110 h 128"/>
                <a:gd name="T84" fmla="*/ 80 w 80"/>
                <a:gd name="T85" fmla="*/ 110 h 128"/>
                <a:gd name="T86" fmla="*/ 78 w 80"/>
                <a:gd name="T87" fmla="*/ 118 h 128"/>
                <a:gd name="T88" fmla="*/ 76 w 80"/>
                <a:gd name="T89" fmla="*/ 122 h 128"/>
                <a:gd name="T90" fmla="*/ 70 w 80"/>
                <a:gd name="T91" fmla="*/ 126 h 128"/>
                <a:gd name="T92" fmla="*/ 64 w 80"/>
                <a:gd name="T93" fmla="*/ 128 h 128"/>
                <a:gd name="T94" fmla="*/ 64 w 80"/>
                <a:gd name="T95" fmla="*/ 128 h 128"/>
                <a:gd name="T96" fmla="*/ 18 w 80"/>
                <a:gd name="T97" fmla="*/ 128 h 128"/>
                <a:gd name="T98" fmla="*/ 18 w 80"/>
                <a:gd name="T99"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0" h="128">
                  <a:moveTo>
                    <a:pt x="18" y="128"/>
                  </a:moveTo>
                  <a:lnTo>
                    <a:pt x="18" y="128"/>
                  </a:lnTo>
                  <a:lnTo>
                    <a:pt x="10" y="126"/>
                  </a:lnTo>
                  <a:lnTo>
                    <a:pt x="6" y="122"/>
                  </a:lnTo>
                  <a:lnTo>
                    <a:pt x="2" y="118"/>
                  </a:lnTo>
                  <a:lnTo>
                    <a:pt x="0" y="110"/>
                  </a:lnTo>
                  <a:lnTo>
                    <a:pt x="0" y="110"/>
                  </a:lnTo>
                  <a:lnTo>
                    <a:pt x="0" y="16"/>
                  </a:lnTo>
                  <a:lnTo>
                    <a:pt x="0" y="16"/>
                  </a:lnTo>
                  <a:lnTo>
                    <a:pt x="2" y="10"/>
                  </a:lnTo>
                  <a:lnTo>
                    <a:pt x="6" y="4"/>
                  </a:lnTo>
                  <a:lnTo>
                    <a:pt x="10" y="0"/>
                  </a:lnTo>
                  <a:lnTo>
                    <a:pt x="18" y="0"/>
                  </a:lnTo>
                  <a:lnTo>
                    <a:pt x="18" y="0"/>
                  </a:lnTo>
                  <a:lnTo>
                    <a:pt x="64" y="0"/>
                  </a:lnTo>
                  <a:lnTo>
                    <a:pt x="64" y="8"/>
                  </a:lnTo>
                  <a:lnTo>
                    <a:pt x="64" y="14"/>
                  </a:lnTo>
                  <a:lnTo>
                    <a:pt x="18" y="14"/>
                  </a:lnTo>
                  <a:lnTo>
                    <a:pt x="18" y="14"/>
                  </a:lnTo>
                  <a:lnTo>
                    <a:pt x="16" y="16"/>
                  </a:lnTo>
                  <a:lnTo>
                    <a:pt x="16" y="16"/>
                  </a:lnTo>
                  <a:lnTo>
                    <a:pt x="16" y="110"/>
                  </a:lnTo>
                  <a:lnTo>
                    <a:pt x="16" y="110"/>
                  </a:lnTo>
                  <a:lnTo>
                    <a:pt x="18" y="112"/>
                  </a:lnTo>
                  <a:lnTo>
                    <a:pt x="18" y="112"/>
                  </a:lnTo>
                  <a:lnTo>
                    <a:pt x="64" y="112"/>
                  </a:lnTo>
                  <a:lnTo>
                    <a:pt x="64" y="112"/>
                  </a:lnTo>
                  <a:lnTo>
                    <a:pt x="64" y="110"/>
                  </a:lnTo>
                  <a:lnTo>
                    <a:pt x="64" y="110"/>
                  </a:lnTo>
                  <a:lnTo>
                    <a:pt x="64" y="16"/>
                  </a:lnTo>
                  <a:lnTo>
                    <a:pt x="64" y="16"/>
                  </a:lnTo>
                  <a:lnTo>
                    <a:pt x="64" y="14"/>
                  </a:lnTo>
                  <a:lnTo>
                    <a:pt x="64" y="14"/>
                  </a:lnTo>
                  <a:lnTo>
                    <a:pt x="64" y="8"/>
                  </a:lnTo>
                  <a:lnTo>
                    <a:pt x="64" y="0"/>
                  </a:lnTo>
                  <a:lnTo>
                    <a:pt x="64" y="0"/>
                  </a:lnTo>
                  <a:lnTo>
                    <a:pt x="70" y="0"/>
                  </a:lnTo>
                  <a:lnTo>
                    <a:pt x="76" y="4"/>
                  </a:lnTo>
                  <a:lnTo>
                    <a:pt x="78" y="10"/>
                  </a:lnTo>
                  <a:lnTo>
                    <a:pt x="80" y="16"/>
                  </a:lnTo>
                  <a:lnTo>
                    <a:pt x="80" y="16"/>
                  </a:lnTo>
                  <a:lnTo>
                    <a:pt x="80" y="110"/>
                  </a:lnTo>
                  <a:lnTo>
                    <a:pt x="80" y="110"/>
                  </a:lnTo>
                  <a:lnTo>
                    <a:pt x="78" y="118"/>
                  </a:lnTo>
                  <a:lnTo>
                    <a:pt x="76" y="122"/>
                  </a:lnTo>
                  <a:lnTo>
                    <a:pt x="70" y="126"/>
                  </a:lnTo>
                  <a:lnTo>
                    <a:pt x="64" y="128"/>
                  </a:lnTo>
                  <a:lnTo>
                    <a:pt x="64" y="128"/>
                  </a:lnTo>
                  <a:lnTo>
                    <a:pt x="18" y="128"/>
                  </a:lnTo>
                  <a:lnTo>
                    <a:pt x="18" y="128"/>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40" name="Freeform 237">
              <a:extLst>
                <a:ext uri="{FF2B5EF4-FFF2-40B4-BE49-F238E27FC236}">
                  <a16:creationId xmlns:a16="http://schemas.microsoft.com/office/drawing/2014/main" id="{66743E64-8C32-4A9F-BF1D-BF111A68DB80}"/>
                </a:ext>
              </a:extLst>
            </p:cNvPr>
            <p:cNvSpPr>
              <a:spLocks/>
            </p:cNvSpPr>
            <p:nvPr/>
          </p:nvSpPr>
          <p:spPr bwMode="auto">
            <a:xfrm>
              <a:off x="17198834" y="3338784"/>
              <a:ext cx="320383" cy="48666"/>
            </a:xfrm>
            <a:custGeom>
              <a:avLst/>
              <a:gdLst>
                <a:gd name="T0" fmla="*/ 0 w 316"/>
                <a:gd name="T1" fmla="*/ 48 h 48"/>
                <a:gd name="T2" fmla="*/ 0 w 316"/>
                <a:gd name="T3" fmla="*/ 48 h 48"/>
                <a:gd name="T4" fmla="*/ 18 w 316"/>
                <a:gd name="T5" fmla="*/ 46 h 48"/>
                <a:gd name="T6" fmla="*/ 42 w 316"/>
                <a:gd name="T7" fmla="*/ 42 h 48"/>
                <a:gd name="T8" fmla="*/ 102 w 316"/>
                <a:gd name="T9" fmla="*/ 28 h 48"/>
                <a:gd name="T10" fmla="*/ 156 w 316"/>
                <a:gd name="T11" fmla="*/ 12 h 48"/>
                <a:gd name="T12" fmla="*/ 174 w 316"/>
                <a:gd name="T13" fmla="*/ 6 h 48"/>
                <a:gd name="T14" fmla="*/ 184 w 316"/>
                <a:gd name="T15" fmla="*/ 0 h 48"/>
                <a:gd name="T16" fmla="*/ 316 w 316"/>
                <a:gd name="T17" fmla="*/ 0 h 48"/>
                <a:gd name="T18" fmla="*/ 298 w 316"/>
                <a:gd name="T19" fmla="*/ 48 h 48"/>
                <a:gd name="T20" fmla="*/ 0 w 316"/>
                <a:gd name="T2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6" h="48">
                  <a:moveTo>
                    <a:pt x="0" y="48"/>
                  </a:moveTo>
                  <a:lnTo>
                    <a:pt x="0" y="48"/>
                  </a:lnTo>
                  <a:lnTo>
                    <a:pt x="18" y="46"/>
                  </a:lnTo>
                  <a:lnTo>
                    <a:pt x="42" y="42"/>
                  </a:lnTo>
                  <a:lnTo>
                    <a:pt x="102" y="28"/>
                  </a:lnTo>
                  <a:lnTo>
                    <a:pt x="156" y="12"/>
                  </a:lnTo>
                  <a:lnTo>
                    <a:pt x="174" y="6"/>
                  </a:lnTo>
                  <a:lnTo>
                    <a:pt x="184" y="0"/>
                  </a:lnTo>
                  <a:lnTo>
                    <a:pt x="316" y="0"/>
                  </a:lnTo>
                  <a:lnTo>
                    <a:pt x="298" y="48"/>
                  </a:lnTo>
                  <a:lnTo>
                    <a:pt x="0" y="4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41" name="Freeform 238">
              <a:extLst>
                <a:ext uri="{FF2B5EF4-FFF2-40B4-BE49-F238E27FC236}">
                  <a16:creationId xmlns:a16="http://schemas.microsoft.com/office/drawing/2014/main" id="{CCAE60BF-9CC4-4318-85DF-61B20388BCC2}"/>
                </a:ext>
              </a:extLst>
            </p:cNvPr>
            <p:cNvSpPr>
              <a:spLocks/>
            </p:cNvSpPr>
            <p:nvPr/>
          </p:nvSpPr>
          <p:spPr bwMode="auto">
            <a:xfrm>
              <a:off x="17190723" y="3330673"/>
              <a:ext cx="336605" cy="64888"/>
            </a:xfrm>
            <a:custGeom>
              <a:avLst/>
              <a:gdLst>
                <a:gd name="T0" fmla="*/ 302 w 332"/>
                <a:gd name="T1" fmla="*/ 62 h 64"/>
                <a:gd name="T2" fmla="*/ 298 w 332"/>
                <a:gd name="T3" fmla="*/ 58 h 64"/>
                <a:gd name="T4" fmla="*/ 298 w 332"/>
                <a:gd name="T5" fmla="*/ 52 h 64"/>
                <a:gd name="T6" fmla="*/ 312 w 332"/>
                <a:gd name="T7" fmla="*/ 16 h 64"/>
                <a:gd name="T8" fmla="*/ 196 w 332"/>
                <a:gd name="T9" fmla="*/ 16 h 64"/>
                <a:gd name="T10" fmla="*/ 166 w 332"/>
                <a:gd name="T11" fmla="*/ 28 h 64"/>
                <a:gd name="T12" fmla="*/ 166 w 332"/>
                <a:gd name="T13" fmla="*/ 28 h 64"/>
                <a:gd name="T14" fmla="*/ 110 w 332"/>
                <a:gd name="T15" fmla="*/ 44 h 64"/>
                <a:gd name="T16" fmla="*/ 52 w 332"/>
                <a:gd name="T17" fmla="*/ 58 h 64"/>
                <a:gd name="T18" fmla="*/ 8 w 332"/>
                <a:gd name="T19" fmla="*/ 64 h 64"/>
                <a:gd name="T20" fmla="*/ 8 w 332"/>
                <a:gd name="T21" fmla="*/ 64 h 64"/>
                <a:gd name="T22" fmla="*/ 4 w 332"/>
                <a:gd name="T23" fmla="*/ 60 h 64"/>
                <a:gd name="T24" fmla="*/ 0 w 332"/>
                <a:gd name="T25" fmla="*/ 56 h 64"/>
                <a:gd name="T26" fmla="*/ 0 w 332"/>
                <a:gd name="T27" fmla="*/ 56 h 64"/>
                <a:gd name="T28" fmla="*/ 4 w 332"/>
                <a:gd name="T29" fmla="*/ 50 h 64"/>
                <a:gd name="T30" fmla="*/ 8 w 332"/>
                <a:gd name="T31" fmla="*/ 48 h 64"/>
                <a:gd name="T32" fmla="*/ 8 w 332"/>
                <a:gd name="T33" fmla="*/ 48 h 64"/>
                <a:gd name="T34" fmla="*/ 78 w 332"/>
                <a:gd name="T35" fmla="*/ 36 h 64"/>
                <a:gd name="T36" fmla="*/ 162 w 332"/>
                <a:gd name="T37" fmla="*/ 12 h 64"/>
                <a:gd name="T38" fmla="*/ 162 w 332"/>
                <a:gd name="T39" fmla="*/ 12 h 64"/>
                <a:gd name="T40" fmla="*/ 188 w 332"/>
                <a:gd name="T41" fmla="*/ 2 h 64"/>
                <a:gd name="T42" fmla="*/ 188 w 332"/>
                <a:gd name="T43" fmla="*/ 2 h 64"/>
                <a:gd name="T44" fmla="*/ 192 w 332"/>
                <a:gd name="T45" fmla="*/ 0 h 64"/>
                <a:gd name="T46" fmla="*/ 324 w 332"/>
                <a:gd name="T47" fmla="*/ 0 h 64"/>
                <a:gd name="T48" fmla="*/ 328 w 332"/>
                <a:gd name="T49" fmla="*/ 0 h 64"/>
                <a:gd name="T50" fmla="*/ 330 w 332"/>
                <a:gd name="T51" fmla="*/ 4 h 64"/>
                <a:gd name="T52" fmla="*/ 332 w 332"/>
                <a:gd name="T53" fmla="*/ 6 h 64"/>
                <a:gd name="T54" fmla="*/ 332 w 332"/>
                <a:gd name="T55" fmla="*/ 10 h 64"/>
                <a:gd name="T56" fmla="*/ 312 w 332"/>
                <a:gd name="T57" fmla="*/ 58 h 64"/>
                <a:gd name="T58" fmla="*/ 306 w 332"/>
                <a:gd name="T59" fmla="*/ 64 h 64"/>
                <a:gd name="T60" fmla="*/ 306 w 332"/>
                <a:gd name="T61" fmla="*/ 64 h 64"/>
                <a:gd name="T62" fmla="*/ 302 w 332"/>
                <a:gd name="T63" fmla="*/ 6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2" h="64">
                  <a:moveTo>
                    <a:pt x="302" y="62"/>
                  </a:moveTo>
                  <a:lnTo>
                    <a:pt x="302" y="62"/>
                  </a:lnTo>
                  <a:lnTo>
                    <a:pt x="300" y="60"/>
                  </a:lnTo>
                  <a:lnTo>
                    <a:pt x="298" y="58"/>
                  </a:lnTo>
                  <a:lnTo>
                    <a:pt x="298" y="56"/>
                  </a:lnTo>
                  <a:lnTo>
                    <a:pt x="298" y="52"/>
                  </a:lnTo>
                  <a:lnTo>
                    <a:pt x="298" y="52"/>
                  </a:lnTo>
                  <a:lnTo>
                    <a:pt x="312" y="16"/>
                  </a:lnTo>
                  <a:lnTo>
                    <a:pt x="196" y="16"/>
                  </a:lnTo>
                  <a:lnTo>
                    <a:pt x="196" y="16"/>
                  </a:lnTo>
                  <a:lnTo>
                    <a:pt x="184" y="22"/>
                  </a:lnTo>
                  <a:lnTo>
                    <a:pt x="166" y="28"/>
                  </a:lnTo>
                  <a:lnTo>
                    <a:pt x="166" y="28"/>
                  </a:lnTo>
                  <a:lnTo>
                    <a:pt x="166" y="28"/>
                  </a:lnTo>
                  <a:lnTo>
                    <a:pt x="110" y="44"/>
                  </a:lnTo>
                  <a:lnTo>
                    <a:pt x="110" y="44"/>
                  </a:lnTo>
                  <a:lnTo>
                    <a:pt x="110" y="44"/>
                  </a:lnTo>
                  <a:lnTo>
                    <a:pt x="52" y="58"/>
                  </a:lnTo>
                  <a:lnTo>
                    <a:pt x="28" y="62"/>
                  </a:lnTo>
                  <a:lnTo>
                    <a:pt x="8" y="64"/>
                  </a:lnTo>
                  <a:lnTo>
                    <a:pt x="8" y="64"/>
                  </a:lnTo>
                  <a:lnTo>
                    <a:pt x="8" y="64"/>
                  </a:lnTo>
                  <a:lnTo>
                    <a:pt x="6" y="62"/>
                  </a:lnTo>
                  <a:lnTo>
                    <a:pt x="4" y="60"/>
                  </a:lnTo>
                  <a:lnTo>
                    <a:pt x="2" y="58"/>
                  </a:lnTo>
                  <a:lnTo>
                    <a:pt x="0" y="56"/>
                  </a:lnTo>
                  <a:lnTo>
                    <a:pt x="0" y="56"/>
                  </a:lnTo>
                  <a:lnTo>
                    <a:pt x="0" y="56"/>
                  </a:lnTo>
                  <a:lnTo>
                    <a:pt x="2" y="52"/>
                  </a:lnTo>
                  <a:lnTo>
                    <a:pt x="4" y="50"/>
                  </a:lnTo>
                  <a:lnTo>
                    <a:pt x="6" y="48"/>
                  </a:lnTo>
                  <a:lnTo>
                    <a:pt x="8" y="48"/>
                  </a:lnTo>
                  <a:lnTo>
                    <a:pt x="8" y="48"/>
                  </a:lnTo>
                  <a:lnTo>
                    <a:pt x="8" y="48"/>
                  </a:lnTo>
                  <a:lnTo>
                    <a:pt x="36" y="44"/>
                  </a:lnTo>
                  <a:lnTo>
                    <a:pt x="78" y="36"/>
                  </a:lnTo>
                  <a:lnTo>
                    <a:pt x="122" y="24"/>
                  </a:lnTo>
                  <a:lnTo>
                    <a:pt x="162" y="12"/>
                  </a:lnTo>
                  <a:lnTo>
                    <a:pt x="162" y="12"/>
                  </a:lnTo>
                  <a:lnTo>
                    <a:pt x="162" y="12"/>
                  </a:lnTo>
                  <a:lnTo>
                    <a:pt x="180" y="6"/>
                  </a:lnTo>
                  <a:lnTo>
                    <a:pt x="188" y="2"/>
                  </a:lnTo>
                  <a:lnTo>
                    <a:pt x="188" y="2"/>
                  </a:lnTo>
                  <a:lnTo>
                    <a:pt x="188" y="2"/>
                  </a:lnTo>
                  <a:lnTo>
                    <a:pt x="190" y="0"/>
                  </a:lnTo>
                  <a:lnTo>
                    <a:pt x="192" y="0"/>
                  </a:lnTo>
                  <a:lnTo>
                    <a:pt x="192" y="0"/>
                  </a:lnTo>
                  <a:lnTo>
                    <a:pt x="324" y="0"/>
                  </a:lnTo>
                  <a:lnTo>
                    <a:pt x="324" y="0"/>
                  </a:lnTo>
                  <a:lnTo>
                    <a:pt x="328" y="0"/>
                  </a:lnTo>
                  <a:lnTo>
                    <a:pt x="330" y="4"/>
                  </a:lnTo>
                  <a:lnTo>
                    <a:pt x="330" y="4"/>
                  </a:lnTo>
                  <a:lnTo>
                    <a:pt x="330" y="4"/>
                  </a:lnTo>
                  <a:lnTo>
                    <a:pt x="332" y="6"/>
                  </a:lnTo>
                  <a:lnTo>
                    <a:pt x="332" y="10"/>
                  </a:lnTo>
                  <a:lnTo>
                    <a:pt x="332" y="10"/>
                  </a:lnTo>
                  <a:lnTo>
                    <a:pt x="312" y="58"/>
                  </a:lnTo>
                  <a:lnTo>
                    <a:pt x="312" y="58"/>
                  </a:lnTo>
                  <a:lnTo>
                    <a:pt x="310" y="62"/>
                  </a:lnTo>
                  <a:lnTo>
                    <a:pt x="306" y="64"/>
                  </a:lnTo>
                  <a:lnTo>
                    <a:pt x="306" y="64"/>
                  </a:lnTo>
                  <a:lnTo>
                    <a:pt x="306" y="64"/>
                  </a:lnTo>
                  <a:lnTo>
                    <a:pt x="302" y="62"/>
                  </a:lnTo>
                  <a:lnTo>
                    <a:pt x="302" y="6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42" name="Freeform 239">
              <a:extLst>
                <a:ext uri="{FF2B5EF4-FFF2-40B4-BE49-F238E27FC236}">
                  <a16:creationId xmlns:a16="http://schemas.microsoft.com/office/drawing/2014/main" id="{4FAB62B9-51F2-45DB-ACC8-60C75A6A1F74}"/>
                </a:ext>
              </a:extLst>
            </p:cNvPr>
            <p:cNvSpPr>
              <a:spLocks/>
            </p:cNvSpPr>
            <p:nvPr/>
          </p:nvSpPr>
          <p:spPr bwMode="auto">
            <a:xfrm>
              <a:off x="15438755" y="3387450"/>
              <a:ext cx="2062212" cy="344716"/>
            </a:xfrm>
            <a:custGeom>
              <a:avLst/>
              <a:gdLst>
                <a:gd name="T0" fmla="*/ 0 w 2034"/>
                <a:gd name="T1" fmla="*/ 270 h 340"/>
                <a:gd name="T2" fmla="*/ 0 w 2034"/>
                <a:gd name="T3" fmla="*/ 270 h 340"/>
                <a:gd name="T4" fmla="*/ 0 w 2034"/>
                <a:gd name="T5" fmla="*/ 266 h 340"/>
                <a:gd name="T6" fmla="*/ 4 w 2034"/>
                <a:gd name="T7" fmla="*/ 260 h 340"/>
                <a:gd name="T8" fmla="*/ 10 w 2034"/>
                <a:gd name="T9" fmla="*/ 254 h 340"/>
                <a:gd name="T10" fmla="*/ 18 w 2034"/>
                <a:gd name="T11" fmla="*/ 248 h 340"/>
                <a:gd name="T12" fmla="*/ 42 w 2034"/>
                <a:gd name="T13" fmla="*/ 236 h 340"/>
                <a:gd name="T14" fmla="*/ 74 w 2034"/>
                <a:gd name="T15" fmla="*/ 226 h 340"/>
                <a:gd name="T16" fmla="*/ 114 w 2034"/>
                <a:gd name="T17" fmla="*/ 214 h 340"/>
                <a:gd name="T18" fmla="*/ 160 w 2034"/>
                <a:gd name="T19" fmla="*/ 202 h 340"/>
                <a:gd name="T20" fmla="*/ 214 w 2034"/>
                <a:gd name="T21" fmla="*/ 190 h 340"/>
                <a:gd name="T22" fmla="*/ 272 w 2034"/>
                <a:gd name="T23" fmla="*/ 178 h 340"/>
                <a:gd name="T24" fmla="*/ 404 w 2034"/>
                <a:gd name="T25" fmla="*/ 156 h 340"/>
                <a:gd name="T26" fmla="*/ 550 w 2034"/>
                <a:gd name="T27" fmla="*/ 134 h 340"/>
                <a:gd name="T28" fmla="*/ 708 w 2034"/>
                <a:gd name="T29" fmla="*/ 112 h 340"/>
                <a:gd name="T30" fmla="*/ 870 w 2034"/>
                <a:gd name="T31" fmla="*/ 90 h 340"/>
                <a:gd name="T32" fmla="*/ 1188 w 2034"/>
                <a:gd name="T33" fmla="*/ 54 h 340"/>
                <a:gd name="T34" fmla="*/ 1464 w 2034"/>
                <a:gd name="T35" fmla="*/ 26 h 340"/>
                <a:gd name="T36" fmla="*/ 1722 w 2034"/>
                <a:gd name="T37" fmla="*/ 0 h 340"/>
                <a:gd name="T38" fmla="*/ 1722 w 2034"/>
                <a:gd name="T39" fmla="*/ 0 h 340"/>
                <a:gd name="T40" fmla="*/ 2030 w 2034"/>
                <a:gd name="T41" fmla="*/ 0 h 340"/>
                <a:gd name="T42" fmla="*/ 2030 w 2034"/>
                <a:gd name="T43" fmla="*/ 0 h 340"/>
                <a:gd name="T44" fmla="*/ 2034 w 2034"/>
                <a:gd name="T45" fmla="*/ 0 h 340"/>
                <a:gd name="T46" fmla="*/ 2032 w 2034"/>
                <a:gd name="T47" fmla="*/ 2 h 340"/>
                <a:gd name="T48" fmla="*/ 2008 w 2034"/>
                <a:gd name="T49" fmla="*/ 14 h 340"/>
                <a:gd name="T50" fmla="*/ 1960 w 2034"/>
                <a:gd name="T51" fmla="*/ 30 h 340"/>
                <a:gd name="T52" fmla="*/ 1894 w 2034"/>
                <a:gd name="T53" fmla="*/ 52 h 340"/>
                <a:gd name="T54" fmla="*/ 1720 w 2034"/>
                <a:gd name="T55" fmla="*/ 106 h 340"/>
                <a:gd name="T56" fmla="*/ 1512 w 2034"/>
                <a:gd name="T57" fmla="*/ 166 h 340"/>
                <a:gd name="T58" fmla="*/ 1296 w 2034"/>
                <a:gd name="T59" fmla="*/ 228 h 340"/>
                <a:gd name="T60" fmla="*/ 1104 w 2034"/>
                <a:gd name="T61" fmla="*/ 282 h 340"/>
                <a:gd name="T62" fmla="*/ 962 w 2034"/>
                <a:gd name="T63" fmla="*/ 320 h 340"/>
                <a:gd name="T64" fmla="*/ 918 w 2034"/>
                <a:gd name="T65" fmla="*/ 330 h 340"/>
                <a:gd name="T66" fmla="*/ 898 w 2034"/>
                <a:gd name="T67" fmla="*/ 334 h 340"/>
                <a:gd name="T68" fmla="*/ 898 w 2034"/>
                <a:gd name="T69" fmla="*/ 334 h 340"/>
                <a:gd name="T70" fmla="*/ 740 w 2034"/>
                <a:gd name="T71" fmla="*/ 338 h 340"/>
                <a:gd name="T72" fmla="*/ 596 w 2034"/>
                <a:gd name="T73" fmla="*/ 340 h 340"/>
                <a:gd name="T74" fmla="*/ 434 w 2034"/>
                <a:gd name="T75" fmla="*/ 338 h 340"/>
                <a:gd name="T76" fmla="*/ 352 w 2034"/>
                <a:gd name="T77" fmla="*/ 336 h 340"/>
                <a:gd name="T78" fmla="*/ 272 w 2034"/>
                <a:gd name="T79" fmla="*/ 332 h 340"/>
                <a:gd name="T80" fmla="*/ 200 w 2034"/>
                <a:gd name="T81" fmla="*/ 328 h 340"/>
                <a:gd name="T82" fmla="*/ 134 w 2034"/>
                <a:gd name="T83" fmla="*/ 322 h 340"/>
                <a:gd name="T84" fmla="*/ 78 w 2034"/>
                <a:gd name="T85" fmla="*/ 312 h 340"/>
                <a:gd name="T86" fmla="*/ 56 w 2034"/>
                <a:gd name="T87" fmla="*/ 306 h 340"/>
                <a:gd name="T88" fmla="*/ 36 w 2034"/>
                <a:gd name="T89" fmla="*/ 300 h 340"/>
                <a:gd name="T90" fmla="*/ 20 w 2034"/>
                <a:gd name="T91" fmla="*/ 294 h 340"/>
                <a:gd name="T92" fmla="*/ 8 w 2034"/>
                <a:gd name="T93" fmla="*/ 288 h 340"/>
                <a:gd name="T94" fmla="*/ 2 w 2034"/>
                <a:gd name="T95" fmla="*/ 280 h 340"/>
                <a:gd name="T96" fmla="*/ 0 w 2034"/>
                <a:gd name="T97" fmla="*/ 276 h 340"/>
                <a:gd name="T98" fmla="*/ 0 w 2034"/>
                <a:gd name="T99" fmla="*/ 270 h 340"/>
                <a:gd name="T100" fmla="*/ 0 w 2034"/>
                <a:gd name="T101" fmla="*/ 27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34" h="340">
                  <a:moveTo>
                    <a:pt x="0" y="270"/>
                  </a:moveTo>
                  <a:lnTo>
                    <a:pt x="0" y="270"/>
                  </a:lnTo>
                  <a:lnTo>
                    <a:pt x="0" y="266"/>
                  </a:lnTo>
                  <a:lnTo>
                    <a:pt x="4" y="260"/>
                  </a:lnTo>
                  <a:lnTo>
                    <a:pt x="10" y="254"/>
                  </a:lnTo>
                  <a:lnTo>
                    <a:pt x="18" y="248"/>
                  </a:lnTo>
                  <a:lnTo>
                    <a:pt x="42" y="236"/>
                  </a:lnTo>
                  <a:lnTo>
                    <a:pt x="74" y="226"/>
                  </a:lnTo>
                  <a:lnTo>
                    <a:pt x="114" y="214"/>
                  </a:lnTo>
                  <a:lnTo>
                    <a:pt x="160" y="202"/>
                  </a:lnTo>
                  <a:lnTo>
                    <a:pt x="214" y="190"/>
                  </a:lnTo>
                  <a:lnTo>
                    <a:pt x="272" y="178"/>
                  </a:lnTo>
                  <a:lnTo>
                    <a:pt x="404" y="156"/>
                  </a:lnTo>
                  <a:lnTo>
                    <a:pt x="550" y="134"/>
                  </a:lnTo>
                  <a:lnTo>
                    <a:pt x="708" y="112"/>
                  </a:lnTo>
                  <a:lnTo>
                    <a:pt x="870" y="90"/>
                  </a:lnTo>
                  <a:lnTo>
                    <a:pt x="1188" y="54"/>
                  </a:lnTo>
                  <a:lnTo>
                    <a:pt x="1464" y="26"/>
                  </a:lnTo>
                  <a:lnTo>
                    <a:pt x="1722" y="0"/>
                  </a:lnTo>
                  <a:lnTo>
                    <a:pt x="1722" y="0"/>
                  </a:lnTo>
                  <a:lnTo>
                    <a:pt x="2030" y="0"/>
                  </a:lnTo>
                  <a:lnTo>
                    <a:pt x="2030" y="0"/>
                  </a:lnTo>
                  <a:lnTo>
                    <a:pt x="2034" y="0"/>
                  </a:lnTo>
                  <a:lnTo>
                    <a:pt x="2032" y="2"/>
                  </a:lnTo>
                  <a:lnTo>
                    <a:pt x="2008" y="14"/>
                  </a:lnTo>
                  <a:lnTo>
                    <a:pt x="1960" y="30"/>
                  </a:lnTo>
                  <a:lnTo>
                    <a:pt x="1894" y="52"/>
                  </a:lnTo>
                  <a:lnTo>
                    <a:pt x="1720" y="106"/>
                  </a:lnTo>
                  <a:lnTo>
                    <a:pt x="1512" y="166"/>
                  </a:lnTo>
                  <a:lnTo>
                    <a:pt x="1296" y="228"/>
                  </a:lnTo>
                  <a:lnTo>
                    <a:pt x="1104" y="282"/>
                  </a:lnTo>
                  <a:lnTo>
                    <a:pt x="962" y="320"/>
                  </a:lnTo>
                  <a:lnTo>
                    <a:pt x="918" y="330"/>
                  </a:lnTo>
                  <a:lnTo>
                    <a:pt x="898" y="334"/>
                  </a:lnTo>
                  <a:lnTo>
                    <a:pt x="898" y="334"/>
                  </a:lnTo>
                  <a:lnTo>
                    <a:pt x="740" y="338"/>
                  </a:lnTo>
                  <a:lnTo>
                    <a:pt x="596" y="340"/>
                  </a:lnTo>
                  <a:lnTo>
                    <a:pt x="434" y="338"/>
                  </a:lnTo>
                  <a:lnTo>
                    <a:pt x="352" y="336"/>
                  </a:lnTo>
                  <a:lnTo>
                    <a:pt x="272" y="332"/>
                  </a:lnTo>
                  <a:lnTo>
                    <a:pt x="200" y="328"/>
                  </a:lnTo>
                  <a:lnTo>
                    <a:pt x="134" y="322"/>
                  </a:lnTo>
                  <a:lnTo>
                    <a:pt x="78" y="312"/>
                  </a:lnTo>
                  <a:lnTo>
                    <a:pt x="56" y="306"/>
                  </a:lnTo>
                  <a:lnTo>
                    <a:pt x="36" y="300"/>
                  </a:lnTo>
                  <a:lnTo>
                    <a:pt x="20" y="294"/>
                  </a:lnTo>
                  <a:lnTo>
                    <a:pt x="8" y="288"/>
                  </a:lnTo>
                  <a:lnTo>
                    <a:pt x="2" y="280"/>
                  </a:lnTo>
                  <a:lnTo>
                    <a:pt x="0" y="276"/>
                  </a:lnTo>
                  <a:lnTo>
                    <a:pt x="0" y="270"/>
                  </a:lnTo>
                  <a:lnTo>
                    <a:pt x="0" y="27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43" name="Freeform 240">
              <a:extLst>
                <a:ext uri="{FF2B5EF4-FFF2-40B4-BE49-F238E27FC236}">
                  <a16:creationId xmlns:a16="http://schemas.microsoft.com/office/drawing/2014/main" id="{1257116C-5A10-4672-81BE-8BE340B0E67A}"/>
                </a:ext>
              </a:extLst>
            </p:cNvPr>
            <p:cNvSpPr>
              <a:spLocks noEditPoints="1"/>
            </p:cNvSpPr>
            <p:nvPr/>
          </p:nvSpPr>
          <p:spPr bwMode="auto">
            <a:xfrm>
              <a:off x="15430644" y="3379339"/>
              <a:ext cx="2078434" cy="360938"/>
            </a:xfrm>
            <a:custGeom>
              <a:avLst/>
              <a:gdLst>
                <a:gd name="T0" fmla="*/ 34 w 2050"/>
                <a:gd name="T1" fmla="*/ 314 h 356"/>
                <a:gd name="T2" fmla="*/ 4 w 2050"/>
                <a:gd name="T3" fmla="*/ 294 h 356"/>
                <a:gd name="T4" fmla="*/ 0 w 2050"/>
                <a:gd name="T5" fmla="*/ 278 h 356"/>
                <a:gd name="T6" fmla="*/ 6 w 2050"/>
                <a:gd name="T7" fmla="*/ 262 h 356"/>
                <a:gd name="T8" fmla="*/ 22 w 2050"/>
                <a:gd name="T9" fmla="*/ 250 h 356"/>
                <a:gd name="T10" fmla="*/ 78 w 2050"/>
                <a:gd name="T11" fmla="*/ 226 h 356"/>
                <a:gd name="T12" fmla="*/ 116 w 2050"/>
                <a:gd name="T13" fmla="*/ 216 h 356"/>
                <a:gd name="T14" fmla="*/ 270 w 2050"/>
                <a:gd name="T15" fmla="*/ 180 h 356"/>
                <a:gd name="T16" fmla="*/ 398 w 2050"/>
                <a:gd name="T17" fmla="*/ 158 h 356"/>
                <a:gd name="T18" fmla="*/ 856 w 2050"/>
                <a:gd name="T19" fmla="*/ 94 h 356"/>
                <a:gd name="T20" fmla="*/ 1166 w 2050"/>
                <a:gd name="T21" fmla="*/ 58 h 356"/>
                <a:gd name="T22" fmla="*/ 1728 w 2050"/>
                <a:gd name="T23" fmla="*/ 0 h 356"/>
                <a:gd name="T24" fmla="*/ 1730 w 2050"/>
                <a:gd name="T25" fmla="*/ 0 h 356"/>
                <a:gd name="T26" fmla="*/ 1730 w 2050"/>
                <a:gd name="T27" fmla="*/ 0 h 356"/>
                <a:gd name="T28" fmla="*/ 1730 w 2050"/>
                <a:gd name="T29" fmla="*/ 0 h 356"/>
                <a:gd name="T30" fmla="*/ 1732 w 2050"/>
                <a:gd name="T31" fmla="*/ 0 h 356"/>
                <a:gd name="T32" fmla="*/ 2038 w 2050"/>
                <a:gd name="T33" fmla="*/ 0 h 356"/>
                <a:gd name="T34" fmla="*/ 2042 w 2050"/>
                <a:gd name="T35" fmla="*/ 0 h 356"/>
                <a:gd name="T36" fmla="*/ 2050 w 2050"/>
                <a:gd name="T37" fmla="*/ 8 h 356"/>
                <a:gd name="T38" fmla="*/ 2048 w 2050"/>
                <a:gd name="T39" fmla="*/ 14 h 356"/>
                <a:gd name="T40" fmla="*/ 2044 w 2050"/>
                <a:gd name="T41" fmla="*/ 16 h 356"/>
                <a:gd name="T42" fmla="*/ 2038 w 2050"/>
                <a:gd name="T43" fmla="*/ 20 h 356"/>
                <a:gd name="T44" fmla="*/ 2018 w 2050"/>
                <a:gd name="T45" fmla="*/ 30 h 356"/>
                <a:gd name="T46" fmla="*/ 1942 w 2050"/>
                <a:gd name="T47" fmla="*/ 54 h 356"/>
                <a:gd name="T48" fmla="*/ 1696 w 2050"/>
                <a:gd name="T49" fmla="*/ 132 h 356"/>
                <a:gd name="T50" fmla="*/ 1102 w 2050"/>
                <a:gd name="T51" fmla="*/ 300 h 356"/>
                <a:gd name="T52" fmla="*/ 968 w 2050"/>
                <a:gd name="T53" fmla="*/ 336 h 356"/>
                <a:gd name="T54" fmla="*/ 906 w 2050"/>
                <a:gd name="T55" fmla="*/ 350 h 356"/>
                <a:gd name="T56" fmla="*/ 692 w 2050"/>
                <a:gd name="T57" fmla="*/ 354 h 356"/>
                <a:gd name="T58" fmla="*/ 570 w 2050"/>
                <a:gd name="T59" fmla="*/ 356 h 356"/>
                <a:gd name="T60" fmla="*/ 280 w 2050"/>
                <a:gd name="T61" fmla="*/ 348 h 356"/>
                <a:gd name="T62" fmla="*/ 100 w 2050"/>
                <a:gd name="T63" fmla="*/ 330 h 356"/>
                <a:gd name="T64" fmla="*/ 62 w 2050"/>
                <a:gd name="T65" fmla="*/ 306 h 356"/>
                <a:gd name="T66" fmla="*/ 120 w 2050"/>
                <a:gd name="T67" fmla="*/ 318 h 356"/>
                <a:gd name="T68" fmla="*/ 194 w 2050"/>
                <a:gd name="T69" fmla="*/ 326 h 356"/>
                <a:gd name="T70" fmla="*/ 474 w 2050"/>
                <a:gd name="T71" fmla="*/ 338 h 356"/>
                <a:gd name="T72" fmla="*/ 570 w 2050"/>
                <a:gd name="T73" fmla="*/ 340 h 356"/>
                <a:gd name="T74" fmla="*/ 906 w 2050"/>
                <a:gd name="T75" fmla="*/ 334 h 356"/>
                <a:gd name="T76" fmla="*/ 950 w 2050"/>
                <a:gd name="T77" fmla="*/ 324 h 356"/>
                <a:gd name="T78" fmla="*/ 1054 w 2050"/>
                <a:gd name="T79" fmla="*/ 298 h 356"/>
                <a:gd name="T80" fmla="*/ 1370 w 2050"/>
                <a:gd name="T81" fmla="*/ 210 h 356"/>
                <a:gd name="T82" fmla="*/ 1872 w 2050"/>
                <a:gd name="T83" fmla="*/ 60 h 356"/>
                <a:gd name="T84" fmla="*/ 1982 w 2050"/>
                <a:gd name="T85" fmla="*/ 26 h 356"/>
                <a:gd name="T86" fmla="*/ 2010 w 2050"/>
                <a:gd name="T87" fmla="*/ 16 h 356"/>
                <a:gd name="T88" fmla="*/ 1732 w 2050"/>
                <a:gd name="T89" fmla="*/ 16 h 356"/>
                <a:gd name="T90" fmla="*/ 1732 w 2050"/>
                <a:gd name="T91" fmla="*/ 16 h 356"/>
                <a:gd name="T92" fmla="*/ 1728 w 2050"/>
                <a:gd name="T93" fmla="*/ 16 h 356"/>
                <a:gd name="T94" fmla="*/ 1714 w 2050"/>
                <a:gd name="T95" fmla="*/ 16 h 356"/>
                <a:gd name="T96" fmla="*/ 1666 w 2050"/>
                <a:gd name="T97" fmla="*/ 22 h 356"/>
                <a:gd name="T98" fmla="*/ 1492 w 2050"/>
                <a:gd name="T99" fmla="*/ 38 h 356"/>
                <a:gd name="T100" fmla="*/ 950 w 2050"/>
                <a:gd name="T101" fmla="*/ 98 h 356"/>
                <a:gd name="T102" fmla="*/ 650 w 2050"/>
                <a:gd name="T103" fmla="*/ 136 h 356"/>
                <a:gd name="T104" fmla="*/ 256 w 2050"/>
                <a:gd name="T105" fmla="*/ 200 h 356"/>
                <a:gd name="T106" fmla="*/ 80 w 2050"/>
                <a:gd name="T107" fmla="*/ 242 h 356"/>
                <a:gd name="T108" fmla="*/ 30 w 2050"/>
                <a:gd name="T109" fmla="*/ 264 h 356"/>
                <a:gd name="T110" fmla="*/ 18 w 2050"/>
                <a:gd name="T111" fmla="*/ 272 h 356"/>
                <a:gd name="T112" fmla="*/ 16 w 2050"/>
                <a:gd name="T113" fmla="*/ 278 h 356"/>
                <a:gd name="T114" fmla="*/ 18 w 2050"/>
                <a:gd name="T115" fmla="*/ 284 h 356"/>
                <a:gd name="T116" fmla="*/ 62 w 2050"/>
                <a:gd name="T117" fmla="*/ 306 h 356"/>
                <a:gd name="T118" fmla="*/ 1726 w 2050"/>
                <a:gd name="T119" fmla="*/ 0 h 356"/>
                <a:gd name="T120" fmla="*/ 1726 w 2050"/>
                <a:gd name="T121"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50" h="356">
                  <a:moveTo>
                    <a:pt x="58" y="322"/>
                  </a:moveTo>
                  <a:lnTo>
                    <a:pt x="58" y="322"/>
                  </a:lnTo>
                  <a:lnTo>
                    <a:pt x="34" y="314"/>
                  </a:lnTo>
                  <a:lnTo>
                    <a:pt x="16" y="304"/>
                  </a:lnTo>
                  <a:lnTo>
                    <a:pt x="10" y="300"/>
                  </a:lnTo>
                  <a:lnTo>
                    <a:pt x="4" y="294"/>
                  </a:lnTo>
                  <a:lnTo>
                    <a:pt x="0" y="286"/>
                  </a:lnTo>
                  <a:lnTo>
                    <a:pt x="0" y="278"/>
                  </a:lnTo>
                  <a:lnTo>
                    <a:pt x="0" y="278"/>
                  </a:lnTo>
                  <a:lnTo>
                    <a:pt x="0" y="278"/>
                  </a:lnTo>
                  <a:lnTo>
                    <a:pt x="2" y="270"/>
                  </a:lnTo>
                  <a:lnTo>
                    <a:pt x="6" y="262"/>
                  </a:lnTo>
                  <a:lnTo>
                    <a:pt x="14" y="256"/>
                  </a:lnTo>
                  <a:lnTo>
                    <a:pt x="22" y="250"/>
                  </a:lnTo>
                  <a:lnTo>
                    <a:pt x="22" y="250"/>
                  </a:lnTo>
                  <a:lnTo>
                    <a:pt x="22" y="250"/>
                  </a:lnTo>
                  <a:lnTo>
                    <a:pt x="46" y="238"/>
                  </a:lnTo>
                  <a:lnTo>
                    <a:pt x="78" y="226"/>
                  </a:lnTo>
                  <a:lnTo>
                    <a:pt x="78" y="226"/>
                  </a:lnTo>
                  <a:lnTo>
                    <a:pt x="78" y="226"/>
                  </a:lnTo>
                  <a:lnTo>
                    <a:pt x="116" y="216"/>
                  </a:lnTo>
                  <a:lnTo>
                    <a:pt x="162" y="204"/>
                  </a:lnTo>
                  <a:lnTo>
                    <a:pt x="214" y="192"/>
                  </a:lnTo>
                  <a:lnTo>
                    <a:pt x="270" y="180"/>
                  </a:lnTo>
                  <a:lnTo>
                    <a:pt x="270" y="180"/>
                  </a:lnTo>
                  <a:lnTo>
                    <a:pt x="270" y="180"/>
                  </a:lnTo>
                  <a:lnTo>
                    <a:pt x="398" y="158"/>
                  </a:lnTo>
                  <a:lnTo>
                    <a:pt x="542" y="136"/>
                  </a:lnTo>
                  <a:lnTo>
                    <a:pt x="696" y="114"/>
                  </a:lnTo>
                  <a:lnTo>
                    <a:pt x="856" y="94"/>
                  </a:lnTo>
                  <a:lnTo>
                    <a:pt x="856" y="94"/>
                  </a:lnTo>
                  <a:lnTo>
                    <a:pt x="856" y="94"/>
                  </a:lnTo>
                  <a:lnTo>
                    <a:pt x="1166" y="58"/>
                  </a:lnTo>
                  <a:lnTo>
                    <a:pt x="1440" y="28"/>
                  </a:lnTo>
                  <a:lnTo>
                    <a:pt x="1728" y="0"/>
                  </a:lnTo>
                  <a:lnTo>
                    <a:pt x="1728" y="0"/>
                  </a:lnTo>
                  <a:lnTo>
                    <a:pt x="1728" y="0"/>
                  </a:lnTo>
                  <a:lnTo>
                    <a:pt x="1730" y="0"/>
                  </a:lnTo>
                  <a:lnTo>
                    <a:pt x="1730" y="0"/>
                  </a:lnTo>
                  <a:lnTo>
                    <a:pt x="1730" y="0"/>
                  </a:lnTo>
                  <a:lnTo>
                    <a:pt x="1730" y="0"/>
                  </a:lnTo>
                  <a:lnTo>
                    <a:pt x="1730" y="0"/>
                  </a:lnTo>
                  <a:lnTo>
                    <a:pt x="1730" y="0"/>
                  </a:lnTo>
                  <a:lnTo>
                    <a:pt x="1730" y="0"/>
                  </a:lnTo>
                  <a:lnTo>
                    <a:pt x="1730" y="0"/>
                  </a:lnTo>
                  <a:lnTo>
                    <a:pt x="1732" y="0"/>
                  </a:lnTo>
                  <a:lnTo>
                    <a:pt x="1732" y="0"/>
                  </a:lnTo>
                  <a:lnTo>
                    <a:pt x="1732" y="0"/>
                  </a:lnTo>
                  <a:lnTo>
                    <a:pt x="2038" y="0"/>
                  </a:lnTo>
                  <a:lnTo>
                    <a:pt x="2038" y="0"/>
                  </a:lnTo>
                  <a:lnTo>
                    <a:pt x="2038" y="0"/>
                  </a:lnTo>
                  <a:lnTo>
                    <a:pt x="2042" y="0"/>
                  </a:lnTo>
                  <a:lnTo>
                    <a:pt x="2042" y="0"/>
                  </a:lnTo>
                  <a:lnTo>
                    <a:pt x="2042" y="0"/>
                  </a:lnTo>
                  <a:lnTo>
                    <a:pt x="2046" y="2"/>
                  </a:lnTo>
                  <a:lnTo>
                    <a:pt x="2048" y="4"/>
                  </a:lnTo>
                  <a:lnTo>
                    <a:pt x="2050" y="8"/>
                  </a:lnTo>
                  <a:lnTo>
                    <a:pt x="2050" y="8"/>
                  </a:lnTo>
                  <a:lnTo>
                    <a:pt x="2050" y="8"/>
                  </a:lnTo>
                  <a:lnTo>
                    <a:pt x="2048" y="14"/>
                  </a:lnTo>
                  <a:lnTo>
                    <a:pt x="2044" y="16"/>
                  </a:lnTo>
                  <a:lnTo>
                    <a:pt x="2044" y="16"/>
                  </a:lnTo>
                  <a:lnTo>
                    <a:pt x="2044" y="16"/>
                  </a:lnTo>
                  <a:lnTo>
                    <a:pt x="2038" y="20"/>
                  </a:lnTo>
                  <a:lnTo>
                    <a:pt x="2038" y="20"/>
                  </a:lnTo>
                  <a:lnTo>
                    <a:pt x="2038" y="20"/>
                  </a:lnTo>
                  <a:lnTo>
                    <a:pt x="2018" y="30"/>
                  </a:lnTo>
                  <a:lnTo>
                    <a:pt x="2018" y="30"/>
                  </a:lnTo>
                  <a:lnTo>
                    <a:pt x="2018" y="30"/>
                  </a:lnTo>
                  <a:lnTo>
                    <a:pt x="1942" y="54"/>
                  </a:lnTo>
                  <a:lnTo>
                    <a:pt x="1942" y="54"/>
                  </a:lnTo>
                  <a:lnTo>
                    <a:pt x="1942" y="54"/>
                  </a:lnTo>
                  <a:lnTo>
                    <a:pt x="1832" y="90"/>
                  </a:lnTo>
                  <a:lnTo>
                    <a:pt x="1696" y="132"/>
                  </a:lnTo>
                  <a:lnTo>
                    <a:pt x="1696" y="132"/>
                  </a:lnTo>
                  <a:lnTo>
                    <a:pt x="1696" y="132"/>
                  </a:lnTo>
                  <a:lnTo>
                    <a:pt x="1386" y="222"/>
                  </a:lnTo>
                  <a:lnTo>
                    <a:pt x="1102" y="300"/>
                  </a:lnTo>
                  <a:lnTo>
                    <a:pt x="1102" y="300"/>
                  </a:lnTo>
                  <a:lnTo>
                    <a:pt x="1102" y="300"/>
                  </a:lnTo>
                  <a:lnTo>
                    <a:pt x="968" y="336"/>
                  </a:lnTo>
                  <a:lnTo>
                    <a:pt x="926" y="346"/>
                  </a:lnTo>
                  <a:lnTo>
                    <a:pt x="906" y="350"/>
                  </a:lnTo>
                  <a:lnTo>
                    <a:pt x="906" y="350"/>
                  </a:lnTo>
                  <a:lnTo>
                    <a:pt x="906" y="350"/>
                  </a:lnTo>
                  <a:lnTo>
                    <a:pt x="796" y="352"/>
                  </a:lnTo>
                  <a:lnTo>
                    <a:pt x="692" y="354"/>
                  </a:lnTo>
                  <a:lnTo>
                    <a:pt x="570" y="356"/>
                  </a:lnTo>
                  <a:lnTo>
                    <a:pt x="570" y="356"/>
                  </a:lnTo>
                  <a:lnTo>
                    <a:pt x="570" y="356"/>
                  </a:lnTo>
                  <a:lnTo>
                    <a:pt x="424" y="354"/>
                  </a:lnTo>
                  <a:lnTo>
                    <a:pt x="350" y="352"/>
                  </a:lnTo>
                  <a:lnTo>
                    <a:pt x="280" y="348"/>
                  </a:lnTo>
                  <a:lnTo>
                    <a:pt x="214" y="344"/>
                  </a:lnTo>
                  <a:lnTo>
                    <a:pt x="152" y="338"/>
                  </a:lnTo>
                  <a:lnTo>
                    <a:pt x="100" y="330"/>
                  </a:lnTo>
                  <a:lnTo>
                    <a:pt x="58" y="322"/>
                  </a:lnTo>
                  <a:lnTo>
                    <a:pt x="58" y="322"/>
                  </a:lnTo>
                  <a:close/>
                  <a:moveTo>
                    <a:pt x="62" y="306"/>
                  </a:moveTo>
                  <a:lnTo>
                    <a:pt x="62" y="306"/>
                  </a:lnTo>
                  <a:lnTo>
                    <a:pt x="88" y="312"/>
                  </a:lnTo>
                  <a:lnTo>
                    <a:pt x="120" y="318"/>
                  </a:lnTo>
                  <a:lnTo>
                    <a:pt x="194" y="326"/>
                  </a:lnTo>
                  <a:lnTo>
                    <a:pt x="194" y="326"/>
                  </a:lnTo>
                  <a:lnTo>
                    <a:pt x="194" y="326"/>
                  </a:lnTo>
                  <a:lnTo>
                    <a:pt x="280" y="332"/>
                  </a:lnTo>
                  <a:lnTo>
                    <a:pt x="374" y="336"/>
                  </a:lnTo>
                  <a:lnTo>
                    <a:pt x="474" y="338"/>
                  </a:lnTo>
                  <a:lnTo>
                    <a:pt x="570" y="340"/>
                  </a:lnTo>
                  <a:lnTo>
                    <a:pt x="570" y="340"/>
                  </a:lnTo>
                  <a:lnTo>
                    <a:pt x="570" y="340"/>
                  </a:lnTo>
                  <a:lnTo>
                    <a:pt x="692" y="338"/>
                  </a:lnTo>
                  <a:lnTo>
                    <a:pt x="796" y="336"/>
                  </a:lnTo>
                  <a:lnTo>
                    <a:pt x="906" y="334"/>
                  </a:lnTo>
                  <a:lnTo>
                    <a:pt x="906" y="334"/>
                  </a:lnTo>
                  <a:lnTo>
                    <a:pt x="906" y="334"/>
                  </a:lnTo>
                  <a:lnTo>
                    <a:pt x="950" y="324"/>
                  </a:lnTo>
                  <a:lnTo>
                    <a:pt x="1054" y="298"/>
                  </a:lnTo>
                  <a:lnTo>
                    <a:pt x="1054" y="298"/>
                  </a:lnTo>
                  <a:lnTo>
                    <a:pt x="1054" y="298"/>
                  </a:lnTo>
                  <a:lnTo>
                    <a:pt x="1370" y="210"/>
                  </a:lnTo>
                  <a:lnTo>
                    <a:pt x="1370" y="210"/>
                  </a:lnTo>
                  <a:lnTo>
                    <a:pt x="1370" y="210"/>
                  </a:lnTo>
                  <a:lnTo>
                    <a:pt x="1550" y="158"/>
                  </a:lnTo>
                  <a:lnTo>
                    <a:pt x="1722" y="106"/>
                  </a:lnTo>
                  <a:lnTo>
                    <a:pt x="1872" y="60"/>
                  </a:lnTo>
                  <a:lnTo>
                    <a:pt x="1982" y="26"/>
                  </a:lnTo>
                  <a:lnTo>
                    <a:pt x="1982" y="26"/>
                  </a:lnTo>
                  <a:lnTo>
                    <a:pt x="1982" y="26"/>
                  </a:lnTo>
                  <a:lnTo>
                    <a:pt x="2010" y="16"/>
                  </a:lnTo>
                  <a:lnTo>
                    <a:pt x="2010" y="16"/>
                  </a:lnTo>
                  <a:lnTo>
                    <a:pt x="2010" y="16"/>
                  </a:lnTo>
                  <a:lnTo>
                    <a:pt x="1732" y="16"/>
                  </a:lnTo>
                  <a:lnTo>
                    <a:pt x="1732" y="16"/>
                  </a:lnTo>
                  <a:lnTo>
                    <a:pt x="1732" y="16"/>
                  </a:lnTo>
                  <a:lnTo>
                    <a:pt x="1732" y="16"/>
                  </a:lnTo>
                  <a:lnTo>
                    <a:pt x="1732" y="16"/>
                  </a:lnTo>
                  <a:lnTo>
                    <a:pt x="1732" y="16"/>
                  </a:lnTo>
                  <a:lnTo>
                    <a:pt x="1728" y="16"/>
                  </a:lnTo>
                  <a:lnTo>
                    <a:pt x="1728" y="16"/>
                  </a:lnTo>
                  <a:lnTo>
                    <a:pt x="1728" y="16"/>
                  </a:lnTo>
                  <a:lnTo>
                    <a:pt x="1714" y="16"/>
                  </a:lnTo>
                  <a:lnTo>
                    <a:pt x="1714" y="16"/>
                  </a:lnTo>
                  <a:lnTo>
                    <a:pt x="1714" y="16"/>
                  </a:lnTo>
                  <a:lnTo>
                    <a:pt x="1666" y="22"/>
                  </a:lnTo>
                  <a:lnTo>
                    <a:pt x="1666" y="22"/>
                  </a:lnTo>
                  <a:lnTo>
                    <a:pt x="1666" y="22"/>
                  </a:lnTo>
                  <a:lnTo>
                    <a:pt x="1492" y="38"/>
                  </a:lnTo>
                  <a:lnTo>
                    <a:pt x="1492" y="38"/>
                  </a:lnTo>
                  <a:lnTo>
                    <a:pt x="1492" y="38"/>
                  </a:lnTo>
                  <a:lnTo>
                    <a:pt x="1242" y="66"/>
                  </a:lnTo>
                  <a:lnTo>
                    <a:pt x="950" y="98"/>
                  </a:lnTo>
                  <a:lnTo>
                    <a:pt x="950" y="98"/>
                  </a:lnTo>
                  <a:lnTo>
                    <a:pt x="950" y="98"/>
                  </a:lnTo>
                  <a:lnTo>
                    <a:pt x="800" y="116"/>
                  </a:lnTo>
                  <a:lnTo>
                    <a:pt x="650" y="136"/>
                  </a:lnTo>
                  <a:lnTo>
                    <a:pt x="506" y="156"/>
                  </a:lnTo>
                  <a:lnTo>
                    <a:pt x="374" y="178"/>
                  </a:lnTo>
                  <a:lnTo>
                    <a:pt x="256" y="200"/>
                  </a:lnTo>
                  <a:lnTo>
                    <a:pt x="156" y="222"/>
                  </a:lnTo>
                  <a:lnTo>
                    <a:pt x="114" y="232"/>
                  </a:lnTo>
                  <a:lnTo>
                    <a:pt x="80" y="242"/>
                  </a:lnTo>
                  <a:lnTo>
                    <a:pt x="52" y="254"/>
                  </a:lnTo>
                  <a:lnTo>
                    <a:pt x="30" y="264"/>
                  </a:lnTo>
                  <a:lnTo>
                    <a:pt x="30" y="264"/>
                  </a:lnTo>
                  <a:lnTo>
                    <a:pt x="30" y="264"/>
                  </a:lnTo>
                  <a:lnTo>
                    <a:pt x="22" y="268"/>
                  </a:lnTo>
                  <a:lnTo>
                    <a:pt x="18" y="272"/>
                  </a:lnTo>
                  <a:lnTo>
                    <a:pt x="16" y="276"/>
                  </a:lnTo>
                  <a:lnTo>
                    <a:pt x="16" y="278"/>
                  </a:lnTo>
                  <a:lnTo>
                    <a:pt x="16" y="278"/>
                  </a:lnTo>
                  <a:lnTo>
                    <a:pt x="16" y="278"/>
                  </a:lnTo>
                  <a:lnTo>
                    <a:pt x="16" y="282"/>
                  </a:lnTo>
                  <a:lnTo>
                    <a:pt x="18" y="284"/>
                  </a:lnTo>
                  <a:lnTo>
                    <a:pt x="26" y="292"/>
                  </a:lnTo>
                  <a:lnTo>
                    <a:pt x="40" y="298"/>
                  </a:lnTo>
                  <a:lnTo>
                    <a:pt x="62" y="306"/>
                  </a:lnTo>
                  <a:lnTo>
                    <a:pt x="62" y="306"/>
                  </a:lnTo>
                  <a:close/>
                  <a:moveTo>
                    <a:pt x="1726" y="0"/>
                  </a:moveTo>
                  <a:lnTo>
                    <a:pt x="1726" y="0"/>
                  </a:lnTo>
                  <a:lnTo>
                    <a:pt x="1726" y="0"/>
                  </a:lnTo>
                  <a:lnTo>
                    <a:pt x="1726" y="0"/>
                  </a:lnTo>
                  <a:lnTo>
                    <a:pt x="1726" y="0"/>
                  </a:lnTo>
                  <a:lnTo>
                    <a:pt x="1726" y="0"/>
                  </a:lnTo>
                  <a:lnTo>
                    <a:pt x="1726"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44" name="Freeform 241">
              <a:extLst>
                <a:ext uri="{FF2B5EF4-FFF2-40B4-BE49-F238E27FC236}">
                  <a16:creationId xmlns:a16="http://schemas.microsoft.com/office/drawing/2014/main" id="{E5A42C2E-9DA0-45DA-8757-0B72D3C39611}"/>
                </a:ext>
              </a:extLst>
            </p:cNvPr>
            <p:cNvSpPr>
              <a:spLocks/>
            </p:cNvSpPr>
            <p:nvPr/>
          </p:nvSpPr>
          <p:spPr bwMode="auto">
            <a:xfrm>
              <a:off x="15617197" y="3634834"/>
              <a:ext cx="740125" cy="121664"/>
            </a:xfrm>
            <a:custGeom>
              <a:avLst/>
              <a:gdLst>
                <a:gd name="T0" fmla="*/ 282 w 730"/>
                <a:gd name="T1" fmla="*/ 94 h 120"/>
                <a:gd name="T2" fmla="*/ 282 w 730"/>
                <a:gd name="T3" fmla="*/ 94 h 120"/>
                <a:gd name="T4" fmla="*/ 290 w 730"/>
                <a:gd name="T5" fmla="*/ 98 h 120"/>
                <a:gd name="T6" fmla="*/ 294 w 730"/>
                <a:gd name="T7" fmla="*/ 102 h 120"/>
                <a:gd name="T8" fmla="*/ 298 w 730"/>
                <a:gd name="T9" fmla="*/ 110 h 120"/>
                <a:gd name="T10" fmla="*/ 302 w 730"/>
                <a:gd name="T11" fmla="*/ 112 h 120"/>
                <a:gd name="T12" fmla="*/ 308 w 730"/>
                <a:gd name="T13" fmla="*/ 116 h 120"/>
                <a:gd name="T14" fmla="*/ 318 w 730"/>
                <a:gd name="T15" fmla="*/ 118 h 120"/>
                <a:gd name="T16" fmla="*/ 336 w 730"/>
                <a:gd name="T17" fmla="*/ 120 h 120"/>
                <a:gd name="T18" fmla="*/ 336 w 730"/>
                <a:gd name="T19" fmla="*/ 120 h 120"/>
                <a:gd name="T20" fmla="*/ 430 w 730"/>
                <a:gd name="T21" fmla="*/ 120 h 120"/>
                <a:gd name="T22" fmla="*/ 430 w 730"/>
                <a:gd name="T23" fmla="*/ 120 h 120"/>
                <a:gd name="T24" fmla="*/ 444 w 730"/>
                <a:gd name="T25" fmla="*/ 118 h 120"/>
                <a:gd name="T26" fmla="*/ 460 w 730"/>
                <a:gd name="T27" fmla="*/ 114 h 120"/>
                <a:gd name="T28" fmla="*/ 504 w 730"/>
                <a:gd name="T29" fmla="*/ 100 h 120"/>
                <a:gd name="T30" fmla="*/ 552 w 730"/>
                <a:gd name="T31" fmla="*/ 82 h 120"/>
                <a:gd name="T32" fmla="*/ 604 w 730"/>
                <a:gd name="T33" fmla="*/ 60 h 120"/>
                <a:gd name="T34" fmla="*/ 692 w 730"/>
                <a:gd name="T35" fmla="*/ 20 h 120"/>
                <a:gd name="T36" fmla="*/ 730 w 730"/>
                <a:gd name="T37" fmla="*/ 0 h 120"/>
                <a:gd name="T38" fmla="*/ 730 w 730"/>
                <a:gd name="T39" fmla="*/ 0 h 120"/>
                <a:gd name="T40" fmla="*/ 166 w 730"/>
                <a:gd name="T41" fmla="*/ 0 h 120"/>
                <a:gd name="T42" fmla="*/ 166 w 730"/>
                <a:gd name="T43" fmla="*/ 0 h 120"/>
                <a:gd name="T44" fmla="*/ 148 w 730"/>
                <a:gd name="T45" fmla="*/ 2 h 120"/>
                <a:gd name="T46" fmla="*/ 124 w 730"/>
                <a:gd name="T47" fmla="*/ 4 h 120"/>
                <a:gd name="T48" fmla="*/ 96 w 730"/>
                <a:gd name="T49" fmla="*/ 10 h 120"/>
                <a:gd name="T50" fmla="*/ 68 w 730"/>
                <a:gd name="T51" fmla="*/ 16 h 120"/>
                <a:gd name="T52" fmla="*/ 42 w 730"/>
                <a:gd name="T53" fmla="*/ 26 h 120"/>
                <a:gd name="T54" fmla="*/ 22 w 730"/>
                <a:gd name="T55" fmla="*/ 36 h 120"/>
                <a:gd name="T56" fmla="*/ 12 w 730"/>
                <a:gd name="T57" fmla="*/ 44 h 120"/>
                <a:gd name="T58" fmla="*/ 6 w 730"/>
                <a:gd name="T59" fmla="*/ 50 h 120"/>
                <a:gd name="T60" fmla="*/ 2 w 730"/>
                <a:gd name="T61" fmla="*/ 58 h 120"/>
                <a:gd name="T62" fmla="*/ 0 w 730"/>
                <a:gd name="T63" fmla="*/ 66 h 120"/>
                <a:gd name="T64" fmla="*/ 0 w 730"/>
                <a:gd name="T65" fmla="*/ 66 h 120"/>
                <a:gd name="T66" fmla="*/ 6 w 730"/>
                <a:gd name="T67" fmla="*/ 70 h 120"/>
                <a:gd name="T68" fmla="*/ 14 w 730"/>
                <a:gd name="T69" fmla="*/ 72 h 120"/>
                <a:gd name="T70" fmla="*/ 26 w 730"/>
                <a:gd name="T71" fmla="*/ 76 h 120"/>
                <a:gd name="T72" fmla="*/ 44 w 730"/>
                <a:gd name="T73" fmla="*/ 80 h 120"/>
                <a:gd name="T74" fmla="*/ 68 w 730"/>
                <a:gd name="T75" fmla="*/ 84 h 120"/>
                <a:gd name="T76" fmla="*/ 100 w 730"/>
                <a:gd name="T77" fmla="*/ 86 h 120"/>
                <a:gd name="T78" fmla="*/ 138 w 730"/>
                <a:gd name="T79" fmla="*/ 88 h 120"/>
                <a:gd name="T80" fmla="*/ 138 w 730"/>
                <a:gd name="T81" fmla="*/ 88 h 120"/>
                <a:gd name="T82" fmla="*/ 210 w 730"/>
                <a:gd name="T83" fmla="*/ 88 h 120"/>
                <a:gd name="T84" fmla="*/ 254 w 730"/>
                <a:gd name="T85" fmla="*/ 90 h 120"/>
                <a:gd name="T86" fmla="*/ 276 w 730"/>
                <a:gd name="T87" fmla="*/ 94 h 120"/>
                <a:gd name="T88" fmla="*/ 282 w 730"/>
                <a:gd name="T89" fmla="*/ 94 h 120"/>
                <a:gd name="T90" fmla="*/ 282 w 730"/>
                <a:gd name="T91" fmla="*/ 9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0" h="120">
                  <a:moveTo>
                    <a:pt x="282" y="94"/>
                  </a:moveTo>
                  <a:lnTo>
                    <a:pt x="282" y="94"/>
                  </a:lnTo>
                  <a:lnTo>
                    <a:pt x="290" y="98"/>
                  </a:lnTo>
                  <a:lnTo>
                    <a:pt x="294" y="102"/>
                  </a:lnTo>
                  <a:lnTo>
                    <a:pt x="298" y="110"/>
                  </a:lnTo>
                  <a:lnTo>
                    <a:pt x="302" y="112"/>
                  </a:lnTo>
                  <a:lnTo>
                    <a:pt x="308" y="116"/>
                  </a:lnTo>
                  <a:lnTo>
                    <a:pt x="318" y="118"/>
                  </a:lnTo>
                  <a:lnTo>
                    <a:pt x="336" y="120"/>
                  </a:lnTo>
                  <a:lnTo>
                    <a:pt x="336" y="120"/>
                  </a:lnTo>
                  <a:lnTo>
                    <a:pt x="430" y="120"/>
                  </a:lnTo>
                  <a:lnTo>
                    <a:pt x="430" y="120"/>
                  </a:lnTo>
                  <a:lnTo>
                    <a:pt x="444" y="118"/>
                  </a:lnTo>
                  <a:lnTo>
                    <a:pt x="460" y="114"/>
                  </a:lnTo>
                  <a:lnTo>
                    <a:pt x="504" y="100"/>
                  </a:lnTo>
                  <a:lnTo>
                    <a:pt x="552" y="82"/>
                  </a:lnTo>
                  <a:lnTo>
                    <a:pt x="604" y="60"/>
                  </a:lnTo>
                  <a:lnTo>
                    <a:pt x="692" y="20"/>
                  </a:lnTo>
                  <a:lnTo>
                    <a:pt x="730" y="0"/>
                  </a:lnTo>
                  <a:lnTo>
                    <a:pt x="730" y="0"/>
                  </a:lnTo>
                  <a:lnTo>
                    <a:pt x="166" y="0"/>
                  </a:lnTo>
                  <a:lnTo>
                    <a:pt x="166" y="0"/>
                  </a:lnTo>
                  <a:lnTo>
                    <a:pt x="148" y="2"/>
                  </a:lnTo>
                  <a:lnTo>
                    <a:pt x="124" y="4"/>
                  </a:lnTo>
                  <a:lnTo>
                    <a:pt x="96" y="10"/>
                  </a:lnTo>
                  <a:lnTo>
                    <a:pt x="68" y="16"/>
                  </a:lnTo>
                  <a:lnTo>
                    <a:pt x="42" y="26"/>
                  </a:lnTo>
                  <a:lnTo>
                    <a:pt x="22" y="36"/>
                  </a:lnTo>
                  <a:lnTo>
                    <a:pt x="12" y="44"/>
                  </a:lnTo>
                  <a:lnTo>
                    <a:pt x="6" y="50"/>
                  </a:lnTo>
                  <a:lnTo>
                    <a:pt x="2" y="58"/>
                  </a:lnTo>
                  <a:lnTo>
                    <a:pt x="0" y="66"/>
                  </a:lnTo>
                  <a:lnTo>
                    <a:pt x="0" y="66"/>
                  </a:lnTo>
                  <a:lnTo>
                    <a:pt x="6" y="70"/>
                  </a:lnTo>
                  <a:lnTo>
                    <a:pt x="14" y="72"/>
                  </a:lnTo>
                  <a:lnTo>
                    <a:pt x="26" y="76"/>
                  </a:lnTo>
                  <a:lnTo>
                    <a:pt x="44" y="80"/>
                  </a:lnTo>
                  <a:lnTo>
                    <a:pt x="68" y="84"/>
                  </a:lnTo>
                  <a:lnTo>
                    <a:pt x="100" y="86"/>
                  </a:lnTo>
                  <a:lnTo>
                    <a:pt x="138" y="88"/>
                  </a:lnTo>
                  <a:lnTo>
                    <a:pt x="138" y="88"/>
                  </a:lnTo>
                  <a:lnTo>
                    <a:pt x="210" y="88"/>
                  </a:lnTo>
                  <a:lnTo>
                    <a:pt x="254" y="90"/>
                  </a:lnTo>
                  <a:lnTo>
                    <a:pt x="276" y="94"/>
                  </a:lnTo>
                  <a:lnTo>
                    <a:pt x="282" y="94"/>
                  </a:lnTo>
                  <a:lnTo>
                    <a:pt x="282" y="9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45" name="Freeform 242">
              <a:extLst>
                <a:ext uri="{FF2B5EF4-FFF2-40B4-BE49-F238E27FC236}">
                  <a16:creationId xmlns:a16="http://schemas.microsoft.com/office/drawing/2014/main" id="{76CB7544-CB4E-4B5B-808D-8B5BAD5BA589}"/>
                </a:ext>
              </a:extLst>
            </p:cNvPr>
            <p:cNvSpPr>
              <a:spLocks noEditPoints="1"/>
            </p:cNvSpPr>
            <p:nvPr/>
          </p:nvSpPr>
          <p:spPr bwMode="auto">
            <a:xfrm>
              <a:off x="15609086" y="3626723"/>
              <a:ext cx="756347" cy="137886"/>
            </a:xfrm>
            <a:custGeom>
              <a:avLst/>
              <a:gdLst>
                <a:gd name="T0" fmla="*/ 326 w 746"/>
                <a:gd name="T1" fmla="*/ 134 h 136"/>
                <a:gd name="T2" fmla="*/ 300 w 746"/>
                <a:gd name="T3" fmla="*/ 120 h 136"/>
                <a:gd name="T4" fmla="*/ 296 w 746"/>
                <a:gd name="T5" fmla="*/ 114 h 136"/>
                <a:gd name="T6" fmla="*/ 290 w 746"/>
                <a:gd name="T7" fmla="*/ 102 h 136"/>
                <a:gd name="T8" fmla="*/ 282 w 746"/>
                <a:gd name="T9" fmla="*/ 110 h 136"/>
                <a:gd name="T10" fmla="*/ 260 w 746"/>
                <a:gd name="T11" fmla="*/ 106 h 136"/>
                <a:gd name="T12" fmla="*/ 146 w 746"/>
                <a:gd name="T13" fmla="*/ 102 h 136"/>
                <a:gd name="T14" fmla="*/ 76 w 746"/>
                <a:gd name="T15" fmla="*/ 100 h 136"/>
                <a:gd name="T16" fmla="*/ 20 w 746"/>
                <a:gd name="T17" fmla="*/ 88 h 136"/>
                <a:gd name="T18" fmla="*/ 4 w 746"/>
                <a:gd name="T19" fmla="*/ 80 h 136"/>
                <a:gd name="T20" fmla="*/ 0 w 746"/>
                <a:gd name="T21" fmla="*/ 74 h 136"/>
                <a:gd name="T22" fmla="*/ 2 w 746"/>
                <a:gd name="T23" fmla="*/ 64 h 136"/>
                <a:gd name="T24" fmla="*/ 24 w 746"/>
                <a:gd name="T25" fmla="*/ 38 h 136"/>
                <a:gd name="T26" fmla="*/ 74 w 746"/>
                <a:gd name="T27" fmla="*/ 16 h 136"/>
                <a:gd name="T28" fmla="*/ 104 w 746"/>
                <a:gd name="T29" fmla="*/ 10 h 136"/>
                <a:gd name="T30" fmla="*/ 174 w 746"/>
                <a:gd name="T31" fmla="*/ 0 h 136"/>
                <a:gd name="T32" fmla="*/ 738 w 746"/>
                <a:gd name="T33" fmla="*/ 0 h 136"/>
                <a:gd name="T34" fmla="*/ 744 w 746"/>
                <a:gd name="T35" fmla="*/ 2 h 136"/>
                <a:gd name="T36" fmla="*/ 746 w 746"/>
                <a:gd name="T37" fmla="*/ 6 h 136"/>
                <a:gd name="T38" fmla="*/ 742 w 746"/>
                <a:gd name="T39" fmla="*/ 16 h 136"/>
                <a:gd name="T40" fmla="*/ 614 w 746"/>
                <a:gd name="T41" fmla="*/ 76 h 136"/>
                <a:gd name="T42" fmla="*/ 470 w 746"/>
                <a:gd name="T43" fmla="*/ 130 h 136"/>
                <a:gd name="T44" fmla="*/ 438 w 746"/>
                <a:gd name="T45" fmla="*/ 136 h 136"/>
                <a:gd name="T46" fmla="*/ 378 w 746"/>
                <a:gd name="T47" fmla="*/ 136 h 136"/>
                <a:gd name="T48" fmla="*/ 372 w 746"/>
                <a:gd name="T49" fmla="*/ 136 h 136"/>
                <a:gd name="T50" fmla="*/ 344 w 746"/>
                <a:gd name="T51" fmla="*/ 136 h 136"/>
                <a:gd name="T52" fmla="*/ 314 w 746"/>
                <a:gd name="T53" fmla="*/ 114 h 136"/>
                <a:gd name="T54" fmla="*/ 344 w 746"/>
                <a:gd name="T55" fmla="*/ 120 h 136"/>
                <a:gd name="T56" fmla="*/ 378 w 746"/>
                <a:gd name="T57" fmla="*/ 120 h 136"/>
                <a:gd name="T58" fmla="*/ 438 w 746"/>
                <a:gd name="T59" fmla="*/ 120 h 136"/>
                <a:gd name="T60" fmla="*/ 450 w 746"/>
                <a:gd name="T61" fmla="*/ 118 h 136"/>
                <a:gd name="T62" fmla="*/ 558 w 746"/>
                <a:gd name="T63" fmla="*/ 82 h 136"/>
                <a:gd name="T64" fmla="*/ 608 w 746"/>
                <a:gd name="T65" fmla="*/ 60 h 136"/>
                <a:gd name="T66" fmla="*/ 704 w 746"/>
                <a:gd name="T67" fmla="*/ 16 h 136"/>
                <a:gd name="T68" fmla="*/ 174 w 746"/>
                <a:gd name="T69" fmla="*/ 16 h 136"/>
                <a:gd name="T70" fmla="*/ 106 w 746"/>
                <a:gd name="T71" fmla="*/ 26 h 136"/>
                <a:gd name="T72" fmla="*/ 80 w 746"/>
                <a:gd name="T73" fmla="*/ 32 h 136"/>
                <a:gd name="T74" fmla="*/ 24 w 746"/>
                <a:gd name="T75" fmla="*/ 60 h 136"/>
                <a:gd name="T76" fmla="*/ 16 w 746"/>
                <a:gd name="T77" fmla="*/ 70 h 136"/>
                <a:gd name="T78" fmla="*/ 18 w 746"/>
                <a:gd name="T79" fmla="*/ 70 h 136"/>
                <a:gd name="T80" fmla="*/ 36 w 746"/>
                <a:gd name="T81" fmla="*/ 76 h 136"/>
                <a:gd name="T82" fmla="*/ 54 w 746"/>
                <a:gd name="T83" fmla="*/ 80 h 136"/>
                <a:gd name="T84" fmla="*/ 146 w 746"/>
                <a:gd name="T85" fmla="*/ 88 h 136"/>
                <a:gd name="T86" fmla="*/ 216 w 746"/>
                <a:gd name="T87" fmla="*/ 88 h 136"/>
                <a:gd name="T88" fmla="*/ 292 w 746"/>
                <a:gd name="T89" fmla="*/ 96 h 136"/>
                <a:gd name="T90" fmla="*/ 298 w 746"/>
                <a:gd name="T91" fmla="*/ 96 h 136"/>
                <a:gd name="T92" fmla="*/ 312 w 746"/>
                <a:gd name="T93" fmla="*/ 1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46" h="136">
                  <a:moveTo>
                    <a:pt x="344" y="136"/>
                  </a:moveTo>
                  <a:lnTo>
                    <a:pt x="344" y="136"/>
                  </a:lnTo>
                  <a:lnTo>
                    <a:pt x="326" y="134"/>
                  </a:lnTo>
                  <a:lnTo>
                    <a:pt x="312" y="132"/>
                  </a:lnTo>
                  <a:lnTo>
                    <a:pt x="304" y="128"/>
                  </a:lnTo>
                  <a:lnTo>
                    <a:pt x="300" y="120"/>
                  </a:lnTo>
                  <a:lnTo>
                    <a:pt x="300" y="120"/>
                  </a:lnTo>
                  <a:lnTo>
                    <a:pt x="300" y="120"/>
                  </a:lnTo>
                  <a:lnTo>
                    <a:pt x="296" y="114"/>
                  </a:lnTo>
                  <a:lnTo>
                    <a:pt x="288" y="110"/>
                  </a:lnTo>
                  <a:lnTo>
                    <a:pt x="288" y="110"/>
                  </a:lnTo>
                  <a:lnTo>
                    <a:pt x="290" y="102"/>
                  </a:lnTo>
                  <a:lnTo>
                    <a:pt x="288" y="110"/>
                  </a:lnTo>
                  <a:lnTo>
                    <a:pt x="288" y="110"/>
                  </a:lnTo>
                  <a:lnTo>
                    <a:pt x="282" y="110"/>
                  </a:lnTo>
                  <a:lnTo>
                    <a:pt x="260" y="106"/>
                  </a:lnTo>
                  <a:lnTo>
                    <a:pt x="260" y="106"/>
                  </a:lnTo>
                  <a:lnTo>
                    <a:pt x="260" y="106"/>
                  </a:lnTo>
                  <a:lnTo>
                    <a:pt x="218" y="104"/>
                  </a:lnTo>
                  <a:lnTo>
                    <a:pt x="146" y="102"/>
                  </a:lnTo>
                  <a:lnTo>
                    <a:pt x="146" y="102"/>
                  </a:lnTo>
                  <a:lnTo>
                    <a:pt x="146" y="102"/>
                  </a:lnTo>
                  <a:lnTo>
                    <a:pt x="108" y="102"/>
                  </a:lnTo>
                  <a:lnTo>
                    <a:pt x="76" y="100"/>
                  </a:lnTo>
                  <a:lnTo>
                    <a:pt x="52" y="96"/>
                  </a:lnTo>
                  <a:lnTo>
                    <a:pt x="32" y="92"/>
                  </a:lnTo>
                  <a:lnTo>
                    <a:pt x="20" y="88"/>
                  </a:lnTo>
                  <a:lnTo>
                    <a:pt x="10" y="84"/>
                  </a:lnTo>
                  <a:lnTo>
                    <a:pt x="4" y="80"/>
                  </a:lnTo>
                  <a:lnTo>
                    <a:pt x="4" y="80"/>
                  </a:lnTo>
                  <a:lnTo>
                    <a:pt x="4" y="80"/>
                  </a:lnTo>
                  <a:lnTo>
                    <a:pt x="2" y="78"/>
                  </a:lnTo>
                  <a:lnTo>
                    <a:pt x="0" y="74"/>
                  </a:lnTo>
                  <a:lnTo>
                    <a:pt x="0" y="74"/>
                  </a:lnTo>
                  <a:lnTo>
                    <a:pt x="0" y="74"/>
                  </a:lnTo>
                  <a:lnTo>
                    <a:pt x="2" y="64"/>
                  </a:lnTo>
                  <a:lnTo>
                    <a:pt x="8" y="54"/>
                  </a:lnTo>
                  <a:lnTo>
                    <a:pt x="16" y="46"/>
                  </a:lnTo>
                  <a:lnTo>
                    <a:pt x="24" y="38"/>
                  </a:lnTo>
                  <a:lnTo>
                    <a:pt x="36" y="32"/>
                  </a:lnTo>
                  <a:lnTo>
                    <a:pt x="48" y="26"/>
                  </a:lnTo>
                  <a:lnTo>
                    <a:pt x="74" y="16"/>
                  </a:lnTo>
                  <a:lnTo>
                    <a:pt x="74" y="16"/>
                  </a:lnTo>
                  <a:lnTo>
                    <a:pt x="74" y="16"/>
                  </a:lnTo>
                  <a:lnTo>
                    <a:pt x="104" y="10"/>
                  </a:lnTo>
                  <a:lnTo>
                    <a:pt x="130" y="4"/>
                  </a:lnTo>
                  <a:lnTo>
                    <a:pt x="154" y="2"/>
                  </a:lnTo>
                  <a:lnTo>
                    <a:pt x="174" y="0"/>
                  </a:lnTo>
                  <a:lnTo>
                    <a:pt x="174" y="0"/>
                  </a:lnTo>
                  <a:lnTo>
                    <a:pt x="174" y="0"/>
                  </a:lnTo>
                  <a:lnTo>
                    <a:pt x="738" y="0"/>
                  </a:lnTo>
                  <a:lnTo>
                    <a:pt x="738" y="0"/>
                  </a:lnTo>
                  <a:lnTo>
                    <a:pt x="738" y="0"/>
                  </a:lnTo>
                  <a:lnTo>
                    <a:pt x="744" y="2"/>
                  </a:lnTo>
                  <a:lnTo>
                    <a:pt x="746" y="6"/>
                  </a:lnTo>
                  <a:lnTo>
                    <a:pt x="746" y="6"/>
                  </a:lnTo>
                  <a:lnTo>
                    <a:pt x="746" y="6"/>
                  </a:lnTo>
                  <a:lnTo>
                    <a:pt x="746" y="12"/>
                  </a:lnTo>
                  <a:lnTo>
                    <a:pt x="742" y="16"/>
                  </a:lnTo>
                  <a:lnTo>
                    <a:pt x="742" y="16"/>
                  </a:lnTo>
                  <a:lnTo>
                    <a:pt x="742" y="16"/>
                  </a:lnTo>
                  <a:lnTo>
                    <a:pt x="704" y="34"/>
                  </a:lnTo>
                  <a:lnTo>
                    <a:pt x="614" y="76"/>
                  </a:lnTo>
                  <a:lnTo>
                    <a:pt x="564" y="96"/>
                  </a:lnTo>
                  <a:lnTo>
                    <a:pt x="514" y="116"/>
                  </a:lnTo>
                  <a:lnTo>
                    <a:pt x="470" y="130"/>
                  </a:lnTo>
                  <a:lnTo>
                    <a:pt x="452" y="134"/>
                  </a:lnTo>
                  <a:lnTo>
                    <a:pt x="438" y="136"/>
                  </a:lnTo>
                  <a:lnTo>
                    <a:pt x="438" y="136"/>
                  </a:lnTo>
                  <a:lnTo>
                    <a:pt x="438" y="136"/>
                  </a:lnTo>
                  <a:lnTo>
                    <a:pt x="378" y="136"/>
                  </a:lnTo>
                  <a:lnTo>
                    <a:pt x="378" y="136"/>
                  </a:lnTo>
                  <a:lnTo>
                    <a:pt x="378" y="136"/>
                  </a:lnTo>
                  <a:lnTo>
                    <a:pt x="372" y="136"/>
                  </a:lnTo>
                  <a:lnTo>
                    <a:pt x="372" y="136"/>
                  </a:lnTo>
                  <a:lnTo>
                    <a:pt x="372" y="136"/>
                  </a:lnTo>
                  <a:lnTo>
                    <a:pt x="344" y="136"/>
                  </a:lnTo>
                  <a:lnTo>
                    <a:pt x="344" y="136"/>
                  </a:lnTo>
                  <a:close/>
                  <a:moveTo>
                    <a:pt x="314" y="114"/>
                  </a:moveTo>
                  <a:lnTo>
                    <a:pt x="314" y="114"/>
                  </a:lnTo>
                  <a:lnTo>
                    <a:pt x="314" y="114"/>
                  </a:lnTo>
                  <a:lnTo>
                    <a:pt x="318" y="116"/>
                  </a:lnTo>
                  <a:lnTo>
                    <a:pt x="328" y="118"/>
                  </a:lnTo>
                  <a:lnTo>
                    <a:pt x="344" y="120"/>
                  </a:lnTo>
                  <a:lnTo>
                    <a:pt x="344" y="120"/>
                  </a:lnTo>
                  <a:lnTo>
                    <a:pt x="344" y="120"/>
                  </a:lnTo>
                  <a:lnTo>
                    <a:pt x="378" y="120"/>
                  </a:lnTo>
                  <a:lnTo>
                    <a:pt x="378" y="120"/>
                  </a:lnTo>
                  <a:lnTo>
                    <a:pt x="378" y="120"/>
                  </a:lnTo>
                  <a:lnTo>
                    <a:pt x="438" y="120"/>
                  </a:lnTo>
                  <a:lnTo>
                    <a:pt x="438" y="120"/>
                  </a:lnTo>
                  <a:lnTo>
                    <a:pt x="438" y="120"/>
                  </a:lnTo>
                  <a:lnTo>
                    <a:pt x="450" y="118"/>
                  </a:lnTo>
                  <a:lnTo>
                    <a:pt x="466" y="114"/>
                  </a:lnTo>
                  <a:lnTo>
                    <a:pt x="508" y="102"/>
                  </a:lnTo>
                  <a:lnTo>
                    <a:pt x="558" y="82"/>
                  </a:lnTo>
                  <a:lnTo>
                    <a:pt x="608" y="60"/>
                  </a:lnTo>
                  <a:lnTo>
                    <a:pt x="608" y="60"/>
                  </a:lnTo>
                  <a:lnTo>
                    <a:pt x="608" y="60"/>
                  </a:lnTo>
                  <a:lnTo>
                    <a:pt x="704" y="16"/>
                  </a:lnTo>
                  <a:lnTo>
                    <a:pt x="704" y="16"/>
                  </a:lnTo>
                  <a:lnTo>
                    <a:pt x="704" y="16"/>
                  </a:lnTo>
                  <a:lnTo>
                    <a:pt x="174" y="16"/>
                  </a:lnTo>
                  <a:lnTo>
                    <a:pt x="174" y="16"/>
                  </a:lnTo>
                  <a:lnTo>
                    <a:pt x="174" y="16"/>
                  </a:lnTo>
                  <a:lnTo>
                    <a:pt x="156" y="18"/>
                  </a:lnTo>
                  <a:lnTo>
                    <a:pt x="132" y="20"/>
                  </a:lnTo>
                  <a:lnTo>
                    <a:pt x="106" y="26"/>
                  </a:lnTo>
                  <a:lnTo>
                    <a:pt x="80" y="32"/>
                  </a:lnTo>
                  <a:lnTo>
                    <a:pt x="80" y="32"/>
                  </a:lnTo>
                  <a:lnTo>
                    <a:pt x="80" y="32"/>
                  </a:lnTo>
                  <a:lnTo>
                    <a:pt x="56" y="40"/>
                  </a:lnTo>
                  <a:lnTo>
                    <a:pt x="36" y="50"/>
                  </a:lnTo>
                  <a:lnTo>
                    <a:pt x="24" y="60"/>
                  </a:lnTo>
                  <a:lnTo>
                    <a:pt x="20" y="64"/>
                  </a:lnTo>
                  <a:lnTo>
                    <a:pt x="16" y="70"/>
                  </a:lnTo>
                  <a:lnTo>
                    <a:pt x="16" y="70"/>
                  </a:lnTo>
                  <a:lnTo>
                    <a:pt x="16" y="70"/>
                  </a:lnTo>
                  <a:lnTo>
                    <a:pt x="18" y="70"/>
                  </a:lnTo>
                  <a:lnTo>
                    <a:pt x="18" y="70"/>
                  </a:lnTo>
                  <a:lnTo>
                    <a:pt x="18" y="70"/>
                  </a:lnTo>
                  <a:lnTo>
                    <a:pt x="24" y="74"/>
                  </a:lnTo>
                  <a:lnTo>
                    <a:pt x="36" y="76"/>
                  </a:lnTo>
                  <a:lnTo>
                    <a:pt x="36" y="76"/>
                  </a:lnTo>
                  <a:lnTo>
                    <a:pt x="36" y="76"/>
                  </a:lnTo>
                  <a:lnTo>
                    <a:pt x="54" y="80"/>
                  </a:lnTo>
                  <a:lnTo>
                    <a:pt x="78" y="84"/>
                  </a:lnTo>
                  <a:lnTo>
                    <a:pt x="108" y="86"/>
                  </a:lnTo>
                  <a:lnTo>
                    <a:pt x="146" y="88"/>
                  </a:lnTo>
                  <a:lnTo>
                    <a:pt x="146" y="88"/>
                  </a:lnTo>
                  <a:lnTo>
                    <a:pt x="146" y="88"/>
                  </a:lnTo>
                  <a:lnTo>
                    <a:pt x="216" y="88"/>
                  </a:lnTo>
                  <a:lnTo>
                    <a:pt x="260" y="90"/>
                  </a:lnTo>
                  <a:lnTo>
                    <a:pt x="282" y="94"/>
                  </a:lnTo>
                  <a:lnTo>
                    <a:pt x="292" y="96"/>
                  </a:lnTo>
                  <a:lnTo>
                    <a:pt x="292" y="96"/>
                  </a:lnTo>
                  <a:lnTo>
                    <a:pt x="292" y="96"/>
                  </a:lnTo>
                  <a:lnTo>
                    <a:pt x="298" y="96"/>
                  </a:lnTo>
                  <a:lnTo>
                    <a:pt x="302" y="98"/>
                  </a:lnTo>
                  <a:lnTo>
                    <a:pt x="308" y="104"/>
                  </a:lnTo>
                  <a:lnTo>
                    <a:pt x="312" y="110"/>
                  </a:lnTo>
                  <a:lnTo>
                    <a:pt x="314" y="114"/>
                  </a:lnTo>
                  <a:lnTo>
                    <a:pt x="314" y="11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46" name="Freeform 243">
              <a:extLst>
                <a:ext uri="{FF2B5EF4-FFF2-40B4-BE49-F238E27FC236}">
                  <a16:creationId xmlns:a16="http://schemas.microsoft.com/office/drawing/2014/main" id="{7E5B8EC4-3C8A-4217-9775-03484E2EC900}"/>
                </a:ext>
              </a:extLst>
            </p:cNvPr>
            <p:cNvSpPr>
              <a:spLocks/>
            </p:cNvSpPr>
            <p:nvPr/>
          </p:nvSpPr>
          <p:spPr bwMode="auto">
            <a:xfrm>
              <a:off x="16468847" y="3555752"/>
              <a:ext cx="523157" cy="44610"/>
            </a:xfrm>
            <a:custGeom>
              <a:avLst/>
              <a:gdLst>
                <a:gd name="T0" fmla="*/ 0 w 516"/>
                <a:gd name="T1" fmla="*/ 0 h 44"/>
                <a:gd name="T2" fmla="*/ 0 w 516"/>
                <a:gd name="T3" fmla="*/ 0 h 44"/>
                <a:gd name="T4" fmla="*/ 12 w 516"/>
                <a:gd name="T5" fmla="*/ 6 h 44"/>
                <a:gd name="T6" fmla="*/ 30 w 516"/>
                <a:gd name="T7" fmla="*/ 12 h 44"/>
                <a:gd name="T8" fmla="*/ 72 w 516"/>
                <a:gd name="T9" fmla="*/ 22 h 44"/>
                <a:gd name="T10" fmla="*/ 126 w 516"/>
                <a:gd name="T11" fmla="*/ 32 h 44"/>
                <a:gd name="T12" fmla="*/ 188 w 516"/>
                <a:gd name="T13" fmla="*/ 38 h 44"/>
                <a:gd name="T14" fmla="*/ 254 w 516"/>
                <a:gd name="T15" fmla="*/ 42 h 44"/>
                <a:gd name="T16" fmla="*/ 322 w 516"/>
                <a:gd name="T17" fmla="*/ 44 h 44"/>
                <a:gd name="T18" fmla="*/ 390 w 516"/>
                <a:gd name="T19" fmla="*/ 42 h 44"/>
                <a:gd name="T20" fmla="*/ 454 w 516"/>
                <a:gd name="T21" fmla="*/ 36 h 44"/>
                <a:gd name="T22" fmla="*/ 454 w 516"/>
                <a:gd name="T23" fmla="*/ 36 h 44"/>
                <a:gd name="T24" fmla="*/ 482 w 516"/>
                <a:gd name="T25" fmla="*/ 34 h 44"/>
                <a:gd name="T26" fmla="*/ 500 w 516"/>
                <a:gd name="T27" fmla="*/ 30 h 44"/>
                <a:gd name="T28" fmla="*/ 510 w 516"/>
                <a:gd name="T29" fmla="*/ 26 h 44"/>
                <a:gd name="T30" fmla="*/ 516 w 516"/>
                <a:gd name="T31" fmla="*/ 22 h 44"/>
                <a:gd name="T32" fmla="*/ 516 w 516"/>
                <a:gd name="T33" fmla="*/ 22 h 44"/>
                <a:gd name="T34" fmla="*/ 514 w 516"/>
                <a:gd name="T35" fmla="*/ 20 h 44"/>
                <a:gd name="T36" fmla="*/ 508 w 516"/>
                <a:gd name="T37" fmla="*/ 16 h 44"/>
                <a:gd name="T38" fmla="*/ 480 w 516"/>
                <a:gd name="T39" fmla="*/ 12 h 44"/>
                <a:gd name="T40" fmla="*/ 440 w 516"/>
                <a:gd name="T41" fmla="*/ 6 h 44"/>
                <a:gd name="T42" fmla="*/ 394 w 516"/>
                <a:gd name="T43" fmla="*/ 4 h 44"/>
                <a:gd name="T44" fmla="*/ 344 w 516"/>
                <a:gd name="T45" fmla="*/ 2 h 44"/>
                <a:gd name="T46" fmla="*/ 296 w 516"/>
                <a:gd name="T47" fmla="*/ 0 h 44"/>
                <a:gd name="T48" fmla="*/ 296 w 516"/>
                <a:gd name="T49" fmla="*/ 0 h 44"/>
                <a:gd name="T50" fmla="*/ 0 w 516"/>
                <a:gd name="T51" fmla="*/ 0 h 44"/>
                <a:gd name="T52" fmla="*/ 0 w 516"/>
                <a:gd name="T53"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16" h="44">
                  <a:moveTo>
                    <a:pt x="0" y="0"/>
                  </a:moveTo>
                  <a:lnTo>
                    <a:pt x="0" y="0"/>
                  </a:lnTo>
                  <a:lnTo>
                    <a:pt x="12" y="6"/>
                  </a:lnTo>
                  <a:lnTo>
                    <a:pt x="30" y="12"/>
                  </a:lnTo>
                  <a:lnTo>
                    <a:pt x="72" y="22"/>
                  </a:lnTo>
                  <a:lnTo>
                    <a:pt x="126" y="32"/>
                  </a:lnTo>
                  <a:lnTo>
                    <a:pt x="188" y="38"/>
                  </a:lnTo>
                  <a:lnTo>
                    <a:pt x="254" y="42"/>
                  </a:lnTo>
                  <a:lnTo>
                    <a:pt x="322" y="44"/>
                  </a:lnTo>
                  <a:lnTo>
                    <a:pt x="390" y="42"/>
                  </a:lnTo>
                  <a:lnTo>
                    <a:pt x="454" y="36"/>
                  </a:lnTo>
                  <a:lnTo>
                    <a:pt x="454" y="36"/>
                  </a:lnTo>
                  <a:lnTo>
                    <a:pt x="482" y="34"/>
                  </a:lnTo>
                  <a:lnTo>
                    <a:pt x="500" y="30"/>
                  </a:lnTo>
                  <a:lnTo>
                    <a:pt x="510" y="26"/>
                  </a:lnTo>
                  <a:lnTo>
                    <a:pt x="516" y="22"/>
                  </a:lnTo>
                  <a:lnTo>
                    <a:pt x="516" y="22"/>
                  </a:lnTo>
                  <a:lnTo>
                    <a:pt x="514" y="20"/>
                  </a:lnTo>
                  <a:lnTo>
                    <a:pt x="508" y="16"/>
                  </a:lnTo>
                  <a:lnTo>
                    <a:pt x="480" y="12"/>
                  </a:lnTo>
                  <a:lnTo>
                    <a:pt x="440" y="6"/>
                  </a:lnTo>
                  <a:lnTo>
                    <a:pt x="394" y="4"/>
                  </a:lnTo>
                  <a:lnTo>
                    <a:pt x="344" y="2"/>
                  </a:lnTo>
                  <a:lnTo>
                    <a:pt x="296" y="0"/>
                  </a:lnTo>
                  <a:lnTo>
                    <a:pt x="296" y="0"/>
                  </a:lnTo>
                  <a:lnTo>
                    <a:pt x="0" y="0"/>
                  </a:lnTo>
                  <a:lnTo>
                    <a:pt x="0"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48" name="Freeform 245">
              <a:extLst>
                <a:ext uri="{FF2B5EF4-FFF2-40B4-BE49-F238E27FC236}">
                  <a16:creationId xmlns:a16="http://schemas.microsoft.com/office/drawing/2014/main" id="{9DB9ABB5-FAD7-4E9A-8490-8D7D43999602}"/>
                </a:ext>
              </a:extLst>
            </p:cNvPr>
            <p:cNvSpPr>
              <a:spLocks/>
            </p:cNvSpPr>
            <p:nvPr/>
          </p:nvSpPr>
          <p:spPr bwMode="auto">
            <a:xfrm>
              <a:off x="16831813" y="3472615"/>
              <a:ext cx="523157" cy="44610"/>
            </a:xfrm>
            <a:custGeom>
              <a:avLst/>
              <a:gdLst>
                <a:gd name="T0" fmla="*/ 0 w 516"/>
                <a:gd name="T1" fmla="*/ 0 h 44"/>
                <a:gd name="T2" fmla="*/ 0 w 516"/>
                <a:gd name="T3" fmla="*/ 0 h 44"/>
                <a:gd name="T4" fmla="*/ 12 w 516"/>
                <a:gd name="T5" fmla="*/ 6 h 44"/>
                <a:gd name="T6" fmla="*/ 30 w 516"/>
                <a:gd name="T7" fmla="*/ 12 h 44"/>
                <a:gd name="T8" fmla="*/ 72 w 516"/>
                <a:gd name="T9" fmla="*/ 22 h 44"/>
                <a:gd name="T10" fmla="*/ 126 w 516"/>
                <a:gd name="T11" fmla="*/ 32 h 44"/>
                <a:gd name="T12" fmla="*/ 188 w 516"/>
                <a:gd name="T13" fmla="*/ 38 h 44"/>
                <a:gd name="T14" fmla="*/ 254 w 516"/>
                <a:gd name="T15" fmla="*/ 42 h 44"/>
                <a:gd name="T16" fmla="*/ 322 w 516"/>
                <a:gd name="T17" fmla="*/ 44 h 44"/>
                <a:gd name="T18" fmla="*/ 390 w 516"/>
                <a:gd name="T19" fmla="*/ 42 h 44"/>
                <a:gd name="T20" fmla="*/ 454 w 516"/>
                <a:gd name="T21" fmla="*/ 36 h 44"/>
                <a:gd name="T22" fmla="*/ 454 w 516"/>
                <a:gd name="T23" fmla="*/ 36 h 44"/>
                <a:gd name="T24" fmla="*/ 482 w 516"/>
                <a:gd name="T25" fmla="*/ 32 h 44"/>
                <a:gd name="T26" fmla="*/ 500 w 516"/>
                <a:gd name="T27" fmla="*/ 28 h 44"/>
                <a:gd name="T28" fmla="*/ 510 w 516"/>
                <a:gd name="T29" fmla="*/ 26 h 44"/>
                <a:gd name="T30" fmla="*/ 516 w 516"/>
                <a:gd name="T31" fmla="*/ 22 h 44"/>
                <a:gd name="T32" fmla="*/ 516 w 516"/>
                <a:gd name="T33" fmla="*/ 20 h 44"/>
                <a:gd name="T34" fmla="*/ 514 w 516"/>
                <a:gd name="T35" fmla="*/ 18 h 44"/>
                <a:gd name="T36" fmla="*/ 508 w 516"/>
                <a:gd name="T37" fmla="*/ 16 h 44"/>
                <a:gd name="T38" fmla="*/ 480 w 516"/>
                <a:gd name="T39" fmla="*/ 10 h 44"/>
                <a:gd name="T40" fmla="*/ 440 w 516"/>
                <a:gd name="T41" fmla="*/ 6 h 44"/>
                <a:gd name="T42" fmla="*/ 394 w 516"/>
                <a:gd name="T43" fmla="*/ 2 h 44"/>
                <a:gd name="T44" fmla="*/ 344 w 516"/>
                <a:gd name="T45" fmla="*/ 0 h 44"/>
                <a:gd name="T46" fmla="*/ 296 w 516"/>
                <a:gd name="T47" fmla="*/ 0 h 44"/>
                <a:gd name="T48" fmla="*/ 296 w 516"/>
                <a:gd name="T49" fmla="*/ 0 h 44"/>
                <a:gd name="T50" fmla="*/ 0 w 516"/>
                <a:gd name="T51" fmla="*/ 0 h 44"/>
                <a:gd name="T52" fmla="*/ 0 w 516"/>
                <a:gd name="T53"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16" h="44">
                  <a:moveTo>
                    <a:pt x="0" y="0"/>
                  </a:moveTo>
                  <a:lnTo>
                    <a:pt x="0" y="0"/>
                  </a:lnTo>
                  <a:lnTo>
                    <a:pt x="12" y="6"/>
                  </a:lnTo>
                  <a:lnTo>
                    <a:pt x="30" y="12"/>
                  </a:lnTo>
                  <a:lnTo>
                    <a:pt x="72" y="22"/>
                  </a:lnTo>
                  <a:lnTo>
                    <a:pt x="126" y="32"/>
                  </a:lnTo>
                  <a:lnTo>
                    <a:pt x="188" y="38"/>
                  </a:lnTo>
                  <a:lnTo>
                    <a:pt x="254" y="42"/>
                  </a:lnTo>
                  <a:lnTo>
                    <a:pt x="322" y="44"/>
                  </a:lnTo>
                  <a:lnTo>
                    <a:pt x="390" y="42"/>
                  </a:lnTo>
                  <a:lnTo>
                    <a:pt x="454" y="36"/>
                  </a:lnTo>
                  <a:lnTo>
                    <a:pt x="454" y="36"/>
                  </a:lnTo>
                  <a:lnTo>
                    <a:pt x="482" y="32"/>
                  </a:lnTo>
                  <a:lnTo>
                    <a:pt x="500" y="28"/>
                  </a:lnTo>
                  <a:lnTo>
                    <a:pt x="510" y="26"/>
                  </a:lnTo>
                  <a:lnTo>
                    <a:pt x="516" y="22"/>
                  </a:lnTo>
                  <a:lnTo>
                    <a:pt x="516" y="20"/>
                  </a:lnTo>
                  <a:lnTo>
                    <a:pt x="514" y="18"/>
                  </a:lnTo>
                  <a:lnTo>
                    <a:pt x="508" y="16"/>
                  </a:lnTo>
                  <a:lnTo>
                    <a:pt x="480" y="10"/>
                  </a:lnTo>
                  <a:lnTo>
                    <a:pt x="440" y="6"/>
                  </a:lnTo>
                  <a:lnTo>
                    <a:pt x="394" y="2"/>
                  </a:lnTo>
                  <a:lnTo>
                    <a:pt x="344" y="0"/>
                  </a:lnTo>
                  <a:lnTo>
                    <a:pt x="296" y="0"/>
                  </a:lnTo>
                  <a:lnTo>
                    <a:pt x="296" y="0"/>
                  </a:lnTo>
                  <a:lnTo>
                    <a:pt x="0" y="0"/>
                  </a:lnTo>
                  <a:lnTo>
                    <a:pt x="0"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50" name="Freeform 247">
              <a:extLst>
                <a:ext uri="{FF2B5EF4-FFF2-40B4-BE49-F238E27FC236}">
                  <a16:creationId xmlns:a16="http://schemas.microsoft.com/office/drawing/2014/main" id="{84FC01E9-5217-4422-AA90-4E40ADE56185}"/>
                </a:ext>
              </a:extLst>
            </p:cNvPr>
            <p:cNvSpPr>
              <a:spLocks/>
            </p:cNvSpPr>
            <p:nvPr/>
          </p:nvSpPr>
          <p:spPr bwMode="auto">
            <a:xfrm>
              <a:off x="15481338" y="3736221"/>
              <a:ext cx="34472" cy="210885"/>
            </a:xfrm>
            <a:custGeom>
              <a:avLst/>
              <a:gdLst>
                <a:gd name="T0" fmla="*/ 34 w 34"/>
                <a:gd name="T1" fmla="*/ 208 h 208"/>
                <a:gd name="T2" fmla="*/ 18 w 34"/>
                <a:gd name="T3" fmla="*/ 200 h 208"/>
                <a:gd name="T4" fmla="*/ 18 w 34"/>
                <a:gd name="T5" fmla="*/ 200 h 208"/>
                <a:gd name="T6" fmla="*/ 12 w 34"/>
                <a:gd name="T7" fmla="*/ 198 h 208"/>
                <a:gd name="T8" fmla="*/ 6 w 34"/>
                <a:gd name="T9" fmla="*/ 194 h 208"/>
                <a:gd name="T10" fmla="*/ 2 w 34"/>
                <a:gd name="T11" fmla="*/ 188 h 208"/>
                <a:gd name="T12" fmla="*/ 0 w 34"/>
                <a:gd name="T13" fmla="*/ 180 h 208"/>
                <a:gd name="T14" fmla="*/ 0 w 34"/>
                <a:gd name="T15" fmla="*/ 28 h 208"/>
                <a:gd name="T16" fmla="*/ 0 w 34"/>
                <a:gd name="T17" fmla="*/ 28 h 208"/>
                <a:gd name="T18" fmla="*/ 2 w 34"/>
                <a:gd name="T19" fmla="*/ 20 h 208"/>
                <a:gd name="T20" fmla="*/ 6 w 34"/>
                <a:gd name="T21" fmla="*/ 14 h 208"/>
                <a:gd name="T22" fmla="*/ 12 w 34"/>
                <a:gd name="T23" fmla="*/ 10 h 208"/>
                <a:gd name="T24" fmla="*/ 18 w 34"/>
                <a:gd name="T25" fmla="*/ 8 h 208"/>
                <a:gd name="T26" fmla="*/ 34 w 34"/>
                <a:gd name="T27" fmla="*/ 0 h 208"/>
                <a:gd name="T28" fmla="*/ 34 w 34"/>
                <a:gd name="T29" fmla="*/ 20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208">
                  <a:moveTo>
                    <a:pt x="34" y="208"/>
                  </a:moveTo>
                  <a:lnTo>
                    <a:pt x="18" y="200"/>
                  </a:lnTo>
                  <a:lnTo>
                    <a:pt x="18" y="200"/>
                  </a:lnTo>
                  <a:lnTo>
                    <a:pt x="12" y="198"/>
                  </a:lnTo>
                  <a:lnTo>
                    <a:pt x="6" y="194"/>
                  </a:lnTo>
                  <a:lnTo>
                    <a:pt x="2" y="188"/>
                  </a:lnTo>
                  <a:lnTo>
                    <a:pt x="0" y="180"/>
                  </a:lnTo>
                  <a:lnTo>
                    <a:pt x="0" y="28"/>
                  </a:lnTo>
                  <a:lnTo>
                    <a:pt x="0" y="28"/>
                  </a:lnTo>
                  <a:lnTo>
                    <a:pt x="2" y="20"/>
                  </a:lnTo>
                  <a:lnTo>
                    <a:pt x="6" y="14"/>
                  </a:lnTo>
                  <a:lnTo>
                    <a:pt x="12" y="10"/>
                  </a:lnTo>
                  <a:lnTo>
                    <a:pt x="18" y="8"/>
                  </a:lnTo>
                  <a:lnTo>
                    <a:pt x="34" y="0"/>
                  </a:lnTo>
                  <a:lnTo>
                    <a:pt x="34" y="20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51" name="Freeform 248">
              <a:extLst>
                <a:ext uri="{FF2B5EF4-FFF2-40B4-BE49-F238E27FC236}">
                  <a16:creationId xmlns:a16="http://schemas.microsoft.com/office/drawing/2014/main" id="{802B21DC-6CB8-4DD9-B129-0FFFE8F887F3}"/>
                </a:ext>
              </a:extLst>
            </p:cNvPr>
            <p:cNvSpPr>
              <a:spLocks/>
            </p:cNvSpPr>
            <p:nvPr/>
          </p:nvSpPr>
          <p:spPr bwMode="auto">
            <a:xfrm>
              <a:off x="15473227" y="3728110"/>
              <a:ext cx="50694" cy="227107"/>
            </a:xfrm>
            <a:custGeom>
              <a:avLst/>
              <a:gdLst>
                <a:gd name="T0" fmla="*/ 40 w 50"/>
                <a:gd name="T1" fmla="*/ 222 h 224"/>
                <a:gd name="T2" fmla="*/ 24 w 50"/>
                <a:gd name="T3" fmla="*/ 216 h 224"/>
                <a:gd name="T4" fmla="*/ 24 w 50"/>
                <a:gd name="T5" fmla="*/ 216 h 224"/>
                <a:gd name="T6" fmla="*/ 14 w 50"/>
                <a:gd name="T7" fmla="*/ 212 h 224"/>
                <a:gd name="T8" fmla="*/ 8 w 50"/>
                <a:gd name="T9" fmla="*/ 206 h 224"/>
                <a:gd name="T10" fmla="*/ 2 w 50"/>
                <a:gd name="T11" fmla="*/ 198 h 224"/>
                <a:gd name="T12" fmla="*/ 0 w 50"/>
                <a:gd name="T13" fmla="*/ 188 h 224"/>
                <a:gd name="T14" fmla="*/ 0 w 50"/>
                <a:gd name="T15" fmla="*/ 188 h 224"/>
                <a:gd name="T16" fmla="*/ 0 w 50"/>
                <a:gd name="T17" fmla="*/ 36 h 224"/>
                <a:gd name="T18" fmla="*/ 0 w 50"/>
                <a:gd name="T19" fmla="*/ 36 h 224"/>
                <a:gd name="T20" fmla="*/ 2 w 50"/>
                <a:gd name="T21" fmla="*/ 26 h 224"/>
                <a:gd name="T22" fmla="*/ 8 w 50"/>
                <a:gd name="T23" fmla="*/ 16 h 224"/>
                <a:gd name="T24" fmla="*/ 14 w 50"/>
                <a:gd name="T25" fmla="*/ 10 h 224"/>
                <a:gd name="T26" fmla="*/ 24 w 50"/>
                <a:gd name="T27" fmla="*/ 8 h 224"/>
                <a:gd name="T28" fmla="*/ 24 w 50"/>
                <a:gd name="T29" fmla="*/ 8 h 224"/>
                <a:gd name="T30" fmla="*/ 40 w 50"/>
                <a:gd name="T31" fmla="*/ 0 h 224"/>
                <a:gd name="T32" fmla="*/ 40 w 50"/>
                <a:gd name="T33" fmla="*/ 0 h 224"/>
                <a:gd name="T34" fmla="*/ 42 w 50"/>
                <a:gd name="T35" fmla="*/ 0 h 224"/>
                <a:gd name="T36" fmla="*/ 46 w 50"/>
                <a:gd name="T37" fmla="*/ 0 h 224"/>
                <a:gd name="T38" fmla="*/ 48 w 50"/>
                <a:gd name="T39" fmla="*/ 2 h 224"/>
                <a:gd name="T40" fmla="*/ 50 w 50"/>
                <a:gd name="T41" fmla="*/ 4 h 224"/>
                <a:gd name="T42" fmla="*/ 50 w 50"/>
                <a:gd name="T43" fmla="*/ 4 h 224"/>
                <a:gd name="T44" fmla="*/ 50 w 50"/>
                <a:gd name="T45" fmla="*/ 4 h 224"/>
                <a:gd name="T46" fmla="*/ 50 w 50"/>
                <a:gd name="T47" fmla="*/ 8 h 224"/>
                <a:gd name="T48" fmla="*/ 50 w 50"/>
                <a:gd name="T49" fmla="*/ 10 h 224"/>
                <a:gd name="T50" fmla="*/ 48 w 50"/>
                <a:gd name="T51" fmla="*/ 14 h 224"/>
                <a:gd name="T52" fmla="*/ 46 w 50"/>
                <a:gd name="T53" fmla="*/ 16 h 224"/>
                <a:gd name="T54" fmla="*/ 46 w 50"/>
                <a:gd name="T55" fmla="*/ 16 h 224"/>
                <a:gd name="T56" fmla="*/ 30 w 50"/>
                <a:gd name="T57" fmla="*/ 22 h 224"/>
                <a:gd name="T58" fmla="*/ 28 w 50"/>
                <a:gd name="T59" fmla="*/ 24 h 224"/>
                <a:gd name="T60" fmla="*/ 28 w 50"/>
                <a:gd name="T61" fmla="*/ 24 h 224"/>
                <a:gd name="T62" fmla="*/ 24 w 50"/>
                <a:gd name="T63" fmla="*/ 24 h 224"/>
                <a:gd name="T64" fmla="*/ 20 w 50"/>
                <a:gd name="T65" fmla="*/ 28 h 224"/>
                <a:gd name="T66" fmla="*/ 16 w 50"/>
                <a:gd name="T67" fmla="*/ 32 h 224"/>
                <a:gd name="T68" fmla="*/ 16 w 50"/>
                <a:gd name="T69" fmla="*/ 36 h 224"/>
                <a:gd name="T70" fmla="*/ 16 w 50"/>
                <a:gd name="T71" fmla="*/ 36 h 224"/>
                <a:gd name="T72" fmla="*/ 16 w 50"/>
                <a:gd name="T73" fmla="*/ 188 h 224"/>
                <a:gd name="T74" fmla="*/ 16 w 50"/>
                <a:gd name="T75" fmla="*/ 188 h 224"/>
                <a:gd name="T76" fmla="*/ 16 w 50"/>
                <a:gd name="T77" fmla="*/ 192 h 224"/>
                <a:gd name="T78" fmla="*/ 20 w 50"/>
                <a:gd name="T79" fmla="*/ 196 h 224"/>
                <a:gd name="T80" fmla="*/ 24 w 50"/>
                <a:gd name="T81" fmla="*/ 198 h 224"/>
                <a:gd name="T82" fmla="*/ 28 w 50"/>
                <a:gd name="T83" fmla="*/ 200 h 224"/>
                <a:gd name="T84" fmla="*/ 28 w 50"/>
                <a:gd name="T85" fmla="*/ 200 h 224"/>
                <a:gd name="T86" fmla="*/ 30 w 50"/>
                <a:gd name="T87" fmla="*/ 200 h 224"/>
                <a:gd name="T88" fmla="*/ 46 w 50"/>
                <a:gd name="T89" fmla="*/ 208 h 224"/>
                <a:gd name="T90" fmla="*/ 46 w 50"/>
                <a:gd name="T91" fmla="*/ 208 h 224"/>
                <a:gd name="T92" fmla="*/ 48 w 50"/>
                <a:gd name="T93" fmla="*/ 210 h 224"/>
                <a:gd name="T94" fmla="*/ 50 w 50"/>
                <a:gd name="T95" fmla="*/ 212 h 224"/>
                <a:gd name="T96" fmla="*/ 50 w 50"/>
                <a:gd name="T97" fmla="*/ 216 h 224"/>
                <a:gd name="T98" fmla="*/ 50 w 50"/>
                <a:gd name="T99" fmla="*/ 218 h 224"/>
                <a:gd name="T100" fmla="*/ 50 w 50"/>
                <a:gd name="T101" fmla="*/ 218 h 224"/>
                <a:gd name="T102" fmla="*/ 50 w 50"/>
                <a:gd name="T103" fmla="*/ 218 h 224"/>
                <a:gd name="T104" fmla="*/ 46 w 50"/>
                <a:gd name="T105" fmla="*/ 222 h 224"/>
                <a:gd name="T106" fmla="*/ 42 w 50"/>
                <a:gd name="T107" fmla="*/ 224 h 224"/>
                <a:gd name="T108" fmla="*/ 42 w 50"/>
                <a:gd name="T109" fmla="*/ 224 h 224"/>
                <a:gd name="T110" fmla="*/ 42 w 50"/>
                <a:gd name="T111" fmla="*/ 224 h 224"/>
                <a:gd name="T112" fmla="*/ 40 w 50"/>
                <a:gd name="T113" fmla="*/ 222 h 224"/>
                <a:gd name="T114" fmla="*/ 40 w 50"/>
                <a:gd name="T115"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0" h="224">
                  <a:moveTo>
                    <a:pt x="40" y="222"/>
                  </a:moveTo>
                  <a:lnTo>
                    <a:pt x="24" y="216"/>
                  </a:lnTo>
                  <a:lnTo>
                    <a:pt x="24" y="216"/>
                  </a:lnTo>
                  <a:lnTo>
                    <a:pt x="14" y="212"/>
                  </a:lnTo>
                  <a:lnTo>
                    <a:pt x="8" y="206"/>
                  </a:lnTo>
                  <a:lnTo>
                    <a:pt x="2" y="198"/>
                  </a:lnTo>
                  <a:lnTo>
                    <a:pt x="0" y="188"/>
                  </a:lnTo>
                  <a:lnTo>
                    <a:pt x="0" y="188"/>
                  </a:lnTo>
                  <a:lnTo>
                    <a:pt x="0" y="36"/>
                  </a:lnTo>
                  <a:lnTo>
                    <a:pt x="0" y="36"/>
                  </a:lnTo>
                  <a:lnTo>
                    <a:pt x="2" y="26"/>
                  </a:lnTo>
                  <a:lnTo>
                    <a:pt x="8" y="16"/>
                  </a:lnTo>
                  <a:lnTo>
                    <a:pt x="14" y="10"/>
                  </a:lnTo>
                  <a:lnTo>
                    <a:pt x="24" y="8"/>
                  </a:lnTo>
                  <a:lnTo>
                    <a:pt x="24" y="8"/>
                  </a:lnTo>
                  <a:lnTo>
                    <a:pt x="40" y="0"/>
                  </a:lnTo>
                  <a:lnTo>
                    <a:pt x="40" y="0"/>
                  </a:lnTo>
                  <a:lnTo>
                    <a:pt x="42" y="0"/>
                  </a:lnTo>
                  <a:lnTo>
                    <a:pt x="46" y="0"/>
                  </a:lnTo>
                  <a:lnTo>
                    <a:pt x="48" y="2"/>
                  </a:lnTo>
                  <a:lnTo>
                    <a:pt x="50" y="4"/>
                  </a:lnTo>
                  <a:lnTo>
                    <a:pt x="50" y="4"/>
                  </a:lnTo>
                  <a:lnTo>
                    <a:pt x="50" y="4"/>
                  </a:lnTo>
                  <a:lnTo>
                    <a:pt x="50" y="8"/>
                  </a:lnTo>
                  <a:lnTo>
                    <a:pt x="50" y="10"/>
                  </a:lnTo>
                  <a:lnTo>
                    <a:pt x="48" y="14"/>
                  </a:lnTo>
                  <a:lnTo>
                    <a:pt x="46" y="16"/>
                  </a:lnTo>
                  <a:lnTo>
                    <a:pt x="46" y="16"/>
                  </a:lnTo>
                  <a:lnTo>
                    <a:pt x="30" y="22"/>
                  </a:lnTo>
                  <a:lnTo>
                    <a:pt x="28" y="24"/>
                  </a:lnTo>
                  <a:lnTo>
                    <a:pt x="28" y="24"/>
                  </a:lnTo>
                  <a:lnTo>
                    <a:pt x="24" y="24"/>
                  </a:lnTo>
                  <a:lnTo>
                    <a:pt x="20" y="28"/>
                  </a:lnTo>
                  <a:lnTo>
                    <a:pt x="16" y="32"/>
                  </a:lnTo>
                  <a:lnTo>
                    <a:pt x="16" y="36"/>
                  </a:lnTo>
                  <a:lnTo>
                    <a:pt x="16" y="36"/>
                  </a:lnTo>
                  <a:lnTo>
                    <a:pt x="16" y="188"/>
                  </a:lnTo>
                  <a:lnTo>
                    <a:pt x="16" y="188"/>
                  </a:lnTo>
                  <a:lnTo>
                    <a:pt x="16" y="192"/>
                  </a:lnTo>
                  <a:lnTo>
                    <a:pt x="20" y="196"/>
                  </a:lnTo>
                  <a:lnTo>
                    <a:pt x="24" y="198"/>
                  </a:lnTo>
                  <a:lnTo>
                    <a:pt x="28" y="200"/>
                  </a:lnTo>
                  <a:lnTo>
                    <a:pt x="28" y="200"/>
                  </a:lnTo>
                  <a:lnTo>
                    <a:pt x="30" y="200"/>
                  </a:lnTo>
                  <a:lnTo>
                    <a:pt x="46" y="208"/>
                  </a:lnTo>
                  <a:lnTo>
                    <a:pt x="46" y="208"/>
                  </a:lnTo>
                  <a:lnTo>
                    <a:pt x="48" y="210"/>
                  </a:lnTo>
                  <a:lnTo>
                    <a:pt x="50" y="212"/>
                  </a:lnTo>
                  <a:lnTo>
                    <a:pt x="50" y="216"/>
                  </a:lnTo>
                  <a:lnTo>
                    <a:pt x="50" y="218"/>
                  </a:lnTo>
                  <a:lnTo>
                    <a:pt x="50" y="218"/>
                  </a:lnTo>
                  <a:lnTo>
                    <a:pt x="50" y="218"/>
                  </a:lnTo>
                  <a:lnTo>
                    <a:pt x="46" y="222"/>
                  </a:lnTo>
                  <a:lnTo>
                    <a:pt x="42" y="224"/>
                  </a:lnTo>
                  <a:lnTo>
                    <a:pt x="42" y="224"/>
                  </a:lnTo>
                  <a:lnTo>
                    <a:pt x="42" y="224"/>
                  </a:lnTo>
                  <a:lnTo>
                    <a:pt x="40" y="222"/>
                  </a:lnTo>
                  <a:lnTo>
                    <a:pt x="40" y="22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52" name="Freeform 249">
              <a:extLst>
                <a:ext uri="{FF2B5EF4-FFF2-40B4-BE49-F238E27FC236}">
                  <a16:creationId xmlns:a16="http://schemas.microsoft.com/office/drawing/2014/main" id="{F51AA427-D3FC-4B1C-9AB2-782E8E6BC09F}"/>
                </a:ext>
              </a:extLst>
            </p:cNvPr>
            <p:cNvSpPr>
              <a:spLocks/>
            </p:cNvSpPr>
            <p:nvPr/>
          </p:nvSpPr>
          <p:spPr bwMode="auto">
            <a:xfrm>
              <a:off x="16047077" y="3795025"/>
              <a:ext cx="111526" cy="93276"/>
            </a:xfrm>
            <a:custGeom>
              <a:avLst/>
              <a:gdLst>
                <a:gd name="T0" fmla="*/ 0 w 110"/>
                <a:gd name="T1" fmla="*/ 0 h 92"/>
                <a:gd name="T2" fmla="*/ 50 w 110"/>
                <a:gd name="T3" fmla="*/ 2 h 92"/>
                <a:gd name="T4" fmla="*/ 50 w 110"/>
                <a:gd name="T5" fmla="*/ 2 h 92"/>
                <a:gd name="T6" fmla="*/ 72 w 110"/>
                <a:gd name="T7" fmla="*/ 4 h 92"/>
                <a:gd name="T8" fmla="*/ 92 w 110"/>
                <a:gd name="T9" fmla="*/ 6 h 92"/>
                <a:gd name="T10" fmla="*/ 104 w 110"/>
                <a:gd name="T11" fmla="*/ 8 h 92"/>
                <a:gd name="T12" fmla="*/ 108 w 110"/>
                <a:gd name="T13" fmla="*/ 10 h 92"/>
                <a:gd name="T14" fmla="*/ 110 w 110"/>
                <a:gd name="T15" fmla="*/ 12 h 92"/>
                <a:gd name="T16" fmla="*/ 110 w 110"/>
                <a:gd name="T17" fmla="*/ 80 h 92"/>
                <a:gd name="T18" fmla="*/ 110 w 110"/>
                <a:gd name="T19" fmla="*/ 80 h 92"/>
                <a:gd name="T20" fmla="*/ 108 w 110"/>
                <a:gd name="T21" fmla="*/ 82 h 92"/>
                <a:gd name="T22" fmla="*/ 104 w 110"/>
                <a:gd name="T23" fmla="*/ 82 h 92"/>
                <a:gd name="T24" fmla="*/ 92 w 110"/>
                <a:gd name="T25" fmla="*/ 86 h 92"/>
                <a:gd name="T26" fmla="*/ 72 w 110"/>
                <a:gd name="T27" fmla="*/ 88 h 92"/>
                <a:gd name="T28" fmla="*/ 50 w 110"/>
                <a:gd name="T29" fmla="*/ 88 h 92"/>
                <a:gd name="T30" fmla="*/ 0 w 110"/>
                <a:gd name="T31" fmla="*/ 92 h 92"/>
                <a:gd name="T32" fmla="*/ 0 w 110"/>
                <a:gd name="T33"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0" h="92">
                  <a:moveTo>
                    <a:pt x="0" y="0"/>
                  </a:moveTo>
                  <a:lnTo>
                    <a:pt x="50" y="2"/>
                  </a:lnTo>
                  <a:lnTo>
                    <a:pt x="50" y="2"/>
                  </a:lnTo>
                  <a:lnTo>
                    <a:pt x="72" y="4"/>
                  </a:lnTo>
                  <a:lnTo>
                    <a:pt x="92" y="6"/>
                  </a:lnTo>
                  <a:lnTo>
                    <a:pt x="104" y="8"/>
                  </a:lnTo>
                  <a:lnTo>
                    <a:pt x="108" y="10"/>
                  </a:lnTo>
                  <a:lnTo>
                    <a:pt x="110" y="12"/>
                  </a:lnTo>
                  <a:lnTo>
                    <a:pt x="110" y="80"/>
                  </a:lnTo>
                  <a:lnTo>
                    <a:pt x="110" y="80"/>
                  </a:lnTo>
                  <a:lnTo>
                    <a:pt x="108" y="82"/>
                  </a:lnTo>
                  <a:lnTo>
                    <a:pt x="104" y="82"/>
                  </a:lnTo>
                  <a:lnTo>
                    <a:pt x="92" y="86"/>
                  </a:lnTo>
                  <a:lnTo>
                    <a:pt x="72" y="88"/>
                  </a:lnTo>
                  <a:lnTo>
                    <a:pt x="50" y="88"/>
                  </a:lnTo>
                  <a:lnTo>
                    <a:pt x="0" y="92"/>
                  </a:ln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53" name="Freeform 250">
              <a:extLst>
                <a:ext uri="{FF2B5EF4-FFF2-40B4-BE49-F238E27FC236}">
                  <a16:creationId xmlns:a16="http://schemas.microsoft.com/office/drawing/2014/main" id="{DEEBF41F-B640-4C45-B85E-8187A4CDB898}"/>
                </a:ext>
              </a:extLst>
            </p:cNvPr>
            <p:cNvSpPr>
              <a:spLocks/>
            </p:cNvSpPr>
            <p:nvPr/>
          </p:nvSpPr>
          <p:spPr bwMode="auto">
            <a:xfrm>
              <a:off x="16038967" y="3786914"/>
              <a:ext cx="127748" cy="109498"/>
            </a:xfrm>
            <a:custGeom>
              <a:avLst/>
              <a:gdLst>
                <a:gd name="T0" fmla="*/ 0 w 126"/>
                <a:gd name="T1" fmla="*/ 100 h 108"/>
                <a:gd name="T2" fmla="*/ 2 w 126"/>
                <a:gd name="T3" fmla="*/ 94 h 108"/>
                <a:gd name="T4" fmla="*/ 8 w 126"/>
                <a:gd name="T5" fmla="*/ 92 h 108"/>
                <a:gd name="T6" fmla="*/ 58 w 126"/>
                <a:gd name="T7" fmla="*/ 88 h 108"/>
                <a:gd name="T8" fmla="*/ 90 w 126"/>
                <a:gd name="T9" fmla="*/ 86 h 108"/>
                <a:gd name="T10" fmla="*/ 110 w 126"/>
                <a:gd name="T11" fmla="*/ 84 h 108"/>
                <a:gd name="T12" fmla="*/ 110 w 126"/>
                <a:gd name="T13" fmla="*/ 24 h 108"/>
                <a:gd name="T14" fmla="*/ 98 w 126"/>
                <a:gd name="T15" fmla="*/ 22 h 108"/>
                <a:gd name="T16" fmla="*/ 80 w 126"/>
                <a:gd name="T17" fmla="*/ 20 h 108"/>
                <a:gd name="T18" fmla="*/ 56 w 126"/>
                <a:gd name="T19" fmla="*/ 18 h 108"/>
                <a:gd name="T20" fmla="*/ 8 w 126"/>
                <a:gd name="T21" fmla="*/ 16 h 108"/>
                <a:gd name="T22" fmla="*/ 4 w 126"/>
                <a:gd name="T23" fmla="*/ 14 h 108"/>
                <a:gd name="T24" fmla="*/ 0 w 126"/>
                <a:gd name="T25" fmla="*/ 10 h 108"/>
                <a:gd name="T26" fmla="*/ 0 w 126"/>
                <a:gd name="T27" fmla="*/ 8 h 108"/>
                <a:gd name="T28" fmla="*/ 0 w 126"/>
                <a:gd name="T29" fmla="*/ 4 h 108"/>
                <a:gd name="T30" fmla="*/ 4 w 126"/>
                <a:gd name="T31" fmla="*/ 0 h 108"/>
                <a:gd name="T32" fmla="*/ 8 w 126"/>
                <a:gd name="T33" fmla="*/ 0 h 108"/>
                <a:gd name="T34" fmla="*/ 58 w 126"/>
                <a:gd name="T35" fmla="*/ 2 h 108"/>
                <a:gd name="T36" fmla="*/ 116 w 126"/>
                <a:gd name="T37" fmla="*/ 10 h 108"/>
                <a:gd name="T38" fmla="*/ 116 w 126"/>
                <a:gd name="T39" fmla="*/ 10 h 108"/>
                <a:gd name="T40" fmla="*/ 124 w 126"/>
                <a:gd name="T41" fmla="*/ 14 h 108"/>
                <a:gd name="T42" fmla="*/ 126 w 126"/>
                <a:gd name="T43" fmla="*/ 20 h 108"/>
                <a:gd name="T44" fmla="*/ 126 w 126"/>
                <a:gd name="T45" fmla="*/ 88 h 108"/>
                <a:gd name="T46" fmla="*/ 120 w 126"/>
                <a:gd name="T47" fmla="*/ 96 h 108"/>
                <a:gd name="T48" fmla="*/ 116 w 126"/>
                <a:gd name="T49" fmla="*/ 98 h 108"/>
                <a:gd name="T50" fmla="*/ 102 w 126"/>
                <a:gd name="T51" fmla="*/ 102 h 108"/>
                <a:gd name="T52" fmla="*/ 102 w 126"/>
                <a:gd name="T53" fmla="*/ 102 h 108"/>
                <a:gd name="T54" fmla="*/ 58 w 126"/>
                <a:gd name="T55" fmla="*/ 104 h 108"/>
                <a:gd name="T56" fmla="*/ 8 w 126"/>
                <a:gd name="T57" fmla="*/ 108 h 108"/>
                <a:gd name="T58" fmla="*/ 8 w 126"/>
                <a:gd name="T59" fmla="*/ 108 h 108"/>
                <a:gd name="T60" fmla="*/ 8 w 126"/>
                <a:gd name="T61" fmla="*/ 108 h 108"/>
                <a:gd name="T62" fmla="*/ 0 w 126"/>
                <a:gd name="T63" fmla="*/ 10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6" h="108">
                  <a:moveTo>
                    <a:pt x="0" y="100"/>
                  </a:moveTo>
                  <a:lnTo>
                    <a:pt x="0" y="100"/>
                  </a:lnTo>
                  <a:lnTo>
                    <a:pt x="0" y="98"/>
                  </a:lnTo>
                  <a:lnTo>
                    <a:pt x="2" y="94"/>
                  </a:lnTo>
                  <a:lnTo>
                    <a:pt x="4" y="92"/>
                  </a:lnTo>
                  <a:lnTo>
                    <a:pt x="8" y="92"/>
                  </a:lnTo>
                  <a:lnTo>
                    <a:pt x="8" y="92"/>
                  </a:lnTo>
                  <a:lnTo>
                    <a:pt x="58" y="88"/>
                  </a:lnTo>
                  <a:lnTo>
                    <a:pt x="58" y="88"/>
                  </a:lnTo>
                  <a:lnTo>
                    <a:pt x="90" y="86"/>
                  </a:lnTo>
                  <a:lnTo>
                    <a:pt x="110" y="84"/>
                  </a:lnTo>
                  <a:lnTo>
                    <a:pt x="110" y="84"/>
                  </a:lnTo>
                  <a:lnTo>
                    <a:pt x="110" y="24"/>
                  </a:lnTo>
                  <a:lnTo>
                    <a:pt x="110" y="24"/>
                  </a:lnTo>
                  <a:lnTo>
                    <a:pt x="98" y="22"/>
                  </a:lnTo>
                  <a:lnTo>
                    <a:pt x="98" y="22"/>
                  </a:lnTo>
                  <a:lnTo>
                    <a:pt x="98" y="22"/>
                  </a:lnTo>
                  <a:lnTo>
                    <a:pt x="80" y="20"/>
                  </a:lnTo>
                  <a:lnTo>
                    <a:pt x="56" y="18"/>
                  </a:lnTo>
                  <a:lnTo>
                    <a:pt x="56" y="18"/>
                  </a:lnTo>
                  <a:lnTo>
                    <a:pt x="8" y="16"/>
                  </a:lnTo>
                  <a:lnTo>
                    <a:pt x="8" y="16"/>
                  </a:lnTo>
                  <a:lnTo>
                    <a:pt x="8" y="16"/>
                  </a:lnTo>
                  <a:lnTo>
                    <a:pt x="4" y="14"/>
                  </a:lnTo>
                  <a:lnTo>
                    <a:pt x="2" y="12"/>
                  </a:lnTo>
                  <a:lnTo>
                    <a:pt x="0" y="10"/>
                  </a:lnTo>
                  <a:lnTo>
                    <a:pt x="0" y="8"/>
                  </a:lnTo>
                  <a:lnTo>
                    <a:pt x="0" y="8"/>
                  </a:lnTo>
                  <a:lnTo>
                    <a:pt x="0" y="8"/>
                  </a:lnTo>
                  <a:lnTo>
                    <a:pt x="0" y="4"/>
                  </a:lnTo>
                  <a:lnTo>
                    <a:pt x="2" y="2"/>
                  </a:lnTo>
                  <a:lnTo>
                    <a:pt x="4" y="0"/>
                  </a:lnTo>
                  <a:lnTo>
                    <a:pt x="8" y="0"/>
                  </a:lnTo>
                  <a:lnTo>
                    <a:pt x="8" y="0"/>
                  </a:lnTo>
                  <a:lnTo>
                    <a:pt x="58" y="2"/>
                  </a:lnTo>
                  <a:lnTo>
                    <a:pt x="58" y="2"/>
                  </a:lnTo>
                  <a:lnTo>
                    <a:pt x="92" y="4"/>
                  </a:lnTo>
                  <a:lnTo>
                    <a:pt x="116" y="10"/>
                  </a:lnTo>
                  <a:lnTo>
                    <a:pt x="116" y="10"/>
                  </a:lnTo>
                  <a:lnTo>
                    <a:pt x="116" y="10"/>
                  </a:lnTo>
                  <a:lnTo>
                    <a:pt x="120" y="12"/>
                  </a:lnTo>
                  <a:lnTo>
                    <a:pt x="124" y="14"/>
                  </a:lnTo>
                  <a:lnTo>
                    <a:pt x="126" y="20"/>
                  </a:lnTo>
                  <a:lnTo>
                    <a:pt x="126" y="20"/>
                  </a:lnTo>
                  <a:lnTo>
                    <a:pt x="126" y="88"/>
                  </a:lnTo>
                  <a:lnTo>
                    <a:pt x="126" y="88"/>
                  </a:lnTo>
                  <a:lnTo>
                    <a:pt x="124" y="94"/>
                  </a:lnTo>
                  <a:lnTo>
                    <a:pt x="120" y="96"/>
                  </a:lnTo>
                  <a:lnTo>
                    <a:pt x="116" y="98"/>
                  </a:lnTo>
                  <a:lnTo>
                    <a:pt x="116" y="98"/>
                  </a:lnTo>
                  <a:lnTo>
                    <a:pt x="116" y="98"/>
                  </a:lnTo>
                  <a:lnTo>
                    <a:pt x="102" y="102"/>
                  </a:lnTo>
                  <a:lnTo>
                    <a:pt x="102" y="102"/>
                  </a:lnTo>
                  <a:lnTo>
                    <a:pt x="102" y="102"/>
                  </a:lnTo>
                  <a:lnTo>
                    <a:pt x="82" y="104"/>
                  </a:lnTo>
                  <a:lnTo>
                    <a:pt x="58" y="104"/>
                  </a:lnTo>
                  <a:lnTo>
                    <a:pt x="58" y="104"/>
                  </a:lnTo>
                  <a:lnTo>
                    <a:pt x="8" y="108"/>
                  </a:lnTo>
                  <a:lnTo>
                    <a:pt x="8" y="108"/>
                  </a:lnTo>
                  <a:lnTo>
                    <a:pt x="8" y="108"/>
                  </a:lnTo>
                  <a:lnTo>
                    <a:pt x="8" y="108"/>
                  </a:lnTo>
                  <a:lnTo>
                    <a:pt x="8" y="108"/>
                  </a:lnTo>
                  <a:lnTo>
                    <a:pt x="2" y="106"/>
                  </a:lnTo>
                  <a:lnTo>
                    <a:pt x="0" y="100"/>
                  </a:lnTo>
                  <a:lnTo>
                    <a:pt x="0" y="10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54" name="Freeform 251">
              <a:extLst>
                <a:ext uri="{FF2B5EF4-FFF2-40B4-BE49-F238E27FC236}">
                  <a16:creationId xmlns:a16="http://schemas.microsoft.com/office/drawing/2014/main" id="{990E9D2C-9D2E-4BFF-9B71-8CB240B2ACE7}"/>
                </a:ext>
              </a:extLst>
            </p:cNvPr>
            <p:cNvSpPr>
              <a:spLocks/>
            </p:cNvSpPr>
            <p:nvPr/>
          </p:nvSpPr>
          <p:spPr bwMode="auto">
            <a:xfrm>
              <a:off x="15984218" y="3756498"/>
              <a:ext cx="62860" cy="170330"/>
            </a:xfrm>
            <a:custGeom>
              <a:avLst/>
              <a:gdLst>
                <a:gd name="T0" fmla="*/ 0 w 62"/>
                <a:gd name="T1" fmla="*/ 0 h 168"/>
                <a:gd name="T2" fmla="*/ 28 w 62"/>
                <a:gd name="T3" fmla="*/ 6 h 168"/>
                <a:gd name="T4" fmla="*/ 28 w 62"/>
                <a:gd name="T5" fmla="*/ 6 h 168"/>
                <a:gd name="T6" fmla="*/ 42 w 62"/>
                <a:gd name="T7" fmla="*/ 6 h 168"/>
                <a:gd name="T8" fmla="*/ 52 w 62"/>
                <a:gd name="T9" fmla="*/ 10 h 168"/>
                <a:gd name="T10" fmla="*/ 58 w 62"/>
                <a:gd name="T11" fmla="*/ 16 h 168"/>
                <a:gd name="T12" fmla="*/ 60 w 62"/>
                <a:gd name="T13" fmla="*/ 18 h 168"/>
                <a:gd name="T14" fmla="*/ 62 w 62"/>
                <a:gd name="T15" fmla="*/ 22 h 168"/>
                <a:gd name="T16" fmla="*/ 62 w 62"/>
                <a:gd name="T17" fmla="*/ 146 h 168"/>
                <a:gd name="T18" fmla="*/ 62 w 62"/>
                <a:gd name="T19" fmla="*/ 146 h 168"/>
                <a:gd name="T20" fmla="*/ 60 w 62"/>
                <a:gd name="T21" fmla="*/ 148 h 168"/>
                <a:gd name="T22" fmla="*/ 58 w 62"/>
                <a:gd name="T23" fmla="*/ 152 h 168"/>
                <a:gd name="T24" fmla="*/ 52 w 62"/>
                <a:gd name="T25" fmla="*/ 156 h 168"/>
                <a:gd name="T26" fmla="*/ 42 w 62"/>
                <a:gd name="T27" fmla="*/ 160 h 168"/>
                <a:gd name="T28" fmla="*/ 28 w 62"/>
                <a:gd name="T29" fmla="*/ 162 h 168"/>
                <a:gd name="T30" fmla="*/ 0 w 62"/>
                <a:gd name="T31" fmla="*/ 168 h 168"/>
                <a:gd name="T32" fmla="*/ 0 w 62"/>
                <a:gd name="T33"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168">
                  <a:moveTo>
                    <a:pt x="0" y="0"/>
                  </a:moveTo>
                  <a:lnTo>
                    <a:pt x="28" y="6"/>
                  </a:lnTo>
                  <a:lnTo>
                    <a:pt x="28" y="6"/>
                  </a:lnTo>
                  <a:lnTo>
                    <a:pt x="42" y="6"/>
                  </a:lnTo>
                  <a:lnTo>
                    <a:pt x="52" y="10"/>
                  </a:lnTo>
                  <a:lnTo>
                    <a:pt x="58" y="16"/>
                  </a:lnTo>
                  <a:lnTo>
                    <a:pt x="60" y="18"/>
                  </a:lnTo>
                  <a:lnTo>
                    <a:pt x="62" y="22"/>
                  </a:lnTo>
                  <a:lnTo>
                    <a:pt x="62" y="146"/>
                  </a:lnTo>
                  <a:lnTo>
                    <a:pt x="62" y="146"/>
                  </a:lnTo>
                  <a:lnTo>
                    <a:pt x="60" y="148"/>
                  </a:lnTo>
                  <a:lnTo>
                    <a:pt x="58" y="152"/>
                  </a:lnTo>
                  <a:lnTo>
                    <a:pt x="52" y="156"/>
                  </a:lnTo>
                  <a:lnTo>
                    <a:pt x="42" y="160"/>
                  </a:lnTo>
                  <a:lnTo>
                    <a:pt x="28" y="162"/>
                  </a:lnTo>
                  <a:lnTo>
                    <a:pt x="0" y="168"/>
                  </a:ln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55" name="Freeform 252">
              <a:extLst>
                <a:ext uri="{FF2B5EF4-FFF2-40B4-BE49-F238E27FC236}">
                  <a16:creationId xmlns:a16="http://schemas.microsoft.com/office/drawing/2014/main" id="{A2DDDE19-56C0-4A73-A6F2-86D56EDDCB1D}"/>
                </a:ext>
              </a:extLst>
            </p:cNvPr>
            <p:cNvSpPr>
              <a:spLocks/>
            </p:cNvSpPr>
            <p:nvPr/>
          </p:nvSpPr>
          <p:spPr bwMode="auto">
            <a:xfrm>
              <a:off x="15976107" y="3748387"/>
              <a:ext cx="79082" cy="186552"/>
            </a:xfrm>
            <a:custGeom>
              <a:avLst/>
              <a:gdLst>
                <a:gd name="T0" fmla="*/ 0 w 78"/>
                <a:gd name="T1" fmla="*/ 178 h 184"/>
                <a:gd name="T2" fmla="*/ 2 w 78"/>
                <a:gd name="T3" fmla="*/ 172 h 184"/>
                <a:gd name="T4" fmla="*/ 6 w 78"/>
                <a:gd name="T5" fmla="*/ 168 h 184"/>
                <a:gd name="T6" fmla="*/ 34 w 78"/>
                <a:gd name="T7" fmla="*/ 162 h 184"/>
                <a:gd name="T8" fmla="*/ 36 w 78"/>
                <a:gd name="T9" fmla="*/ 162 h 184"/>
                <a:gd name="T10" fmla="*/ 52 w 78"/>
                <a:gd name="T11" fmla="*/ 160 h 184"/>
                <a:gd name="T12" fmla="*/ 62 w 78"/>
                <a:gd name="T13" fmla="*/ 154 h 184"/>
                <a:gd name="T14" fmla="*/ 62 w 78"/>
                <a:gd name="T15" fmla="*/ 154 h 184"/>
                <a:gd name="T16" fmla="*/ 62 w 78"/>
                <a:gd name="T17" fmla="*/ 154 h 184"/>
                <a:gd name="T18" fmla="*/ 62 w 78"/>
                <a:gd name="T19" fmla="*/ 30 h 184"/>
                <a:gd name="T20" fmla="*/ 62 w 78"/>
                <a:gd name="T21" fmla="*/ 28 h 184"/>
                <a:gd name="T22" fmla="*/ 56 w 78"/>
                <a:gd name="T23" fmla="*/ 26 h 184"/>
                <a:gd name="T24" fmla="*/ 56 w 78"/>
                <a:gd name="T25" fmla="*/ 26 h 184"/>
                <a:gd name="T26" fmla="*/ 36 w 78"/>
                <a:gd name="T27" fmla="*/ 20 h 184"/>
                <a:gd name="T28" fmla="*/ 34 w 78"/>
                <a:gd name="T29" fmla="*/ 20 h 184"/>
                <a:gd name="T30" fmla="*/ 6 w 78"/>
                <a:gd name="T31" fmla="*/ 16 h 184"/>
                <a:gd name="T32" fmla="*/ 4 w 78"/>
                <a:gd name="T33" fmla="*/ 14 h 184"/>
                <a:gd name="T34" fmla="*/ 0 w 78"/>
                <a:gd name="T35" fmla="*/ 8 h 184"/>
                <a:gd name="T36" fmla="*/ 0 w 78"/>
                <a:gd name="T37" fmla="*/ 6 h 184"/>
                <a:gd name="T38" fmla="*/ 2 w 78"/>
                <a:gd name="T39" fmla="*/ 2 h 184"/>
                <a:gd name="T40" fmla="*/ 6 w 78"/>
                <a:gd name="T41" fmla="*/ 0 h 184"/>
                <a:gd name="T42" fmla="*/ 10 w 78"/>
                <a:gd name="T43" fmla="*/ 0 h 184"/>
                <a:gd name="T44" fmla="*/ 38 w 78"/>
                <a:gd name="T45" fmla="*/ 6 h 184"/>
                <a:gd name="T46" fmla="*/ 64 w 78"/>
                <a:gd name="T47" fmla="*/ 12 h 184"/>
                <a:gd name="T48" fmla="*/ 64 w 78"/>
                <a:gd name="T49" fmla="*/ 12 h 184"/>
                <a:gd name="T50" fmla="*/ 72 w 78"/>
                <a:gd name="T51" fmla="*/ 18 h 184"/>
                <a:gd name="T52" fmla="*/ 78 w 78"/>
                <a:gd name="T53" fmla="*/ 30 h 184"/>
                <a:gd name="T54" fmla="*/ 78 w 78"/>
                <a:gd name="T55" fmla="*/ 154 h 184"/>
                <a:gd name="T56" fmla="*/ 76 w 78"/>
                <a:gd name="T57" fmla="*/ 160 h 184"/>
                <a:gd name="T58" fmla="*/ 68 w 78"/>
                <a:gd name="T59" fmla="*/ 168 h 184"/>
                <a:gd name="T60" fmla="*/ 64 w 78"/>
                <a:gd name="T61" fmla="*/ 172 h 184"/>
                <a:gd name="T62" fmla="*/ 52 w 78"/>
                <a:gd name="T63" fmla="*/ 176 h 184"/>
                <a:gd name="T64" fmla="*/ 38 w 78"/>
                <a:gd name="T65" fmla="*/ 178 h 184"/>
                <a:gd name="T66" fmla="*/ 10 w 78"/>
                <a:gd name="T67" fmla="*/ 184 h 184"/>
                <a:gd name="T68" fmla="*/ 8 w 78"/>
                <a:gd name="T69" fmla="*/ 184 h 184"/>
                <a:gd name="T70" fmla="*/ 4 w 78"/>
                <a:gd name="T71" fmla="*/ 182 h 184"/>
                <a:gd name="T72" fmla="*/ 0 w 78"/>
                <a:gd name="T73" fmla="*/ 17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8" h="184">
                  <a:moveTo>
                    <a:pt x="0" y="178"/>
                  </a:moveTo>
                  <a:lnTo>
                    <a:pt x="0" y="178"/>
                  </a:lnTo>
                  <a:lnTo>
                    <a:pt x="0" y="174"/>
                  </a:lnTo>
                  <a:lnTo>
                    <a:pt x="2" y="172"/>
                  </a:lnTo>
                  <a:lnTo>
                    <a:pt x="4" y="170"/>
                  </a:lnTo>
                  <a:lnTo>
                    <a:pt x="6" y="168"/>
                  </a:lnTo>
                  <a:lnTo>
                    <a:pt x="6" y="168"/>
                  </a:lnTo>
                  <a:lnTo>
                    <a:pt x="34" y="162"/>
                  </a:lnTo>
                  <a:lnTo>
                    <a:pt x="36" y="162"/>
                  </a:lnTo>
                  <a:lnTo>
                    <a:pt x="36" y="162"/>
                  </a:lnTo>
                  <a:lnTo>
                    <a:pt x="44" y="162"/>
                  </a:lnTo>
                  <a:lnTo>
                    <a:pt x="52" y="160"/>
                  </a:lnTo>
                  <a:lnTo>
                    <a:pt x="58" y="156"/>
                  </a:lnTo>
                  <a:lnTo>
                    <a:pt x="62" y="154"/>
                  </a:lnTo>
                  <a:lnTo>
                    <a:pt x="62" y="154"/>
                  </a:lnTo>
                  <a:lnTo>
                    <a:pt x="62" y="154"/>
                  </a:lnTo>
                  <a:lnTo>
                    <a:pt x="62" y="154"/>
                  </a:lnTo>
                  <a:lnTo>
                    <a:pt x="62" y="154"/>
                  </a:lnTo>
                  <a:lnTo>
                    <a:pt x="62" y="30"/>
                  </a:lnTo>
                  <a:lnTo>
                    <a:pt x="62" y="30"/>
                  </a:lnTo>
                  <a:lnTo>
                    <a:pt x="62" y="28"/>
                  </a:lnTo>
                  <a:lnTo>
                    <a:pt x="62" y="28"/>
                  </a:lnTo>
                  <a:lnTo>
                    <a:pt x="62" y="28"/>
                  </a:lnTo>
                  <a:lnTo>
                    <a:pt x="56" y="26"/>
                  </a:lnTo>
                  <a:lnTo>
                    <a:pt x="56" y="26"/>
                  </a:lnTo>
                  <a:lnTo>
                    <a:pt x="56" y="26"/>
                  </a:lnTo>
                  <a:lnTo>
                    <a:pt x="48" y="22"/>
                  </a:lnTo>
                  <a:lnTo>
                    <a:pt x="36" y="20"/>
                  </a:lnTo>
                  <a:lnTo>
                    <a:pt x="36" y="20"/>
                  </a:lnTo>
                  <a:lnTo>
                    <a:pt x="34" y="20"/>
                  </a:lnTo>
                  <a:lnTo>
                    <a:pt x="6" y="16"/>
                  </a:lnTo>
                  <a:lnTo>
                    <a:pt x="6" y="16"/>
                  </a:lnTo>
                  <a:lnTo>
                    <a:pt x="6" y="16"/>
                  </a:lnTo>
                  <a:lnTo>
                    <a:pt x="4" y="14"/>
                  </a:lnTo>
                  <a:lnTo>
                    <a:pt x="2" y="12"/>
                  </a:lnTo>
                  <a:lnTo>
                    <a:pt x="0" y="8"/>
                  </a:lnTo>
                  <a:lnTo>
                    <a:pt x="0" y="6"/>
                  </a:lnTo>
                  <a:lnTo>
                    <a:pt x="0" y="6"/>
                  </a:lnTo>
                  <a:lnTo>
                    <a:pt x="0" y="6"/>
                  </a:lnTo>
                  <a:lnTo>
                    <a:pt x="2" y="2"/>
                  </a:lnTo>
                  <a:lnTo>
                    <a:pt x="4" y="0"/>
                  </a:lnTo>
                  <a:lnTo>
                    <a:pt x="6" y="0"/>
                  </a:lnTo>
                  <a:lnTo>
                    <a:pt x="10" y="0"/>
                  </a:lnTo>
                  <a:lnTo>
                    <a:pt x="10" y="0"/>
                  </a:lnTo>
                  <a:lnTo>
                    <a:pt x="38" y="6"/>
                  </a:lnTo>
                  <a:lnTo>
                    <a:pt x="38" y="6"/>
                  </a:lnTo>
                  <a:lnTo>
                    <a:pt x="52" y="8"/>
                  </a:lnTo>
                  <a:lnTo>
                    <a:pt x="64" y="12"/>
                  </a:lnTo>
                  <a:lnTo>
                    <a:pt x="64" y="12"/>
                  </a:lnTo>
                  <a:lnTo>
                    <a:pt x="64" y="12"/>
                  </a:lnTo>
                  <a:lnTo>
                    <a:pt x="68" y="14"/>
                  </a:lnTo>
                  <a:lnTo>
                    <a:pt x="72" y="18"/>
                  </a:lnTo>
                  <a:lnTo>
                    <a:pt x="76" y="24"/>
                  </a:lnTo>
                  <a:lnTo>
                    <a:pt x="78" y="30"/>
                  </a:lnTo>
                  <a:lnTo>
                    <a:pt x="78" y="30"/>
                  </a:lnTo>
                  <a:lnTo>
                    <a:pt x="78" y="154"/>
                  </a:lnTo>
                  <a:lnTo>
                    <a:pt x="78" y="154"/>
                  </a:lnTo>
                  <a:lnTo>
                    <a:pt x="76" y="160"/>
                  </a:lnTo>
                  <a:lnTo>
                    <a:pt x="72" y="166"/>
                  </a:lnTo>
                  <a:lnTo>
                    <a:pt x="68" y="168"/>
                  </a:lnTo>
                  <a:lnTo>
                    <a:pt x="64" y="172"/>
                  </a:lnTo>
                  <a:lnTo>
                    <a:pt x="64" y="172"/>
                  </a:lnTo>
                  <a:lnTo>
                    <a:pt x="64" y="172"/>
                  </a:lnTo>
                  <a:lnTo>
                    <a:pt x="52" y="176"/>
                  </a:lnTo>
                  <a:lnTo>
                    <a:pt x="38" y="178"/>
                  </a:lnTo>
                  <a:lnTo>
                    <a:pt x="38" y="178"/>
                  </a:lnTo>
                  <a:lnTo>
                    <a:pt x="10" y="184"/>
                  </a:lnTo>
                  <a:lnTo>
                    <a:pt x="10" y="184"/>
                  </a:lnTo>
                  <a:lnTo>
                    <a:pt x="8" y="184"/>
                  </a:lnTo>
                  <a:lnTo>
                    <a:pt x="8" y="184"/>
                  </a:lnTo>
                  <a:lnTo>
                    <a:pt x="8" y="184"/>
                  </a:lnTo>
                  <a:lnTo>
                    <a:pt x="4" y="182"/>
                  </a:lnTo>
                  <a:lnTo>
                    <a:pt x="0" y="178"/>
                  </a:lnTo>
                  <a:lnTo>
                    <a:pt x="0" y="17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56" name="Freeform 253">
              <a:extLst>
                <a:ext uri="{FF2B5EF4-FFF2-40B4-BE49-F238E27FC236}">
                  <a16:creationId xmlns:a16="http://schemas.microsoft.com/office/drawing/2014/main" id="{1F33CE4A-53D5-4292-AA99-145DA3ED09BB}"/>
                </a:ext>
              </a:extLst>
            </p:cNvPr>
            <p:cNvSpPr>
              <a:spLocks/>
            </p:cNvSpPr>
            <p:nvPr/>
          </p:nvSpPr>
          <p:spPr bwMode="auto">
            <a:xfrm>
              <a:off x="15515810" y="3699721"/>
              <a:ext cx="468408" cy="273745"/>
            </a:xfrm>
            <a:custGeom>
              <a:avLst/>
              <a:gdLst>
                <a:gd name="T0" fmla="*/ 252 w 462"/>
                <a:gd name="T1" fmla="*/ 118 h 270"/>
                <a:gd name="T2" fmla="*/ 252 w 462"/>
                <a:gd name="T3" fmla="*/ 118 h 270"/>
                <a:gd name="T4" fmla="*/ 306 w 462"/>
                <a:gd name="T5" fmla="*/ 94 h 270"/>
                <a:gd name="T6" fmla="*/ 360 w 462"/>
                <a:gd name="T7" fmla="*/ 74 h 270"/>
                <a:gd name="T8" fmla="*/ 412 w 462"/>
                <a:gd name="T9" fmla="*/ 60 h 270"/>
                <a:gd name="T10" fmla="*/ 462 w 462"/>
                <a:gd name="T11" fmla="*/ 50 h 270"/>
                <a:gd name="T12" fmla="*/ 462 w 462"/>
                <a:gd name="T13" fmla="*/ 50 h 270"/>
                <a:gd name="T14" fmla="*/ 458 w 462"/>
                <a:gd name="T15" fmla="*/ 42 h 270"/>
                <a:gd name="T16" fmla="*/ 454 w 462"/>
                <a:gd name="T17" fmla="*/ 36 h 270"/>
                <a:gd name="T18" fmla="*/ 446 w 462"/>
                <a:gd name="T19" fmla="*/ 30 h 270"/>
                <a:gd name="T20" fmla="*/ 438 w 462"/>
                <a:gd name="T21" fmla="*/ 28 h 270"/>
                <a:gd name="T22" fmla="*/ 170 w 462"/>
                <a:gd name="T23" fmla="*/ 0 h 270"/>
                <a:gd name="T24" fmla="*/ 170 w 462"/>
                <a:gd name="T25" fmla="*/ 0 h 270"/>
                <a:gd name="T26" fmla="*/ 146 w 462"/>
                <a:gd name="T27" fmla="*/ 0 h 270"/>
                <a:gd name="T28" fmla="*/ 122 w 462"/>
                <a:gd name="T29" fmla="*/ 0 h 270"/>
                <a:gd name="T30" fmla="*/ 26 w 462"/>
                <a:gd name="T31" fmla="*/ 10 h 270"/>
                <a:gd name="T32" fmla="*/ 26 w 462"/>
                <a:gd name="T33" fmla="*/ 10 h 270"/>
                <a:gd name="T34" fmla="*/ 16 w 462"/>
                <a:gd name="T35" fmla="*/ 12 h 270"/>
                <a:gd name="T36" fmla="*/ 8 w 462"/>
                <a:gd name="T37" fmla="*/ 18 h 270"/>
                <a:gd name="T38" fmla="*/ 2 w 462"/>
                <a:gd name="T39" fmla="*/ 28 h 270"/>
                <a:gd name="T40" fmla="*/ 0 w 462"/>
                <a:gd name="T41" fmla="*/ 38 h 270"/>
                <a:gd name="T42" fmla="*/ 0 w 462"/>
                <a:gd name="T43" fmla="*/ 242 h 270"/>
                <a:gd name="T44" fmla="*/ 0 w 462"/>
                <a:gd name="T45" fmla="*/ 242 h 270"/>
                <a:gd name="T46" fmla="*/ 2 w 462"/>
                <a:gd name="T47" fmla="*/ 252 h 270"/>
                <a:gd name="T48" fmla="*/ 8 w 462"/>
                <a:gd name="T49" fmla="*/ 260 h 270"/>
                <a:gd name="T50" fmla="*/ 16 w 462"/>
                <a:gd name="T51" fmla="*/ 266 h 270"/>
                <a:gd name="T52" fmla="*/ 26 w 462"/>
                <a:gd name="T53" fmla="*/ 270 h 270"/>
                <a:gd name="T54" fmla="*/ 36 w 462"/>
                <a:gd name="T55" fmla="*/ 270 h 270"/>
                <a:gd name="T56" fmla="*/ 36 w 462"/>
                <a:gd name="T57" fmla="*/ 270 h 270"/>
                <a:gd name="T58" fmla="*/ 58 w 462"/>
                <a:gd name="T59" fmla="*/ 250 h 270"/>
                <a:gd name="T60" fmla="*/ 80 w 462"/>
                <a:gd name="T61" fmla="*/ 230 h 270"/>
                <a:gd name="T62" fmla="*/ 104 w 462"/>
                <a:gd name="T63" fmla="*/ 208 h 270"/>
                <a:gd name="T64" fmla="*/ 130 w 462"/>
                <a:gd name="T65" fmla="*/ 190 h 270"/>
                <a:gd name="T66" fmla="*/ 158 w 462"/>
                <a:gd name="T67" fmla="*/ 170 h 270"/>
                <a:gd name="T68" fmla="*/ 188 w 462"/>
                <a:gd name="T69" fmla="*/ 152 h 270"/>
                <a:gd name="T70" fmla="*/ 218 w 462"/>
                <a:gd name="T71" fmla="*/ 134 h 270"/>
                <a:gd name="T72" fmla="*/ 252 w 462"/>
                <a:gd name="T73" fmla="*/ 118 h 270"/>
                <a:gd name="T74" fmla="*/ 252 w 462"/>
                <a:gd name="T75" fmla="*/ 118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2" h="270">
                  <a:moveTo>
                    <a:pt x="252" y="118"/>
                  </a:moveTo>
                  <a:lnTo>
                    <a:pt x="252" y="118"/>
                  </a:lnTo>
                  <a:lnTo>
                    <a:pt x="306" y="94"/>
                  </a:lnTo>
                  <a:lnTo>
                    <a:pt x="360" y="74"/>
                  </a:lnTo>
                  <a:lnTo>
                    <a:pt x="412" y="60"/>
                  </a:lnTo>
                  <a:lnTo>
                    <a:pt x="462" y="50"/>
                  </a:lnTo>
                  <a:lnTo>
                    <a:pt x="462" y="50"/>
                  </a:lnTo>
                  <a:lnTo>
                    <a:pt x="458" y="42"/>
                  </a:lnTo>
                  <a:lnTo>
                    <a:pt x="454" y="36"/>
                  </a:lnTo>
                  <a:lnTo>
                    <a:pt x="446" y="30"/>
                  </a:lnTo>
                  <a:lnTo>
                    <a:pt x="438" y="28"/>
                  </a:lnTo>
                  <a:lnTo>
                    <a:pt x="170" y="0"/>
                  </a:lnTo>
                  <a:lnTo>
                    <a:pt x="170" y="0"/>
                  </a:lnTo>
                  <a:lnTo>
                    <a:pt x="146" y="0"/>
                  </a:lnTo>
                  <a:lnTo>
                    <a:pt x="122" y="0"/>
                  </a:lnTo>
                  <a:lnTo>
                    <a:pt x="26" y="10"/>
                  </a:lnTo>
                  <a:lnTo>
                    <a:pt x="26" y="10"/>
                  </a:lnTo>
                  <a:lnTo>
                    <a:pt x="16" y="12"/>
                  </a:lnTo>
                  <a:lnTo>
                    <a:pt x="8" y="18"/>
                  </a:lnTo>
                  <a:lnTo>
                    <a:pt x="2" y="28"/>
                  </a:lnTo>
                  <a:lnTo>
                    <a:pt x="0" y="38"/>
                  </a:lnTo>
                  <a:lnTo>
                    <a:pt x="0" y="242"/>
                  </a:lnTo>
                  <a:lnTo>
                    <a:pt x="0" y="242"/>
                  </a:lnTo>
                  <a:lnTo>
                    <a:pt x="2" y="252"/>
                  </a:lnTo>
                  <a:lnTo>
                    <a:pt x="8" y="260"/>
                  </a:lnTo>
                  <a:lnTo>
                    <a:pt x="16" y="266"/>
                  </a:lnTo>
                  <a:lnTo>
                    <a:pt x="26" y="270"/>
                  </a:lnTo>
                  <a:lnTo>
                    <a:pt x="36" y="270"/>
                  </a:lnTo>
                  <a:lnTo>
                    <a:pt x="36" y="270"/>
                  </a:lnTo>
                  <a:lnTo>
                    <a:pt x="58" y="250"/>
                  </a:lnTo>
                  <a:lnTo>
                    <a:pt x="80" y="230"/>
                  </a:lnTo>
                  <a:lnTo>
                    <a:pt x="104" y="208"/>
                  </a:lnTo>
                  <a:lnTo>
                    <a:pt x="130" y="190"/>
                  </a:lnTo>
                  <a:lnTo>
                    <a:pt x="158" y="170"/>
                  </a:lnTo>
                  <a:lnTo>
                    <a:pt x="188" y="152"/>
                  </a:lnTo>
                  <a:lnTo>
                    <a:pt x="218" y="134"/>
                  </a:lnTo>
                  <a:lnTo>
                    <a:pt x="252" y="118"/>
                  </a:lnTo>
                  <a:lnTo>
                    <a:pt x="252" y="11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57" name="Freeform 254">
              <a:extLst>
                <a:ext uri="{FF2B5EF4-FFF2-40B4-BE49-F238E27FC236}">
                  <a16:creationId xmlns:a16="http://schemas.microsoft.com/office/drawing/2014/main" id="{1CFCD624-CAE0-45C6-B270-0A36914FCA54}"/>
                </a:ext>
              </a:extLst>
            </p:cNvPr>
            <p:cNvSpPr>
              <a:spLocks/>
            </p:cNvSpPr>
            <p:nvPr/>
          </p:nvSpPr>
          <p:spPr bwMode="auto">
            <a:xfrm>
              <a:off x="15550788" y="3747374"/>
              <a:ext cx="431909" cy="239227"/>
            </a:xfrm>
            <a:custGeom>
              <a:avLst/>
              <a:gdLst>
                <a:gd name="T0" fmla="*/ 118 w 426"/>
                <a:gd name="T1" fmla="*/ 230 h 230"/>
                <a:gd name="T2" fmla="*/ 118 w 426"/>
                <a:gd name="T3" fmla="*/ 230 h 230"/>
                <a:gd name="T4" fmla="*/ 144 w 426"/>
                <a:gd name="T5" fmla="*/ 210 h 230"/>
                <a:gd name="T6" fmla="*/ 172 w 426"/>
                <a:gd name="T7" fmla="*/ 192 h 230"/>
                <a:gd name="T8" fmla="*/ 202 w 426"/>
                <a:gd name="T9" fmla="*/ 174 h 230"/>
                <a:gd name="T10" fmla="*/ 234 w 426"/>
                <a:gd name="T11" fmla="*/ 158 h 230"/>
                <a:gd name="T12" fmla="*/ 270 w 426"/>
                <a:gd name="T13" fmla="*/ 142 h 230"/>
                <a:gd name="T14" fmla="*/ 306 w 426"/>
                <a:gd name="T15" fmla="*/ 128 h 230"/>
                <a:gd name="T16" fmla="*/ 346 w 426"/>
                <a:gd name="T17" fmla="*/ 116 h 230"/>
                <a:gd name="T18" fmla="*/ 386 w 426"/>
                <a:gd name="T19" fmla="*/ 106 h 230"/>
                <a:gd name="T20" fmla="*/ 386 w 426"/>
                <a:gd name="T21" fmla="*/ 106 h 230"/>
                <a:gd name="T22" fmla="*/ 426 w 426"/>
                <a:gd name="T23" fmla="*/ 96 h 230"/>
                <a:gd name="T24" fmla="*/ 426 w 426"/>
                <a:gd name="T25" fmla="*/ 6 h 230"/>
                <a:gd name="T26" fmla="*/ 426 w 426"/>
                <a:gd name="T27" fmla="*/ 6 h 230"/>
                <a:gd name="T28" fmla="*/ 426 w 426"/>
                <a:gd name="T29" fmla="*/ 0 h 230"/>
                <a:gd name="T30" fmla="*/ 426 w 426"/>
                <a:gd name="T31" fmla="*/ 0 h 230"/>
                <a:gd name="T32" fmla="*/ 376 w 426"/>
                <a:gd name="T33" fmla="*/ 10 h 230"/>
                <a:gd name="T34" fmla="*/ 324 w 426"/>
                <a:gd name="T35" fmla="*/ 24 h 230"/>
                <a:gd name="T36" fmla="*/ 270 w 426"/>
                <a:gd name="T37" fmla="*/ 44 h 230"/>
                <a:gd name="T38" fmla="*/ 216 w 426"/>
                <a:gd name="T39" fmla="*/ 68 h 230"/>
                <a:gd name="T40" fmla="*/ 216 w 426"/>
                <a:gd name="T41" fmla="*/ 68 h 230"/>
                <a:gd name="T42" fmla="*/ 182 w 426"/>
                <a:gd name="T43" fmla="*/ 84 h 230"/>
                <a:gd name="T44" fmla="*/ 152 w 426"/>
                <a:gd name="T45" fmla="*/ 102 h 230"/>
                <a:gd name="T46" fmla="*/ 122 w 426"/>
                <a:gd name="T47" fmla="*/ 120 h 230"/>
                <a:gd name="T48" fmla="*/ 94 w 426"/>
                <a:gd name="T49" fmla="*/ 140 h 230"/>
                <a:gd name="T50" fmla="*/ 68 w 426"/>
                <a:gd name="T51" fmla="*/ 158 h 230"/>
                <a:gd name="T52" fmla="*/ 44 w 426"/>
                <a:gd name="T53" fmla="*/ 180 h 230"/>
                <a:gd name="T54" fmla="*/ 22 w 426"/>
                <a:gd name="T55" fmla="*/ 200 h 230"/>
                <a:gd name="T56" fmla="*/ 0 w 426"/>
                <a:gd name="T57" fmla="*/ 220 h 230"/>
                <a:gd name="T58" fmla="*/ 86 w 426"/>
                <a:gd name="T59" fmla="*/ 230 h 230"/>
                <a:gd name="T60" fmla="*/ 86 w 426"/>
                <a:gd name="T61" fmla="*/ 230 h 230"/>
                <a:gd name="T62" fmla="*/ 118 w 426"/>
                <a:gd name="T63" fmla="*/ 230 h 230"/>
                <a:gd name="T64" fmla="*/ 118 w 426"/>
                <a:gd name="T65" fmla="*/ 23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6" h="230">
                  <a:moveTo>
                    <a:pt x="118" y="230"/>
                  </a:moveTo>
                  <a:lnTo>
                    <a:pt x="118" y="230"/>
                  </a:lnTo>
                  <a:lnTo>
                    <a:pt x="144" y="210"/>
                  </a:lnTo>
                  <a:lnTo>
                    <a:pt x="172" y="192"/>
                  </a:lnTo>
                  <a:lnTo>
                    <a:pt x="202" y="174"/>
                  </a:lnTo>
                  <a:lnTo>
                    <a:pt x="234" y="158"/>
                  </a:lnTo>
                  <a:lnTo>
                    <a:pt x="270" y="142"/>
                  </a:lnTo>
                  <a:lnTo>
                    <a:pt x="306" y="128"/>
                  </a:lnTo>
                  <a:lnTo>
                    <a:pt x="346" y="116"/>
                  </a:lnTo>
                  <a:lnTo>
                    <a:pt x="386" y="106"/>
                  </a:lnTo>
                  <a:lnTo>
                    <a:pt x="386" y="106"/>
                  </a:lnTo>
                  <a:lnTo>
                    <a:pt x="426" y="96"/>
                  </a:lnTo>
                  <a:lnTo>
                    <a:pt x="426" y="6"/>
                  </a:lnTo>
                  <a:lnTo>
                    <a:pt x="426" y="6"/>
                  </a:lnTo>
                  <a:lnTo>
                    <a:pt x="426" y="0"/>
                  </a:lnTo>
                  <a:lnTo>
                    <a:pt x="426" y="0"/>
                  </a:lnTo>
                  <a:lnTo>
                    <a:pt x="376" y="10"/>
                  </a:lnTo>
                  <a:lnTo>
                    <a:pt x="324" y="24"/>
                  </a:lnTo>
                  <a:lnTo>
                    <a:pt x="270" y="44"/>
                  </a:lnTo>
                  <a:lnTo>
                    <a:pt x="216" y="68"/>
                  </a:lnTo>
                  <a:lnTo>
                    <a:pt x="216" y="68"/>
                  </a:lnTo>
                  <a:lnTo>
                    <a:pt x="182" y="84"/>
                  </a:lnTo>
                  <a:lnTo>
                    <a:pt x="152" y="102"/>
                  </a:lnTo>
                  <a:lnTo>
                    <a:pt x="122" y="120"/>
                  </a:lnTo>
                  <a:lnTo>
                    <a:pt x="94" y="140"/>
                  </a:lnTo>
                  <a:lnTo>
                    <a:pt x="68" y="158"/>
                  </a:lnTo>
                  <a:lnTo>
                    <a:pt x="44" y="180"/>
                  </a:lnTo>
                  <a:lnTo>
                    <a:pt x="22" y="200"/>
                  </a:lnTo>
                  <a:lnTo>
                    <a:pt x="0" y="220"/>
                  </a:lnTo>
                  <a:lnTo>
                    <a:pt x="86" y="230"/>
                  </a:lnTo>
                  <a:lnTo>
                    <a:pt x="86" y="230"/>
                  </a:lnTo>
                  <a:lnTo>
                    <a:pt x="118" y="230"/>
                  </a:lnTo>
                  <a:lnTo>
                    <a:pt x="118" y="230"/>
                  </a:lnTo>
                  <a:close/>
                </a:path>
              </a:pathLst>
            </a:custGeom>
            <a:solidFill>
              <a:schemeClr val="accent2"/>
            </a:solidFill>
            <a:ln>
              <a:solidFill>
                <a:schemeClr val="bg2"/>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58" name="Freeform 255">
              <a:extLst>
                <a:ext uri="{FF2B5EF4-FFF2-40B4-BE49-F238E27FC236}">
                  <a16:creationId xmlns:a16="http://schemas.microsoft.com/office/drawing/2014/main" id="{727645AA-B338-4790-90CC-8A7D7B56B88C}"/>
                </a:ext>
              </a:extLst>
            </p:cNvPr>
            <p:cNvSpPr>
              <a:spLocks/>
            </p:cNvSpPr>
            <p:nvPr/>
          </p:nvSpPr>
          <p:spPr bwMode="auto">
            <a:xfrm>
              <a:off x="15671946" y="3847746"/>
              <a:ext cx="312272" cy="135859"/>
            </a:xfrm>
            <a:custGeom>
              <a:avLst/>
              <a:gdLst>
                <a:gd name="T0" fmla="*/ 0 w 308"/>
                <a:gd name="T1" fmla="*/ 134 h 134"/>
                <a:gd name="T2" fmla="*/ 0 w 308"/>
                <a:gd name="T3" fmla="*/ 134 h 134"/>
                <a:gd name="T4" fmla="*/ 16 w 308"/>
                <a:gd name="T5" fmla="*/ 132 h 134"/>
                <a:gd name="T6" fmla="*/ 284 w 308"/>
                <a:gd name="T7" fmla="*/ 106 h 134"/>
                <a:gd name="T8" fmla="*/ 284 w 308"/>
                <a:gd name="T9" fmla="*/ 106 h 134"/>
                <a:gd name="T10" fmla="*/ 294 w 308"/>
                <a:gd name="T11" fmla="*/ 102 h 134"/>
                <a:gd name="T12" fmla="*/ 302 w 308"/>
                <a:gd name="T13" fmla="*/ 96 h 134"/>
                <a:gd name="T14" fmla="*/ 306 w 308"/>
                <a:gd name="T15" fmla="*/ 88 h 134"/>
                <a:gd name="T16" fmla="*/ 308 w 308"/>
                <a:gd name="T17" fmla="*/ 78 h 134"/>
                <a:gd name="T18" fmla="*/ 308 w 308"/>
                <a:gd name="T19" fmla="*/ 0 h 134"/>
                <a:gd name="T20" fmla="*/ 308 w 308"/>
                <a:gd name="T21" fmla="*/ 0 h 134"/>
                <a:gd name="T22" fmla="*/ 268 w 308"/>
                <a:gd name="T23" fmla="*/ 10 h 134"/>
                <a:gd name="T24" fmla="*/ 268 w 308"/>
                <a:gd name="T25" fmla="*/ 10 h 134"/>
                <a:gd name="T26" fmla="*/ 228 w 308"/>
                <a:gd name="T27" fmla="*/ 20 h 134"/>
                <a:gd name="T28" fmla="*/ 188 w 308"/>
                <a:gd name="T29" fmla="*/ 32 h 134"/>
                <a:gd name="T30" fmla="*/ 152 w 308"/>
                <a:gd name="T31" fmla="*/ 46 h 134"/>
                <a:gd name="T32" fmla="*/ 116 w 308"/>
                <a:gd name="T33" fmla="*/ 62 h 134"/>
                <a:gd name="T34" fmla="*/ 84 w 308"/>
                <a:gd name="T35" fmla="*/ 78 h 134"/>
                <a:gd name="T36" fmla="*/ 54 w 308"/>
                <a:gd name="T37" fmla="*/ 96 h 134"/>
                <a:gd name="T38" fmla="*/ 26 w 308"/>
                <a:gd name="T39" fmla="*/ 114 h 134"/>
                <a:gd name="T40" fmla="*/ 0 w 308"/>
                <a:gd name="T41" fmla="*/ 134 h 134"/>
                <a:gd name="T42" fmla="*/ 0 w 308"/>
                <a:gd name="T43"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134">
                  <a:moveTo>
                    <a:pt x="0" y="134"/>
                  </a:moveTo>
                  <a:lnTo>
                    <a:pt x="0" y="134"/>
                  </a:lnTo>
                  <a:lnTo>
                    <a:pt x="16" y="132"/>
                  </a:lnTo>
                  <a:lnTo>
                    <a:pt x="284" y="106"/>
                  </a:lnTo>
                  <a:lnTo>
                    <a:pt x="284" y="106"/>
                  </a:lnTo>
                  <a:lnTo>
                    <a:pt x="294" y="102"/>
                  </a:lnTo>
                  <a:lnTo>
                    <a:pt x="302" y="96"/>
                  </a:lnTo>
                  <a:lnTo>
                    <a:pt x="306" y="88"/>
                  </a:lnTo>
                  <a:lnTo>
                    <a:pt x="308" y="78"/>
                  </a:lnTo>
                  <a:lnTo>
                    <a:pt x="308" y="0"/>
                  </a:lnTo>
                  <a:lnTo>
                    <a:pt x="308" y="0"/>
                  </a:lnTo>
                  <a:lnTo>
                    <a:pt x="268" y="10"/>
                  </a:lnTo>
                  <a:lnTo>
                    <a:pt x="268" y="10"/>
                  </a:lnTo>
                  <a:lnTo>
                    <a:pt x="228" y="20"/>
                  </a:lnTo>
                  <a:lnTo>
                    <a:pt x="188" y="32"/>
                  </a:lnTo>
                  <a:lnTo>
                    <a:pt x="152" y="46"/>
                  </a:lnTo>
                  <a:lnTo>
                    <a:pt x="116" y="62"/>
                  </a:lnTo>
                  <a:lnTo>
                    <a:pt x="84" y="78"/>
                  </a:lnTo>
                  <a:lnTo>
                    <a:pt x="54" y="96"/>
                  </a:lnTo>
                  <a:lnTo>
                    <a:pt x="26" y="114"/>
                  </a:lnTo>
                  <a:lnTo>
                    <a:pt x="0" y="134"/>
                  </a:lnTo>
                  <a:lnTo>
                    <a:pt x="0" y="13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sp>
          <p:nvSpPr>
            <p:cNvPr id="259" name="Freeform 256">
              <a:extLst>
                <a:ext uri="{FF2B5EF4-FFF2-40B4-BE49-F238E27FC236}">
                  <a16:creationId xmlns:a16="http://schemas.microsoft.com/office/drawing/2014/main" id="{C9583FF4-7F7F-4D7B-839F-9E7185BE9532}"/>
                </a:ext>
              </a:extLst>
            </p:cNvPr>
            <p:cNvSpPr>
              <a:spLocks noEditPoints="1"/>
            </p:cNvSpPr>
            <p:nvPr/>
          </p:nvSpPr>
          <p:spPr bwMode="auto">
            <a:xfrm>
              <a:off x="15507699" y="3691610"/>
              <a:ext cx="484630" cy="300106"/>
            </a:xfrm>
            <a:custGeom>
              <a:avLst/>
              <a:gdLst>
                <a:gd name="T0" fmla="*/ 32 w 478"/>
                <a:gd name="T1" fmla="*/ 286 h 296"/>
                <a:gd name="T2" fmla="*/ 26 w 478"/>
                <a:gd name="T3" fmla="*/ 284 h 296"/>
                <a:gd name="T4" fmla="*/ 10 w 478"/>
                <a:gd name="T5" fmla="*/ 274 h 296"/>
                <a:gd name="T6" fmla="*/ 2 w 478"/>
                <a:gd name="T7" fmla="*/ 256 h 296"/>
                <a:gd name="T8" fmla="*/ 0 w 478"/>
                <a:gd name="T9" fmla="*/ 250 h 296"/>
                <a:gd name="T10" fmla="*/ 0 w 478"/>
                <a:gd name="T11" fmla="*/ 46 h 296"/>
                <a:gd name="T12" fmla="*/ 2 w 478"/>
                <a:gd name="T13" fmla="*/ 32 h 296"/>
                <a:gd name="T14" fmla="*/ 20 w 478"/>
                <a:gd name="T15" fmla="*/ 14 h 296"/>
                <a:gd name="T16" fmla="*/ 32 w 478"/>
                <a:gd name="T17" fmla="*/ 10 h 296"/>
                <a:gd name="T18" fmla="*/ 128 w 478"/>
                <a:gd name="T19" fmla="*/ 0 h 296"/>
                <a:gd name="T20" fmla="*/ 154 w 478"/>
                <a:gd name="T21" fmla="*/ 0 h 296"/>
                <a:gd name="T22" fmla="*/ 154 w 478"/>
                <a:gd name="T23" fmla="*/ 0 h 296"/>
                <a:gd name="T24" fmla="*/ 180 w 478"/>
                <a:gd name="T25" fmla="*/ 0 h 296"/>
                <a:gd name="T26" fmla="*/ 446 w 478"/>
                <a:gd name="T27" fmla="*/ 28 h 296"/>
                <a:gd name="T28" fmla="*/ 458 w 478"/>
                <a:gd name="T29" fmla="*/ 32 h 296"/>
                <a:gd name="T30" fmla="*/ 476 w 478"/>
                <a:gd name="T31" fmla="*/ 50 h 296"/>
                <a:gd name="T32" fmla="*/ 478 w 478"/>
                <a:gd name="T33" fmla="*/ 64 h 296"/>
                <a:gd name="T34" fmla="*/ 478 w 478"/>
                <a:gd name="T35" fmla="*/ 232 h 296"/>
                <a:gd name="T36" fmla="*/ 478 w 478"/>
                <a:gd name="T37" fmla="*/ 238 h 296"/>
                <a:gd name="T38" fmla="*/ 468 w 478"/>
                <a:gd name="T39" fmla="*/ 256 h 296"/>
                <a:gd name="T40" fmla="*/ 452 w 478"/>
                <a:gd name="T41" fmla="*/ 266 h 296"/>
                <a:gd name="T42" fmla="*/ 446 w 478"/>
                <a:gd name="T43" fmla="*/ 268 h 296"/>
                <a:gd name="T44" fmla="*/ 180 w 478"/>
                <a:gd name="T45" fmla="*/ 294 h 296"/>
                <a:gd name="T46" fmla="*/ 154 w 478"/>
                <a:gd name="T47" fmla="*/ 296 h 296"/>
                <a:gd name="T48" fmla="*/ 128 w 478"/>
                <a:gd name="T49" fmla="*/ 294 h 296"/>
                <a:gd name="T50" fmla="*/ 130 w 478"/>
                <a:gd name="T51" fmla="*/ 16 h 296"/>
                <a:gd name="T52" fmla="*/ 34 w 478"/>
                <a:gd name="T53" fmla="*/ 26 h 296"/>
                <a:gd name="T54" fmla="*/ 22 w 478"/>
                <a:gd name="T55" fmla="*/ 32 h 296"/>
                <a:gd name="T56" fmla="*/ 16 w 478"/>
                <a:gd name="T57" fmla="*/ 46 h 296"/>
                <a:gd name="T58" fmla="*/ 16 w 478"/>
                <a:gd name="T59" fmla="*/ 250 h 296"/>
                <a:gd name="T60" fmla="*/ 18 w 478"/>
                <a:gd name="T61" fmla="*/ 258 h 296"/>
                <a:gd name="T62" fmla="*/ 28 w 478"/>
                <a:gd name="T63" fmla="*/ 268 h 296"/>
                <a:gd name="T64" fmla="*/ 34 w 478"/>
                <a:gd name="T65" fmla="*/ 270 h 296"/>
                <a:gd name="T66" fmla="*/ 130 w 478"/>
                <a:gd name="T67" fmla="*/ 280 h 296"/>
                <a:gd name="T68" fmla="*/ 154 w 478"/>
                <a:gd name="T69" fmla="*/ 280 h 296"/>
                <a:gd name="T70" fmla="*/ 178 w 478"/>
                <a:gd name="T71" fmla="*/ 280 h 296"/>
                <a:gd name="T72" fmla="*/ 444 w 478"/>
                <a:gd name="T73" fmla="*/ 252 h 296"/>
                <a:gd name="T74" fmla="*/ 452 w 478"/>
                <a:gd name="T75" fmla="*/ 250 h 296"/>
                <a:gd name="T76" fmla="*/ 460 w 478"/>
                <a:gd name="T77" fmla="*/ 238 h 296"/>
                <a:gd name="T78" fmla="*/ 462 w 478"/>
                <a:gd name="T79" fmla="*/ 232 h 296"/>
                <a:gd name="T80" fmla="*/ 462 w 478"/>
                <a:gd name="T81" fmla="*/ 64 h 296"/>
                <a:gd name="T82" fmla="*/ 458 w 478"/>
                <a:gd name="T83" fmla="*/ 50 h 296"/>
                <a:gd name="T84" fmla="*/ 444 w 478"/>
                <a:gd name="T85" fmla="*/ 44 h 296"/>
                <a:gd name="T86" fmla="*/ 178 w 478"/>
                <a:gd name="T87" fmla="*/ 16 h 296"/>
                <a:gd name="T88" fmla="*/ 154 w 478"/>
                <a:gd name="T89" fmla="*/ 16 h 296"/>
                <a:gd name="T90" fmla="*/ 154 w 478"/>
                <a:gd name="T91" fmla="*/ 16 h 296"/>
                <a:gd name="T92" fmla="*/ 130 w 478"/>
                <a:gd name="T93" fmla="*/ 16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78" h="296">
                  <a:moveTo>
                    <a:pt x="128" y="294"/>
                  </a:moveTo>
                  <a:lnTo>
                    <a:pt x="32" y="286"/>
                  </a:lnTo>
                  <a:lnTo>
                    <a:pt x="32" y="286"/>
                  </a:lnTo>
                  <a:lnTo>
                    <a:pt x="26" y="284"/>
                  </a:lnTo>
                  <a:lnTo>
                    <a:pt x="20" y="282"/>
                  </a:lnTo>
                  <a:lnTo>
                    <a:pt x="10" y="274"/>
                  </a:lnTo>
                  <a:lnTo>
                    <a:pt x="2" y="262"/>
                  </a:lnTo>
                  <a:lnTo>
                    <a:pt x="2" y="256"/>
                  </a:lnTo>
                  <a:lnTo>
                    <a:pt x="0" y="250"/>
                  </a:lnTo>
                  <a:lnTo>
                    <a:pt x="0" y="250"/>
                  </a:lnTo>
                  <a:lnTo>
                    <a:pt x="0" y="46"/>
                  </a:lnTo>
                  <a:lnTo>
                    <a:pt x="0" y="46"/>
                  </a:lnTo>
                  <a:lnTo>
                    <a:pt x="2" y="38"/>
                  </a:lnTo>
                  <a:lnTo>
                    <a:pt x="2" y="32"/>
                  </a:lnTo>
                  <a:lnTo>
                    <a:pt x="10" y="22"/>
                  </a:lnTo>
                  <a:lnTo>
                    <a:pt x="20" y="14"/>
                  </a:lnTo>
                  <a:lnTo>
                    <a:pt x="26" y="12"/>
                  </a:lnTo>
                  <a:lnTo>
                    <a:pt x="32" y="10"/>
                  </a:lnTo>
                  <a:lnTo>
                    <a:pt x="32" y="10"/>
                  </a:lnTo>
                  <a:lnTo>
                    <a:pt x="128" y="0"/>
                  </a:lnTo>
                  <a:lnTo>
                    <a:pt x="128" y="0"/>
                  </a:lnTo>
                  <a:lnTo>
                    <a:pt x="154" y="0"/>
                  </a:lnTo>
                  <a:lnTo>
                    <a:pt x="154" y="0"/>
                  </a:lnTo>
                  <a:lnTo>
                    <a:pt x="154" y="0"/>
                  </a:lnTo>
                  <a:lnTo>
                    <a:pt x="180" y="0"/>
                  </a:lnTo>
                  <a:lnTo>
                    <a:pt x="180" y="0"/>
                  </a:lnTo>
                  <a:lnTo>
                    <a:pt x="446" y="28"/>
                  </a:lnTo>
                  <a:lnTo>
                    <a:pt x="446" y="28"/>
                  </a:lnTo>
                  <a:lnTo>
                    <a:pt x="452" y="30"/>
                  </a:lnTo>
                  <a:lnTo>
                    <a:pt x="458" y="32"/>
                  </a:lnTo>
                  <a:lnTo>
                    <a:pt x="468" y="40"/>
                  </a:lnTo>
                  <a:lnTo>
                    <a:pt x="476" y="50"/>
                  </a:lnTo>
                  <a:lnTo>
                    <a:pt x="478" y="56"/>
                  </a:lnTo>
                  <a:lnTo>
                    <a:pt x="478" y="64"/>
                  </a:lnTo>
                  <a:lnTo>
                    <a:pt x="478" y="64"/>
                  </a:lnTo>
                  <a:lnTo>
                    <a:pt x="478" y="232"/>
                  </a:lnTo>
                  <a:lnTo>
                    <a:pt x="478" y="232"/>
                  </a:lnTo>
                  <a:lnTo>
                    <a:pt x="478" y="238"/>
                  </a:lnTo>
                  <a:lnTo>
                    <a:pt x="476" y="244"/>
                  </a:lnTo>
                  <a:lnTo>
                    <a:pt x="468" y="256"/>
                  </a:lnTo>
                  <a:lnTo>
                    <a:pt x="458" y="264"/>
                  </a:lnTo>
                  <a:lnTo>
                    <a:pt x="452" y="266"/>
                  </a:lnTo>
                  <a:lnTo>
                    <a:pt x="446" y="268"/>
                  </a:lnTo>
                  <a:lnTo>
                    <a:pt x="446" y="268"/>
                  </a:lnTo>
                  <a:lnTo>
                    <a:pt x="180" y="294"/>
                  </a:lnTo>
                  <a:lnTo>
                    <a:pt x="180" y="294"/>
                  </a:lnTo>
                  <a:lnTo>
                    <a:pt x="154" y="296"/>
                  </a:lnTo>
                  <a:lnTo>
                    <a:pt x="154" y="296"/>
                  </a:lnTo>
                  <a:lnTo>
                    <a:pt x="154" y="296"/>
                  </a:lnTo>
                  <a:lnTo>
                    <a:pt x="128" y="294"/>
                  </a:lnTo>
                  <a:lnTo>
                    <a:pt x="128" y="294"/>
                  </a:lnTo>
                  <a:close/>
                  <a:moveTo>
                    <a:pt x="130" y="16"/>
                  </a:moveTo>
                  <a:lnTo>
                    <a:pt x="34" y="26"/>
                  </a:lnTo>
                  <a:lnTo>
                    <a:pt x="34" y="26"/>
                  </a:lnTo>
                  <a:lnTo>
                    <a:pt x="28" y="28"/>
                  </a:lnTo>
                  <a:lnTo>
                    <a:pt x="22" y="32"/>
                  </a:lnTo>
                  <a:lnTo>
                    <a:pt x="18" y="38"/>
                  </a:lnTo>
                  <a:lnTo>
                    <a:pt x="16" y="46"/>
                  </a:lnTo>
                  <a:lnTo>
                    <a:pt x="16" y="46"/>
                  </a:lnTo>
                  <a:lnTo>
                    <a:pt x="16" y="250"/>
                  </a:lnTo>
                  <a:lnTo>
                    <a:pt x="16" y="250"/>
                  </a:lnTo>
                  <a:lnTo>
                    <a:pt x="18" y="258"/>
                  </a:lnTo>
                  <a:lnTo>
                    <a:pt x="22" y="264"/>
                  </a:lnTo>
                  <a:lnTo>
                    <a:pt x="28" y="268"/>
                  </a:lnTo>
                  <a:lnTo>
                    <a:pt x="34" y="270"/>
                  </a:lnTo>
                  <a:lnTo>
                    <a:pt x="34" y="270"/>
                  </a:lnTo>
                  <a:lnTo>
                    <a:pt x="130" y="280"/>
                  </a:lnTo>
                  <a:lnTo>
                    <a:pt x="130" y="280"/>
                  </a:lnTo>
                  <a:lnTo>
                    <a:pt x="154" y="280"/>
                  </a:lnTo>
                  <a:lnTo>
                    <a:pt x="154" y="280"/>
                  </a:lnTo>
                  <a:lnTo>
                    <a:pt x="154" y="280"/>
                  </a:lnTo>
                  <a:lnTo>
                    <a:pt x="178" y="280"/>
                  </a:lnTo>
                  <a:lnTo>
                    <a:pt x="178" y="280"/>
                  </a:lnTo>
                  <a:lnTo>
                    <a:pt x="444" y="252"/>
                  </a:lnTo>
                  <a:lnTo>
                    <a:pt x="444" y="252"/>
                  </a:lnTo>
                  <a:lnTo>
                    <a:pt x="452" y="250"/>
                  </a:lnTo>
                  <a:lnTo>
                    <a:pt x="458" y="244"/>
                  </a:lnTo>
                  <a:lnTo>
                    <a:pt x="460" y="238"/>
                  </a:lnTo>
                  <a:lnTo>
                    <a:pt x="462" y="232"/>
                  </a:lnTo>
                  <a:lnTo>
                    <a:pt x="462" y="232"/>
                  </a:lnTo>
                  <a:lnTo>
                    <a:pt x="462" y="64"/>
                  </a:lnTo>
                  <a:lnTo>
                    <a:pt x="462" y="64"/>
                  </a:lnTo>
                  <a:lnTo>
                    <a:pt x="460" y="56"/>
                  </a:lnTo>
                  <a:lnTo>
                    <a:pt x="458" y="50"/>
                  </a:lnTo>
                  <a:lnTo>
                    <a:pt x="452" y="46"/>
                  </a:lnTo>
                  <a:lnTo>
                    <a:pt x="444" y="44"/>
                  </a:lnTo>
                  <a:lnTo>
                    <a:pt x="444" y="44"/>
                  </a:lnTo>
                  <a:lnTo>
                    <a:pt x="178" y="16"/>
                  </a:lnTo>
                  <a:lnTo>
                    <a:pt x="178" y="16"/>
                  </a:lnTo>
                  <a:lnTo>
                    <a:pt x="154" y="16"/>
                  </a:lnTo>
                  <a:lnTo>
                    <a:pt x="154" y="16"/>
                  </a:lnTo>
                  <a:lnTo>
                    <a:pt x="154" y="16"/>
                  </a:lnTo>
                  <a:lnTo>
                    <a:pt x="130" y="16"/>
                  </a:lnTo>
                  <a:lnTo>
                    <a:pt x="130" y="16"/>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A1A1A"/>
                </a:solidFill>
                <a:effectLst/>
                <a:uLnTx/>
                <a:uFillTx/>
                <a:latin typeface="Segoe UI"/>
                <a:ea typeface="+mn-ea"/>
                <a:cs typeface="+mn-cs"/>
              </a:endParaRPr>
            </a:p>
          </p:txBody>
        </p:sp>
      </p:grpSp>
      <p:sp>
        <p:nvSpPr>
          <p:cNvPr id="260" name="Rectangle 259">
            <a:extLst>
              <a:ext uri="{FF2B5EF4-FFF2-40B4-BE49-F238E27FC236}">
                <a16:creationId xmlns:a16="http://schemas.microsoft.com/office/drawing/2014/main" id="{976E98E5-7ECE-437D-8B36-214FB5E6FB60}"/>
              </a:ext>
            </a:extLst>
          </p:cNvPr>
          <p:cNvSpPr/>
          <p:nvPr/>
        </p:nvSpPr>
        <p:spPr>
          <a:xfrm>
            <a:off x="3843899" y="6149184"/>
            <a:ext cx="4504202" cy="160345"/>
          </a:xfrm>
          <a:prstGeom prst="rect">
            <a:avLst/>
          </a:prstGeom>
        </p:spPr>
        <p:txBody>
          <a:bodyPr wrap="square" lIns="0" tIns="0" rIns="0" bIns="0">
            <a:spAutoFit/>
          </a:bodyPr>
          <a:lstStyle/>
          <a:p>
            <a:pPr marL="0" marR="0" lvl="0" indent="0" algn="l" defTabSz="932742" rtl="0" eaLnBrk="1" fontAlgn="auto" latinLnBrk="0" hangingPunct="1">
              <a:lnSpc>
                <a:spcPct val="11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alpha val="50000"/>
                  </a:srgbClr>
                </a:solidFill>
                <a:effectLst/>
                <a:uLnTx/>
                <a:uFillTx/>
                <a:latin typeface="Segoe UI"/>
                <a:ea typeface="+mn-ea"/>
                <a:cs typeface="Segoe UI" panose="020B0502040204020203" pitchFamily="34" charset="0"/>
              </a:rPr>
              <a:t>Source: https://informationisbeautiful.net/visualizations/million-lines-of-code/</a:t>
            </a:r>
            <a:endParaRPr kumimoji="0" lang="fr-FR" sz="1000" b="0" i="0" u="none" strike="noStrike" kern="0" cap="none" spc="0" normalizeH="0" baseline="0" noProof="0">
              <a:ln>
                <a:noFill/>
              </a:ln>
              <a:solidFill>
                <a:srgbClr val="FFFFFF">
                  <a:alpha val="50000"/>
                </a:srgbClr>
              </a:solidFill>
              <a:effectLst/>
              <a:uLnTx/>
              <a:uFillTx/>
              <a:latin typeface="Segoe UI"/>
              <a:ea typeface="+mn-ea"/>
              <a:cs typeface="Segoe UI" panose="020B0502040204020203" pitchFamily="34" charset="0"/>
            </a:endParaRPr>
          </a:p>
        </p:txBody>
      </p:sp>
      <p:grpSp>
        <p:nvGrpSpPr>
          <p:cNvPr id="11" name="Group 10" descr="Mobile device OS&#10;12 million lines of code&#10;">
            <a:extLst>
              <a:ext uri="{FF2B5EF4-FFF2-40B4-BE49-F238E27FC236}">
                <a16:creationId xmlns:a16="http://schemas.microsoft.com/office/drawing/2014/main" id="{8B7DE9E4-F567-4D5B-8DAB-C4AC7C243F6D}"/>
              </a:ext>
            </a:extLst>
          </p:cNvPr>
          <p:cNvGrpSpPr/>
          <p:nvPr/>
        </p:nvGrpSpPr>
        <p:grpSpPr>
          <a:xfrm>
            <a:off x="2759351" y="2037959"/>
            <a:ext cx="3055562" cy="1378766"/>
            <a:chOff x="486119" y="2018873"/>
            <a:chExt cx="3055562" cy="1378766"/>
          </a:xfrm>
        </p:grpSpPr>
        <p:cxnSp>
          <p:nvCxnSpPr>
            <p:cNvPr id="267" name="Straight Connector 266">
              <a:extLst>
                <a:ext uri="{FF2B5EF4-FFF2-40B4-BE49-F238E27FC236}">
                  <a16:creationId xmlns:a16="http://schemas.microsoft.com/office/drawing/2014/main" id="{DD9C6457-0A2B-4CA3-BBFE-1D9A88D82C1F}"/>
                </a:ext>
              </a:extLst>
            </p:cNvPr>
            <p:cNvCxnSpPr>
              <a:cxnSpLocks/>
            </p:cNvCxnSpPr>
            <p:nvPr/>
          </p:nvCxnSpPr>
          <p:spPr>
            <a:xfrm>
              <a:off x="1287192" y="2703177"/>
              <a:ext cx="0" cy="694462"/>
            </a:xfrm>
            <a:prstGeom prst="line">
              <a:avLst/>
            </a:prstGeom>
            <a:solidFill>
              <a:srgbClr val="282828">
                <a:alpha val="47000"/>
              </a:srgbClr>
            </a:solidFill>
            <a:ln w="9525" cap="flat" cmpd="sng" algn="ctr">
              <a:solidFill>
                <a:srgbClr val="FFFFFF"/>
              </a:solidFill>
              <a:prstDash val="solid"/>
              <a:headEnd type="none" w="med" len="med"/>
              <a:tailEnd type="oval" w="med" len="med"/>
            </a:ln>
            <a:effectLst/>
          </p:spPr>
        </p:cxnSp>
        <p:sp>
          <p:nvSpPr>
            <p:cNvPr id="268" name="Rectangle 267">
              <a:extLst>
                <a:ext uri="{FF2B5EF4-FFF2-40B4-BE49-F238E27FC236}">
                  <a16:creationId xmlns:a16="http://schemas.microsoft.com/office/drawing/2014/main" id="{6B36F6E4-86D6-4223-87BA-99F7375F85E1}"/>
                </a:ext>
              </a:extLst>
            </p:cNvPr>
            <p:cNvSpPr/>
            <p:nvPr/>
          </p:nvSpPr>
          <p:spPr bwMode="auto">
            <a:xfrm>
              <a:off x="486119" y="2018873"/>
              <a:ext cx="3055562" cy="685800"/>
            </a:xfrm>
            <a:prstGeom prst="rect">
              <a:avLst/>
            </a:prstGeom>
            <a:solidFill>
              <a:srgbClr val="1A1A1A"/>
            </a:solidFill>
            <a:ln w="9525" cap="flat" cmpd="sng" algn="ctr">
              <a:solidFill>
                <a:srgbClr val="FFFFFF"/>
              </a:solidFill>
              <a:prstDash val="solid"/>
              <a:headEnd type="none" w="med" len="med"/>
              <a:tailEnd type="none" w="med" len="med"/>
            </a:ln>
            <a:effectLst/>
          </p:spPr>
          <p:txBody>
            <a:bodyPr rot="0" spcFirstLastPara="0" vertOverflow="overflow" horzOverflow="overflow" vert="horz" wrap="square" lIns="91440" tIns="0" rIns="91440" bIns="45720" numCol="1" spcCol="0" rtlCol="0" fromWordArt="0" anchor="ctr" anchorCtr="0" forceAA="0" compatLnSpc="1">
              <a:prstTxWarp prst="textNoShape">
                <a:avLst/>
              </a:prstTxWarp>
              <a:noAutofit/>
            </a:bodyPr>
            <a:lstStyle/>
            <a:p>
              <a:pPr marL="0" marR="0" lvl="0" indent="0" algn="l" defTabSz="932597" rtl="0" eaLnBrk="1" fontAlgn="base" latinLnBrk="0" hangingPunct="1">
                <a:lnSpc>
                  <a:spcPct val="110000"/>
                </a:lnSpc>
                <a:spcBef>
                  <a:spcPts val="0"/>
                </a:spcBef>
                <a:spcAft>
                  <a:spcPts val="0"/>
                </a:spcAft>
                <a:buClrTx/>
                <a:buSzTx/>
                <a:buFontTx/>
                <a:buNone/>
                <a:tabLst/>
                <a:defRPr/>
              </a:pPr>
              <a:r>
                <a:rPr kumimoji="0" lang="en-US" sz="1600" b="0" i="0" u="none" strike="noStrike" kern="0" cap="none" spc="0" normalizeH="0" baseline="0" noProof="0">
                  <a:ln>
                    <a:noFill/>
                  </a:ln>
                  <a:gradFill>
                    <a:gsLst>
                      <a:gs pos="4000">
                        <a:srgbClr val="50E6FF"/>
                      </a:gs>
                      <a:gs pos="100000">
                        <a:srgbClr val="50E6FF"/>
                      </a:gs>
                    </a:gsLst>
                    <a:lin ang="5400000" scaled="0"/>
                  </a:gradFill>
                  <a:effectLst/>
                  <a:uLnTx/>
                  <a:uFillTx/>
                  <a:latin typeface="Segoe UI Semibold" panose="020B0702040204020203" pitchFamily="34" charset="0"/>
                  <a:ea typeface="+mn-ea"/>
                  <a:cs typeface="Segoe UI Semibold" panose="020B0702040204020203" pitchFamily="34" charset="0"/>
                </a:rPr>
                <a:t>Mobile device OS</a:t>
              </a:r>
            </a:p>
            <a:p>
              <a:pPr marL="0" marR="0" lvl="0" indent="0" algn="l" defTabSz="932597" rtl="0" eaLnBrk="1" fontAlgn="base" latinLnBrk="0" hangingPunct="1">
                <a:lnSpc>
                  <a:spcPct val="110000"/>
                </a:lnSpc>
                <a:spcBef>
                  <a:spcPts val="0"/>
                </a:spcBef>
                <a:spcAft>
                  <a:spcPts val="0"/>
                </a:spcAft>
                <a:buClrTx/>
                <a:buSzTx/>
                <a:buFontTx/>
                <a:buNone/>
                <a:tabLst/>
                <a:defRPr/>
              </a:pPr>
              <a:r>
                <a:rPr kumimoji="0" lang="en-US" sz="1200" b="0" i="0" u="none" strike="noStrike" kern="0" cap="none" spc="0" normalizeH="0" baseline="0" noProof="0">
                  <a:ln>
                    <a:noFill/>
                  </a:ln>
                  <a:gradFill>
                    <a:gsLst>
                      <a:gs pos="4000">
                        <a:srgbClr val="FFFFFF"/>
                      </a:gs>
                      <a:gs pos="100000">
                        <a:srgbClr val="FFFFFF"/>
                      </a:gs>
                    </a:gsLst>
                    <a:lin ang="5400000" scaled="0"/>
                  </a:gradFill>
                  <a:effectLst/>
                  <a:uLnTx/>
                  <a:uFillTx/>
                  <a:latin typeface="Segoe UI Semilight" panose="020B0402040204020203" pitchFamily="34" charset="0"/>
                  <a:ea typeface="+mn-ea"/>
                  <a:cs typeface="Segoe UI Semilight" panose="020B0402040204020203" pitchFamily="34" charset="0"/>
                </a:rPr>
                <a:t>12 million lines of code</a:t>
              </a:r>
            </a:p>
          </p:txBody>
        </p:sp>
      </p:grpSp>
      <p:grpSp>
        <p:nvGrpSpPr>
          <p:cNvPr id="12" name="Group 11" descr="Boeing 787&#10;14 million lines of code&#10;">
            <a:extLst>
              <a:ext uri="{FF2B5EF4-FFF2-40B4-BE49-F238E27FC236}">
                <a16:creationId xmlns:a16="http://schemas.microsoft.com/office/drawing/2014/main" id="{F1B8DD4B-D3EC-427A-9A1F-8784C9432145}"/>
              </a:ext>
            </a:extLst>
          </p:cNvPr>
          <p:cNvGrpSpPr/>
          <p:nvPr/>
        </p:nvGrpSpPr>
        <p:grpSpPr>
          <a:xfrm>
            <a:off x="8486678" y="2935131"/>
            <a:ext cx="2521232" cy="1006498"/>
            <a:chOff x="7845925" y="1704076"/>
            <a:chExt cx="2521232" cy="1006498"/>
          </a:xfrm>
        </p:grpSpPr>
        <p:cxnSp>
          <p:nvCxnSpPr>
            <p:cNvPr id="269" name="Straight Connector 268">
              <a:extLst>
                <a:ext uri="{FF2B5EF4-FFF2-40B4-BE49-F238E27FC236}">
                  <a16:creationId xmlns:a16="http://schemas.microsoft.com/office/drawing/2014/main" id="{D54CA391-B91D-41A4-847D-89648AB59147}"/>
                </a:ext>
              </a:extLst>
            </p:cNvPr>
            <p:cNvCxnSpPr>
              <a:cxnSpLocks/>
            </p:cNvCxnSpPr>
            <p:nvPr/>
          </p:nvCxnSpPr>
          <p:spPr>
            <a:xfrm flipV="1">
              <a:off x="9279101" y="1704076"/>
              <a:ext cx="1" cy="321523"/>
            </a:xfrm>
            <a:prstGeom prst="line">
              <a:avLst/>
            </a:prstGeom>
            <a:solidFill>
              <a:srgbClr val="282828">
                <a:alpha val="47000"/>
              </a:srgbClr>
            </a:solidFill>
            <a:ln w="9525" cap="flat" cmpd="sng" algn="ctr">
              <a:solidFill>
                <a:srgbClr val="FFFFFF"/>
              </a:solidFill>
              <a:prstDash val="solid"/>
              <a:headEnd type="none" w="med" len="med"/>
              <a:tailEnd type="oval" w="med" len="med"/>
            </a:ln>
            <a:effectLst/>
          </p:spPr>
        </p:cxnSp>
        <p:sp>
          <p:nvSpPr>
            <p:cNvPr id="270" name="Rectangle 269">
              <a:extLst>
                <a:ext uri="{FF2B5EF4-FFF2-40B4-BE49-F238E27FC236}">
                  <a16:creationId xmlns:a16="http://schemas.microsoft.com/office/drawing/2014/main" id="{A5563510-870D-4189-A6B7-A386DE50FD71}"/>
                </a:ext>
              </a:extLst>
            </p:cNvPr>
            <p:cNvSpPr/>
            <p:nvPr/>
          </p:nvSpPr>
          <p:spPr bwMode="auto">
            <a:xfrm>
              <a:off x="7845925" y="2025599"/>
              <a:ext cx="2521232" cy="684975"/>
            </a:xfrm>
            <a:prstGeom prst="rect">
              <a:avLst/>
            </a:prstGeom>
            <a:solidFill>
              <a:srgbClr val="1A1A1A"/>
            </a:solidFill>
            <a:ln w="9525" cap="flat" cmpd="sng" algn="ctr">
              <a:solidFill>
                <a:srgbClr val="FFFFFF"/>
              </a:solidFill>
              <a:prstDash val="soli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32597" rtl="0" eaLnBrk="1" fontAlgn="base" latinLnBrk="0" hangingPunct="1">
                <a:lnSpc>
                  <a:spcPct val="110000"/>
                </a:lnSpc>
                <a:spcBef>
                  <a:spcPts val="0"/>
                </a:spcBef>
                <a:spcAft>
                  <a:spcPts val="0"/>
                </a:spcAft>
                <a:buClrTx/>
                <a:buSzTx/>
                <a:buFontTx/>
                <a:buNone/>
                <a:tabLst/>
                <a:defRPr/>
              </a:pPr>
              <a:r>
                <a:rPr kumimoji="0" lang="en-US" sz="1600" b="0" i="0" u="none" strike="noStrike" kern="0" cap="none" spc="0" normalizeH="0" baseline="0" noProof="0">
                  <a:ln>
                    <a:noFill/>
                  </a:ln>
                  <a:gradFill>
                    <a:gsLst>
                      <a:gs pos="4000">
                        <a:srgbClr val="50E6FF"/>
                      </a:gs>
                      <a:gs pos="100000">
                        <a:srgbClr val="50E6FF"/>
                      </a:gs>
                    </a:gsLst>
                    <a:lin ang="5400000" scaled="0"/>
                  </a:gradFill>
                  <a:effectLst/>
                  <a:uLnTx/>
                  <a:uFillTx/>
                  <a:latin typeface="Segoe UI Semibold" panose="020B0702040204020203" pitchFamily="34" charset="0"/>
                  <a:ea typeface="+mn-ea"/>
                  <a:cs typeface="Segoe UI Semibold" panose="020B0702040204020203" pitchFamily="34" charset="0"/>
                </a:rPr>
                <a:t>Boeing 787</a:t>
              </a:r>
            </a:p>
            <a:p>
              <a:pPr marL="0" marR="0" lvl="0" indent="0" algn="l" defTabSz="932597" rtl="0" eaLnBrk="1" fontAlgn="base" latinLnBrk="0" hangingPunct="1">
                <a:lnSpc>
                  <a:spcPct val="110000"/>
                </a:lnSpc>
                <a:spcBef>
                  <a:spcPts val="0"/>
                </a:spcBef>
                <a:spcAft>
                  <a:spcPts val="0"/>
                </a:spcAft>
                <a:buClrTx/>
                <a:buSzTx/>
                <a:buFontTx/>
                <a:buNone/>
                <a:tabLst/>
                <a:defRPr/>
              </a:pPr>
              <a:r>
                <a:rPr kumimoji="0" lang="en-US" sz="1200" b="0" i="0" u="none" strike="noStrike" kern="0" cap="none" spc="0" normalizeH="0" baseline="0" noProof="0">
                  <a:ln>
                    <a:noFill/>
                  </a:ln>
                  <a:gradFill>
                    <a:gsLst>
                      <a:gs pos="4000">
                        <a:srgbClr val="FFFFFF"/>
                      </a:gs>
                      <a:gs pos="100000">
                        <a:srgbClr val="FFFFFF"/>
                      </a:gs>
                    </a:gsLst>
                    <a:lin ang="5400000" scaled="0"/>
                  </a:gradFill>
                  <a:effectLst/>
                  <a:uLnTx/>
                  <a:uFillTx/>
                  <a:latin typeface="Segoe UI Semilight" panose="020B0402040204020203" pitchFamily="34" charset="0"/>
                  <a:ea typeface="+mn-ea"/>
                  <a:cs typeface="Segoe UI Semilight" panose="020B0402040204020203" pitchFamily="34" charset="0"/>
                </a:rPr>
                <a:t>14 million lines of code</a:t>
              </a:r>
            </a:p>
          </p:txBody>
        </p:sp>
      </p:grpSp>
      <p:grpSp>
        <p:nvGrpSpPr>
          <p:cNvPr id="13" name="Group 12" descr="Car&#10;120 million lines of code&#10;">
            <a:extLst>
              <a:ext uri="{FF2B5EF4-FFF2-40B4-BE49-F238E27FC236}">
                <a16:creationId xmlns:a16="http://schemas.microsoft.com/office/drawing/2014/main" id="{1235C0E5-6EDD-4E09-A107-CF1717F3E61D}"/>
              </a:ext>
            </a:extLst>
          </p:cNvPr>
          <p:cNvGrpSpPr/>
          <p:nvPr/>
        </p:nvGrpSpPr>
        <p:grpSpPr>
          <a:xfrm>
            <a:off x="7857167" y="4506826"/>
            <a:ext cx="3150743" cy="688895"/>
            <a:chOff x="6040924" y="4471039"/>
            <a:chExt cx="3150743" cy="688895"/>
          </a:xfrm>
        </p:grpSpPr>
        <p:sp>
          <p:nvSpPr>
            <p:cNvPr id="271" name="Rectangle 270">
              <a:extLst>
                <a:ext uri="{FF2B5EF4-FFF2-40B4-BE49-F238E27FC236}">
                  <a16:creationId xmlns:a16="http://schemas.microsoft.com/office/drawing/2014/main" id="{1F217061-2253-4F70-A90D-8B04926187EC}"/>
                </a:ext>
              </a:extLst>
            </p:cNvPr>
            <p:cNvSpPr/>
            <p:nvPr/>
          </p:nvSpPr>
          <p:spPr bwMode="auto">
            <a:xfrm>
              <a:off x="6667552" y="4471039"/>
              <a:ext cx="2524115" cy="688895"/>
            </a:xfrm>
            <a:prstGeom prst="rect">
              <a:avLst/>
            </a:prstGeom>
            <a:solidFill>
              <a:srgbClr val="1A1A1A"/>
            </a:solidFill>
            <a:ln w="9525" cap="flat" cmpd="sng" algn="ctr">
              <a:solidFill>
                <a:srgbClr val="FFFFFF"/>
              </a:solidFill>
              <a:prstDash val="soli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32597" rtl="0" eaLnBrk="1" fontAlgn="base" latinLnBrk="0" hangingPunct="1">
                <a:lnSpc>
                  <a:spcPct val="110000"/>
                </a:lnSpc>
                <a:spcBef>
                  <a:spcPts val="0"/>
                </a:spcBef>
                <a:spcAft>
                  <a:spcPts val="0"/>
                </a:spcAft>
                <a:buClrTx/>
                <a:buSzTx/>
                <a:buFontTx/>
                <a:buNone/>
                <a:tabLst/>
                <a:defRPr/>
              </a:pPr>
              <a:r>
                <a:rPr kumimoji="0" lang="en-US" sz="1600" b="0" i="0" u="none" strike="noStrike" kern="0" cap="none" spc="0" normalizeH="0" baseline="0" noProof="0">
                  <a:ln>
                    <a:noFill/>
                  </a:ln>
                  <a:gradFill>
                    <a:gsLst>
                      <a:gs pos="4000">
                        <a:srgbClr val="50E6FF"/>
                      </a:gs>
                      <a:gs pos="100000">
                        <a:srgbClr val="50E6FF"/>
                      </a:gs>
                    </a:gsLst>
                    <a:lin ang="5400000" scaled="0"/>
                  </a:gradFill>
                  <a:effectLst/>
                  <a:uLnTx/>
                  <a:uFillTx/>
                  <a:latin typeface="Segoe UI Semibold" panose="020B0702040204020203" pitchFamily="34" charset="0"/>
                  <a:ea typeface="+mn-ea"/>
                  <a:cs typeface="Segoe UI Semibold" panose="020B0702040204020203" pitchFamily="34" charset="0"/>
                </a:rPr>
                <a:t>Car</a:t>
              </a:r>
            </a:p>
            <a:p>
              <a:pPr marL="0" marR="0" lvl="0" indent="0" algn="l" defTabSz="932597" rtl="0" eaLnBrk="1" fontAlgn="base" latinLnBrk="0" hangingPunct="1">
                <a:lnSpc>
                  <a:spcPct val="110000"/>
                </a:lnSpc>
                <a:spcBef>
                  <a:spcPts val="0"/>
                </a:spcBef>
                <a:spcAft>
                  <a:spcPts val="0"/>
                </a:spcAft>
                <a:buClrTx/>
                <a:buSzTx/>
                <a:buFontTx/>
                <a:buNone/>
                <a:tabLst/>
                <a:defRPr/>
              </a:pPr>
              <a:r>
                <a:rPr kumimoji="0" lang="en-US" sz="1200" b="0" i="0" u="none" strike="noStrike" kern="0" cap="none" spc="0" normalizeH="0" baseline="0" noProof="0">
                  <a:ln>
                    <a:noFill/>
                  </a:ln>
                  <a:gradFill>
                    <a:gsLst>
                      <a:gs pos="4000">
                        <a:srgbClr val="FFFFFF"/>
                      </a:gs>
                      <a:gs pos="100000">
                        <a:srgbClr val="FFFFFF"/>
                      </a:gs>
                    </a:gsLst>
                    <a:lin ang="5400000" scaled="0"/>
                  </a:gradFill>
                  <a:effectLst/>
                  <a:uLnTx/>
                  <a:uFillTx/>
                  <a:latin typeface="Segoe UI Semilight" panose="020B0402040204020203" pitchFamily="34" charset="0"/>
                  <a:ea typeface="+mn-ea"/>
                  <a:cs typeface="Segoe UI Semilight" panose="020B0402040204020203" pitchFamily="34" charset="0"/>
                </a:rPr>
                <a:t>120 million lines of code</a:t>
              </a:r>
            </a:p>
          </p:txBody>
        </p:sp>
        <p:cxnSp>
          <p:nvCxnSpPr>
            <p:cNvPr id="272" name="Straight Connector 271">
              <a:extLst>
                <a:ext uri="{FF2B5EF4-FFF2-40B4-BE49-F238E27FC236}">
                  <a16:creationId xmlns:a16="http://schemas.microsoft.com/office/drawing/2014/main" id="{0F4D8499-6B47-483F-927E-D22F3AD53810}"/>
                </a:ext>
              </a:extLst>
            </p:cNvPr>
            <p:cNvCxnSpPr>
              <a:cxnSpLocks/>
              <a:stCxn id="271" idx="1"/>
            </p:cNvCxnSpPr>
            <p:nvPr/>
          </p:nvCxnSpPr>
          <p:spPr>
            <a:xfrm flipH="1">
              <a:off x="6040924" y="4815487"/>
              <a:ext cx="626628" cy="0"/>
            </a:xfrm>
            <a:prstGeom prst="line">
              <a:avLst/>
            </a:prstGeom>
            <a:solidFill>
              <a:srgbClr val="282828">
                <a:alpha val="47000"/>
              </a:srgbClr>
            </a:solidFill>
            <a:ln w="9525" cap="flat" cmpd="sng" algn="ctr">
              <a:solidFill>
                <a:srgbClr val="FFFFFF"/>
              </a:solidFill>
              <a:prstDash val="solid"/>
              <a:headEnd type="none" w="med" len="med"/>
              <a:tailEnd type="oval" w="med" len="med"/>
            </a:ln>
            <a:effectLst/>
          </p:spPr>
        </p:cxnSp>
      </p:grpSp>
      <p:grpSp>
        <p:nvGrpSpPr>
          <p:cNvPr id="473" name="Group 472">
            <a:extLst>
              <a:ext uri="{FF2B5EF4-FFF2-40B4-BE49-F238E27FC236}">
                <a16:creationId xmlns:a16="http://schemas.microsoft.com/office/drawing/2014/main" id="{00F055F2-3C0F-49A0-A26D-C368235F1D0D}"/>
              </a:ext>
              <a:ext uri="{C183D7F6-B498-43B3-948B-1728B52AA6E4}">
                <adec:decorative xmlns:adec="http://schemas.microsoft.com/office/drawing/2017/decorative" val="1"/>
              </a:ext>
            </a:extLst>
          </p:cNvPr>
          <p:cNvGrpSpPr/>
          <p:nvPr/>
        </p:nvGrpSpPr>
        <p:grpSpPr>
          <a:xfrm>
            <a:off x="4694522" y="3702603"/>
            <a:ext cx="2769076" cy="1482244"/>
            <a:chOff x="4729163" y="1395413"/>
            <a:chExt cx="922337" cy="493713"/>
          </a:xfrm>
        </p:grpSpPr>
        <p:sp>
          <p:nvSpPr>
            <p:cNvPr id="474" name="Rectangle 558">
              <a:extLst>
                <a:ext uri="{FF2B5EF4-FFF2-40B4-BE49-F238E27FC236}">
                  <a16:creationId xmlns:a16="http://schemas.microsoft.com/office/drawing/2014/main" id="{9252D912-AD1A-4F48-A912-188BB81DE097}"/>
                </a:ext>
              </a:extLst>
            </p:cNvPr>
            <p:cNvSpPr>
              <a:spLocks noChangeArrowheads="1"/>
            </p:cNvSpPr>
            <p:nvPr/>
          </p:nvSpPr>
          <p:spPr bwMode="auto">
            <a:xfrm>
              <a:off x="4805363" y="1662113"/>
              <a:ext cx="766763" cy="14128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75" name="Freeform 559">
              <a:extLst>
                <a:ext uri="{FF2B5EF4-FFF2-40B4-BE49-F238E27FC236}">
                  <a16:creationId xmlns:a16="http://schemas.microsoft.com/office/drawing/2014/main" id="{AE00C1AB-4F34-47E2-9D1F-BEC2592B10C5}"/>
                </a:ext>
              </a:extLst>
            </p:cNvPr>
            <p:cNvSpPr>
              <a:spLocks/>
            </p:cNvSpPr>
            <p:nvPr/>
          </p:nvSpPr>
          <p:spPr bwMode="auto">
            <a:xfrm>
              <a:off x="4729163" y="1450976"/>
              <a:ext cx="904875" cy="352425"/>
            </a:xfrm>
            <a:custGeom>
              <a:avLst/>
              <a:gdLst>
                <a:gd name="T0" fmla="*/ 228 w 261"/>
                <a:gd name="T1" fmla="*/ 0 h 102"/>
                <a:gd name="T2" fmla="*/ 125 w 261"/>
                <a:gd name="T3" fmla="*/ 0 h 102"/>
                <a:gd name="T4" fmla="*/ 86 w 261"/>
                <a:gd name="T5" fmla="*/ 41 h 102"/>
                <a:gd name="T6" fmla="*/ 7 w 261"/>
                <a:gd name="T7" fmla="*/ 61 h 102"/>
                <a:gd name="T8" fmla="*/ 7 w 261"/>
                <a:gd name="T9" fmla="*/ 102 h 102"/>
                <a:gd name="T10" fmla="*/ 26 w 261"/>
                <a:gd name="T11" fmla="*/ 102 h 102"/>
                <a:gd name="T12" fmla="*/ 55 w 261"/>
                <a:gd name="T13" fmla="*/ 73 h 102"/>
                <a:gd name="T14" fmla="*/ 85 w 261"/>
                <a:gd name="T15" fmla="*/ 102 h 102"/>
                <a:gd name="T16" fmla="*/ 178 w 261"/>
                <a:gd name="T17" fmla="*/ 102 h 102"/>
                <a:gd name="T18" fmla="*/ 207 w 261"/>
                <a:gd name="T19" fmla="*/ 73 h 102"/>
                <a:gd name="T20" fmla="*/ 236 w 261"/>
                <a:gd name="T21" fmla="*/ 102 h 102"/>
                <a:gd name="T22" fmla="*/ 261 w 261"/>
                <a:gd name="T23" fmla="*/ 102 h 102"/>
                <a:gd name="T24" fmla="*/ 260 w 261"/>
                <a:gd name="T25" fmla="*/ 89 h 102"/>
                <a:gd name="T26" fmla="*/ 228 w 261"/>
                <a:gd name="T27"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1" h="102">
                  <a:moveTo>
                    <a:pt x="228" y="0"/>
                  </a:moveTo>
                  <a:cubicBezTo>
                    <a:pt x="125" y="0"/>
                    <a:pt x="125" y="0"/>
                    <a:pt x="125" y="0"/>
                  </a:cubicBezTo>
                  <a:cubicBezTo>
                    <a:pt x="119" y="0"/>
                    <a:pt x="98" y="18"/>
                    <a:pt x="86" y="41"/>
                  </a:cubicBezTo>
                  <a:cubicBezTo>
                    <a:pt x="69" y="43"/>
                    <a:pt x="24" y="48"/>
                    <a:pt x="7" y="61"/>
                  </a:cubicBezTo>
                  <a:cubicBezTo>
                    <a:pt x="0" y="83"/>
                    <a:pt x="7" y="102"/>
                    <a:pt x="7" y="102"/>
                  </a:cubicBezTo>
                  <a:cubicBezTo>
                    <a:pt x="26" y="102"/>
                    <a:pt x="26" y="102"/>
                    <a:pt x="26" y="102"/>
                  </a:cubicBezTo>
                  <a:cubicBezTo>
                    <a:pt x="26" y="86"/>
                    <a:pt x="39" y="73"/>
                    <a:pt x="55" y="73"/>
                  </a:cubicBezTo>
                  <a:cubicBezTo>
                    <a:pt x="72" y="73"/>
                    <a:pt x="85" y="86"/>
                    <a:pt x="85" y="102"/>
                  </a:cubicBezTo>
                  <a:cubicBezTo>
                    <a:pt x="178" y="102"/>
                    <a:pt x="178" y="102"/>
                    <a:pt x="178" y="102"/>
                  </a:cubicBezTo>
                  <a:cubicBezTo>
                    <a:pt x="178" y="86"/>
                    <a:pt x="191" y="73"/>
                    <a:pt x="207" y="73"/>
                  </a:cubicBezTo>
                  <a:cubicBezTo>
                    <a:pt x="223" y="73"/>
                    <a:pt x="236" y="86"/>
                    <a:pt x="236" y="102"/>
                  </a:cubicBezTo>
                  <a:cubicBezTo>
                    <a:pt x="261" y="102"/>
                    <a:pt x="261" y="102"/>
                    <a:pt x="261" y="102"/>
                  </a:cubicBezTo>
                  <a:cubicBezTo>
                    <a:pt x="261" y="98"/>
                    <a:pt x="261" y="93"/>
                    <a:pt x="260" y="89"/>
                  </a:cubicBezTo>
                  <a:cubicBezTo>
                    <a:pt x="259" y="45"/>
                    <a:pt x="243" y="0"/>
                    <a:pt x="228"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76" name="Oval 560">
              <a:extLst>
                <a:ext uri="{FF2B5EF4-FFF2-40B4-BE49-F238E27FC236}">
                  <a16:creationId xmlns:a16="http://schemas.microsoft.com/office/drawing/2014/main" id="{7DC6D3EE-BA67-41AB-AA8C-43ACAFDBC4E7}"/>
                </a:ext>
              </a:extLst>
            </p:cNvPr>
            <p:cNvSpPr>
              <a:spLocks noChangeArrowheads="1"/>
            </p:cNvSpPr>
            <p:nvPr/>
          </p:nvSpPr>
          <p:spPr bwMode="auto">
            <a:xfrm>
              <a:off x="4833938" y="1716088"/>
              <a:ext cx="173038" cy="173038"/>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77" name="Oval 561">
              <a:extLst>
                <a:ext uri="{FF2B5EF4-FFF2-40B4-BE49-F238E27FC236}">
                  <a16:creationId xmlns:a16="http://schemas.microsoft.com/office/drawing/2014/main" id="{DCABFD81-4F21-43E8-A481-45C83BBB94BF}"/>
                </a:ext>
              </a:extLst>
            </p:cNvPr>
            <p:cNvSpPr>
              <a:spLocks noChangeArrowheads="1"/>
            </p:cNvSpPr>
            <p:nvPr/>
          </p:nvSpPr>
          <p:spPr bwMode="auto">
            <a:xfrm>
              <a:off x="4864100" y="1747838"/>
              <a:ext cx="111125" cy="109538"/>
            </a:xfrm>
            <a:prstGeom prst="ellipse">
              <a:avLst/>
            </a:prstGeom>
            <a:solidFill>
              <a:srgbClr val="C2C2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78" name="Oval 562">
              <a:extLst>
                <a:ext uri="{FF2B5EF4-FFF2-40B4-BE49-F238E27FC236}">
                  <a16:creationId xmlns:a16="http://schemas.microsoft.com/office/drawing/2014/main" id="{2A332307-AE24-428C-97EA-51DEA56097EC}"/>
                </a:ext>
              </a:extLst>
            </p:cNvPr>
            <p:cNvSpPr>
              <a:spLocks noChangeArrowheads="1"/>
            </p:cNvSpPr>
            <p:nvPr/>
          </p:nvSpPr>
          <p:spPr bwMode="auto">
            <a:xfrm>
              <a:off x="4906963" y="1757363"/>
              <a:ext cx="26988" cy="28575"/>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79" name="Oval 563">
              <a:extLst>
                <a:ext uri="{FF2B5EF4-FFF2-40B4-BE49-F238E27FC236}">
                  <a16:creationId xmlns:a16="http://schemas.microsoft.com/office/drawing/2014/main" id="{A6152C3F-1E9A-4D1E-8C72-0867397F7ED2}"/>
                </a:ext>
              </a:extLst>
            </p:cNvPr>
            <p:cNvSpPr>
              <a:spLocks noChangeArrowheads="1"/>
            </p:cNvSpPr>
            <p:nvPr/>
          </p:nvSpPr>
          <p:spPr bwMode="auto">
            <a:xfrm>
              <a:off x="4906963" y="1824038"/>
              <a:ext cx="26988" cy="26988"/>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80" name="Freeform 564">
              <a:extLst>
                <a:ext uri="{FF2B5EF4-FFF2-40B4-BE49-F238E27FC236}">
                  <a16:creationId xmlns:a16="http://schemas.microsoft.com/office/drawing/2014/main" id="{C288379A-55E9-48B7-BA09-8CFEE8C35F75}"/>
                </a:ext>
              </a:extLst>
            </p:cNvPr>
            <p:cNvSpPr>
              <a:spLocks/>
            </p:cNvSpPr>
            <p:nvPr/>
          </p:nvSpPr>
          <p:spPr bwMode="auto">
            <a:xfrm>
              <a:off x="4875213" y="1771651"/>
              <a:ext cx="31750" cy="31750"/>
            </a:xfrm>
            <a:custGeom>
              <a:avLst/>
              <a:gdLst>
                <a:gd name="T0" fmla="*/ 6 w 9"/>
                <a:gd name="T1" fmla="*/ 1 h 9"/>
                <a:gd name="T2" fmla="*/ 8 w 9"/>
                <a:gd name="T3" fmla="*/ 7 h 9"/>
                <a:gd name="T4" fmla="*/ 3 w 9"/>
                <a:gd name="T5" fmla="*/ 8 h 9"/>
                <a:gd name="T6" fmla="*/ 1 w 9"/>
                <a:gd name="T7" fmla="*/ 3 h 9"/>
                <a:gd name="T8" fmla="*/ 6 w 9"/>
                <a:gd name="T9" fmla="*/ 1 h 9"/>
              </a:gdLst>
              <a:ahLst/>
              <a:cxnLst>
                <a:cxn ang="0">
                  <a:pos x="T0" y="T1"/>
                </a:cxn>
                <a:cxn ang="0">
                  <a:pos x="T2" y="T3"/>
                </a:cxn>
                <a:cxn ang="0">
                  <a:pos x="T4" y="T5"/>
                </a:cxn>
                <a:cxn ang="0">
                  <a:pos x="T6" y="T7"/>
                </a:cxn>
                <a:cxn ang="0">
                  <a:pos x="T8" y="T9"/>
                </a:cxn>
              </a:cxnLst>
              <a:rect l="0" t="0" r="r" b="b"/>
              <a:pathLst>
                <a:path w="9" h="9">
                  <a:moveTo>
                    <a:pt x="6" y="1"/>
                  </a:moveTo>
                  <a:cubicBezTo>
                    <a:pt x="8" y="2"/>
                    <a:pt x="9" y="5"/>
                    <a:pt x="8" y="7"/>
                  </a:cubicBezTo>
                  <a:cubicBezTo>
                    <a:pt x="7" y="9"/>
                    <a:pt x="5" y="9"/>
                    <a:pt x="3" y="8"/>
                  </a:cubicBezTo>
                  <a:cubicBezTo>
                    <a:pt x="1" y="7"/>
                    <a:pt x="0" y="5"/>
                    <a:pt x="1" y="3"/>
                  </a:cubicBezTo>
                  <a:cubicBezTo>
                    <a:pt x="2" y="1"/>
                    <a:pt x="5" y="0"/>
                    <a:pt x="6" y="1"/>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81" name="Freeform 565">
              <a:extLst>
                <a:ext uri="{FF2B5EF4-FFF2-40B4-BE49-F238E27FC236}">
                  <a16:creationId xmlns:a16="http://schemas.microsoft.com/office/drawing/2014/main" id="{6E717FC7-DBBA-4978-8B8E-F023C9885BE6}"/>
                </a:ext>
              </a:extLst>
            </p:cNvPr>
            <p:cNvSpPr>
              <a:spLocks/>
            </p:cNvSpPr>
            <p:nvPr/>
          </p:nvSpPr>
          <p:spPr bwMode="auto">
            <a:xfrm>
              <a:off x="4933950" y="1803401"/>
              <a:ext cx="31750" cy="30163"/>
            </a:xfrm>
            <a:custGeom>
              <a:avLst/>
              <a:gdLst>
                <a:gd name="T0" fmla="*/ 2 w 9"/>
                <a:gd name="T1" fmla="*/ 8 h 9"/>
                <a:gd name="T2" fmla="*/ 1 w 9"/>
                <a:gd name="T3" fmla="*/ 3 h 9"/>
                <a:gd name="T4" fmla="*/ 6 w 9"/>
                <a:gd name="T5" fmla="*/ 1 h 9"/>
                <a:gd name="T6" fmla="*/ 8 w 9"/>
                <a:gd name="T7" fmla="*/ 6 h 9"/>
                <a:gd name="T8" fmla="*/ 2 w 9"/>
                <a:gd name="T9" fmla="*/ 8 h 9"/>
              </a:gdLst>
              <a:ahLst/>
              <a:cxnLst>
                <a:cxn ang="0">
                  <a:pos x="T0" y="T1"/>
                </a:cxn>
                <a:cxn ang="0">
                  <a:pos x="T2" y="T3"/>
                </a:cxn>
                <a:cxn ang="0">
                  <a:pos x="T4" y="T5"/>
                </a:cxn>
                <a:cxn ang="0">
                  <a:pos x="T6" y="T7"/>
                </a:cxn>
                <a:cxn ang="0">
                  <a:pos x="T8" y="T9"/>
                </a:cxn>
              </a:cxnLst>
              <a:rect l="0" t="0" r="r" b="b"/>
              <a:pathLst>
                <a:path w="9" h="9">
                  <a:moveTo>
                    <a:pt x="2" y="8"/>
                  </a:moveTo>
                  <a:cubicBezTo>
                    <a:pt x="1" y="7"/>
                    <a:pt x="0" y="5"/>
                    <a:pt x="1" y="3"/>
                  </a:cubicBezTo>
                  <a:cubicBezTo>
                    <a:pt x="2" y="1"/>
                    <a:pt x="4" y="0"/>
                    <a:pt x="6" y="1"/>
                  </a:cubicBezTo>
                  <a:cubicBezTo>
                    <a:pt x="8" y="2"/>
                    <a:pt x="9" y="5"/>
                    <a:pt x="8" y="6"/>
                  </a:cubicBezTo>
                  <a:cubicBezTo>
                    <a:pt x="7" y="8"/>
                    <a:pt x="4" y="9"/>
                    <a:pt x="2" y="8"/>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82" name="Freeform 566">
              <a:extLst>
                <a:ext uri="{FF2B5EF4-FFF2-40B4-BE49-F238E27FC236}">
                  <a16:creationId xmlns:a16="http://schemas.microsoft.com/office/drawing/2014/main" id="{E075C1BD-4D0C-4C51-B817-FFDC47AF4F21}"/>
                </a:ext>
              </a:extLst>
            </p:cNvPr>
            <p:cNvSpPr>
              <a:spLocks/>
            </p:cNvSpPr>
            <p:nvPr/>
          </p:nvSpPr>
          <p:spPr bwMode="auto">
            <a:xfrm>
              <a:off x="4875213" y="1803401"/>
              <a:ext cx="31750" cy="33338"/>
            </a:xfrm>
            <a:custGeom>
              <a:avLst/>
              <a:gdLst>
                <a:gd name="T0" fmla="*/ 3 w 9"/>
                <a:gd name="T1" fmla="*/ 2 h 10"/>
                <a:gd name="T2" fmla="*/ 8 w 9"/>
                <a:gd name="T3" fmla="*/ 3 h 10"/>
                <a:gd name="T4" fmla="*/ 7 w 9"/>
                <a:gd name="T5" fmla="*/ 9 h 10"/>
                <a:gd name="T6" fmla="*/ 1 w 9"/>
                <a:gd name="T7" fmla="*/ 7 h 10"/>
                <a:gd name="T8" fmla="*/ 3 w 9"/>
                <a:gd name="T9" fmla="*/ 2 h 10"/>
              </a:gdLst>
              <a:ahLst/>
              <a:cxnLst>
                <a:cxn ang="0">
                  <a:pos x="T0" y="T1"/>
                </a:cxn>
                <a:cxn ang="0">
                  <a:pos x="T2" y="T3"/>
                </a:cxn>
                <a:cxn ang="0">
                  <a:pos x="T4" y="T5"/>
                </a:cxn>
                <a:cxn ang="0">
                  <a:pos x="T6" y="T7"/>
                </a:cxn>
                <a:cxn ang="0">
                  <a:pos x="T8" y="T9"/>
                </a:cxn>
              </a:cxnLst>
              <a:rect l="0" t="0" r="r" b="b"/>
              <a:pathLst>
                <a:path w="9" h="10">
                  <a:moveTo>
                    <a:pt x="3" y="2"/>
                  </a:moveTo>
                  <a:cubicBezTo>
                    <a:pt x="5" y="0"/>
                    <a:pt x="7" y="1"/>
                    <a:pt x="8" y="3"/>
                  </a:cubicBezTo>
                  <a:cubicBezTo>
                    <a:pt x="9" y="5"/>
                    <a:pt x="9" y="7"/>
                    <a:pt x="7" y="9"/>
                  </a:cubicBezTo>
                  <a:cubicBezTo>
                    <a:pt x="5" y="10"/>
                    <a:pt x="3" y="9"/>
                    <a:pt x="1" y="7"/>
                  </a:cubicBezTo>
                  <a:cubicBezTo>
                    <a:pt x="0" y="5"/>
                    <a:pt x="1" y="3"/>
                    <a:pt x="3" y="2"/>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83" name="Freeform 567">
              <a:extLst>
                <a:ext uri="{FF2B5EF4-FFF2-40B4-BE49-F238E27FC236}">
                  <a16:creationId xmlns:a16="http://schemas.microsoft.com/office/drawing/2014/main" id="{0346DF95-58CA-40FD-AC5E-81AB7B9E568F}"/>
                </a:ext>
              </a:extLst>
            </p:cNvPr>
            <p:cNvSpPr>
              <a:spLocks/>
            </p:cNvSpPr>
            <p:nvPr/>
          </p:nvSpPr>
          <p:spPr bwMode="auto">
            <a:xfrm>
              <a:off x="4930775" y="1771651"/>
              <a:ext cx="34925" cy="31750"/>
            </a:xfrm>
            <a:custGeom>
              <a:avLst/>
              <a:gdLst>
                <a:gd name="T0" fmla="*/ 7 w 10"/>
                <a:gd name="T1" fmla="*/ 8 h 9"/>
                <a:gd name="T2" fmla="*/ 2 w 10"/>
                <a:gd name="T3" fmla="*/ 6 h 9"/>
                <a:gd name="T4" fmla="*/ 3 w 10"/>
                <a:gd name="T5" fmla="*/ 1 h 9"/>
                <a:gd name="T6" fmla="*/ 9 w 10"/>
                <a:gd name="T7" fmla="*/ 2 h 9"/>
                <a:gd name="T8" fmla="*/ 7 w 10"/>
                <a:gd name="T9" fmla="*/ 8 h 9"/>
              </a:gdLst>
              <a:ahLst/>
              <a:cxnLst>
                <a:cxn ang="0">
                  <a:pos x="T0" y="T1"/>
                </a:cxn>
                <a:cxn ang="0">
                  <a:pos x="T2" y="T3"/>
                </a:cxn>
                <a:cxn ang="0">
                  <a:pos x="T4" y="T5"/>
                </a:cxn>
                <a:cxn ang="0">
                  <a:pos x="T6" y="T7"/>
                </a:cxn>
                <a:cxn ang="0">
                  <a:pos x="T8" y="T9"/>
                </a:cxn>
              </a:cxnLst>
              <a:rect l="0" t="0" r="r" b="b"/>
              <a:pathLst>
                <a:path w="10" h="9">
                  <a:moveTo>
                    <a:pt x="7" y="8"/>
                  </a:moveTo>
                  <a:cubicBezTo>
                    <a:pt x="5" y="9"/>
                    <a:pt x="3" y="8"/>
                    <a:pt x="2" y="6"/>
                  </a:cubicBezTo>
                  <a:cubicBezTo>
                    <a:pt x="0" y="5"/>
                    <a:pt x="1" y="2"/>
                    <a:pt x="3" y="1"/>
                  </a:cubicBezTo>
                  <a:cubicBezTo>
                    <a:pt x="5" y="0"/>
                    <a:pt x="7" y="0"/>
                    <a:pt x="9" y="2"/>
                  </a:cubicBezTo>
                  <a:cubicBezTo>
                    <a:pt x="10" y="4"/>
                    <a:pt x="9" y="7"/>
                    <a:pt x="7" y="8"/>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84" name="Oval 568">
              <a:extLst>
                <a:ext uri="{FF2B5EF4-FFF2-40B4-BE49-F238E27FC236}">
                  <a16:creationId xmlns:a16="http://schemas.microsoft.com/office/drawing/2014/main" id="{64F985DC-CDE4-438C-A004-58FA44EA5904}"/>
                </a:ext>
              </a:extLst>
            </p:cNvPr>
            <p:cNvSpPr>
              <a:spLocks noChangeArrowheads="1"/>
            </p:cNvSpPr>
            <p:nvPr/>
          </p:nvSpPr>
          <p:spPr bwMode="auto">
            <a:xfrm>
              <a:off x="5360988" y="1716088"/>
              <a:ext cx="173038" cy="173038"/>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85" name="Oval 569">
              <a:extLst>
                <a:ext uri="{FF2B5EF4-FFF2-40B4-BE49-F238E27FC236}">
                  <a16:creationId xmlns:a16="http://schemas.microsoft.com/office/drawing/2014/main" id="{F6520773-8347-4306-A978-D34BA0EDB47E}"/>
                </a:ext>
              </a:extLst>
            </p:cNvPr>
            <p:cNvSpPr>
              <a:spLocks noChangeArrowheads="1"/>
            </p:cNvSpPr>
            <p:nvPr/>
          </p:nvSpPr>
          <p:spPr bwMode="auto">
            <a:xfrm>
              <a:off x="5391150" y="1747838"/>
              <a:ext cx="111125" cy="109538"/>
            </a:xfrm>
            <a:prstGeom prst="ellipse">
              <a:avLst/>
            </a:prstGeom>
            <a:solidFill>
              <a:srgbClr val="C2C2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86" name="Oval 570">
              <a:extLst>
                <a:ext uri="{FF2B5EF4-FFF2-40B4-BE49-F238E27FC236}">
                  <a16:creationId xmlns:a16="http://schemas.microsoft.com/office/drawing/2014/main" id="{68FA5829-3100-4EEF-9A77-2AF9A14F231E}"/>
                </a:ext>
              </a:extLst>
            </p:cNvPr>
            <p:cNvSpPr>
              <a:spLocks noChangeArrowheads="1"/>
            </p:cNvSpPr>
            <p:nvPr/>
          </p:nvSpPr>
          <p:spPr bwMode="auto">
            <a:xfrm>
              <a:off x="5432425" y="1757363"/>
              <a:ext cx="28575" cy="28575"/>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87" name="Oval 571">
              <a:extLst>
                <a:ext uri="{FF2B5EF4-FFF2-40B4-BE49-F238E27FC236}">
                  <a16:creationId xmlns:a16="http://schemas.microsoft.com/office/drawing/2014/main" id="{4A92C53A-EF29-4C40-AD1A-FEB075FE9C58}"/>
                </a:ext>
              </a:extLst>
            </p:cNvPr>
            <p:cNvSpPr>
              <a:spLocks noChangeArrowheads="1"/>
            </p:cNvSpPr>
            <p:nvPr/>
          </p:nvSpPr>
          <p:spPr bwMode="auto">
            <a:xfrm>
              <a:off x="5432425" y="1824038"/>
              <a:ext cx="28575" cy="26988"/>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88" name="Freeform 572">
              <a:extLst>
                <a:ext uri="{FF2B5EF4-FFF2-40B4-BE49-F238E27FC236}">
                  <a16:creationId xmlns:a16="http://schemas.microsoft.com/office/drawing/2014/main" id="{DD1963C2-641F-44DA-8D16-567BD8C1FCD9}"/>
                </a:ext>
              </a:extLst>
            </p:cNvPr>
            <p:cNvSpPr>
              <a:spLocks/>
            </p:cNvSpPr>
            <p:nvPr/>
          </p:nvSpPr>
          <p:spPr bwMode="auto">
            <a:xfrm>
              <a:off x="5402263" y="1771651"/>
              <a:ext cx="30163" cy="31750"/>
            </a:xfrm>
            <a:custGeom>
              <a:avLst/>
              <a:gdLst>
                <a:gd name="T0" fmla="*/ 6 w 9"/>
                <a:gd name="T1" fmla="*/ 1 h 9"/>
                <a:gd name="T2" fmla="*/ 8 w 9"/>
                <a:gd name="T3" fmla="*/ 7 h 9"/>
                <a:gd name="T4" fmla="*/ 3 w 9"/>
                <a:gd name="T5" fmla="*/ 8 h 9"/>
                <a:gd name="T6" fmla="*/ 1 w 9"/>
                <a:gd name="T7" fmla="*/ 3 h 9"/>
                <a:gd name="T8" fmla="*/ 6 w 9"/>
                <a:gd name="T9" fmla="*/ 1 h 9"/>
              </a:gdLst>
              <a:ahLst/>
              <a:cxnLst>
                <a:cxn ang="0">
                  <a:pos x="T0" y="T1"/>
                </a:cxn>
                <a:cxn ang="0">
                  <a:pos x="T2" y="T3"/>
                </a:cxn>
                <a:cxn ang="0">
                  <a:pos x="T4" y="T5"/>
                </a:cxn>
                <a:cxn ang="0">
                  <a:pos x="T6" y="T7"/>
                </a:cxn>
                <a:cxn ang="0">
                  <a:pos x="T8" y="T9"/>
                </a:cxn>
              </a:cxnLst>
              <a:rect l="0" t="0" r="r" b="b"/>
              <a:pathLst>
                <a:path w="9" h="9">
                  <a:moveTo>
                    <a:pt x="6" y="1"/>
                  </a:moveTo>
                  <a:cubicBezTo>
                    <a:pt x="8" y="2"/>
                    <a:pt x="9" y="5"/>
                    <a:pt x="8" y="7"/>
                  </a:cubicBezTo>
                  <a:cubicBezTo>
                    <a:pt x="7" y="9"/>
                    <a:pt x="5" y="9"/>
                    <a:pt x="3" y="8"/>
                  </a:cubicBezTo>
                  <a:cubicBezTo>
                    <a:pt x="1" y="7"/>
                    <a:pt x="0" y="5"/>
                    <a:pt x="1" y="3"/>
                  </a:cubicBezTo>
                  <a:cubicBezTo>
                    <a:pt x="2" y="1"/>
                    <a:pt x="4" y="0"/>
                    <a:pt x="6" y="1"/>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89" name="Freeform 573">
              <a:extLst>
                <a:ext uri="{FF2B5EF4-FFF2-40B4-BE49-F238E27FC236}">
                  <a16:creationId xmlns:a16="http://schemas.microsoft.com/office/drawing/2014/main" id="{99A817B4-44D7-402A-87FF-4B6651C598F0}"/>
                </a:ext>
              </a:extLst>
            </p:cNvPr>
            <p:cNvSpPr>
              <a:spLocks/>
            </p:cNvSpPr>
            <p:nvPr/>
          </p:nvSpPr>
          <p:spPr bwMode="auto">
            <a:xfrm>
              <a:off x="5461000" y="1803401"/>
              <a:ext cx="31750" cy="30163"/>
            </a:xfrm>
            <a:custGeom>
              <a:avLst/>
              <a:gdLst>
                <a:gd name="T0" fmla="*/ 2 w 9"/>
                <a:gd name="T1" fmla="*/ 8 h 9"/>
                <a:gd name="T2" fmla="*/ 1 w 9"/>
                <a:gd name="T3" fmla="*/ 3 h 9"/>
                <a:gd name="T4" fmla="*/ 6 w 9"/>
                <a:gd name="T5" fmla="*/ 1 h 9"/>
                <a:gd name="T6" fmla="*/ 8 w 9"/>
                <a:gd name="T7" fmla="*/ 6 h 9"/>
                <a:gd name="T8" fmla="*/ 2 w 9"/>
                <a:gd name="T9" fmla="*/ 8 h 9"/>
              </a:gdLst>
              <a:ahLst/>
              <a:cxnLst>
                <a:cxn ang="0">
                  <a:pos x="T0" y="T1"/>
                </a:cxn>
                <a:cxn ang="0">
                  <a:pos x="T2" y="T3"/>
                </a:cxn>
                <a:cxn ang="0">
                  <a:pos x="T4" y="T5"/>
                </a:cxn>
                <a:cxn ang="0">
                  <a:pos x="T6" y="T7"/>
                </a:cxn>
                <a:cxn ang="0">
                  <a:pos x="T8" y="T9"/>
                </a:cxn>
              </a:cxnLst>
              <a:rect l="0" t="0" r="r" b="b"/>
              <a:pathLst>
                <a:path w="9" h="9">
                  <a:moveTo>
                    <a:pt x="2" y="8"/>
                  </a:moveTo>
                  <a:cubicBezTo>
                    <a:pt x="0" y="7"/>
                    <a:pt x="0" y="5"/>
                    <a:pt x="1" y="3"/>
                  </a:cubicBezTo>
                  <a:cubicBezTo>
                    <a:pt x="2" y="1"/>
                    <a:pt x="4" y="0"/>
                    <a:pt x="6" y="1"/>
                  </a:cubicBezTo>
                  <a:cubicBezTo>
                    <a:pt x="8" y="2"/>
                    <a:pt x="9" y="5"/>
                    <a:pt x="8" y="6"/>
                  </a:cubicBezTo>
                  <a:cubicBezTo>
                    <a:pt x="7" y="8"/>
                    <a:pt x="4" y="9"/>
                    <a:pt x="2" y="8"/>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90" name="Freeform 574">
              <a:extLst>
                <a:ext uri="{FF2B5EF4-FFF2-40B4-BE49-F238E27FC236}">
                  <a16:creationId xmlns:a16="http://schemas.microsoft.com/office/drawing/2014/main" id="{FAE69407-D634-4F85-89C0-064BE9B845CB}"/>
                </a:ext>
              </a:extLst>
            </p:cNvPr>
            <p:cNvSpPr>
              <a:spLocks/>
            </p:cNvSpPr>
            <p:nvPr/>
          </p:nvSpPr>
          <p:spPr bwMode="auto">
            <a:xfrm>
              <a:off x="5402263" y="1803401"/>
              <a:ext cx="30163" cy="33338"/>
            </a:xfrm>
            <a:custGeom>
              <a:avLst/>
              <a:gdLst>
                <a:gd name="T0" fmla="*/ 3 w 9"/>
                <a:gd name="T1" fmla="*/ 2 h 10"/>
                <a:gd name="T2" fmla="*/ 8 w 9"/>
                <a:gd name="T3" fmla="*/ 3 h 10"/>
                <a:gd name="T4" fmla="*/ 7 w 9"/>
                <a:gd name="T5" fmla="*/ 9 h 10"/>
                <a:gd name="T6" fmla="*/ 1 w 9"/>
                <a:gd name="T7" fmla="*/ 7 h 10"/>
                <a:gd name="T8" fmla="*/ 3 w 9"/>
                <a:gd name="T9" fmla="*/ 2 h 10"/>
              </a:gdLst>
              <a:ahLst/>
              <a:cxnLst>
                <a:cxn ang="0">
                  <a:pos x="T0" y="T1"/>
                </a:cxn>
                <a:cxn ang="0">
                  <a:pos x="T2" y="T3"/>
                </a:cxn>
                <a:cxn ang="0">
                  <a:pos x="T4" y="T5"/>
                </a:cxn>
                <a:cxn ang="0">
                  <a:pos x="T6" y="T7"/>
                </a:cxn>
                <a:cxn ang="0">
                  <a:pos x="T8" y="T9"/>
                </a:cxn>
              </a:cxnLst>
              <a:rect l="0" t="0" r="r" b="b"/>
              <a:pathLst>
                <a:path w="9" h="10">
                  <a:moveTo>
                    <a:pt x="3" y="2"/>
                  </a:moveTo>
                  <a:cubicBezTo>
                    <a:pt x="5" y="0"/>
                    <a:pt x="7" y="1"/>
                    <a:pt x="8" y="3"/>
                  </a:cubicBezTo>
                  <a:cubicBezTo>
                    <a:pt x="9" y="5"/>
                    <a:pt x="9" y="7"/>
                    <a:pt x="7" y="9"/>
                  </a:cubicBezTo>
                  <a:cubicBezTo>
                    <a:pt x="5" y="10"/>
                    <a:pt x="2" y="9"/>
                    <a:pt x="1" y="7"/>
                  </a:cubicBezTo>
                  <a:cubicBezTo>
                    <a:pt x="0" y="5"/>
                    <a:pt x="1" y="3"/>
                    <a:pt x="3" y="2"/>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91" name="Freeform 575">
              <a:extLst>
                <a:ext uri="{FF2B5EF4-FFF2-40B4-BE49-F238E27FC236}">
                  <a16:creationId xmlns:a16="http://schemas.microsoft.com/office/drawing/2014/main" id="{516DCDC1-EB9C-4960-8C2F-32CB1C254F2F}"/>
                </a:ext>
              </a:extLst>
            </p:cNvPr>
            <p:cNvSpPr>
              <a:spLocks/>
            </p:cNvSpPr>
            <p:nvPr/>
          </p:nvSpPr>
          <p:spPr bwMode="auto">
            <a:xfrm>
              <a:off x="5457825" y="1771651"/>
              <a:ext cx="30163" cy="31750"/>
            </a:xfrm>
            <a:custGeom>
              <a:avLst/>
              <a:gdLst>
                <a:gd name="T0" fmla="*/ 7 w 9"/>
                <a:gd name="T1" fmla="*/ 8 h 9"/>
                <a:gd name="T2" fmla="*/ 1 w 9"/>
                <a:gd name="T3" fmla="*/ 6 h 9"/>
                <a:gd name="T4" fmla="*/ 3 w 9"/>
                <a:gd name="T5" fmla="*/ 1 h 9"/>
                <a:gd name="T6" fmla="*/ 8 w 9"/>
                <a:gd name="T7" fmla="*/ 2 h 9"/>
                <a:gd name="T8" fmla="*/ 7 w 9"/>
                <a:gd name="T9" fmla="*/ 8 h 9"/>
              </a:gdLst>
              <a:ahLst/>
              <a:cxnLst>
                <a:cxn ang="0">
                  <a:pos x="T0" y="T1"/>
                </a:cxn>
                <a:cxn ang="0">
                  <a:pos x="T2" y="T3"/>
                </a:cxn>
                <a:cxn ang="0">
                  <a:pos x="T4" y="T5"/>
                </a:cxn>
                <a:cxn ang="0">
                  <a:pos x="T6" y="T7"/>
                </a:cxn>
                <a:cxn ang="0">
                  <a:pos x="T8" y="T9"/>
                </a:cxn>
              </a:cxnLst>
              <a:rect l="0" t="0" r="r" b="b"/>
              <a:pathLst>
                <a:path w="9" h="9">
                  <a:moveTo>
                    <a:pt x="7" y="8"/>
                  </a:moveTo>
                  <a:cubicBezTo>
                    <a:pt x="5" y="9"/>
                    <a:pt x="3" y="8"/>
                    <a:pt x="1" y="6"/>
                  </a:cubicBezTo>
                  <a:cubicBezTo>
                    <a:pt x="0" y="5"/>
                    <a:pt x="1" y="2"/>
                    <a:pt x="3" y="1"/>
                  </a:cubicBezTo>
                  <a:cubicBezTo>
                    <a:pt x="5" y="0"/>
                    <a:pt x="7" y="0"/>
                    <a:pt x="8" y="2"/>
                  </a:cubicBezTo>
                  <a:cubicBezTo>
                    <a:pt x="9" y="4"/>
                    <a:pt x="9" y="7"/>
                    <a:pt x="7" y="8"/>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92" name="Freeform 576">
              <a:extLst>
                <a:ext uri="{FF2B5EF4-FFF2-40B4-BE49-F238E27FC236}">
                  <a16:creationId xmlns:a16="http://schemas.microsoft.com/office/drawing/2014/main" id="{8C36A3A4-D723-4A32-8EE8-6293BC890767}"/>
                </a:ext>
              </a:extLst>
            </p:cNvPr>
            <p:cNvSpPr>
              <a:spLocks/>
            </p:cNvSpPr>
            <p:nvPr/>
          </p:nvSpPr>
          <p:spPr bwMode="auto">
            <a:xfrm>
              <a:off x="5110163" y="1471613"/>
              <a:ext cx="461963" cy="123825"/>
            </a:xfrm>
            <a:custGeom>
              <a:avLst/>
              <a:gdLst>
                <a:gd name="T0" fmla="*/ 0 w 133"/>
                <a:gd name="T1" fmla="*/ 36 h 36"/>
                <a:gd name="T2" fmla="*/ 133 w 133"/>
                <a:gd name="T3" fmla="*/ 36 h 36"/>
                <a:gd name="T4" fmla="*/ 116 w 133"/>
                <a:gd name="T5" fmla="*/ 0 h 36"/>
                <a:gd name="T6" fmla="*/ 20 w 133"/>
                <a:gd name="T7" fmla="*/ 0 h 36"/>
                <a:gd name="T8" fmla="*/ 0 w 133"/>
                <a:gd name="T9" fmla="*/ 36 h 36"/>
              </a:gdLst>
              <a:ahLst/>
              <a:cxnLst>
                <a:cxn ang="0">
                  <a:pos x="T0" y="T1"/>
                </a:cxn>
                <a:cxn ang="0">
                  <a:pos x="T2" y="T3"/>
                </a:cxn>
                <a:cxn ang="0">
                  <a:pos x="T4" y="T5"/>
                </a:cxn>
                <a:cxn ang="0">
                  <a:pos x="T6" y="T7"/>
                </a:cxn>
                <a:cxn ang="0">
                  <a:pos x="T8" y="T9"/>
                </a:cxn>
              </a:cxnLst>
              <a:rect l="0" t="0" r="r" b="b"/>
              <a:pathLst>
                <a:path w="133" h="36">
                  <a:moveTo>
                    <a:pt x="0" y="36"/>
                  </a:moveTo>
                  <a:cubicBezTo>
                    <a:pt x="133" y="36"/>
                    <a:pt x="133" y="36"/>
                    <a:pt x="133" y="36"/>
                  </a:cubicBezTo>
                  <a:cubicBezTo>
                    <a:pt x="133" y="36"/>
                    <a:pt x="133" y="15"/>
                    <a:pt x="116" y="0"/>
                  </a:cubicBezTo>
                  <a:cubicBezTo>
                    <a:pt x="20" y="0"/>
                    <a:pt x="20" y="0"/>
                    <a:pt x="20" y="0"/>
                  </a:cubicBezTo>
                  <a:cubicBezTo>
                    <a:pt x="20" y="0"/>
                    <a:pt x="5" y="23"/>
                    <a:pt x="0" y="36"/>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93" name="Freeform 577">
              <a:extLst>
                <a:ext uri="{FF2B5EF4-FFF2-40B4-BE49-F238E27FC236}">
                  <a16:creationId xmlns:a16="http://schemas.microsoft.com/office/drawing/2014/main" id="{CB744EED-2314-43B5-8195-1EBF272BAED0}"/>
                </a:ext>
              </a:extLst>
            </p:cNvPr>
            <p:cNvSpPr>
              <a:spLocks/>
            </p:cNvSpPr>
            <p:nvPr/>
          </p:nvSpPr>
          <p:spPr bwMode="auto">
            <a:xfrm>
              <a:off x="5027613" y="1471613"/>
              <a:ext cx="146050" cy="123825"/>
            </a:xfrm>
            <a:custGeom>
              <a:avLst/>
              <a:gdLst>
                <a:gd name="T0" fmla="*/ 0 w 42"/>
                <a:gd name="T1" fmla="*/ 36 h 36"/>
                <a:gd name="T2" fmla="*/ 17 w 42"/>
                <a:gd name="T3" fmla="*/ 36 h 36"/>
                <a:gd name="T4" fmla="*/ 42 w 42"/>
                <a:gd name="T5" fmla="*/ 0 h 36"/>
                <a:gd name="T6" fmla="*/ 28 w 42"/>
                <a:gd name="T7" fmla="*/ 0 h 36"/>
                <a:gd name="T8" fmla="*/ 0 w 42"/>
                <a:gd name="T9" fmla="*/ 36 h 36"/>
              </a:gdLst>
              <a:ahLst/>
              <a:cxnLst>
                <a:cxn ang="0">
                  <a:pos x="T0" y="T1"/>
                </a:cxn>
                <a:cxn ang="0">
                  <a:pos x="T2" y="T3"/>
                </a:cxn>
                <a:cxn ang="0">
                  <a:pos x="T4" y="T5"/>
                </a:cxn>
                <a:cxn ang="0">
                  <a:pos x="T6" y="T7"/>
                </a:cxn>
                <a:cxn ang="0">
                  <a:pos x="T8" y="T9"/>
                </a:cxn>
              </a:cxnLst>
              <a:rect l="0" t="0" r="r" b="b"/>
              <a:pathLst>
                <a:path w="42" h="36">
                  <a:moveTo>
                    <a:pt x="0" y="36"/>
                  </a:moveTo>
                  <a:cubicBezTo>
                    <a:pt x="17" y="36"/>
                    <a:pt x="17" y="36"/>
                    <a:pt x="17" y="36"/>
                  </a:cubicBezTo>
                  <a:cubicBezTo>
                    <a:pt x="42" y="0"/>
                    <a:pt x="42" y="0"/>
                    <a:pt x="42" y="0"/>
                  </a:cubicBezTo>
                  <a:cubicBezTo>
                    <a:pt x="28" y="0"/>
                    <a:pt x="28" y="0"/>
                    <a:pt x="28" y="0"/>
                  </a:cubicBezTo>
                  <a:cubicBezTo>
                    <a:pt x="28" y="0"/>
                    <a:pt x="8" y="16"/>
                    <a:pt x="0" y="36"/>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94" name="Freeform 578">
              <a:extLst>
                <a:ext uri="{FF2B5EF4-FFF2-40B4-BE49-F238E27FC236}">
                  <a16:creationId xmlns:a16="http://schemas.microsoft.com/office/drawing/2014/main" id="{7F9D758F-23B5-41B4-8121-93C2936AE6BE}"/>
                </a:ext>
              </a:extLst>
            </p:cNvPr>
            <p:cNvSpPr>
              <a:spLocks/>
            </p:cNvSpPr>
            <p:nvPr/>
          </p:nvSpPr>
          <p:spPr bwMode="auto">
            <a:xfrm>
              <a:off x="5329238" y="1468438"/>
              <a:ext cx="20638" cy="134938"/>
            </a:xfrm>
            <a:custGeom>
              <a:avLst/>
              <a:gdLst>
                <a:gd name="T0" fmla="*/ 9 w 13"/>
                <a:gd name="T1" fmla="*/ 0 h 85"/>
                <a:gd name="T2" fmla="*/ 0 w 13"/>
                <a:gd name="T3" fmla="*/ 85 h 85"/>
                <a:gd name="T4" fmla="*/ 6 w 13"/>
                <a:gd name="T5" fmla="*/ 85 h 85"/>
                <a:gd name="T6" fmla="*/ 13 w 13"/>
                <a:gd name="T7" fmla="*/ 2 h 85"/>
                <a:gd name="T8" fmla="*/ 9 w 13"/>
                <a:gd name="T9" fmla="*/ 0 h 85"/>
              </a:gdLst>
              <a:ahLst/>
              <a:cxnLst>
                <a:cxn ang="0">
                  <a:pos x="T0" y="T1"/>
                </a:cxn>
                <a:cxn ang="0">
                  <a:pos x="T2" y="T3"/>
                </a:cxn>
                <a:cxn ang="0">
                  <a:pos x="T4" y="T5"/>
                </a:cxn>
                <a:cxn ang="0">
                  <a:pos x="T6" y="T7"/>
                </a:cxn>
                <a:cxn ang="0">
                  <a:pos x="T8" y="T9"/>
                </a:cxn>
              </a:cxnLst>
              <a:rect l="0" t="0" r="r" b="b"/>
              <a:pathLst>
                <a:path w="13" h="85">
                  <a:moveTo>
                    <a:pt x="9" y="0"/>
                  </a:moveTo>
                  <a:lnTo>
                    <a:pt x="0" y="85"/>
                  </a:lnTo>
                  <a:lnTo>
                    <a:pt x="6" y="85"/>
                  </a:lnTo>
                  <a:lnTo>
                    <a:pt x="13" y="2"/>
                  </a:lnTo>
                  <a:lnTo>
                    <a:pt x="9" y="0"/>
                  </a:lnTo>
                  <a:close/>
                </a:path>
              </a:pathLst>
            </a:custGeom>
            <a:solidFill>
              <a:srgbClr val="E811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95" name="Freeform 579">
              <a:extLst>
                <a:ext uri="{FF2B5EF4-FFF2-40B4-BE49-F238E27FC236}">
                  <a16:creationId xmlns:a16="http://schemas.microsoft.com/office/drawing/2014/main" id="{A5957150-105B-4A59-A3A9-A8091F488048}"/>
                </a:ext>
              </a:extLst>
            </p:cNvPr>
            <p:cNvSpPr>
              <a:spLocks/>
            </p:cNvSpPr>
            <p:nvPr/>
          </p:nvSpPr>
          <p:spPr bwMode="auto">
            <a:xfrm>
              <a:off x="5329238" y="1468438"/>
              <a:ext cx="20638" cy="134938"/>
            </a:xfrm>
            <a:custGeom>
              <a:avLst/>
              <a:gdLst>
                <a:gd name="T0" fmla="*/ 9 w 13"/>
                <a:gd name="T1" fmla="*/ 0 h 85"/>
                <a:gd name="T2" fmla="*/ 0 w 13"/>
                <a:gd name="T3" fmla="*/ 85 h 85"/>
                <a:gd name="T4" fmla="*/ 6 w 13"/>
                <a:gd name="T5" fmla="*/ 85 h 85"/>
                <a:gd name="T6" fmla="*/ 13 w 13"/>
                <a:gd name="T7" fmla="*/ 2 h 85"/>
              </a:gdLst>
              <a:ahLst/>
              <a:cxnLst>
                <a:cxn ang="0">
                  <a:pos x="T0" y="T1"/>
                </a:cxn>
                <a:cxn ang="0">
                  <a:pos x="T2" y="T3"/>
                </a:cxn>
                <a:cxn ang="0">
                  <a:pos x="T4" y="T5"/>
                </a:cxn>
                <a:cxn ang="0">
                  <a:pos x="T6" y="T7"/>
                </a:cxn>
              </a:cxnLst>
              <a:rect l="0" t="0" r="r" b="b"/>
              <a:pathLst>
                <a:path w="13" h="85">
                  <a:moveTo>
                    <a:pt x="9" y="0"/>
                  </a:moveTo>
                  <a:lnTo>
                    <a:pt x="0" y="85"/>
                  </a:lnTo>
                  <a:lnTo>
                    <a:pt x="6" y="85"/>
                  </a:lnTo>
                  <a:lnTo>
                    <a:pt x="13" y="2"/>
                  </a:ln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96" name="Freeform 580">
              <a:extLst>
                <a:ext uri="{FF2B5EF4-FFF2-40B4-BE49-F238E27FC236}">
                  <a16:creationId xmlns:a16="http://schemas.microsoft.com/office/drawing/2014/main" id="{5463F467-D1F1-4170-83D6-466DAC27A4A0}"/>
                </a:ext>
              </a:extLst>
            </p:cNvPr>
            <p:cNvSpPr>
              <a:spLocks/>
            </p:cNvSpPr>
            <p:nvPr/>
          </p:nvSpPr>
          <p:spPr bwMode="auto">
            <a:xfrm>
              <a:off x="5522913" y="1395413"/>
              <a:ext cx="93663" cy="58738"/>
            </a:xfrm>
            <a:custGeom>
              <a:avLst/>
              <a:gdLst>
                <a:gd name="T0" fmla="*/ 2 w 59"/>
                <a:gd name="T1" fmla="*/ 37 h 37"/>
                <a:gd name="T2" fmla="*/ 59 w 59"/>
                <a:gd name="T3" fmla="*/ 2 h 37"/>
                <a:gd name="T4" fmla="*/ 59 w 59"/>
                <a:gd name="T5" fmla="*/ 0 h 37"/>
                <a:gd name="T6" fmla="*/ 0 w 59"/>
                <a:gd name="T7" fmla="*/ 35 h 37"/>
                <a:gd name="T8" fmla="*/ 2 w 59"/>
                <a:gd name="T9" fmla="*/ 37 h 37"/>
              </a:gdLst>
              <a:ahLst/>
              <a:cxnLst>
                <a:cxn ang="0">
                  <a:pos x="T0" y="T1"/>
                </a:cxn>
                <a:cxn ang="0">
                  <a:pos x="T2" y="T3"/>
                </a:cxn>
                <a:cxn ang="0">
                  <a:pos x="T4" y="T5"/>
                </a:cxn>
                <a:cxn ang="0">
                  <a:pos x="T6" y="T7"/>
                </a:cxn>
                <a:cxn ang="0">
                  <a:pos x="T8" y="T9"/>
                </a:cxn>
              </a:cxnLst>
              <a:rect l="0" t="0" r="r" b="b"/>
              <a:pathLst>
                <a:path w="59" h="37">
                  <a:moveTo>
                    <a:pt x="2" y="37"/>
                  </a:moveTo>
                  <a:lnTo>
                    <a:pt x="59" y="2"/>
                  </a:lnTo>
                  <a:lnTo>
                    <a:pt x="59" y="0"/>
                  </a:lnTo>
                  <a:lnTo>
                    <a:pt x="0" y="35"/>
                  </a:lnTo>
                  <a:lnTo>
                    <a:pt x="2" y="37"/>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97" name="Freeform 581">
              <a:extLst>
                <a:ext uri="{FF2B5EF4-FFF2-40B4-BE49-F238E27FC236}">
                  <a16:creationId xmlns:a16="http://schemas.microsoft.com/office/drawing/2014/main" id="{77BAB804-C01C-4A81-A21A-9BADDBA5DC65}"/>
                </a:ext>
              </a:extLst>
            </p:cNvPr>
            <p:cNvSpPr>
              <a:spLocks/>
            </p:cNvSpPr>
            <p:nvPr/>
          </p:nvSpPr>
          <p:spPr bwMode="auto">
            <a:xfrm>
              <a:off x="5522913" y="1395413"/>
              <a:ext cx="93663" cy="58738"/>
            </a:xfrm>
            <a:custGeom>
              <a:avLst/>
              <a:gdLst>
                <a:gd name="T0" fmla="*/ 2 w 59"/>
                <a:gd name="T1" fmla="*/ 37 h 37"/>
                <a:gd name="T2" fmla="*/ 59 w 59"/>
                <a:gd name="T3" fmla="*/ 2 h 37"/>
                <a:gd name="T4" fmla="*/ 59 w 59"/>
                <a:gd name="T5" fmla="*/ 0 h 37"/>
                <a:gd name="T6" fmla="*/ 0 w 59"/>
                <a:gd name="T7" fmla="*/ 35 h 37"/>
              </a:gdLst>
              <a:ahLst/>
              <a:cxnLst>
                <a:cxn ang="0">
                  <a:pos x="T0" y="T1"/>
                </a:cxn>
                <a:cxn ang="0">
                  <a:pos x="T2" y="T3"/>
                </a:cxn>
                <a:cxn ang="0">
                  <a:pos x="T4" y="T5"/>
                </a:cxn>
                <a:cxn ang="0">
                  <a:pos x="T6" y="T7"/>
                </a:cxn>
              </a:cxnLst>
              <a:rect l="0" t="0" r="r" b="b"/>
              <a:pathLst>
                <a:path w="59" h="37">
                  <a:moveTo>
                    <a:pt x="2" y="37"/>
                  </a:moveTo>
                  <a:lnTo>
                    <a:pt x="59" y="2"/>
                  </a:lnTo>
                  <a:lnTo>
                    <a:pt x="59" y="0"/>
                  </a:lnTo>
                  <a:lnTo>
                    <a:pt x="0" y="3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98" name="Freeform 582">
              <a:extLst>
                <a:ext uri="{FF2B5EF4-FFF2-40B4-BE49-F238E27FC236}">
                  <a16:creationId xmlns:a16="http://schemas.microsoft.com/office/drawing/2014/main" id="{79C2E169-234A-4EB6-8D3A-1249A8F39031}"/>
                </a:ext>
              </a:extLst>
            </p:cNvPr>
            <p:cNvSpPr>
              <a:spLocks/>
            </p:cNvSpPr>
            <p:nvPr/>
          </p:nvSpPr>
          <p:spPr bwMode="auto">
            <a:xfrm>
              <a:off x="5072063" y="1565276"/>
              <a:ext cx="46038" cy="61913"/>
            </a:xfrm>
            <a:custGeom>
              <a:avLst/>
              <a:gdLst>
                <a:gd name="T0" fmla="*/ 13 w 13"/>
                <a:gd name="T1" fmla="*/ 0 h 18"/>
                <a:gd name="T2" fmla="*/ 9 w 13"/>
                <a:gd name="T3" fmla="*/ 0 h 18"/>
                <a:gd name="T4" fmla="*/ 0 w 13"/>
                <a:gd name="T5" fmla="*/ 9 h 18"/>
                <a:gd name="T6" fmla="*/ 9 w 13"/>
                <a:gd name="T7" fmla="*/ 18 h 18"/>
                <a:gd name="T8" fmla="*/ 13 w 13"/>
                <a:gd name="T9" fmla="*/ 18 h 18"/>
                <a:gd name="T10" fmla="*/ 13 w 13"/>
                <a:gd name="T11" fmla="*/ 0 h 18"/>
              </a:gdLst>
              <a:ahLst/>
              <a:cxnLst>
                <a:cxn ang="0">
                  <a:pos x="T0" y="T1"/>
                </a:cxn>
                <a:cxn ang="0">
                  <a:pos x="T2" y="T3"/>
                </a:cxn>
                <a:cxn ang="0">
                  <a:pos x="T4" y="T5"/>
                </a:cxn>
                <a:cxn ang="0">
                  <a:pos x="T6" y="T7"/>
                </a:cxn>
                <a:cxn ang="0">
                  <a:pos x="T8" y="T9"/>
                </a:cxn>
                <a:cxn ang="0">
                  <a:pos x="T10" y="T11"/>
                </a:cxn>
              </a:cxnLst>
              <a:rect l="0" t="0" r="r" b="b"/>
              <a:pathLst>
                <a:path w="13" h="18">
                  <a:moveTo>
                    <a:pt x="13" y="0"/>
                  </a:moveTo>
                  <a:cubicBezTo>
                    <a:pt x="9" y="0"/>
                    <a:pt x="9" y="0"/>
                    <a:pt x="9" y="0"/>
                  </a:cubicBezTo>
                  <a:cubicBezTo>
                    <a:pt x="4" y="0"/>
                    <a:pt x="0" y="4"/>
                    <a:pt x="0" y="9"/>
                  </a:cubicBezTo>
                  <a:cubicBezTo>
                    <a:pt x="0" y="14"/>
                    <a:pt x="4" y="18"/>
                    <a:pt x="9" y="18"/>
                  </a:cubicBezTo>
                  <a:cubicBezTo>
                    <a:pt x="13" y="18"/>
                    <a:pt x="13" y="18"/>
                    <a:pt x="13" y="18"/>
                  </a:cubicBezTo>
                  <a:lnTo>
                    <a:pt x="13" y="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99" name="Freeform 583">
              <a:extLst>
                <a:ext uri="{FF2B5EF4-FFF2-40B4-BE49-F238E27FC236}">
                  <a16:creationId xmlns:a16="http://schemas.microsoft.com/office/drawing/2014/main" id="{EB19BBC2-061B-497B-A208-C82BD46F57FD}"/>
                </a:ext>
              </a:extLst>
            </p:cNvPr>
            <p:cNvSpPr>
              <a:spLocks/>
            </p:cNvSpPr>
            <p:nvPr/>
          </p:nvSpPr>
          <p:spPr bwMode="auto">
            <a:xfrm>
              <a:off x="5613400" y="1724026"/>
              <a:ext cx="38100" cy="61913"/>
            </a:xfrm>
            <a:custGeom>
              <a:avLst/>
              <a:gdLst>
                <a:gd name="T0" fmla="*/ 11 w 11"/>
                <a:gd name="T1" fmla="*/ 12 h 18"/>
                <a:gd name="T2" fmla="*/ 5 w 11"/>
                <a:gd name="T3" fmla="*/ 18 h 18"/>
                <a:gd name="T4" fmla="*/ 0 w 11"/>
                <a:gd name="T5" fmla="*/ 12 h 18"/>
                <a:gd name="T6" fmla="*/ 0 w 11"/>
                <a:gd name="T7" fmla="*/ 6 h 18"/>
                <a:gd name="T8" fmla="*/ 5 w 11"/>
                <a:gd name="T9" fmla="*/ 0 h 18"/>
                <a:gd name="T10" fmla="*/ 11 w 11"/>
                <a:gd name="T11" fmla="*/ 6 h 18"/>
                <a:gd name="T12" fmla="*/ 11 w 11"/>
                <a:gd name="T13" fmla="*/ 12 h 18"/>
              </a:gdLst>
              <a:ahLst/>
              <a:cxnLst>
                <a:cxn ang="0">
                  <a:pos x="T0" y="T1"/>
                </a:cxn>
                <a:cxn ang="0">
                  <a:pos x="T2" y="T3"/>
                </a:cxn>
                <a:cxn ang="0">
                  <a:pos x="T4" y="T5"/>
                </a:cxn>
                <a:cxn ang="0">
                  <a:pos x="T6" y="T7"/>
                </a:cxn>
                <a:cxn ang="0">
                  <a:pos x="T8" y="T9"/>
                </a:cxn>
                <a:cxn ang="0">
                  <a:pos x="T10" y="T11"/>
                </a:cxn>
                <a:cxn ang="0">
                  <a:pos x="T12" y="T13"/>
                </a:cxn>
              </a:cxnLst>
              <a:rect l="0" t="0" r="r" b="b"/>
              <a:pathLst>
                <a:path w="11" h="18">
                  <a:moveTo>
                    <a:pt x="11" y="12"/>
                  </a:moveTo>
                  <a:cubicBezTo>
                    <a:pt x="11" y="15"/>
                    <a:pt x="8" y="18"/>
                    <a:pt x="5" y="18"/>
                  </a:cubicBezTo>
                  <a:cubicBezTo>
                    <a:pt x="2" y="18"/>
                    <a:pt x="0" y="15"/>
                    <a:pt x="0" y="12"/>
                  </a:cubicBezTo>
                  <a:cubicBezTo>
                    <a:pt x="0" y="6"/>
                    <a:pt x="0" y="6"/>
                    <a:pt x="0" y="6"/>
                  </a:cubicBezTo>
                  <a:cubicBezTo>
                    <a:pt x="0" y="3"/>
                    <a:pt x="2" y="0"/>
                    <a:pt x="5" y="0"/>
                  </a:cubicBezTo>
                  <a:cubicBezTo>
                    <a:pt x="8" y="0"/>
                    <a:pt x="11" y="3"/>
                    <a:pt x="11" y="6"/>
                  </a:cubicBezTo>
                  <a:lnTo>
                    <a:pt x="11" y="12"/>
                  </a:lnTo>
                  <a:close/>
                </a:path>
              </a:pathLst>
            </a:custGeom>
            <a:solidFill>
              <a:srgbClr val="E811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00" name="Freeform 584">
              <a:extLst>
                <a:ext uri="{FF2B5EF4-FFF2-40B4-BE49-F238E27FC236}">
                  <a16:creationId xmlns:a16="http://schemas.microsoft.com/office/drawing/2014/main" id="{B9D9F057-BD3A-4FBB-A6D6-58295E769B28}"/>
                </a:ext>
              </a:extLst>
            </p:cNvPr>
            <p:cNvSpPr>
              <a:spLocks/>
            </p:cNvSpPr>
            <p:nvPr/>
          </p:nvSpPr>
          <p:spPr bwMode="auto">
            <a:xfrm>
              <a:off x="4791075" y="1724026"/>
              <a:ext cx="28575" cy="17463"/>
            </a:xfrm>
            <a:custGeom>
              <a:avLst/>
              <a:gdLst>
                <a:gd name="T0" fmla="*/ 3 w 8"/>
                <a:gd name="T1" fmla="*/ 5 h 5"/>
                <a:gd name="T2" fmla="*/ 0 w 8"/>
                <a:gd name="T3" fmla="*/ 3 h 5"/>
                <a:gd name="T4" fmla="*/ 3 w 8"/>
                <a:gd name="T5" fmla="*/ 0 h 5"/>
                <a:gd name="T6" fmla="*/ 5 w 8"/>
                <a:gd name="T7" fmla="*/ 0 h 5"/>
                <a:gd name="T8" fmla="*/ 8 w 8"/>
                <a:gd name="T9" fmla="*/ 3 h 5"/>
                <a:gd name="T10" fmla="*/ 5 w 8"/>
                <a:gd name="T11" fmla="*/ 5 h 5"/>
                <a:gd name="T12" fmla="*/ 3 w 8"/>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3" y="5"/>
                  </a:moveTo>
                  <a:cubicBezTo>
                    <a:pt x="1" y="5"/>
                    <a:pt x="0" y="4"/>
                    <a:pt x="0" y="3"/>
                  </a:cubicBezTo>
                  <a:cubicBezTo>
                    <a:pt x="0" y="1"/>
                    <a:pt x="1" y="0"/>
                    <a:pt x="3" y="0"/>
                  </a:cubicBezTo>
                  <a:cubicBezTo>
                    <a:pt x="5" y="0"/>
                    <a:pt x="5" y="0"/>
                    <a:pt x="5" y="0"/>
                  </a:cubicBezTo>
                  <a:cubicBezTo>
                    <a:pt x="7" y="0"/>
                    <a:pt x="8" y="1"/>
                    <a:pt x="8" y="3"/>
                  </a:cubicBezTo>
                  <a:cubicBezTo>
                    <a:pt x="8" y="4"/>
                    <a:pt x="7" y="5"/>
                    <a:pt x="5" y="5"/>
                  </a:cubicBezTo>
                  <a:lnTo>
                    <a:pt x="3" y="5"/>
                  </a:lnTo>
                  <a:close/>
                </a:path>
              </a:pathLst>
            </a:custGeom>
            <a:solidFill>
              <a:srgbClr val="FF8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01" name="Freeform 585">
              <a:extLst>
                <a:ext uri="{FF2B5EF4-FFF2-40B4-BE49-F238E27FC236}">
                  <a16:creationId xmlns:a16="http://schemas.microsoft.com/office/drawing/2014/main" id="{BDFDEF19-06F1-41D2-92C9-95FCCCBE6A1A}"/>
                </a:ext>
              </a:extLst>
            </p:cNvPr>
            <p:cNvSpPr>
              <a:spLocks/>
            </p:cNvSpPr>
            <p:nvPr/>
          </p:nvSpPr>
          <p:spPr bwMode="auto">
            <a:xfrm>
              <a:off x="4743450" y="1692276"/>
              <a:ext cx="31750" cy="79375"/>
            </a:xfrm>
            <a:custGeom>
              <a:avLst/>
              <a:gdLst>
                <a:gd name="T0" fmla="*/ 1 w 9"/>
                <a:gd name="T1" fmla="*/ 0 h 23"/>
                <a:gd name="T2" fmla="*/ 1 w 9"/>
                <a:gd name="T3" fmla="*/ 23 h 23"/>
                <a:gd name="T4" fmla="*/ 9 w 9"/>
                <a:gd name="T5" fmla="*/ 12 h 23"/>
                <a:gd name="T6" fmla="*/ 1 w 9"/>
                <a:gd name="T7" fmla="*/ 0 h 23"/>
              </a:gdLst>
              <a:ahLst/>
              <a:cxnLst>
                <a:cxn ang="0">
                  <a:pos x="T0" y="T1"/>
                </a:cxn>
                <a:cxn ang="0">
                  <a:pos x="T2" y="T3"/>
                </a:cxn>
                <a:cxn ang="0">
                  <a:pos x="T4" y="T5"/>
                </a:cxn>
                <a:cxn ang="0">
                  <a:pos x="T6" y="T7"/>
                </a:cxn>
              </a:cxnLst>
              <a:rect l="0" t="0" r="r" b="b"/>
              <a:pathLst>
                <a:path w="9" h="23">
                  <a:moveTo>
                    <a:pt x="1" y="0"/>
                  </a:moveTo>
                  <a:cubicBezTo>
                    <a:pt x="0" y="9"/>
                    <a:pt x="0" y="17"/>
                    <a:pt x="1" y="23"/>
                  </a:cubicBezTo>
                  <a:cubicBezTo>
                    <a:pt x="6" y="21"/>
                    <a:pt x="9" y="17"/>
                    <a:pt x="9" y="12"/>
                  </a:cubicBezTo>
                  <a:cubicBezTo>
                    <a:pt x="9" y="6"/>
                    <a:pt x="6" y="2"/>
                    <a:pt x="1" y="0"/>
                  </a:cubicBezTo>
                  <a:close/>
                </a:path>
              </a:pathLst>
            </a:custGeom>
            <a:solidFill>
              <a:srgbClr val="FFF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02" name="Freeform 586">
              <a:extLst>
                <a:ext uri="{FF2B5EF4-FFF2-40B4-BE49-F238E27FC236}">
                  <a16:creationId xmlns:a16="http://schemas.microsoft.com/office/drawing/2014/main" id="{9C2A3933-9FFA-4D9D-80B5-B7216EAB8441}"/>
                </a:ext>
              </a:extLst>
            </p:cNvPr>
            <p:cNvSpPr>
              <a:spLocks/>
            </p:cNvSpPr>
            <p:nvPr/>
          </p:nvSpPr>
          <p:spPr bwMode="auto">
            <a:xfrm>
              <a:off x="5586413" y="1595438"/>
              <a:ext cx="41275" cy="93663"/>
            </a:xfrm>
            <a:custGeom>
              <a:avLst/>
              <a:gdLst>
                <a:gd name="T0" fmla="*/ 0 w 12"/>
                <a:gd name="T1" fmla="*/ 0 h 27"/>
                <a:gd name="T2" fmla="*/ 4 w 12"/>
                <a:gd name="T3" fmla="*/ 27 h 27"/>
                <a:gd name="T4" fmla="*/ 12 w 12"/>
                <a:gd name="T5" fmla="*/ 27 h 27"/>
                <a:gd name="T6" fmla="*/ 7 w 12"/>
                <a:gd name="T7" fmla="*/ 0 h 27"/>
                <a:gd name="T8" fmla="*/ 0 w 12"/>
                <a:gd name="T9" fmla="*/ 0 h 27"/>
              </a:gdLst>
              <a:ahLst/>
              <a:cxnLst>
                <a:cxn ang="0">
                  <a:pos x="T0" y="T1"/>
                </a:cxn>
                <a:cxn ang="0">
                  <a:pos x="T2" y="T3"/>
                </a:cxn>
                <a:cxn ang="0">
                  <a:pos x="T4" y="T5"/>
                </a:cxn>
                <a:cxn ang="0">
                  <a:pos x="T6" y="T7"/>
                </a:cxn>
                <a:cxn ang="0">
                  <a:pos x="T8" y="T9"/>
                </a:cxn>
              </a:cxnLst>
              <a:rect l="0" t="0" r="r" b="b"/>
              <a:pathLst>
                <a:path w="12" h="27">
                  <a:moveTo>
                    <a:pt x="0" y="0"/>
                  </a:moveTo>
                  <a:cubicBezTo>
                    <a:pt x="3" y="14"/>
                    <a:pt x="4" y="27"/>
                    <a:pt x="4" y="27"/>
                  </a:cubicBezTo>
                  <a:cubicBezTo>
                    <a:pt x="12" y="27"/>
                    <a:pt x="12" y="27"/>
                    <a:pt x="12" y="27"/>
                  </a:cubicBezTo>
                  <a:cubicBezTo>
                    <a:pt x="11" y="17"/>
                    <a:pt x="9" y="8"/>
                    <a:pt x="7" y="0"/>
                  </a:cubicBezTo>
                  <a:cubicBezTo>
                    <a:pt x="5" y="0"/>
                    <a:pt x="2" y="0"/>
                    <a:pt x="0" y="0"/>
                  </a:cubicBezTo>
                  <a:close/>
                </a:path>
              </a:pathLst>
            </a:custGeom>
            <a:solidFill>
              <a:srgbClr val="FF8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03" name="Oval 587">
              <a:extLst>
                <a:ext uri="{FF2B5EF4-FFF2-40B4-BE49-F238E27FC236}">
                  <a16:creationId xmlns:a16="http://schemas.microsoft.com/office/drawing/2014/main" id="{0206490B-EBC6-4314-93B8-78C90F366898}"/>
                </a:ext>
              </a:extLst>
            </p:cNvPr>
            <p:cNvSpPr>
              <a:spLocks noChangeArrowheads="1"/>
            </p:cNvSpPr>
            <p:nvPr/>
          </p:nvSpPr>
          <p:spPr bwMode="auto">
            <a:xfrm>
              <a:off x="4906963" y="1789113"/>
              <a:ext cx="26988" cy="26988"/>
            </a:xfrm>
            <a:prstGeom prst="ellipse">
              <a:avLst/>
            </a:pr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04" name="Oval 588">
              <a:extLst>
                <a:ext uri="{FF2B5EF4-FFF2-40B4-BE49-F238E27FC236}">
                  <a16:creationId xmlns:a16="http://schemas.microsoft.com/office/drawing/2014/main" id="{4864BB23-70CD-4BA2-8038-4CB429F77D75}"/>
                </a:ext>
              </a:extLst>
            </p:cNvPr>
            <p:cNvSpPr>
              <a:spLocks noChangeArrowheads="1"/>
            </p:cNvSpPr>
            <p:nvPr/>
          </p:nvSpPr>
          <p:spPr bwMode="auto">
            <a:xfrm>
              <a:off x="5432425" y="1789113"/>
              <a:ext cx="28575" cy="26988"/>
            </a:xfrm>
            <a:prstGeom prst="ellipse">
              <a:avLst/>
            </a:pr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264" name="Group 263">
            <a:extLst>
              <a:ext uri="{FF2B5EF4-FFF2-40B4-BE49-F238E27FC236}">
                <a16:creationId xmlns:a16="http://schemas.microsoft.com/office/drawing/2014/main" id="{F3727097-3C48-4705-9C65-AEC6450D2BD2}"/>
              </a:ext>
              <a:ext uri="{C183D7F6-B498-43B3-948B-1728B52AA6E4}">
                <adec:decorative xmlns:adec="http://schemas.microsoft.com/office/drawing/2017/decorative" val="1"/>
              </a:ext>
            </a:extLst>
          </p:cNvPr>
          <p:cNvGrpSpPr/>
          <p:nvPr/>
        </p:nvGrpSpPr>
        <p:grpSpPr>
          <a:xfrm>
            <a:off x="3889575" y="3088705"/>
            <a:ext cx="1051951" cy="560690"/>
            <a:chOff x="1550988" y="2668588"/>
            <a:chExt cx="1587500" cy="846138"/>
          </a:xfrm>
        </p:grpSpPr>
        <p:sp>
          <p:nvSpPr>
            <p:cNvPr id="265" name="Freeform 589">
              <a:extLst>
                <a:ext uri="{FF2B5EF4-FFF2-40B4-BE49-F238E27FC236}">
                  <a16:creationId xmlns:a16="http://schemas.microsoft.com/office/drawing/2014/main" id="{FA661134-1FC0-4319-BE88-49CB5F3EFCF5}"/>
                </a:ext>
              </a:extLst>
            </p:cNvPr>
            <p:cNvSpPr>
              <a:spLocks/>
            </p:cNvSpPr>
            <p:nvPr/>
          </p:nvSpPr>
          <p:spPr bwMode="auto">
            <a:xfrm>
              <a:off x="2379663" y="3173413"/>
              <a:ext cx="588963" cy="314325"/>
            </a:xfrm>
            <a:custGeom>
              <a:avLst/>
              <a:gdLst>
                <a:gd name="T0" fmla="*/ 147 w 170"/>
                <a:gd name="T1" fmla="*/ 45 h 91"/>
                <a:gd name="T2" fmla="*/ 146 w 170"/>
                <a:gd name="T3" fmla="*/ 45 h 91"/>
                <a:gd name="T4" fmla="*/ 101 w 170"/>
                <a:gd name="T5" fmla="*/ 0 h 91"/>
                <a:gd name="T6" fmla="*/ 56 w 170"/>
                <a:gd name="T7" fmla="*/ 40 h 91"/>
                <a:gd name="T8" fmla="*/ 31 w 170"/>
                <a:gd name="T9" fmla="*/ 28 h 91"/>
                <a:gd name="T10" fmla="*/ 0 w 170"/>
                <a:gd name="T11" fmla="*/ 60 h 91"/>
                <a:gd name="T12" fmla="*/ 31 w 170"/>
                <a:gd name="T13" fmla="*/ 91 h 91"/>
                <a:gd name="T14" fmla="*/ 147 w 170"/>
                <a:gd name="T15" fmla="*/ 91 h 91"/>
                <a:gd name="T16" fmla="*/ 170 w 170"/>
                <a:gd name="T17" fmla="*/ 68 h 91"/>
                <a:gd name="T18" fmla="*/ 147 w 170"/>
                <a:gd name="T19" fmla="*/ 4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0" h="91">
                  <a:moveTo>
                    <a:pt x="147" y="45"/>
                  </a:moveTo>
                  <a:cubicBezTo>
                    <a:pt x="146" y="45"/>
                    <a:pt x="146" y="45"/>
                    <a:pt x="146" y="45"/>
                  </a:cubicBezTo>
                  <a:cubicBezTo>
                    <a:pt x="146" y="20"/>
                    <a:pt x="126" y="0"/>
                    <a:pt x="101" y="0"/>
                  </a:cubicBezTo>
                  <a:cubicBezTo>
                    <a:pt x="78" y="0"/>
                    <a:pt x="59" y="18"/>
                    <a:pt x="56" y="40"/>
                  </a:cubicBezTo>
                  <a:cubicBezTo>
                    <a:pt x="50" y="33"/>
                    <a:pt x="41" y="28"/>
                    <a:pt x="31" y="28"/>
                  </a:cubicBezTo>
                  <a:cubicBezTo>
                    <a:pt x="14" y="28"/>
                    <a:pt x="0" y="42"/>
                    <a:pt x="0" y="60"/>
                  </a:cubicBezTo>
                  <a:cubicBezTo>
                    <a:pt x="0" y="77"/>
                    <a:pt x="14" y="91"/>
                    <a:pt x="31" y="91"/>
                  </a:cubicBezTo>
                  <a:cubicBezTo>
                    <a:pt x="147" y="91"/>
                    <a:pt x="147" y="91"/>
                    <a:pt x="147" y="91"/>
                  </a:cubicBezTo>
                  <a:cubicBezTo>
                    <a:pt x="160" y="91"/>
                    <a:pt x="170" y="81"/>
                    <a:pt x="170" y="68"/>
                  </a:cubicBezTo>
                  <a:cubicBezTo>
                    <a:pt x="170" y="56"/>
                    <a:pt x="160" y="45"/>
                    <a:pt x="147"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66" name="Freeform 590">
              <a:extLst>
                <a:ext uri="{FF2B5EF4-FFF2-40B4-BE49-F238E27FC236}">
                  <a16:creationId xmlns:a16="http://schemas.microsoft.com/office/drawing/2014/main" id="{B9678BE6-596E-45CE-8B32-077D4E4DFDAE}"/>
                </a:ext>
              </a:extLst>
            </p:cNvPr>
            <p:cNvSpPr>
              <a:spLocks/>
            </p:cNvSpPr>
            <p:nvPr/>
          </p:nvSpPr>
          <p:spPr bwMode="auto">
            <a:xfrm>
              <a:off x="2189163" y="2668588"/>
              <a:ext cx="949325" cy="384175"/>
            </a:xfrm>
            <a:custGeom>
              <a:avLst/>
              <a:gdLst>
                <a:gd name="T0" fmla="*/ 245 w 274"/>
                <a:gd name="T1" fmla="*/ 52 h 111"/>
                <a:gd name="T2" fmla="*/ 240 w 274"/>
                <a:gd name="T3" fmla="*/ 52 h 111"/>
                <a:gd name="T4" fmla="*/ 185 w 274"/>
                <a:gd name="T5" fmla="*/ 0 h 111"/>
                <a:gd name="T6" fmla="*/ 131 w 274"/>
                <a:gd name="T7" fmla="*/ 41 h 111"/>
                <a:gd name="T8" fmla="*/ 102 w 274"/>
                <a:gd name="T9" fmla="*/ 29 h 111"/>
                <a:gd name="T10" fmla="*/ 61 w 274"/>
                <a:gd name="T11" fmla="*/ 66 h 111"/>
                <a:gd name="T12" fmla="*/ 41 w 274"/>
                <a:gd name="T13" fmla="*/ 75 h 111"/>
                <a:gd name="T14" fmla="*/ 23 w 274"/>
                <a:gd name="T15" fmla="*/ 65 h 111"/>
                <a:gd name="T16" fmla="*/ 0 w 274"/>
                <a:gd name="T17" fmla="*/ 88 h 111"/>
                <a:gd name="T18" fmla="*/ 23 w 274"/>
                <a:gd name="T19" fmla="*/ 111 h 111"/>
                <a:gd name="T20" fmla="*/ 29 w 274"/>
                <a:gd name="T21" fmla="*/ 111 h 111"/>
                <a:gd name="T22" fmla="*/ 104 w 274"/>
                <a:gd name="T23" fmla="*/ 111 h 111"/>
                <a:gd name="T24" fmla="*/ 146 w 274"/>
                <a:gd name="T25" fmla="*/ 111 h 111"/>
                <a:gd name="T26" fmla="*/ 247 w 274"/>
                <a:gd name="T27" fmla="*/ 111 h 111"/>
                <a:gd name="T28" fmla="*/ 247 w 274"/>
                <a:gd name="T29" fmla="*/ 111 h 111"/>
                <a:gd name="T30" fmla="*/ 274 w 274"/>
                <a:gd name="T31" fmla="*/ 81 h 111"/>
                <a:gd name="T32" fmla="*/ 245 w 274"/>
                <a:gd name="T33" fmla="*/ 5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4" h="111">
                  <a:moveTo>
                    <a:pt x="245" y="52"/>
                  </a:moveTo>
                  <a:cubicBezTo>
                    <a:pt x="243" y="52"/>
                    <a:pt x="242" y="52"/>
                    <a:pt x="240" y="52"/>
                  </a:cubicBezTo>
                  <a:cubicBezTo>
                    <a:pt x="239" y="23"/>
                    <a:pt x="214" y="0"/>
                    <a:pt x="185" y="0"/>
                  </a:cubicBezTo>
                  <a:cubicBezTo>
                    <a:pt x="159" y="0"/>
                    <a:pt x="137" y="17"/>
                    <a:pt x="131" y="41"/>
                  </a:cubicBezTo>
                  <a:cubicBezTo>
                    <a:pt x="123" y="33"/>
                    <a:pt x="113" y="29"/>
                    <a:pt x="102" y="29"/>
                  </a:cubicBezTo>
                  <a:cubicBezTo>
                    <a:pt x="80" y="29"/>
                    <a:pt x="63" y="45"/>
                    <a:pt x="61" y="66"/>
                  </a:cubicBezTo>
                  <a:cubicBezTo>
                    <a:pt x="53" y="67"/>
                    <a:pt x="47" y="70"/>
                    <a:pt x="41" y="75"/>
                  </a:cubicBezTo>
                  <a:cubicBezTo>
                    <a:pt x="37" y="69"/>
                    <a:pt x="30" y="65"/>
                    <a:pt x="23" y="65"/>
                  </a:cubicBezTo>
                  <a:cubicBezTo>
                    <a:pt x="10" y="65"/>
                    <a:pt x="0" y="75"/>
                    <a:pt x="0" y="88"/>
                  </a:cubicBezTo>
                  <a:cubicBezTo>
                    <a:pt x="0" y="101"/>
                    <a:pt x="10" y="111"/>
                    <a:pt x="23" y="111"/>
                  </a:cubicBezTo>
                  <a:cubicBezTo>
                    <a:pt x="29" y="111"/>
                    <a:pt x="29" y="111"/>
                    <a:pt x="29" y="111"/>
                  </a:cubicBezTo>
                  <a:cubicBezTo>
                    <a:pt x="104" y="111"/>
                    <a:pt x="104" y="111"/>
                    <a:pt x="104" y="111"/>
                  </a:cubicBezTo>
                  <a:cubicBezTo>
                    <a:pt x="146" y="111"/>
                    <a:pt x="146" y="111"/>
                    <a:pt x="146" y="111"/>
                  </a:cubicBezTo>
                  <a:cubicBezTo>
                    <a:pt x="247" y="111"/>
                    <a:pt x="247" y="111"/>
                    <a:pt x="247" y="111"/>
                  </a:cubicBezTo>
                  <a:cubicBezTo>
                    <a:pt x="247" y="111"/>
                    <a:pt x="247" y="111"/>
                    <a:pt x="247" y="111"/>
                  </a:cubicBezTo>
                  <a:cubicBezTo>
                    <a:pt x="262" y="110"/>
                    <a:pt x="274" y="97"/>
                    <a:pt x="274" y="81"/>
                  </a:cubicBezTo>
                  <a:cubicBezTo>
                    <a:pt x="274" y="65"/>
                    <a:pt x="261" y="52"/>
                    <a:pt x="245" y="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73" name="Freeform 591">
              <a:extLst>
                <a:ext uri="{FF2B5EF4-FFF2-40B4-BE49-F238E27FC236}">
                  <a16:creationId xmlns:a16="http://schemas.microsoft.com/office/drawing/2014/main" id="{9C36CABA-BDDF-4221-B4C3-53025CBB755C}"/>
                </a:ext>
              </a:extLst>
            </p:cNvPr>
            <p:cNvSpPr>
              <a:spLocks/>
            </p:cNvSpPr>
            <p:nvPr/>
          </p:nvSpPr>
          <p:spPr bwMode="auto">
            <a:xfrm>
              <a:off x="1550988" y="3206751"/>
              <a:ext cx="544513" cy="307975"/>
            </a:xfrm>
            <a:custGeom>
              <a:avLst/>
              <a:gdLst>
                <a:gd name="T0" fmla="*/ 131 w 157"/>
                <a:gd name="T1" fmla="*/ 37 h 89"/>
                <a:gd name="T2" fmla="*/ 128 w 157"/>
                <a:gd name="T3" fmla="*/ 38 h 89"/>
                <a:gd name="T4" fmla="*/ 131 w 157"/>
                <a:gd name="T5" fmla="*/ 26 h 89"/>
                <a:gd name="T6" fmla="*/ 105 w 157"/>
                <a:gd name="T7" fmla="*/ 0 h 89"/>
                <a:gd name="T8" fmla="*/ 80 w 157"/>
                <a:gd name="T9" fmla="*/ 23 h 89"/>
                <a:gd name="T10" fmla="*/ 61 w 157"/>
                <a:gd name="T11" fmla="*/ 15 h 89"/>
                <a:gd name="T12" fmla="*/ 35 w 157"/>
                <a:gd name="T13" fmla="*/ 39 h 89"/>
                <a:gd name="T14" fmla="*/ 26 w 157"/>
                <a:gd name="T15" fmla="*/ 37 h 89"/>
                <a:gd name="T16" fmla="*/ 0 w 157"/>
                <a:gd name="T17" fmla="*/ 63 h 89"/>
                <a:gd name="T18" fmla="*/ 26 w 157"/>
                <a:gd name="T19" fmla="*/ 89 h 89"/>
                <a:gd name="T20" fmla="*/ 131 w 157"/>
                <a:gd name="T21" fmla="*/ 89 h 89"/>
                <a:gd name="T22" fmla="*/ 157 w 157"/>
                <a:gd name="T23" fmla="*/ 63 h 89"/>
                <a:gd name="T24" fmla="*/ 131 w 157"/>
                <a:gd name="T25"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7" h="89">
                  <a:moveTo>
                    <a:pt x="131" y="37"/>
                  </a:moveTo>
                  <a:cubicBezTo>
                    <a:pt x="130" y="37"/>
                    <a:pt x="129" y="38"/>
                    <a:pt x="128" y="38"/>
                  </a:cubicBezTo>
                  <a:cubicBezTo>
                    <a:pt x="130" y="34"/>
                    <a:pt x="131" y="30"/>
                    <a:pt x="131" y="26"/>
                  </a:cubicBezTo>
                  <a:cubicBezTo>
                    <a:pt x="131" y="12"/>
                    <a:pt x="120" y="0"/>
                    <a:pt x="105" y="0"/>
                  </a:cubicBezTo>
                  <a:cubicBezTo>
                    <a:pt x="92" y="0"/>
                    <a:pt x="81" y="10"/>
                    <a:pt x="80" y="23"/>
                  </a:cubicBezTo>
                  <a:cubicBezTo>
                    <a:pt x="75" y="18"/>
                    <a:pt x="68" y="15"/>
                    <a:pt x="61" y="15"/>
                  </a:cubicBezTo>
                  <a:cubicBezTo>
                    <a:pt x="47" y="15"/>
                    <a:pt x="35" y="25"/>
                    <a:pt x="35" y="39"/>
                  </a:cubicBezTo>
                  <a:cubicBezTo>
                    <a:pt x="32" y="38"/>
                    <a:pt x="29" y="37"/>
                    <a:pt x="26" y="37"/>
                  </a:cubicBezTo>
                  <a:cubicBezTo>
                    <a:pt x="12" y="37"/>
                    <a:pt x="0" y="49"/>
                    <a:pt x="0" y="63"/>
                  </a:cubicBezTo>
                  <a:cubicBezTo>
                    <a:pt x="0" y="78"/>
                    <a:pt x="12" y="89"/>
                    <a:pt x="26" y="89"/>
                  </a:cubicBezTo>
                  <a:cubicBezTo>
                    <a:pt x="131" y="89"/>
                    <a:pt x="131" y="89"/>
                    <a:pt x="131" y="89"/>
                  </a:cubicBezTo>
                  <a:cubicBezTo>
                    <a:pt x="145" y="89"/>
                    <a:pt x="157" y="78"/>
                    <a:pt x="157" y="63"/>
                  </a:cubicBezTo>
                  <a:cubicBezTo>
                    <a:pt x="157" y="49"/>
                    <a:pt x="145" y="37"/>
                    <a:pt x="131"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274" name="Group 273">
            <a:extLst>
              <a:ext uri="{FF2B5EF4-FFF2-40B4-BE49-F238E27FC236}">
                <a16:creationId xmlns:a16="http://schemas.microsoft.com/office/drawing/2014/main" id="{C97BA6A4-F2B3-44B9-8C2C-6FC1D2923BE4}"/>
              </a:ext>
              <a:ext uri="{C183D7F6-B498-43B3-948B-1728B52AA6E4}">
                <adec:decorative xmlns:adec="http://schemas.microsoft.com/office/drawing/2017/decorative" val="1"/>
              </a:ext>
            </a:extLst>
          </p:cNvPr>
          <p:cNvGrpSpPr/>
          <p:nvPr/>
        </p:nvGrpSpPr>
        <p:grpSpPr>
          <a:xfrm flipH="1">
            <a:off x="9725713" y="1532997"/>
            <a:ext cx="737759" cy="393226"/>
            <a:chOff x="1550988" y="2668588"/>
            <a:chExt cx="1587500" cy="846138"/>
          </a:xfrm>
        </p:grpSpPr>
        <p:sp>
          <p:nvSpPr>
            <p:cNvPr id="276" name="Freeform 590">
              <a:extLst>
                <a:ext uri="{FF2B5EF4-FFF2-40B4-BE49-F238E27FC236}">
                  <a16:creationId xmlns:a16="http://schemas.microsoft.com/office/drawing/2014/main" id="{84D3FE34-064A-4226-AA51-9C7949358278}"/>
                </a:ext>
              </a:extLst>
            </p:cNvPr>
            <p:cNvSpPr>
              <a:spLocks/>
            </p:cNvSpPr>
            <p:nvPr/>
          </p:nvSpPr>
          <p:spPr bwMode="auto">
            <a:xfrm>
              <a:off x="2189163" y="2668588"/>
              <a:ext cx="949325" cy="384175"/>
            </a:xfrm>
            <a:custGeom>
              <a:avLst/>
              <a:gdLst>
                <a:gd name="T0" fmla="*/ 245 w 274"/>
                <a:gd name="T1" fmla="*/ 52 h 111"/>
                <a:gd name="T2" fmla="*/ 240 w 274"/>
                <a:gd name="T3" fmla="*/ 52 h 111"/>
                <a:gd name="T4" fmla="*/ 185 w 274"/>
                <a:gd name="T5" fmla="*/ 0 h 111"/>
                <a:gd name="T6" fmla="*/ 131 w 274"/>
                <a:gd name="T7" fmla="*/ 41 h 111"/>
                <a:gd name="T8" fmla="*/ 102 w 274"/>
                <a:gd name="T9" fmla="*/ 29 h 111"/>
                <a:gd name="T10" fmla="*/ 61 w 274"/>
                <a:gd name="T11" fmla="*/ 66 h 111"/>
                <a:gd name="T12" fmla="*/ 41 w 274"/>
                <a:gd name="T13" fmla="*/ 75 h 111"/>
                <a:gd name="T14" fmla="*/ 23 w 274"/>
                <a:gd name="T15" fmla="*/ 65 h 111"/>
                <a:gd name="T16" fmla="*/ 0 w 274"/>
                <a:gd name="T17" fmla="*/ 88 h 111"/>
                <a:gd name="T18" fmla="*/ 23 w 274"/>
                <a:gd name="T19" fmla="*/ 111 h 111"/>
                <a:gd name="T20" fmla="*/ 29 w 274"/>
                <a:gd name="T21" fmla="*/ 111 h 111"/>
                <a:gd name="T22" fmla="*/ 104 w 274"/>
                <a:gd name="T23" fmla="*/ 111 h 111"/>
                <a:gd name="T24" fmla="*/ 146 w 274"/>
                <a:gd name="T25" fmla="*/ 111 h 111"/>
                <a:gd name="T26" fmla="*/ 247 w 274"/>
                <a:gd name="T27" fmla="*/ 111 h 111"/>
                <a:gd name="T28" fmla="*/ 247 w 274"/>
                <a:gd name="T29" fmla="*/ 111 h 111"/>
                <a:gd name="T30" fmla="*/ 274 w 274"/>
                <a:gd name="T31" fmla="*/ 81 h 111"/>
                <a:gd name="T32" fmla="*/ 245 w 274"/>
                <a:gd name="T33" fmla="*/ 5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4" h="111">
                  <a:moveTo>
                    <a:pt x="245" y="52"/>
                  </a:moveTo>
                  <a:cubicBezTo>
                    <a:pt x="243" y="52"/>
                    <a:pt x="242" y="52"/>
                    <a:pt x="240" y="52"/>
                  </a:cubicBezTo>
                  <a:cubicBezTo>
                    <a:pt x="239" y="23"/>
                    <a:pt x="214" y="0"/>
                    <a:pt x="185" y="0"/>
                  </a:cubicBezTo>
                  <a:cubicBezTo>
                    <a:pt x="159" y="0"/>
                    <a:pt x="137" y="17"/>
                    <a:pt x="131" y="41"/>
                  </a:cubicBezTo>
                  <a:cubicBezTo>
                    <a:pt x="123" y="33"/>
                    <a:pt x="113" y="29"/>
                    <a:pt x="102" y="29"/>
                  </a:cubicBezTo>
                  <a:cubicBezTo>
                    <a:pt x="80" y="29"/>
                    <a:pt x="63" y="45"/>
                    <a:pt x="61" y="66"/>
                  </a:cubicBezTo>
                  <a:cubicBezTo>
                    <a:pt x="53" y="67"/>
                    <a:pt x="47" y="70"/>
                    <a:pt x="41" y="75"/>
                  </a:cubicBezTo>
                  <a:cubicBezTo>
                    <a:pt x="37" y="69"/>
                    <a:pt x="30" y="65"/>
                    <a:pt x="23" y="65"/>
                  </a:cubicBezTo>
                  <a:cubicBezTo>
                    <a:pt x="10" y="65"/>
                    <a:pt x="0" y="75"/>
                    <a:pt x="0" y="88"/>
                  </a:cubicBezTo>
                  <a:cubicBezTo>
                    <a:pt x="0" y="101"/>
                    <a:pt x="10" y="111"/>
                    <a:pt x="23" y="111"/>
                  </a:cubicBezTo>
                  <a:cubicBezTo>
                    <a:pt x="29" y="111"/>
                    <a:pt x="29" y="111"/>
                    <a:pt x="29" y="111"/>
                  </a:cubicBezTo>
                  <a:cubicBezTo>
                    <a:pt x="104" y="111"/>
                    <a:pt x="104" y="111"/>
                    <a:pt x="104" y="111"/>
                  </a:cubicBezTo>
                  <a:cubicBezTo>
                    <a:pt x="146" y="111"/>
                    <a:pt x="146" y="111"/>
                    <a:pt x="146" y="111"/>
                  </a:cubicBezTo>
                  <a:cubicBezTo>
                    <a:pt x="247" y="111"/>
                    <a:pt x="247" y="111"/>
                    <a:pt x="247" y="111"/>
                  </a:cubicBezTo>
                  <a:cubicBezTo>
                    <a:pt x="247" y="111"/>
                    <a:pt x="247" y="111"/>
                    <a:pt x="247" y="111"/>
                  </a:cubicBezTo>
                  <a:cubicBezTo>
                    <a:pt x="262" y="110"/>
                    <a:pt x="274" y="97"/>
                    <a:pt x="274" y="81"/>
                  </a:cubicBezTo>
                  <a:cubicBezTo>
                    <a:pt x="274" y="65"/>
                    <a:pt x="261" y="52"/>
                    <a:pt x="245" y="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77" name="Freeform 591">
              <a:extLst>
                <a:ext uri="{FF2B5EF4-FFF2-40B4-BE49-F238E27FC236}">
                  <a16:creationId xmlns:a16="http://schemas.microsoft.com/office/drawing/2014/main" id="{122C9ED5-1226-4218-9DDB-8CB166FD26A9}"/>
                </a:ext>
              </a:extLst>
            </p:cNvPr>
            <p:cNvSpPr>
              <a:spLocks/>
            </p:cNvSpPr>
            <p:nvPr/>
          </p:nvSpPr>
          <p:spPr bwMode="auto">
            <a:xfrm>
              <a:off x="1550988" y="3206751"/>
              <a:ext cx="544513" cy="307975"/>
            </a:xfrm>
            <a:custGeom>
              <a:avLst/>
              <a:gdLst>
                <a:gd name="T0" fmla="*/ 131 w 157"/>
                <a:gd name="T1" fmla="*/ 37 h 89"/>
                <a:gd name="T2" fmla="*/ 128 w 157"/>
                <a:gd name="T3" fmla="*/ 38 h 89"/>
                <a:gd name="T4" fmla="*/ 131 w 157"/>
                <a:gd name="T5" fmla="*/ 26 h 89"/>
                <a:gd name="T6" fmla="*/ 105 w 157"/>
                <a:gd name="T7" fmla="*/ 0 h 89"/>
                <a:gd name="T8" fmla="*/ 80 w 157"/>
                <a:gd name="T9" fmla="*/ 23 h 89"/>
                <a:gd name="T10" fmla="*/ 61 w 157"/>
                <a:gd name="T11" fmla="*/ 15 h 89"/>
                <a:gd name="T12" fmla="*/ 35 w 157"/>
                <a:gd name="T13" fmla="*/ 39 h 89"/>
                <a:gd name="T14" fmla="*/ 26 w 157"/>
                <a:gd name="T15" fmla="*/ 37 h 89"/>
                <a:gd name="T16" fmla="*/ 0 w 157"/>
                <a:gd name="T17" fmla="*/ 63 h 89"/>
                <a:gd name="T18" fmla="*/ 26 w 157"/>
                <a:gd name="T19" fmla="*/ 89 h 89"/>
                <a:gd name="T20" fmla="*/ 131 w 157"/>
                <a:gd name="T21" fmla="*/ 89 h 89"/>
                <a:gd name="T22" fmla="*/ 157 w 157"/>
                <a:gd name="T23" fmla="*/ 63 h 89"/>
                <a:gd name="T24" fmla="*/ 131 w 157"/>
                <a:gd name="T25"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7" h="89">
                  <a:moveTo>
                    <a:pt x="131" y="37"/>
                  </a:moveTo>
                  <a:cubicBezTo>
                    <a:pt x="130" y="37"/>
                    <a:pt x="129" y="38"/>
                    <a:pt x="128" y="38"/>
                  </a:cubicBezTo>
                  <a:cubicBezTo>
                    <a:pt x="130" y="34"/>
                    <a:pt x="131" y="30"/>
                    <a:pt x="131" y="26"/>
                  </a:cubicBezTo>
                  <a:cubicBezTo>
                    <a:pt x="131" y="12"/>
                    <a:pt x="120" y="0"/>
                    <a:pt x="105" y="0"/>
                  </a:cubicBezTo>
                  <a:cubicBezTo>
                    <a:pt x="92" y="0"/>
                    <a:pt x="81" y="10"/>
                    <a:pt x="80" y="23"/>
                  </a:cubicBezTo>
                  <a:cubicBezTo>
                    <a:pt x="75" y="18"/>
                    <a:pt x="68" y="15"/>
                    <a:pt x="61" y="15"/>
                  </a:cubicBezTo>
                  <a:cubicBezTo>
                    <a:pt x="47" y="15"/>
                    <a:pt x="35" y="25"/>
                    <a:pt x="35" y="39"/>
                  </a:cubicBezTo>
                  <a:cubicBezTo>
                    <a:pt x="32" y="38"/>
                    <a:pt x="29" y="37"/>
                    <a:pt x="26" y="37"/>
                  </a:cubicBezTo>
                  <a:cubicBezTo>
                    <a:pt x="12" y="37"/>
                    <a:pt x="0" y="49"/>
                    <a:pt x="0" y="63"/>
                  </a:cubicBezTo>
                  <a:cubicBezTo>
                    <a:pt x="0" y="78"/>
                    <a:pt x="12" y="89"/>
                    <a:pt x="26" y="89"/>
                  </a:cubicBezTo>
                  <a:cubicBezTo>
                    <a:pt x="131" y="89"/>
                    <a:pt x="131" y="89"/>
                    <a:pt x="131" y="89"/>
                  </a:cubicBezTo>
                  <a:cubicBezTo>
                    <a:pt x="145" y="89"/>
                    <a:pt x="157" y="78"/>
                    <a:pt x="157" y="63"/>
                  </a:cubicBezTo>
                  <a:cubicBezTo>
                    <a:pt x="157" y="49"/>
                    <a:pt x="145" y="37"/>
                    <a:pt x="131"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278" name="Group 277">
            <a:extLst>
              <a:ext uri="{FF2B5EF4-FFF2-40B4-BE49-F238E27FC236}">
                <a16:creationId xmlns:a16="http://schemas.microsoft.com/office/drawing/2014/main" id="{C89767B5-2D1D-477D-A8C2-A265D8C65218}"/>
              </a:ext>
              <a:ext uri="{C183D7F6-B498-43B3-948B-1728B52AA6E4}">
                <adec:decorative xmlns:adec="http://schemas.microsoft.com/office/drawing/2017/decorative" val="1"/>
              </a:ext>
            </a:extLst>
          </p:cNvPr>
          <p:cNvGrpSpPr/>
          <p:nvPr/>
        </p:nvGrpSpPr>
        <p:grpSpPr>
          <a:xfrm>
            <a:off x="-2320570" y="3183795"/>
            <a:ext cx="1010505" cy="2661571"/>
            <a:chOff x="2940049" y="2880392"/>
            <a:chExt cx="1010505" cy="2661571"/>
          </a:xfrm>
        </p:grpSpPr>
        <p:sp>
          <p:nvSpPr>
            <p:cNvPr id="279" name="AutoShape 3">
              <a:extLst>
                <a:ext uri="{FF2B5EF4-FFF2-40B4-BE49-F238E27FC236}">
                  <a16:creationId xmlns:a16="http://schemas.microsoft.com/office/drawing/2014/main" id="{BEA103BB-5B75-4B2C-AB15-996D2BC839AD}"/>
                </a:ext>
              </a:extLst>
            </p:cNvPr>
            <p:cNvSpPr>
              <a:spLocks noChangeAspect="1" noChangeArrowheads="1" noTextEdit="1"/>
            </p:cNvSpPr>
            <p:nvPr/>
          </p:nvSpPr>
          <p:spPr bwMode="auto">
            <a:xfrm>
              <a:off x="2948613" y="2924923"/>
              <a:ext cx="1001941" cy="2617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80" name="Freeform 5">
              <a:extLst>
                <a:ext uri="{FF2B5EF4-FFF2-40B4-BE49-F238E27FC236}">
                  <a16:creationId xmlns:a16="http://schemas.microsoft.com/office/drawing/2014/main" id="{A9085EB6-23A6-4084-98B3-C3B6A1D20AD5}"/>
                </a:ext>
              </a:extLst>
            </p:cNvPr>
            <p:cNvSpPr>
              <a:spLocks noEditPoints="1"/>
            </p:cNvSpPr>
            <p:nvPr/>
          </p:nvSpPr>
          <p:spPr bwMode="auto">
            <a:xfrm>
              <a:off x="2940049" y="3976534"/>
              <a:ext cx="363097" cy="402490"/>
            </a:xfrm>
            <a:custGeom>
              <a:avLst/>
              <a:gdLst>
                <a:gd name="T0" fmla="*/ 142 w 178"/>
                <a:gd name="T1" fmla="*/ 199 h 199"/>
                <a:gd name="T2" fmla="*/ 109 w 178"/>
                <a:gd name="T3" fmla="*/ 171 h 199"/>
                <a:gd name="T4" fmla="*/ 60 w 178"/>
                <a:gd name="T5" fmla="*/ 117 h 199"/>
                <a:gd name="T6" fmla="*/ 3 w 178"/>
                <a:gd name="T7" fmla="*/ 42 h 199"/>
                <a:gd name="T8" fmla="*/ 31 w 178"/>
                <a:gd name="T9" fmla="*/ 3 h 199"/>
                <a:gd name="T10" fmla="*/ 69 w 178"/>
                <a:gd name="T11" fmla="*/ 27 h 199"/>
                <a:gd name="T12" fmla="*/ 108 w 178"/>
                <a:gd name="T13" fmla="*/ 69 h 199"/>
                <a:gd name="T14" fmla="*/ 176 w 178"/>
                <a:gd name="T15" fmla="*/ 161 h 199"/>
                <a:gd name="T16" fmla="*/ 146 w 178"/>
                <a:gd name="T17" fmla="*/ 198 h 199"/>
                <a:gd name="T18" fmla="*/ 142 w 178"/>
                <a:gd name="T19" fmla="*/ 199 h 199"/>
                <a:gd name="T20" fmla="*/ 109 w 178"/>
                <a:gd name="T21" fmla="*/ 171 h 199"/>
                <a:gd name="T22" fmla="*/ 109 w 178"/>
                <a:gd name="T23" fmla="*/ 171 h 199"/>
                <a:gd name="T24" fmla="*/ 108 w 178"/>
                <a:gd name="T25" fmla="*/ 169 h 199"/>
                <a:gd name="T26" fmla="*/ 108 w 178"/>
                <a:gd name="T27" fmla="*/ 169 h 199"/>
                <a:gd name="T28" fmla="*/ 108 w 178"/>
                <a:gd name="T29" fmla="*/ 169 h 199"/>
                <a:gd name="T30" fmla="*/ 70 w 178"/>
                <a:gd name="T31" fmla="*/ 31 h 199"/>
                <a:gd name="T32" fmla="*/ 70 w 178"/>
                <a:gd name="T33" fmla="*/ 31 h 199"/>
                <a:gd name="T34" fmla="*/ 70 w 178"/>
                <a:gd name="T35" fmla="*/ 3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8" h="199">
                  <a:moveTo>
                    <a:pt x="142" y="199"/>
                  </a:moveTo>
                  <a:cubicBezTo>
                    <a:pt x="126" y="199"/>
                    <a:pt x="112" y="187"/>
                    <a:pt x="109" y="171"/>
                  </a:cubicBezTo>
                  <a:cubicBezTo>
                    <a:pt x="104" y="160"/>
                    <a:pt x="77" y="133"/>
                    <a:pt x="60" y="117"/>
                  </a:cubicBezTo>
                  <a:cubicBezTo>
                    <a:pt x="25" y="82"/>
                    <a:pt x="7" y="63"/>
                    <a:pt x="3" y="42"/>
                  </a:cubicBezTo>
                  <a:cubicBezTo>
                    <a:pt x="0" y="23"/>
                    <a:pt x="13" y="6"/>
                    <a:pt x="31" y="3"/>
                  </a:cubicBezTo>
                  <a:cubicBezTo>
                    <a:pt x="48" y="0"/>
                    <a:pt x="65" y="11"/>
                    <a:pt x="69" y="27"/>
                  </a:cubicBezTo>
                  <a:cubicBezTo>
                    <a:pt x="74" y="35"/>
                    <a:pt x="94" y="55"/>
                    <a:pt x="108" y="69"/>
                  </a:cubicBezTo>
                  <a:cubicBezTo>
                    <a:pt x="148" y="108"/>
                    <a:pt x="173" y="134"/>
                    <a:pt x="176" y="161"/>
                  </a:cubicBezTo>
                  <a:cubicBezTo>
                    <a:pt x="178" y="179"/>
                    <a:pt x="165" y="196"/>
                    <a:pt x="146" y="198"/>
                  </a:cubicBezTo>
                  <a:cubicBezTo>
                    <a:pt x="145" y="199"/>
                    <a:pt x="143" y="199"/>
                    <a:pt x="142" y="199"/>
                  </a:cubicBezTo>
                  <a:close/>
                  <a:moveTo>
                    <a:pt x="109" y="171"/>
                  </a:moveTo>
                  <a:cubicBezTo>
                    <a:pt x="109" y="171"/>
                    <a:pt x="109" y="171"/>
                    <a:pt x="109" y="171"/>
                  </a:cubicBezTo>
                  <a:close/>
                  <a:moveTo>
                    <a:pt x="108" y="169"/>
                  </a:moveTo>
                  <a:cubicBezTo>
                    <a:pt x="108" y="169"/>
                    <a:pt x="108" y="169"/>
                    <a:pt x="108" y="169"/>
                  </a:cubicBezTo>
                  <a:cubicBezTo>
                    <a:pt x="108" y="169"/>
                    <a:pt x="108" y="169"/>
                    <a:pt x="108" y="169"/>
                  </a:cubicBezTo>
                  <a:close/>
                  <a:moveTo>
                    <a:pt x="70" y="31"/>
                  </a:moveTo>
                  <a:cubicBezTo>
                    <a:pt x="70" y="31"/>
                    <a:pt x="70" y="31"/>
                    <a:pt x="70" y="31"/>
                  </a:cubicBezTo>
                  <a:cubicBezTo>
                    <a:pt x="70" y="31"/>
                    <a:pt x="70" y="31"/>
                    <a:pt x="70" y="31"/>
                  </a:cubicBezTo>
                  <a:close/>
                </a:path>
              </a:pathLst>
            </a:custGeom>
            <a:solidFill>
              <a:srgbClr val="BB91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81" name="Freeform 6">
              <a:extLst>
                <a:ext uri="{FF2B5EF4-FFF2-40B4-BE49-F238E27FC236}">
                  <a16:creationId xmlns:a16="http://schemas.microsoft.com/office/drawing/2014/main" id="{62F27C55-A8F1-4DCC-84FA-06221E0210C7}"/>
                </a:ext>
              </a:extLst>
            </p:cNvPr>
            <p:cNvSpPr>
              <a:spLocks/>
            </p:cNvSpPr>
            <p:nvPr/>
          </p:nvSpPr>
          <p:spPr bwMode="auto">
            <a:xfrm>
              <a:off x="3207233" y="5302182"/>
              <a:ext cx="149007" cy="154145"/>
            </a:xfrm>
            <a:custGeom>
              <a:avLst/>
              <a:gdLst>
                <a:gd name="T0" fmla="*/ 87 w 87"/>
                <a:gd name="T1" fmla="*/ 87 h 90"/>
                <a:gd name="T2" fmla="*/ 4 w 87"/>
                <a:gd name="T3" fmla="*/ 90 h 90"/>
                <a:gd name="T4" fmla="*/ 0 w 87"/>
                <a:gd name="T5" fmla="*/ 0 h 90"/>
                <a:gd name="T6" fmla="*/ 77 w 87"/>
                <a:gd name="T7" fmla="*/ 0 h 90"/>
                <a:gd name="T8" fmla="*/ 87 w 87"/>
                <a:gd name="T9" fmla="*/ 87 h 90"/>
              </a:gdLst>
              <a:ahLst/>
              <a:cxnLst>
                <a:cxn ang="0">
                  <a:pos x="T0" y="T1"/>
                </a:cxn>
                <a:cxn ang="0">
                  <a:pos x="T2" y="T3"/>
                </a:cxn>
                <a:cxn ang="0">
                  <a:pos x="T4" y="T5"/>
                </a:cxn>
                <a:cxn ang="0">
                  <a:pos x="T6" y="T7"/>
                </a:cxn>
                <a:cxn ang="0">
                  <a:pos x="T8" y="T9"/>
                </a:cxn>
              </a:cxnLst>
              <a:rect l="0" t="0" r="r" b="b"/>
              <a:pathLst>
                <a:path w="87" h="90">
                  <a:moveTo>
                    <a:pt x="87" y="87"/>
                  </a:moveTo>
                  <a:lnTo>
                    <a:pt x="4" y="90"/>
                  </a:lnTo>
                  <a:lnTo>
                    <a:pt x="0" y="0"/>
                  </a:lnTo>
                  <a:lnTo>
                    <a:pt x="77" y="0"/>
                  </a:lnTo>
                  <a:lnTo>
                    <a:pt x="87" y="8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82" name="Freeform 7">
              <a:extLst>
                <a:ext uri="{FF2B5EF4-FFF2-40B4-BE49-F238E27FC236}">
                  <a16:creationId xmlns:a16="http://schemas.microsoft.com/office/drawing/2014/main" id="{AB3848F6-3188-42EC-9053-ED66ADB9EB19}"/>
                </a:ext>
              </a:extLst>
            </p:cNvPr>
            <p:cNvSpPr>
              <a:spLocks/>
            </p:cNvSpPr>
            <p:nvPr/>
          </p:nvSpPr>
          <p:spPr bwMode="auto">
            <a:xfrm>
              <a:off x="2972591" y="5379254"/>
              <a:ext cx="388788" cy="154145"/>
            </a:xfrm>
            <a:custGeom>
              <a:avLst/>
              <a:gdLst>
                <a:gd name="T0" fmla="*/ 191 w 191"/>
                <a:gd name="T1" fmla="*/ 70 h 76"/>
                <a:gd name="T2" fmla="*/ 133 w 191"/>
                <a:gd name="T3" fmla="*/ 73 h 76"/>
                <a:gd name="T4" fmla="*/ 130 w 191"/>
                <a:gd name="T5" fmla="*/ 64 h 76"/>
                <a:gd name="T6" fmla="*/ 55 w 191"/>
                <a:gd name="T7" fmla="*/ 76 h 76"/>
                <a:gd name="T8" fmla="*/ 6 w 191"/>
                <a:gd name="T9" fmla="*/ 70 h 76"/>
                <a:gd name="T10" fmla="*/ 0 w 191"/>
                <a:gd name="T11" fmla="*/ 64 h 76"/>
                <a:gd name="T12" fmla="*/ 115 w 191"/>
                <a:gd name="T13" fmla="*/ 0 h 76"/>
                <a:gd name="T14" fmla="*/ 118 w 191"/>
                <a:gd name="T15" fmla="*/ 0 h 76"/>
                <a:gd name="T16" fmla="*/ 148 w 191"/>
                <a:gd name="T17" fmla="*/ 18 h 76"/>
                <a:gd name="T18" fmla="*/ 182 w 191"/>
                <a:gd name="T19" fmla="*/ 0 h 76"/>
                <a:gd name="T20" fmla="*/ 191 w 191"/>
                <a:gd name="T21" fmla="*/ 7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1" h="76">
                  <a:moveTo>
                    <a:pt x="191" y="70"/>
                  </a:moveTo>
                  <a:cubicBezTo>
                    <a:pt x="133" y="73"/>
                    <a:pt x="133" y="73"/>
                    <a:pt x="133" y="73"/>
                  </a:cubicBezTo>
                  <a:cubicBezTo>
                    <a:pt x="130" y="64"/>
                    <a:pt x="130" y="64"/>
                    <a:pt x="130" y="64"/>
                  </a:cubicBezTo>
                  <a:cubicBezTo>
                    <a:pt x="115" y="67"/>
                    <a:pt x="73" y="73"/>
                    <a:pt x="55" y="76"/>
                  </a:cubicBezTo>
                  <a:cubicBezTo>
                    <a:pt x="40" y="76"/>
                    <a:pt x="15" y="76"/>
                    <a:pt x="6" y="70"/>
                  </a:cubicBezTo>
                  <a:cubicBezTo>
                    <a:pt x="3" y="70"/>
                    <a:pt x="0" y="67"/>
                    <a:pt x="0" y="64"/>
                  </a:cubicBezTo>
                  <a:cubicBezTo>
                    <a:pt x="3" y="40"/>
                    <a:pt x="94" y="28"/>
                    <a:pt x="115" y="0"/>
                  </a:cubicBezTo>
                  <a:cubicBezTo>
                    <a:pt x="118" y="0"/>
                    <a:pt x="118" y="0"/>
                    <a:pt x="118" y="0"/>
                  </a:cubicBezTo>
                  <a:cubicBezTo>
                    <a:pt x="124" y="6"/>
                    <a:pt x="133" y="18"/>
                    <a:pt x="148" y="18"/>
                  </a:cubicBezTo>
                  <a:cubicBezTo>
                    <a:pt x="160" y="18"/>
                    <a:pt x="176" y="3"/>
                    <a:pt x="182" y="0"/>
                  </a:cubicBezTo>
                  <a:cubicBezTo>
                    <a:pt x="188" y="6"/>
                    <a:pt x="191" y="67"/>
                    <a:pt x="191" y="7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83" name="Freeform 8">
              <a:extLst>
                <a:ext uri="{FF2B5EF4-FFF2-40B4-BE49-F238E27FC236}">
                  <a16:creationId xmlns:a16="http://schemas.microsoft.com/office/drawing/2014/main" id="{066A84C3-8D75-4F0C-8EA2-B36D786CBA32}"/>
                </a:ext>
              </a:extLst>
            </p:cNvPr>
            <p:cNvSpPr>
              <a:spLocks/>
            </p:cNvSpPr>
            <p:nvPr/>
          </p:nvSpPr>
          <p:spPr bwMode="auto">
            <a:xfrm>
              <a:off x="3113034" y="4164934"/>
              <a:ext cx="337406" cy="757023"/>
            </a:xfrm>
            <a:custGeom>
              <a:avLst/>
              <a:gdLst>
                <a:gd name="T0" fmla="*/ 0 w 197"/>
                <a:gd name="T1" fmla="*/ 341 h 442"/>
                <a:gd name="T2" fmla="*/ 30 w 197"/>
                <a:gd name="T3" fmla="*/ 398 h 442"/>
                <a:gd name="T4" fmla="*/ 110 w 197"/>
                <a:gd name="T5" fmla="*/ 442 h 442"/>
                <a:gd name="T6" fmla="*/ 141 w 197"/>
                <a:gd name="T7" fmla="*/ 336 h 442"/>
                <a:gd name="T8" fmla="*/ 197 w 197"/>
                <a:gd name="T9" fmla="*/ 109 h 442"/>
                <a:gd name="T10" fmla="*/ 9 w 197"/>
                <a:gd name="T11" fmla="*/ 0 h 442"/>
                <a:gd name="T12" fmla="*/ 0 w 197"/>
                <a:gd name="T13" fmla="*/ 341 h 442"/>
              </a:gdLst>
              <a:ahLst/>
              <a:cxnLst>
                <a:cxn ang="0">
                  <a:pos x="T0" y="T1"/>
                </a:cxn>
                <a:cxn ang="0">
                  <a:pos x="T2" y="T3"/>
                </a:cxn>
                <a:cxn ang="0">
                  <a:pos x="T4" y="T5"/>
                </a:cxn>
                <a:cxn ang="0">
                  <a:pos x="T6" y="T7"/>
                </a:cxn>
                <a:cxn ang="0">
                  <a:pos x="T8" y="T9"/>
                </a:cxn>
                <a:cxn ang="0">
                  <a:pos x="T10" y="T11"/>
                </a:cxn>
                <a:cxn ang="0">
                  <a:pos x="T12" y="T13"/>
                </a:cxn>
              </a:cxnLst>
              <a:rect l="0" t="0" r="r" b="b"/>
              <a:pathLst>
                <a:path w="197" h="442">
                  <a:moveTo>
                    <a:pt x="0" y="341"/>
                  </a:moveTo>
                  <a:lnTo>
                    <a:pt x="30" y="398"/>
                  </a:lnTo>
                  <a:lnTo>
                    <a:pt x="110" y="442"/>
                  </a:lnTo>
                  <a:lnTo>
                    <a:pt x="141" y="336"/>
                  </a:lnTo>
                  <a:lnTo>
                    <a:pt x="197" y="109"/>
                  </a:lnTo>
                  <a:lnTo>
                    <a:pt x="9" y="0"/>
                  </a:lnTo>
                  <a:lnTo>
                    <a:pt x="0" y="34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84" name="Freeform 9">
              <a:extLst>
                <a:ext uri="{FF2B5EF4-FFF2-40B4-BE49-F238E27FC236}">
                  <a16:creationId xmlns:a16="http://schemas.microsoft.com/office/drawing/2014/main" id="{7ECA53FF-FDCB-4355-A286-900D7128F978}"/>
                </a:ext>
              </a:extLst>
            </p:cNvPr>
            <p:cNvSpPr>
              <a:spLocks/>
            </p:cNvSpPr>
            <p:nvPr/>
          </p:nvSpPr>
          <p:spPr bwMode="auto">
            <a:xfrm>
              <a:off x="3113034" y="4740409"/>
              <a:ext cx="248344" cy="659398"/>
            </a:xfrm>
            <a:custGeom>
              <a:avLst/>
              <a:gdLst>
                <a:gd name="T0" fmla="*/ 141 w 145"/>
                <a:gd name="T1" fmla="*/ 0 h 385"/>
                <a:gd name="T2" fmla="*/ 0 w 145"/>
                <a:gd name="T3" fmla="*/ 5 h 385"/>
                <a:gd name="T4" fmla="*/ 22 w 145"/>
                <a:gd name="T5" fmla="*/ 385 h 385"/>
                <a:gd name="T6" fmla="*/ 145 w 145"/>
                <a:gd name="T7" fmla="*/ 380 h 385"/>
                <a:gd name="T8" fmla="*/ 141 w 145"/>
                <a:gd name="T9" fmla="*/ 0 h 385"/>
              </a:gdLst>
              <a:ahLst/>
              <a:cxnLst>
                <a:cxn ang="0">
                  <a:pos x="T0" y="T1"/>
                </a:cxn>
                <a:cxn ang="0">
                  <a:pos x="T2" y="T3"/>
                </a:cxn>
                <a:cxn ang="0">
                  <a:pos x="T4" y="T5"/>
                </a:cxn>
                <a:cxn ang="0">
                  <a:pos x="T6" y="T7"/>
                </a:cxn>
                <a:cxn ang="0">
                  <a:pos x="T8" y="T9"/>
                </a:cxn>
              </a:cxnLst>
              <a:rect l="0" t="0" r="r" b="b"/>
              <a:pathLst>
                <a:path w="145" h="385">
                  <a:moveTo>
                    <a:pt x="141" y="0"/>
                  </a:moveTo>
                  <a:lnTo>
                    <a:pt x="0" y="5"/>
                  </a:lnTo>
                  <a:lnTo>
                    <a:pt x="22" y="385"/>
                  </a:lnTo>
                  <a:lnTo>
                    <a:pt x="145" y="380"/>
                  </a:lnTo>
                  <a:lnTo>
                    <a:pt x="141"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85" name="Freeform 10">
              <a:extLst>
                <a:ext uri="{FF2B5EF4-FFF2-40B4-BE49-F238E27FC236}">
                  <a16:creationId xmlns:a16="http://schemas.microsoft.com/office/drawing/2014/main" id="{2F7CFA3B-4079-4403-B9E6-343D20D6F08B}"/>
                </a:ext>
              </a:extLst>
            </p:cNvPr>
            <p:cNvSpPr>
              <a:spLocks/>
            </p:cNvSpPr>
            <p:nvPr/>
          </p:nvSpPr>
          <p:spPr bwMode="auto">
            <a:xfrm>
              <a:off x="3455578" y="5302182"/>
              <a:ext cx="135305" cy="160996"/>
            </a:xfrm>
            <a:custGeom>
              <a:avLst/>
              <a:gdLst>
                <a:gd name="T0" fmla="*/ 0 w 79"/>
                <a:gd name="T1" fmla="*/ 89 h 94"/>
                <a:gd name="T2" fmla="*/ 76 w 79"/>
                <a:gd name="T3" fmla="*/ 94 h 94"/>
                <a:gd name="T4" fmla="*/ 79 w 79"/>
                <a:gd name="T5" fmla="*/ 0 h 94"/>
                <a:gd name="T6" fmla="*/ 8 w 79"/>
                <a:gd name="T7" fmla="*/ 0 h 94"/>
                <a:gd name="T8" fmla="*/ 0 w 79"/>
                <a:gd name="T9" fmla="*/ 89 h 94"/>
              </a:gdLst>
              <a:ahLst/>
              <a:cxnLst>
                <a:cxn ang="0">
                  <a:pos x="T0" y="T1"/>
                </a:cxn>
                <a:cxn ang="0">
                  <a:pos x="T2" y="T3"/>
                </a:cxn>
                <a:cxn ang="0">
                  <a:pos x="T4" y="T5"/>
                </a:cxn>
                <a:cxn ang="0">
                  <a:pos x="T6" y="T7"/>
                </a:cxn>
                <a:cxn ang="0">
                  <a:pos x="T8" y="T9"/>
                </a:cxn>
              </a:cxnLst>
              <a:rect l="0" t="0" r="r" b="b"/>
              <a:pathLst>
                <a:path w="79" h="94">
                  <a:moveTo>
                    <a:pt x="0" y="89"/>
                  </a:moveTo>
                  <a:lnTo>
                    <a:pt x="76" y="94"/>
                  </a:lnTo>
                  <a:lnTo>
                    <a:pt x="79" y="0"/>
                  </a:lnTo>
                  <a:lnTo>
                    <a:pt x="8" y="0"/>
                  </a:lnTo>
                  <a:lnTo>
                    <a:pt x="0" y="8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86" name="Freeform 11">
              <a:extLst>
                <a:ext uri="{FF2B5EF4-FFF2-40B4-BE49-F238E27FC236}">
                  <a16:creationId xmlns:a16="http://schemas.microsoft.com/office/drawing/2014/main" id="{4A18C8D5-13CA-47E0-93AD-7AC16F6F7F9A}"/>
                </a:ext>
              </a:extLst>
            </p:cNvPr>
            <p:cNvSpPr>
              <a:spLocks/>
            </p:cNvSpPr>
            <p:nvPr/>
          </p:nvSpPr>
          <p:spPr bwMode="auto">
            <a:xfrm>
              <a:off x="3429887" y="5380967"/>
              <a:ext cx="400777" cy="160996"/>
            </a:xfrm>
            <a:custGeom>
              <a:avLst/>
              <a:gdLst>
                <a:gd name="T0" fmla="*/ 0 w 197"/>
                <a:gd name="T1" fmla="*/ 73 h 79"/>
                <a:gd name="T2" fmla="*/ 59 w 197"/>
                <a:gd name="T3" fmla="*/ 76 h 79"/>
                <a:gd name="T4" fmla="*/ 63 w 197"/>
                <a:gd name="T5" fmla="*/ 66 h 79"/>
                <a:gd name="T6" fmla="*/ 144 w 197"/>
                <a:gd name="T7" fmla="*/ 79 h 79"/>
                <a:gd name="T8" fmla="*/ 193 w 197"/>
                <a:gd name="T9" fmla="*/ 73 h 79"/>
                <a:gd name="T10" fmla="*/ 197 w 197"/>
                <a:gd name="T11" fmla="*/ 66 h 79"/>
                <a:gd name="T12" fmla="*/ 78 w 197"/>
                <a:gd name="T13" fmla="*/ 0 h 79"/>
                <a:gd name="T14" fmla="*/ 75 w 197"/>
                <a:gd name="T15" fmla="*/ 0 h 79"/>
                <a:gd name="T16" fmla="*/ 47 w 197"/>
                <a:gd name="T17" fmla="*/ 19 h 79"/>
                <a:gd name="T18" fmla="*/ 13 w 197"/>
                <a:gd name="T19" fmla="*/ 0 h 79"/>
                <a:gd name="T20" fmla="*/ 0 w 197"/>
                <a:gd name="T21" fmla="*/ 73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7" h="79">
                  <a:moveTo>
                    <a:pt x="0" y="73"/>
                  </a:moveTo>
                  <a:cubicBezTo>
                    <a:pt x="59" y="76"/>
                    <a:pt x="59" y="76"/>
                    <a:pt x="59" y="76"/>
                  </a:cubicBezTo>
                  <a:cubicBezTo>
                    <a:pt x="63" y="66"/>
                    <a:pt x="63" y="66"/>
                    <a:pt x="63" y="66"/>
                  </a:cubicBezTo>
                  <a:cubicBezTo>
                    <a:pt x="81" y="69"/>
                    <a:pt x="122" y="76"/>
                    <a:pt x="144" y="79"/>
                  </a:cubicBezTo>
                  <a:cubicBezTo>
                    <a:pt x="159" y="79"/>
                    <a:pt x="181" y="79"/>
                    <a:pt x="193" y="73"/>
                  </a:cubicBezTo>
                  <a:cubicBezTo>
                    <a:pt x="193" y="73"/>
                    <a:pt x="197" y="69"/>
                    <a:pt x="197" y="66"/>
                  </a:cubicBezTo>
                  <a:cubicBezTo>
                    <a:pt x="197" y="41"/>
                    <a:pt x="103" y="29"/>
                    <a:pt x="78" y="0"/>
                  </a:cubicBezTo>
                  <a:cubicBezTo>
                    <a:pt x="75" y="0"/>
                    <a:pt x="75" y="0"/>
                    <a:pt x="75" y="0"/>
                  </a:cubicBezTo>
                  <a:cubicBezTo>
                    <a:pt x="69" y="7"/>
                    <a:pt x="63" y="19"/>
                    <a:pt x="47" y="19"/>
                  </a:cubicBezTo>
                  <a:cubicBezTo>
                    <a:pt x="31" y="19"/>
                    <a:pt x="19" y="4"/>
                    <a:pt x="13" y="0"/>
                  </a:cubicBezTo>
                  <a:cubicBezTo>
                    <a:pt x="3" y="7"/>
                    <a:pt x="0" y="69"/>
                    <a:pt x="0" y="7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87" name="Freeform 12">
              <a:extLst>
                <a:ext uri="{FF2B5EF4-FFF2-40B4-BE49-F238E27FC236}">
                  <a16:creationId xmlns:a16="http://schemas.microsoft.com/office/drawing/2014/main" id="{BE83233D-7030-49C3-B3DF-49DEB43A250E}"/>
                </a:ext>
              </a:extLst>
            </p:cNvPr>
            <p:cNvSpPr>
              <a:spLocks/>
            </p:cNvSpPr>
            <p:nvPr/>
          </p:nvSpPr>
          <p:spPr bwMode="auto">
            <a:xfrm>
              <a:off x="3301433" y="4164934"/>
              <a:ext cx="361384" cy="839234"/>
            </a:xfrm>
            <a:custGeom>
              <a:avLst/>
              <a:gdLst>
                <a:gd name="T0" fmla="*/ 211 w 211"/>
                <a:gd name="T1" fmla="*/ 341 h 490"/>
                <a:gd name="T2" fmla="*/ 181 w 211"/>
                <a:gd name="T3" fmla="*/ 490 h 490"/>
                <a:gd name="T4" fmla="*/ 119 w 211"/>
                <a:gd name="T5" fmla="*/ 413 h 490"/>
                <a:gd name="T6" fmla="*/ 87 w 211"/>
                <a:gd name="T7" fmla="*/ 336 h 490"/>
                <a:gd name="T8" fmla="*/ 0 w 211"/>
                <a:gd name="T9" fmla="*/ 92 h 490"/>
                <a:gd name="T10" fmla="*/ 204 w 211"/>
                <a:gd name="T11" fmla="*/ 0 h 490"/>
                <a:gd name="T12" fmla="*/ 211 w 211"/>
                <a:gd name="T13" fmla="*/ 341 h 490"/>
              </a:gdLst>
              <a:ahLst/>
              <a:cxnLst>
                <a:cxn ang="0">
                  <a:pos x="T0" y="T1"/>
                </a:cxn>
                <a:cxn ang="0">
                  <a:pos x="T2" y="T3"/>
                </a:cxn>
                <a:cxn ang="0">
                  <a:pos x="T4" y="T5"/>
                </a:cxn>
                <a:cxn ang="0">
                  <a:pos x="T6" y="T7"/>
                </a:cxn>
                <a:cxn ang="0">
                  <a:pos x="T8" y="T9"/>
                </a:cxn>
                <a:cxn ang="0">
                  <a:pos x="T10" y="T11"/>
                </a:cxn>
                <a:cxn ang="0">
                  <a:pos x="T12" y="T13"/>
                </a:cxn>
              </a:cxnLst>
              <a:rect l="0" t="0" r="r" b="b"/>
              <a:pathLst>
                <a:path w="211" h="490">
                  <a:moveTo>
                    <a:pt x="211" y="341"/>
                  </a:moveTo>
                  <a:lnTo>
                    <a:pt x="181" y="490"/>
                  </a:lnTo>
                  <a:lnTo>
                    <a:pt x="119" y="413"/>
                  </a:lnTo>
                  <a:lnTo>
                    <a:pt x="87" y="336"/>
                  </a:lnTo>
                  <a:lnTo>
                    <a:pt x="0" y="92"/>
                  </a:lnTo>
                  <a:lnTo>
                    <a:pt x="204" y="0"/>
                  </a:lnTo>
                  <a:lnTo>
                    <a:pt x="211" y="34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88" name="Freeform 13">
              <a:extLst>
                <a:ext uri="{FF2B5EF4-FFF2-40B4-BE49-F238E27FC236}">
                  <a16:creationId xmlns:a16="http://schemas.microsoft.com/office/drawing/2014/main" id="{EE08873F-6E92-444D-9C55-F52ED07378DA}"/>
                </a:ext>
              </a:extLst>
            </p:cNvPr>
            <p:cNvSpPr>
              <a:spLocks/>
            </p:cNvSpPr>
            <p:nvPr/>
          </p:nvSpPr>
          <p:spPr bwMode="auto">
            <a:xfrm>
              <a:off x="3443589" y="4740409"/>
              <a:ext cx="219228" cy="659398"/>
            </a:xfrm>
            <a:custGeom>
              <a:avLst/>
              <a:gdLst>
                <a:gd name="T0" fmla="*/ 4 w 128"/>
                <a:gd name="T1" fmla="*/ 0 h 385"/>
                <a:gd name="T2" fmla="*/ 128 w 128"/>
                <a:gd name="T3" fmla="*/ 5 h 385"/>
                <a:gd name="T4" fmla="*/ 108 w 128"/>
                <a:gd name="T5" fmla="*/ 385 h 385"/>
                <a:gd name="T6" fmla="*/ 0 w 128"/>
                <a:gd name="T7" fmla="*/ 380 h 385"/>
                <a:gd name="T8" fmla="*/ 4 w 128"/>
                <a:gd name="T9" fmla="*/ 0 h 385"/>
              </a:gdLst>
              <a:ahLst/>
              <a:cxnLst>
                <a:cxn ang="0">
                  <a:pos x="T0" y="T1"/>
                </a:cxn>
                <a:cxn ang="0">
                  <a:pos x="T2" y="T3"/>
                </a:cxn>
                <a:cxn ang="0">
                  <a:pos x="T4" y="T5"/>
                </a:cxn>
                <a:cxn ang="0">
                  <a:pos x="T6" y="T7"/>
                </a:cxn>
                <a:cxn ang="0">
                  <a:pos x="T8" y="T9"/>
                </a:cxn>
              </a:cxnLst>
              <a:rect l="0" t="0" r="r" b="b"/>
              <a:pathLst>
                <a:path w="128" h="385">
                  <a:moveTo>
                    <a:pt x="4" y="0"/>
                  </a:moveTo>
                  <a:lnTo>
                    <a:pt x="128" y="5"/>
                  </a:lnTo>
                  <a:lnTo>
                    <a:pt x="108" y="385"/>
                  </a:lnTo>
                  <a:lnTo>
                    <a:pt x="0" y="380"/>
                  </a:lnTo>
                  <a:lnTo>
                    <a:pt x="4"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89" name="Freeform 14">
              <a:extLst>
                <a:ext uri="{FF2B5EF4-FFF2-40B4-BE49-F238E27FC236}">
                  <a16:creationId xmlns:a16="http://schemas.microsoft.com/office/drawing/2014/main" id="{9D9AA608-5E3F-42E6-80B2-8A75C9390C32}"/>
                </a:ext>
              </a:extLst>
            </p:cNvPr>
            <p:cNvSpPr>
              <a:spLocks/>
            </p:cNvSpPr>
            <p:nvPr/>
          </p:nvSpPr>
          <p:spPr bwMode="auto">
            <a:xfrm>
              <a:off x="3592595" y="3587746"/>
              <a:ext cx="274035" cy="566911"/>
            </a:xfrm>
            <a:custGeom>
              <a:avLst/>
              <a:gdLst>
                <a:gd name="T0" fmla="*/ 99 w 135"/>
                <a:gd name="T1" fmla="*/ 279 h 279"/>
                <a:gd name="T2" fmla="*/ 65 w 135"/>
                <a:gd name="T3" fmla="*/ 251 h 279"/>
                <a:gd name="T4" fmla="*/ 15 w 135"/>
                <a:gd name="T5" fmla="*/ 77 h 279"/>
                <a:gd name="T6" fmla="*/ 6 w 135"/>
                <a:gd name="T7" fmla="*/ 48 h 279"/>
                <a:gd name="T8" fmla="*/ 27 w 135"/>
                <a:gd name="T9" fmla="*/ 5 h 279"/>
                <a:gd name="T10" fmla="*/ 70 w 135"/>
                <a:gd name="T11" fmla="*/ 27 h 279"/>
                <a:gd name="T12" fmla="*/ 80 w 135"/>
                <a:gd name="T13" fmla="*/ 55 h 279"/>
                <a:gd name="T14" fmla="*/ 132 w 135"/>
                <a:gd name="T15" fmla="*/ 239 h 279"/>
                <a:gd name="T16" fmla="*/ 105 w 135"/>
                <a:gd name="T17" fmla="*/ 278 h 279"/>
                <a:gd name="T18" fmla="*/ 99 w 135"/>
                <a:gd name="T19" fmla="*/ 27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279">
                  <a:moveTo>
                    <a:pt x="99" y="279"/>
                  </a:moveTo>
                  <a:cubicBezTo>
                    <a:pt x="83" y="279"/>
                    <a:pt x="68" y="267"/>
                    <a:pt x="65" y="251"/>
                  </a:cubicBezTo>
                  <a:cubicBezTo>
                    <a:pt x="53" y="188"/>
                    <a:pt x="32" y="124"/>
                    <a:pt x="15" y="77"/>
                  </a:cubicBezTo>
                  <a:cubicBezTo>
                    <a:pt x="12" y="67"/>
                    <a:pt x="8" y="57"/>
                    <a:pt x="6" y="48"/>
                  </a:cubicBezTo>
                  <a:cubicBezTo>
                    <a:pt x="0" y="31"/>
                    <a:pt x="9" y="11"/>
                    <a:pt x="27" y="5"/>
                  </a:cubicBezTo>
                  <a:cubicBezTo>
                    <a:pt x="45" y="0"/>
                    <a:pt x="64" y="9"/>
                    <a:pt x="70" y="27"/>
                  </a:cubicBezTo>
                  <a:cubicBezTo>
                    <a:pt x="73" y="36"/>
                    <a:pt x="76" y="45"/>
                    <a:pt x="80" y="55"/>
                  </a:cubicBezTo>
                  <a:cubicBezTo>
                    <a:pt x="96" y="104"/>
                    <a:pt x="119" y="170"/>
                    <a:pt x="132" y="239"/>
                  </a:cubicBezTo>
                  <a:cubicBezTo>
                    <a:pt x="135" y="257"/>
                    <a:pt x="123" y="275"/>
                    <a:pt x="105" y="278"/>
                  </a:cubicBezTo>
                  <a:cubicBezTo>
                    <a:pt x="103" y="279"/>
                    <a:pt x="101" y="279"/>
                    <a:pt x="99" y="279"/>
                  </a:cubicBezTo>
                  <a:close/>
                </a:path>
              </a:pathLst>
            </a:custGeom>
            <a:solidFill>
              <a:srgbClr val="BB91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90" name="Freeform 15">
              <a:extLst>
                <a:ext uri="{FF2B5EF4-FFF2-40B4-BE49-F238E27FC236}">
                  <a16:creationId xmlns:a16="http://schemas.microsoft.com/office/drawing/2014/main" id="{0A639F83-F60D-4D02-90EB-F650745F179C}"/>
                </a:ext>
              </a:extLst>
            </p:cNvPr>
            <p:cNvSpPr>
              <a:spLocks/>
            </p:cNvSpPr>
            <p:nvPr/>
          </p:nvSpPr>
          <p:spPr bwMode="auto">
            <a:xfrm>
              <a:off x="3337400" y="3503823"/>
              <a:ext cx="82211" cy="68509"/>
            </a:xfrm>
            <a:custGeom>
              <a:avLst/>
              <a:gdLst>
                <a:gd name="T0" fmla="*/ 48 w 48"/>
                <a:gd name="T1" fmla="*/ 29 h 40"/>
                <a:gd name="T2" fmla="*/ 44 w 48"/>
                <a:gd name="T3" fmla="*/ 0 h 40"/>
                <a:gd name="T4" fmla="*/ 0 w 48"/>
                <a:gd name="T5" fmla="*/ 8 h 40"/>
                <a:gd name="T6" fmla="*/ 0 w 48"/>
                <a:gd name="T7" fmla="*/ 33 h 40"/>
                <a:gd name="T8" fmla="*/ 44 w 48"/>
                <a:gd name="T9" fmla="*/ 40 h 40"/>
                <a:gd name="T10" fmla="*/ 48 w 48"/>
                <a:gd name="T11" fmla="*/ 29 h 40"/>
              </a:gdLst>
              <a:ahLst/>
              <a:cxnLst>
                <a:cxn ang="0">
                  <a:pos x="T0" y="T1"/>
                </a:cxn>
                <a:cxn ang="0">
                  <a:pos x="T2" y="T3"/>
                </a:cxn>
                <a:cxn ang="0">
                  <a:pos x="T4" y="T5"/>
                </a:cxn>
                <a:cxn ang="0">
                  <a:pos x="T6" y="T7"/>
                </a:cxn>
                <a:cxn ang="0">
                  <a:pos x="T8" y="T9"/>
                </a:cxn>
                <a:cxn ang="0">
                  <a:pos x="T10" y="T11"/>
                </a:cxn>
              </a:cxnLst>
              <a:rect l="0" t="0" r="r" b="b"/>
              <a:pathLst>
                <a:path w="48" h="40">
                  <a:moveTo>
                    <a:pt x="48" y="29"/>
                  </a:moveTo>
                  <a:lnTo>
                    <a:pt x="44" y="0"/>
                  </a:lnTo>
                  <a:lnTo>
                    <a:pt x="0" y="8"/>
                  </a:lnTo>
                  <a:lnTo>
                    <a:pt x="0" y="33"/>
                  </a:lnTo>
                  <a:lnTo>
                    <a:pt x="44" y="40"/>
                  </a:lnTo>
                  <a:lnTo>
                    <a:pt x="48" y="2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91" name="Freeform 16">
              <a:extLst>
                <a:ext uri="{FF2B5EF4-FFF2-40B4-BE49-F238E27FC236}">
                  <a16:creationId xmlns:a16="http://schemas.microsoft.com/office/drawing/2014/main" id="{8A020F14-BB0D-4042-9B00-366F2739A3FC}"/>
                </a:ext>
              </a:extLst>
            </p:cNvPr>
            <p:cNvSpPr>
              <a:spLocks/>
            </p:cNvSpPr>
            <p:nvPr/>
          </p:nvSpPr>
          <p:spPr bwMode="auto">
            <a:xfrm>
              <a:off x="2943474" y="3536365"/>
              <a:ext cx="196963" cy="582326"/>
            </a:xfrm>
            <a:custGeom>
              <a:avLst/>
              <a:gdLst>
                <a:gd name="T0" fmla="*/ 36 w 97"/>
                <a:gd name="T1" fmla="*/ 287 h 287"/>
                <a:gd name="T2" fmla="*/ 32 w 97"/>
                <a:gd name="T3" fmla="*/ 287 h 287"/>
                <a:gd name="T4" fmla="*/ 2 w 97"/>
                <a:gd name="T5" fmla="*/ 249 h 287"/>
                <a:gd name="T6" fmla="*/ 7 w 97"/>
                <a:gd name="T7" fmla="*/ 204 h 287"/>
                <a:gd name="T8" fmla="*/ 27 w 97"/>
                <a:gd name="T9" fmla="*/ 31 h 287"/>
                <a:gd name="T10" fmla="*/ 66 w 97"/>
                <a:gd name="T11" fmla="*/ 3 h 287"/>
                <a:gd name="T12" fmla="*/ 94 w 97"/>
                <a:gd name="T13" fmla="*/ 42 h 287"/>
                <a:gd name="T14" fmla="*/ 74 w 97"/>
                <a:gd name="T15" fmla="*/ 212 h 287"/>
                <a:gd name="T16" fmla="*/ 69 w 97"/>
                <a:gd name="T17" fmla="*/ 257 h 287"/>
                <a:gd name="T18" fmla="*/ 36 w 97"/>
                <a:gd name="T19" fmla="*/ 28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287">
                  <a:moveTo>
                    <a:pt x="36" y="287"/>
                  </a:moveTo>
                  <a:cubicBezTo>
                    <a:pt x="34" y="287"/>
                    <a:pt x="33" y="287"/>
                    <a:pt x="32" y="287"/>
                  </a:cubicBezTo>
                  <a:cubicBezTo>
                    <a:pt x="13" y="285"/>
                    <a:pt x="0" y="268"/>
                    <a:pt x="2" y="249"/>
                  </a:cubicBezTo>
                  <a:cubicBezTo>
                    <a:pt x="3" y="241"/>
                    <a:pt x="5" y="225"/>
                    <a:pt x="7" y="204"/>
                  </a:cubicBezTo>
                  <a:cubicBezTo>
                    <a:pt x="16" y="123"/>
                    <a:pt x="24" y="49"/>
                    <a:pt x="27" y="31"/>
                  </a:cubicBezTo>
                  <a:cubicBezTo>
                    <a:pt x="30" y="12"/>
                    <a:pt x="48" y="0"/>
                    <a:pt x="66" y="3"/>
                  </a:cubicBezTo>
                  <a:cubicBezTo>
                    <a:pt x="85" y="6"/>
                    <a:pt x="97" y="23"/>
                    <a:pt x="94" y="42"/>
                  </a:cubicBezTo>
                  <a:cubicBezTo>
                    <a:pt x="91" y="59"/>
                    <a:pt x="81" y="155"/>
                    <a:pt x="74" y="212"/>
                  </a:cubicBezTo>
                  <a:cubicBezTo>
                    <a:pt x="72" y="232"/>
                    <a:pt x="70" y="249"/>
                    <a:pt x="69" y="257"/>
                  </a:cubicBezTo>
                  <a:cubicBezTo>
                    <a:pt x="67" y="275"/>
                    <a:pt x="53" y="287"/>
                    <a:pt x="36" y="287"/>
                  </a:cubicBezTo>
                  <a:close/>
                </a:path>
              </a:pathLst>
            </a:custGeom>
            <a:solidFill>
              <a:srgbClr val="BB91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92" name="Freeform 17">
              <a:extLst>
                <a:ext uri="{FF2B5EF4-FFF2-40B4-BE49-F238E27FC236}">
                  <a16:creationId xmlns:a16="http://schemas.microsoft.com/office/drawing/2014/main" id="{A9C8F73D-4997-4058-89E1-71F98FB7728F}"/>
                </a:ext>
              </a:extLst>
            </p:cNvPr>
            <p:cNvSpPr>
              <a:spLocks/>
            </p:cNvSpPr>
            <p:nvPr/>
          </p:nvSpPr>
          <p:spPr bwMode="auto">
            <a:xfrm>
              <a:off x="3388782" y="3407911"/>
              <a:ext cx="335693" cy="263759"/>
            </a:xfrm>
            <a:custGeom>
              <a:avLst/>
              <a:gdLst>
                <a:gd name="T0" fmla="*/ 162 w 196"/>
                <a:gd name="T1" fmla="*/ 154 h 154"/>
                <a:gd name="T2" fmla="*/ 0 w 196"/>
                <a:gd name="T3" fmla="*/ 92 h 154"/>
                <a:gd name="T4" fmla="*/ 36 w 196"/>
                <a:gd name="T5" fmla="*/ 0 h 154"/>
                <a:gd name="T6" fmla="*/ 196 w 196"/>
                <a:gd name="T7" fmla="*/ 62 h 154"/>
                <a:gd name="T8" fmla="*/ 162 w 196"/>
                <a:gd name="T9" fmla="*/ 154 h 154"/>
              </a:gdLst>
              <a:ahLst/>
              <a:cxnLst>
                <a:cxn ang="0">
                  <a:pos x="T0" y="T1"/>
                </a:cxn>
                <a:cxn ang="0">
                  <a:pos x="T2" y="T3"/>
                </a:cxn>
                <a:cxn ang="0">
                  <a:pos x="T4" y="T5"/>
                </a:cxn>
                <a:cxn ang="0">
                  <a:pos x="T6" y="T7"/>
                </a:cxn>
                <a:cxn ang="0">
                  <a:pos x="T8" y="T9"/>
                </a:cxn>
              </a:cxnLst>
              <a:rect l="0" t="0" r="r" b="b"/>
              <a:pathLst>
                <a:path w="196" h="154">
                  <a:moveTo>
                    <a:pt x="162" y="154"/>
                  </a:moveTo>
                  <a:lnTo>
                    <a:pt x="0" y="92"/>
                  </a:lnTo>
                  <a:lnTo>
                    <a:pt x="36" y="0"/>
                  </a:lnTo>
                  <a:lnTo>
                    <a:pt x="196" y="62"/>
                  </a:lnTo>
                  <a:lnTo>
                    <a:pt x="162" y="15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93" name="Freeform 18">
              <a:extLst>
                <a:ext uri="{FF2B5EF4-FFF2-40B4-BE49-F238E27FC236}">
                  <a16:creationId xmlns:a16="http://schemas.microsoft.com/office/drawing/2014/main" id="{97738159-6CEB-45A0-B7FD-07466E0C6A49}"/>
                </a:ext>
              </a:extLst>
            </p:cNvPr>
            <p:cNvSpPr>
              <a:spLocks/>
            </p:cNvSpPr>
            <p:nvPr/>
          </p:nvSpPr>
          <p:spPr bwMode="auto">
            <a:xfrm>
              <a:off x="3611435" y="3577470"/>
              <a:ext cx="220941" cy="321992"/>
            </a:xfrm>
            <a:custGeom>
              <a:avLst/>
              <a:gdLst>
                <a:gd name="T0" fmla="*/ 26 w 109"/>
                <a:gd name="T1" fmla="*/ 158 h 158"/>
                <a:gd name="T2" fmla="*/ 8 w 109"/>
                <a:gd name="T3" fmla="*/ 55 h 158"/>
                <a:gd name="T4" fmla="*/ 0 w 109"/>
                <a:gd name="T5" fmla="*/ 14 h 158"/>
                <a:gd name="T6" fmla="*/ 83 w 109"/>
                <a:gd name="T7" fmla="*/ 0 h 158"/>
                <a:gd name="T8" fmla="*/ 90 w 109"/>
                <a:gd name="T9" fmla="*/ 40 h 158"/>
                <a:gd name="T10" fmla="*/ 109 w 109"/>
                <a:gd name="T11" fmla="*/ 148 h 158"/>
                <a:gd name="T12" fmla="*/ 26 w 109"/>
                <a:gd name="T13" fmla="*/ 158 h 158"/>
              </a:gdLst>
              <a:ahLst/>
              <a:cxnLst>
                <a:cxn ang="0">
                  <a:pos x="T0" y="T1"/>
                </a:cxn>
                <a:cxn ang="0">
                  <a:pos x="T2" y="T3"/>
                </a:cxn>
                <a:cxn ang="0">
                  <a:pos x="T4" y="T5"/>
                </a:cxn>
                <a:cxn ang="0">
                  <a:pos x="T6" y="T7"/>
                </a:cxn>
                <a:cxn ang="0">
                  <a:pos x="T8" y="T9"/>
                </a:cxn>
                <a:cxn ang="0">
                  <a:pos x="T10" y="T11"/>
                </a:cxn>
                <a:cxn ang="0">
                  <a:pos x="T12" y="T13"/>
                </a:cxn>
              </a:cxnLst>
              <a:rect l="0" t="0" r="r" b="b"/>
              <a:pathLst>
                <a:path w="109" h="158">
                  <a:moveTo>
                    <a:pt x="26" y="158"/>
                  </a:moveTo>
                  <a:cubicBezTo>
                    <a:pt x="23" y="138"/>
                    <a:pt x="14" y="90"/>
                    <a:pt x="8" y="55"/>
                  </a:cubicBezTo>
                  <a:cubicBezTo>
                    <a:pt x="5" y="37"/>
                    <a:pt x="2" y="22"/>
                    <a:pt x="0" y="14"/>
                  </a:cubicBezTo>
                  <a:cubicBezTo>
                    <a:pt x="83" y="0"/>
                    <a:pt x="83" y="0"/>
                    <a:pt x="83" y="0"/>
                  </a:cubicBezTo>
                  <a:cubicBezTo>
                    <a:pt x="84" y="8"/>
                    <a:pt x="87" y="22"/>
                    <a:pt x="90" y="40"/>
                  </a:cubicBezTo>
                  <a:cubicBezTo>
                    <a:pt x="97" y="78"/>
                    <a:pt x="106" y="126"/>
                    <a:pt x="109" y="148"/>
                  </a:cubicBezTo>
                  <a:lnTo>
                    <a:pt x="26" y="15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94" name="Freeform 19">
              <a:extLst>
                <a:ext uri="{FF2B5EF4-FFF2-40B4-BE49-F238E27FC236}">
                  <a16:creationId xmlns:a16="http://schemas.microsoft.com/office/drawing/2014/main" id="{88F4974F-686B-44B3-B3F4-368BE43442E6}"/>
                </a:ext>
              </a:extLst>
            </p:cNvPr>
            <p:cNvSpPr>
              <a:spLocks/>
            </p:cNvSpPr>
            <p:nvPr/>
          </p:nvSpPr>
          <p:spPr bwMode="auto">
            <a:xfrm>
              <a:off x="2948613" y="3563768"/>
              <a:ext cx="220941" cy="315141"/>
            </a:xfrm>
            <a:custGeom>
              <a:avLst/>
              <a:gdLst>
                <a:gd name="T0" fmla="*/ 83 w 108"/>
                <a:gd name="T1" fmla="*/ 155 h 155"/>
                <a:gd name="T2" fmla="*/ 0 w 108"/>
                <a:gd name="T3" fmla="*/ 145 h 155"/>
                <a:gd name="T4" fmla="*/ 18 w 108"/>
                <a:gd name="T5" fmla="*/ 41 h 155"/>
                <a:gd name="T6" fmla="*/ 26 w 108"/>
                <a:gd name="T7" fmla="*/ 0 h 155"/>
                <a:gd name="T8" fmla="*/ 108 w 108"/>
                <a:gd name="T9" fmla="*/ 14 h 155"/>
                <a:gd name="T10" fmla="*/ 100 w 108"/>
                <a:gd name="T11" fmla="*/ 57 h 155"/>
                <a:gd name="T12" fmla="*/ 83 w 108"/>
                <a:gd name="T13" fmla="*/ 155 h 155"/>
              </a:gdLst>
              <a:ahLst/>
              <a:cxnLst>
                <a:cxn ang="0">
                  <a:pos x="T0" y="T1"/>
                </a:cxn>
                <a:cxn ang="0">
                  <a:pos x="T2" y="T3"/>
                </a:cxn>
                <a:cxn ang="0">
                  <a:pos x="T4" y="T5"/>
                </a:cxn>
                <a:cxn ang="0">
                  <a:pos x="T6" y="T7"/>
                </a:cxn>
                <a:cxn ang="0">
                  <a:pos x="T8" y="T9"/>
                </a:cxn>
                <a:cxn ang="0">
                  <a:pos x="T10" y="T11"/>
                </a:cxn>
                <a:cxn ang="0">
                  <a:pos x="T12" y="T13"/>
                </a:cxn>
              </a:cxnLst>
              <a:rect l="0" t="0" r="r" b="b"/>
              <a:pathLst>
                <a:path w="108" h="155">
                  <a:moveTo>
                    <a:pt x="83" y="155"/>
                  </a:moveTo>
                  <a:cubicBezTo>
                    <a:pt x="0" y="145"/>
                    <a:pt x="0" y="145"/>
                    <a:pt x="0" y="145"/>
                  </a:cubicBezTo>
                  <a:cubicBezTo>
                    <a:pt x="3" y="123"/>
                    <a:pt x="11" y="77"/>
                    <a:pt x="18" y="41"/>
                  </a:cubicBezTo>
                  <a:cubicBezTo>
                    <a:pt x="22" y="23"/>
                    <a:pt x="25" y="8"/>
                    <a:pt x="26" y="0"/>
                  </a:cubicBezTo>
                  <a:cubicBezTo>
                    <a:pt x="108" y="14"/>
                    <a:pt x="108" y="14"/>
                    <a:pt x="108" y="14"/>
                  </a:cubicBezTo>
                  <a:cubicBezTo>
                    <a:pt x="107" y="22"/>
                    <a:pt x="104" y="38"/>
                    <a:pt x="100" y="57"/>
                  </a:cubicBezTo>
                  <a:cubicBezTo>
                    <a:pt x="94" y="90"/>
                    <a:pt x="85" y="135"/>
                    <a:pt x="83" y="15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95" name="Freeform 20">
              <a:extLst>
                <a:ext uri="{FF2B5EF4-FFF2-40B4-BE49-F238E27FC236}">
                  <a16:creationId xmlns:a16="http://schemas.microsoft.com/office/drawing/2014/main" id="{026F6108-27DF-427F-BE85-F485E25C3936}"/>
                </a:ext>
              </a:extLst>
            </p:cNvPr>
            <p:cNvSpPr>
              <a:spLocks/>
            </p:cNvSpPr>
            <p:nvPr/>
          </p:nvSpPr>
          <p:spPr bwMode="auto">
            <a:xfrm>
              <a:off x="3601159" y="3496972"/>
              <a:ext cx="188399" cy="188399"/>
            </a:xfrm>
            <a:custGeom>
              <a:avLst/>
              <a:gdLst>
                <a:gd name="T0" fmla="*/ 6 w 93"/>
                <a:gd name="T1" fmla="*/ 36 h 93"/>
                <a:gd name="T2" fmla="*/ 36 w 93"/>
                <a:gd name="T3" fmla="*/ 87 h 93"/>
                <a:gd name="T4" fmla="*/ 87 w 93"/>
                <a:gd name="T5" fmla="*/ 58 h 93"/>
                <a:gd name="T6" fmla="*/ 57 w 93"/>
                <a:gd name="T7" fmla="*/ 6 h 93"/>
                <a:gd name="T8" fmla="*/ 6 w 93"/>
                <a:gd name="T9" fmla="*/ 36 h 93"/>
              </a:gdLst>
              <a:ahLst/>
              <a:cxnLst>
                <a:cxn ang="0">
                  <a:pos x="T0" y="T1"/>
                </a:cxn>
                <a:cxn ang="0">
                  <a:pos x="T2" y="T3"/>
                </a:cxn>
                <a:cxn ang="0">
                  <a:pos x="T4" y="T5"/>
                </a:cxn>
                <a:cxn ang="0">
                  <a:pos x="T6" y="T7"/>
                </a:cxn>
                <a:cxn ang="0">
                  <a:pos x="T8" y="T9"/>
                </a:cxn>
              </a:cxnLst>
              <a:rect l="0" t="0" r="r" b="b"/>
              <a:pathLst>
                <a:path w="93" h="93">
                  <a:moveTo>
                    <a:pt x="6" y="36"/>
                  </a:moveTo>
                  <a:cubicBezTo>
                    <a:pt x="0" y="58"/>
                    <a:pt x="14" y="81"/>
                    <a:pt x="36" y="87"/>
                  </a:cubicBezTo>
                  <a:cubicBezTo>
                    <a:pt x="58" y="93"/>
                    <a:pt x="81" y="80"/>
                    <a:pt x="87" y="58"/>
                  </a:cubicBezTo>
                  <a:cubicBezTo>
                    <a:pt x="93" y="35"/>
                    <a:pt x="80" y="12"/>
                    <a:pt x="57" y="6"/>
                  </a:cubicBezTo>
                  <a:cubicBezTo>
                    <a:pt x="35" y="0"/>
                    <a:pt x="12" y="14"/>
                    <a:pt x="6" y="3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96" name="Freeform 21">
              <a:extLst>
                <a:ext uri="{FF2B5EF4-FFF2-40B4-BE49-F238E27FC236}">
                  <a16:creationId xmlns:a16="http://schemas.microsoft.com/office/drawing/2014/main" id="{F44A44ED-EB71-4854-AB16-4E8ADD9ADD58}"/>
                </a:ext>
              </a:extLst>
            </p:cNvPr>
            <p:cNvSpPr>
              <a:spLocks/>
            </p:cNvSpPr>
            <p:nvPr/>
          </p:nvSpPr>
          <p:spPr bwMode="auto">
            <a:xfrm>
              <a:off x="3099332" y="3532939"/>
              <a:ext cx="407627" cy="784427"/>
            </a:xfrm>
            <a:custGeom>
              <a:avLst/>
              <a:gdLst>
                <a:gd name="T0" fmla="*/ 238 w 238"/>
                <a:gd name="T1" fmla="*/ 458 h 458"/>
                <a:gd name="T2" fmla="*/ 12 w 238"/>
                <a:gd name="T3" fmla="*/ 458 h 458"/>
                <a:gd name="T4" fmla="*/ 7 w 238"/>
                <a:gd name="T5" fmla="*/ 175 h 458"/>
                <a:gd name="T6" fmla="*/ 0 w 238"/>
                <a:gd name="T7" fmla="*/ 17 h 458"/>
                <a:gd name="T8" fmla="*/ 224 w 238"/>
                <a:gd name="T9" fmla="*/ 0 h 458"/>
                <a:gd name="T10" fmla="*/ 238 w 238"/>
                <a:gd name="T11" fmla="*/ 458 h 458"/>
              </a:gdLst>
              <a:ahLst/>
              <a:cxnLst>
                <a:cxn ang="0">
                  <a:pos x="T0" y="T1"/>
                </a:cxn>
                <a:cxn ang="0">
                  <a:pos x="T2" y="T3"/>
                </a:cxn>
                <a:cxn ang="0">
                  <a:pos x="T4" y="T5"/>
                </a:cxn>
                <a:cxn ang="0">
                  <a:pos x="T6" y="T7"/>
                </a:cxn>
                <a:cxn ang="0">
                  <a:pos x="T8" y="T9"/>
                </a:cxn>
                <a:cxn ang="0">
                  <a:pos x="T10" y="T11"/>
                </a:cxn>
              </a:cxnLst>
              <a:rect l="0" t="0" r="r" b="b"/>
              <a:pathLst>
                <a:path w="238" h="458">
                  <a:moveTo>
                    <a:pt x="238" y="458"/>
                  </a:moveTo>
                  <a:lnTo>
                    <a:pt x="12" y="458"/>
                  </a:lnTo>
                  <a:lnTo>
                    <a:pt x="7" y="175"/>
                  </a:lnTo>
                  <a:lnTo>
                    <a:pt x="0" y="17"/>
                  </a:lnTo>
                  <a:lnTo>
                    <a:pt x="224" y="0"/>
                  </a:lnTo>
                  <a:lnTo>
                    <a:pt x="238" y="45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97" name="Freeform 22">
              <a:extLst>
                <a:ext uri="{FF2B5EF4-FFF2-40B4-BE49-F238E27FC236}">
                  <a16:creationId xmlns:a16="http://schemas.microsoft.com/office/drawing/2014/main" id="{FB7B4CB9-F00C-407C-B28F-00757623ADBD}"/>
                </a:ext>
              </a:extLst>
            </p:cNvPr>
            <p:cNvSpPr>
              <a:spLocks/>
            </p:cNvSpPr>
            <p:nvPr/>
          </p:nvSpPr>
          <p:spPr bwMode="auto">
            <a:xfrm>
              <a:off x="3053089" y="3404485"/>
              <a:ext cx="335693" cy="263759"/>
            </a:xfrm>
            <a:custGeom>
              <a:avLst/>
              <a:gdLst>
                <a:gd name="T0" fmla="*/ 35 w 196"/>
                <a:gd name="T1" fmla="*/ 154 h 154"/>
                <a:gd name="T2" fmla="*/ 0 w 196"/>
                <a:gd name="T3" fmla="*/ 61 h 154"/>
                <a:gd name="T4" fmla="*/ 160 w 196"/>
                <a:gd name="T5" fmla="*/ 0 h 154"/>
                <a:gd name="T6" fmla="*/ 196 w 196"/>
                <a:gd name="T7" fmla="*/ 92 h 154"/>
                <a:gd name="T8" fmla="*/ 35 w 196"/>
                <a:gd name="T9" fmla="*/ 154 h 154"/>
              </a:gdLst>
              <a:ahLst/>
              <a:cxnLst>
                <a:cxn ang="0">
                  <a:pos x="T0" y="T1"/>
                </a:cxn>
                <a:cxn ang="0">
                  <a:pos x="T2" y="T3"/>
                </a:cxn>
                <a:cxn ang="0">
                  <a:pos x="T4" y="T5"/>
                </a:cxn>
                <a:cxn ang="0">
                  <a:pos x="T6" y="T7"/>
                </a:cxn>
                <a:cxn ang="0">
                  <a:pos x="T8" y="T9"/>
                </a:cxn>
              </a:cxnLst>
              <a:rect l="0" t="0" r="r" b="b"/>
              <a:pathLst>
                <a:path w="196" h="154">
                  <a:moveTo>
                    <a:pt x="35" y="154"/>
                  </a:moveTo>
                  <a:lnTo>
                    <a:pt x="0" y="61"/>
                  </a:lnTo>
                  <a:lnTo>
                    <a:pt x="160" y="0"/>
                  </a:lnTo>
                  <a:lnTo>
                    <a:pt x="196" y="92"/>
                  </a:lnTo>
                  <a:lnTo>
                    <a:pt x="35" y="15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98" name="Freeform 23">
              <a:extLst>
                <a:ext uri="{FF2B5EF4-FFF2-40B4-BE49-F238E27FC236}">
                  <a16:creationId xmlns:a16="http://schemas.microsoft.com/office/drawing/2014/main" id="{36965298-199E-4937-872A-5442A24E5DBE}"/>
                </a:ext>
              </a:extLst>
            </p:cNvPr>
            <p:cNvSpPr>
              <a:spLocks/>
            </p:cNvSpPr>
            <p:nvPr/>
          </p:nvSpPr>
          <p:spPr bwMode="auto">
            <a:xfrm>
              <a:off x="3387069" y="3539790"/>
              <a:ext cx="291162" cy="777576"/>
            </a:xfrm>
            <a:custGeom>
              <a:avLst/>
              <a:gdLst>
                <a:gd name="T0" fmla="*/ 0 w 170"/>
                <a:gd name="T1" fmla="*/ 454 h 454"/>
                <a:gd name="T2" fmla="*/ 157 w 170"/>
                <a:gd name="T3" fmla="*/ 454 h 454"/>
                <a:gd name="T4" fmla="*/ 161 w 170"/>
                <a:gd name="T5" fmla="*/ 171 h 454"/>
                <a:gd name="T6" fmla="*/ 170 w 170"/>
                <a:gd name="T7" fmla="*/ 13 h 454"/>
                <a:gd name="T8" fmla="*/ 0 w 170"/>
                <a:gd name="T9" fmla="*/ 0 h 454"/>
                <a:gd name="T10" fmla="*/ 0 w 170"/>
                <a:gd name="T11" fmla="*/ 454 h 454"/>
              </a:gdLst>
              <a:ahLst/>
              <a:cxnLst>
                <a:cxn ang="0">
                  <a:pos x="T0" y="T1"/>
                </a:cxn>
                <a:cxn ang="0">
                  <a:pos x="T2" y="T3"/>
                </a:cxn>
                <a:cxn ang="0">
                  <a:pos x="T4" y="T5"/>
                </a:cxn>
                <a:cxn ang="0">
                  <a:pos x="T6" y="T7"/>
                </a:cxn>
                <a:cxn ang="0">
                  <a:pos x="T8" y="T9"/>
                </a:cxn>
                <a:cxn ang="0">
                  <a:pos x="T10" y="T11"/>
                </a:cxn>
              </a:cxnLst>
              <a:rect l="0" t="0" r="r" b="b"/>
              <a:pathLst>
                <a:path w="170" h="454">
                  <a:moveTo>
                    <a:pt x="0" y="454"/>
                  </a:moveTo>
                  <a:lnTo>
                    <a:pt x="157" y="454"/>
                  </a:lnTo>
                  <a:lnTo>
                    <a:pt x="161" y="171"/>
                  </a:lnTo>
                  <a:lnTo>
                    <a:pt x="170" y="13"/>
                  </a:lnTo>
                  <a:lnTo>
                    <a:pt x="0" y="0"/>
                  </a:lnTo>
                  <a:lnTo>
                    <a:pt x="0" y="45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99" name="Freeform 24">
              <a:extLst>
                <a:ext uri="{FF2B5EF4-FFF2-40B4-BE49-F238E27FC236}">
                  <a16:creationId xmlns:a16="http://schemas.microsoft.com/office/drawing/2014/main" id="{3E7AE69D-F598-4EF4-9A52-981D68E98974}"/>
                </a:ext>
              </a:extLst>
            </p:cNvPr>
            <p:cNvSpPr>
              <a:spLocks/>
            </p:cNvSpPr>
            <p:nvPr/>
          </p:nvSpPr>
          <p:spPr bwMode="auto">
            <a:xfrm>
              <a:off x="2989718" y="3495259"/>
              <a:ext cx="186687" cy="186687"/>
            </a:xfrm>
            <a:custGeom>
              <a:avLst/>
              <a:gdLst>
                <a:gd name="T0" fmla="*/ 86 w 92"/>
                <a:gd name="T1" fmla="*/ 35 h 92"/>
                <a:gd name="T2" fmla="*/ 57 w 92"/>
                <a:gd name="T3" fmla="*/ 86 h 92"/>
                <a:gd name="T4" fmla="*/ 5 w 92"/>
                <a:gd name="T5" fmla="*/ 57 h 92"/>
                <a:gd name="T6" fmla="*/ 35 w 92"/>
                <a:gd name="T7" fmla="*/ 6 h 92"/>
                <a:gd name="T8" fmla="*/ 86 w 92"/>
                <a:gd name="T9" fmla="*/ 35 h 92"/>
              </a:gdLst>
              <a:ahLst/>
              <a:cxnLst>
                <a:cxn ang="0">
                  <a:pos x="T0" y="T1"/>
                </a:cxn>
                <a:cxn ang="0">
                  <a:pos x="T2" y="T3"/>
                </a:cxn>
                <a:cxn ang="0">
                  <a:pos x="T4" y="T5"/>
                </a:cxn>
                <a:cxn ang="0">
                  <a:pos x="T6" y="T7"/>
                </a:cxn>
                <a:cxn ang="0">
                  <a:pos x="T8" y="T9"/>
                </a:cxn>
              </a:cxnLst>
              <a:rect l="0" t="0" r="r" b="b"/>
              <a:pathLst>
                <a:path w="92" h="92">
                  <a:moveTo>
                    <a:pt x="86" y="35"/>
                  </a:moveTo>
                  <a:cubicBezTo>
                    <a:pt x="92" y="57"/>
                    <a:pt x="79" y="80"/>
                    <a:pt x="57" y="86"/>
                  </a:cubicBezTo>
                  <a:cubicBezTo>
                    <a:pt x="34" y="92"/>
                    <a:pt x="11" y="79"/>
                    <a:pt x="5" y="57"/>
                  </a:cubicBezTo>
                  <a:cubicBezTo>
                    <a:pt x="0" y="34"/>
                    <a:pt x="13" y="11"/>
                    <a:pt x="35" y="6"/>
                  </a:cubicBezTo>
                  <a:cubicBezTo>
                    <a:pt x="57" y="0"/>
                    <a:pt x="80" y="13"/>
                    <a:pt x="86" y="3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00" name="Freeform 25">
              <a:extLst>
                <a:ext uri="{FF2B5EF4-FFF2-40B4-BE49-F238E27FC236}">
                  <a16:creationId xmlns:a16="http://schemas.microsoft.com/office/drawing/2014/main" id="{FCABFEFD-8607-4420-BE8B-D6EAC04D089A}"/>
                </a:ext>
              </a:extLst>
            </p:cNvPr>
            <p:cNvSpPr>
              <a:spLocks/>
            </p:cNvSpPr>
            <p:nvPr/>
          </p:nvSpPr>
          <p:spPr bwMode="auto">
            <a:xfrm>
              <a:off x="3164415" y="3440452"/>
              <a:ext cx="87349" cy="32542"/>
            </a:xfrm>
            <a:custGeom>
              <a:avLst/>
              <a:gdLst>
                <a:gd name="T0" fmla="*/ 0 w 51"/>
                <a:gd name="T1" fmla="*/ 15 h 19"/>
                <a:gd name="T2" fmla="*/ 42 w 51"/>
                <a:gd name="T3" fmla="*/ 0 h 19"/>
                <a:gd name="T4" fmla="*/ 51 w 51"/>
                <a:gd name="T5" fmla="*/ 19 h 19"/>
                <a:gd name="T6" fmla="*/ 0 w 51"/>
                <a:gd name="T7" fmla="*/ 15 h 19"/>
              </a:gdLst>
              <a:ahLst/>
              <a:cxnLst>
                <a:cxn ang="0">
                  <a:pos x="T0" y="T1"/>
                </a:cxn>
                <a:cxn ang="0">
                  <a:pos x="T2" y="T3"/>
                </a:cxn>
                <a:cxn ang="0">
                  <a:pos x="T4" y="T5"/>
                </a:cxn>
                <a:cxn ang="0">
                  <a:pos x="T6" y="T7"/>
                </a:cxn>
              </a:cxnLst>
              <a:rect l="0" t="0" r="r" b="b"/>
              <a:pathLst>
                <a:path w="51" h="19">
                  <a:moveTo>
                    <a:pt x="0" y="15"/>
                  </a:moveTo>
                  <a:lnTo>
                    <a:pt x="42" y="0"/>
                  </a:lnTo>
                  <a:lnTo>
                    <a:pt x="51" y="19"/>
                  </a:lnTo>
                  <a:lnTo>
                    <a:pt x="0" y="1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01" name="Freeform 26">
              <a:extLst>
                <a:ext uri="{FF2B5EF4-FFF2-40B4-BE49-F238E27FC236}">
                  <a16:creationId xmlns:a16="http://schemas.microsoft.com/office/drawing/2014/main" id="{5E082433-3735-4FF5-AECB-04C33D707254}"/>
                </a:ext>
              </a:extLst>
            </p:cNvPr>
            <p:cNvSpPr>
              <a:spLocks/>
            </p:cNvSpPr>
            <p:nvPr/>
          </p:nvSpPr>
          <p:spPr bwMode="auto">
            <a:xfrm>
              <a:off x="3280880" y="3361667"/>
              <a:ext cx="203814" cy="164421"/>
            </a:xfrm>
            <a:custGeom>
              <a:avLst/>
              <a:gdLst>
                <a:gd name="T0" fmla="*/ 50 w 100"/>
                <a:gd name="T1" fmla="*/ 81 h 81"/>
                <a:gd name="T2" fmla="*/ 0 w 100"/>
                <a:gd name="T3" fmla="*/ 36 h 81"/>
                <a:gd name="T4" fmla="*/ 0 w 100"/>
                <a:gd name="T5" fmla="*/ 0 h 81"/>
                <a:gd name="T6" fmla="*/ 100 w 100"/>
                <a:gd name="T7" fmla="*/ 0 h 81"/>
                <a:gd name="T8" fmla="*/ 100 w 100"/>
                <a:gd name="T9" fmla="*/ 36 h 81"/>
                <a:gd name="T10" fmla="*/ 50 w 100"/>
                <a:gd name="T11" fmla="*/ 81 h 81"/>
              </a:gdLst>
              <a:ahLst/>
              <a:cxnLst>
                <a:cxn ang="0">
                  <a:pos x="T0" y="T1"/>
                </a:cxn>
                <a:cxn ang="0">
                  <a:pos x="T2" y="T3"/>
                </a:cxn>
                <a:cxn ang="0">
                  <a:pos x="T4" y="T5"/>
                </a:cxn>
                <a:cxn ang="0">
                  <a:pos x="T6" y="T7"/>
                </a:cxn>
                <a:cxn ang="0">
                  <a:pos x="T8" y="T9"/>
                </a:cxn>
                <a:cxn ang="0">
                  <a:pos x="T10" y="T11"/>
                </a:cxn>
              </a:cxnLst>
              <a:rect l="0" t="0" r="r" b="b"/>
              <a:pathLst>
                <a:path w="100" h="81">
                  <a:moveTo>
                    <a:pt x="50" y="81"/>
                  </a:moveTo>
                  <a:cubicBezTo>
                    <a:pt x="22" y="81"/>
                    <a:pt x="0" y="64"/>
                    <a:pt x="0" y="36"/>
                  </a:cubicBezTo>
                  <a:cubicBezTo>
                    <a:pt x="0" y="0"/>
                    <a:pt x="0" y="0"/>
                    <a:pt x="0" y="0"/>
                  </a:cubicBezTo>
                  <a:cubicBezTo>
                    <a:pt x="100" y="0"/>
                    <a:pt x="100" y="0"/>
                    <a:pt x="100" y="0"/>
                  </a:cubicBezTo>
                  <a:cubicBezTo>
                    <a:pt x="100" y="36"/>
                    <a:pt x="100" y="36"/>
                    <a:pt x="100" y="36"/>
                  </a:cubicBezTo>
                  <a:cubicBezTo>
                    <a:pt x="100" y="64"/>
                    <a:pt x="78" y="81"/>
                    <a:pt x="50" y="81"/>
                  </a:cubicBezTo>
                  <a:close/>
                </a:path>
              </a:pathLst>
            </a:custGeom>
            <a:solidFill>
              <a:srgbClr val="BB91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02" name="Freeform 27">
              <a:extLst>
                <a:ext uri="{FF2B5EF4-FFF2-40B4-BE49-F238E27FC236}">
                  <a16:creationId xmlns:a16="http://schemas.microsoft.com/office/drawing/2014/main" id="{6413AAF4-E340-409C-921F-47DC35CE7CF9}"/>
                </a:ext>
              </a:extLst>
            </p:cNvPr>
            <p:cNvSpPr>
              <a:spLocks/>
            </p:cNvSpPr>
            <p:nvPr/>
          </p:nvSpPr>
          <p:spPr bwMode="auto">
            <a:xfrm>
              <a:off x="3220935" y="3159566"/>
              <a:ext cx="17127" cy="61658"/>
            </a:xfrm>
            <a:custGeom>
              <a:avLst/>
              <a:gdLst>
                <a:gd name="T0" fmla="*/ 6 w 8"/>
                <a:gd name="T1" fmla="*/ 28 h 30"/>
                <a:gd name="T2" fmla="*/ 8 w 8"/>
                <a:gd name="T3" fmla="*/ 30 h 30"/>
                <a:gd name="T4" fmla="*/ 5 w 8"/>
                <a:gd name="T5" fmla="*/ 5 h 30"/>
                <a:gd name="T6" fmla="*/ 5 w 8"/>
                <a:gd name="T7" fmla="*/ 0 h 30"/>
                <a:gd name="T8" fmla="*/ 0 w 8"/>
                <a:gd name="T9" fmla="*/ 1 h 30"/>
                <a:gd name="T10" fmla="*/ 0 w 8"/>
                <a:gd name="T11" fmla="*/ 27 h 30"/>
                <a:gd name="T12" fmla="*/ 6 w 8"/>
                <a:gd name="T13" fmla="*/ 28 h 30"/>
              </a:gdLst>
              <a:ahLst/>
              <a:cxnLst>
                <a:cxn ang="0">
                  <a:pos x="T0" y="T1"/>
                </a:cxn>
                <a:cxn ang="0">
                  <a:pos x="T2" y="T3"/>
                </a:cxn>
                <a:cxn ang="0">
                  <a:pos x="T4" y="T5"/>
                </a:cxn>
                <a:cxn ang="0">
                  <a:pos x="T6" y="T7"/>
                </a:cxn>
                <a:cxn ang="0">
                  <a:pos x="T8" y="T9"/>
                </a:cxn>
                <a:cxn ang="0">
                  <a:pos x="T10" y="T11"/>
                </a:cxn>
                <a:cxn ang="0">
                  <a:pos x="T12" y="T13"/>
                </a:cxn>
              </a:cxnLst>
              <a:rect l="0" t="0" r="r" b="b"/>
              <a:pathLst>
                <a:path w="8" h="30">
                  <a:moveTo>
                    <a:pt x="6" y="28"/>
                  </a:moveTo>
                  <a:cubicBezTo>
                    <a:pt x="7" y="29"/>
                    <a:pt x="8" y="29"/>
                    <a:pt x="8" y="30"/>
                  </a:cubicBezTo>
                  <a:cubicBezTo>
                    <a:pt x="6" y="22"/>
                    <a:pt x="5" y="14"/>
                    <a:pt x="5" y="5"/>
                  </a:cubicBezTo>
                  <a:cubicBezTo>
                    <a:pt x="5" y="0"/>
                    <a:pt x="5" y="0"/>
                    <a:pt x="5" y="0"/>
                  </a:cubicBezTo>
                  <a:cubicBezTo>
                    <a:pt x="0" y="1"/>
                    <a:pt x="0" y="1"/>
                    <a:pt x="0" y="1"/>
                  </a:cubicBezTo>
                  <a:cubicBezTo>
                    <a:pt x="0" y="27"/>
                    <a:pt x="0" y="27"/>
                    <a:pt x="0" y="27"/>
                  </a:cubicBezTo>
                  <a:cubicBezTo>
                    <a:pt x="2" y="27"/>
                    <a:pt x="5" y="27"/>
                    <a:pt x="6" y="28"/>
                  </a:cubicBezTo>
                  <a:close/>
                </a:path>
              </a:pathLst>
            </a:custGeom>
            <a:solidFill>
              <a:srgbClr val="DDB6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03" name="Freeform 28">
              <a:extLst>
                <a:ext uri="{FF2B5EF4-FFF2-40B4-BE49-F238E27FC236}">
                  <a16:creationId xmlns:a16="http://schemas.microsoft.com/office/drawing/2014/main" id="{EE06B3E4-48D3-4C7C-BE9A-8991542B1832}"/>
                </a:ext>
              </a:extLst>
            </p:cNvPr>
            <p:cNvSpPr>
              <a:spLocks noEditPoints="1"/>
            </p:cNvSpPr>
            <p:nvPr/>
          </p:nvSpPr>
          <p:spPr bwMode="auto">
            <a:xfrm>
              <a:off x="3236350" y="3159566"/>
              <a:ext cx="308290" cy="274036"/>
            </a:xfrm>
            <a:custGeom>
              <a:avLst/>
              <a:gdLst>
                <a:gd name="T0" fmla="*/ 146 w 152"/>
                <a:gd name="T1" fmla="*/ 0 h 135"/>
                <a:gd name="T2" fmla="*/ 146 w 152"/>
                <a:gd name="T3" fmla="*/ 5 h 135"/>
                <a:gd name="T4" fmla="*/ 118 w 152"/>
                <a:gd name="T5" fmla="*/ 69 h 135"/>
                <a:gd name="T6" fmla="*/ 118 w 152"/>
                <a:gd name="T7" fmla="*/ 69 h 135"/>
                <a:gd name="T8" fmla="*/ 73 w 152"/>
                <a:gd name="T9" fmla="*/ 48 h 135"/>
                <a:gd name="T10" fmla="*/ 27 w 152"/>
                <a:gd name="T11" fmla="*/ 70 h 135"/>
                <a:gd name="T12" fmla="*/ 27 w 152"/>
                <a:gd name="T13" fmla="*/ 70 h 135"/>
                <a:gd name="T14" fmla="*/ 4 w 152"/>
                <a:gd name="T15" fmla="*/ 39 h 135"/>
                <a:gd name="T16" fmla="*/ 3 w 152"/>
                <a:gd name="T17" fmla="*/ 42 h 135"/>
                <a:gd name="T18" fmla="*/ 3 w 152"/>
                <a:gd name="T19" fmla="*/ 43 h 135"/>
                <a:gd name="T20" fmla="*/ 2 w 152"/>
                <a:gd name="T21" fmla="*/ 55 h 135"/>
                <a:gd name="T22" fmla="*/ 3 w 152"/>
                <a:gd name="T23" fmla="*/ 71 h 135"/>
                <a:gd name="T24" fmla="*/ 3 w 152"/>
                <a:gd name="T25" fmla="*/ 80 h 135"/>
                <a:gd name="T26" fmla="*/ 22 w 152"/>
                <a:gd name="T27" fmla="*/ 86 h 135"/>
                <a:gd name="T28" fmla="*/ 22 w 152"/>
                <a:gd name="T29" fmla="*/ 116 h 135"/>
                <a:gd name="T30" fmla="*/ 69 w 152"/>
                <a:gd name="T31" fmla="*/ 135 h 135"/>
                <a:gd name="T32" fmla="*/ 73 w 152"/>
                <a:gd name="T33" fmla="*/ 135 h 135"/>
                <a:gd name="T34" fmla="*/ 74 w 152"/>
                <a:gd name="T35" fmla="*/ 135 h 135"/>
                <a:gd name="T36" fmla="*/ 122 w 152"/>
                <a:gd name="T37" fmla="*/ 117 h 135"/>
                <a:gd name="T38" fmla="*/ 122 w 152"/>
                <a:gd name="T39" fmla="*/ 82 h 135"/>
                <a:gd name="T40" fmla="*/ 140 w 152"/>
                <a:gd name="T41" fmla="*/ 75 h 135"/>
                <a:gd name="T42" fmla="*/ 140 w 152"/>
                <a:gd name="T43" fmla="*/ 44 h 135"/>
                <a:gd name="T44" fmla="*/ 152 w 152"/>
                <a:gd name="T45" fmla="*/ 34 h 135"/>
                <a:gd name="T46" fmla="*/ 152 w 152"/>
                <a:gd name="T47" fmla="*/ 1 h 135"/>
                <a:gd name="T48" fmla="*/ 146 w 152"/>
                <a:gd name="T49" fmla="*/ 0 h 135"/>
                <a:gd name="T50" fmla="*/ 72 w 152"/>
                <a:gd name="T51" fmla="*/ 93 h 135"/>
                <a:gd name="T52" fmla="*/ 40 w 152"/>
                <a:gd name="T53" fmla="*/ 82 h 135"/>
                <a:gd name="T54" fmla="*/ 72 w 152"/>
                <a:gd name="T55" fmla="*/ 59 h 135"/>
                <a:gd name="T56" fmla="*/ 105 w 152"/>
                <a:gd name="T57" fmla="*/ 82 h 135"/>
                <a:gd name="T58" fmla="*/ 72 w 152"/>
                <a:gd name="T59" fmla="*/ 93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2" h="135">
                  <a:moveTo>
                    <a:pt x="146" y="0"/>
                  </a:moveTo>
                  <a:cubicBezTo>
                    <a:pt x="146" y="5"/>
                    <a:pt x="146" y="5"/>
                    <a:pt x="146" y="5"/>
                  </a:cubicBezTo>
                  <a:cubicBezTo>
                    <a:pt x="146" y="31"/>
                    <a:pt x="138" y="55"/>
                    <a:pt x="118" y="69"/>
                  </a:cubicBezTo>
                  <a:cubicBezTo>
                    <a:pt x="118" y="69"/>
                    <a:pt x="118" y="69"/>
                    <a:pt x="118" y="69"/>
                  </a:cubicBezTo>
                  <a:cubicBezTo>
                    <a:pt x="108" y="58"/>
                    <a:pt x="92" y="48"/>
                    <a:pt x="73" y="48"/>
                  </a:cubicBezTo>
                  <a:cubicBezTo>
                    <a:pt x="54" y="48"/>
                    <a:pt x="38" y="58"/>
                    <a:pt x="27" y="70"/>
                  </a:cubicBezTo>
                  <a:cubicBezTo>
                    <a:pt x="27" y="70"/>
                    <a:pt x="27" y="70"/>
                    <a:pt x="27" y="70"/>
                  </a:cubicBezTo>
                  <a:cubicBezTo>
                    <a:pt x="16" y="62"/>
                    <a:pt x="9" y="52"/>
                    <a:pt x="4" y="39"/>
                  </a:cubicBezTo>
                  <a:cubicBezTo>
                    <a:pt x="4" y="40"/>
                    <a:pt x="4" y="41"/>
                    <a:pt x="3" y="42"/>
                  </a:cubicBezTo>
                  <a:cubicBezTo>
                    <a:pt x="3" y="42"/>
                    <a:pt x="3" y="43"/>
                    <a:pt x="3" y="43"/>
                  </a:cubicBezTo>
                  <a:cubicBezTo>
                    <a:pt x="5" y="46"/>
                    <a:pt x="5" y="51"/>
                    <a:pt x="2" y="55"/>
                  </a:cubicBezTo>
                  <a:cubicBezTo>
                    <a:pt x="0" y="57"/>
                    <a:pt x="3" y="68"/>
                    <a:pt x="3" y="71"/>
                  </a:cubicBezTo>
                  <a:cubicBezTo>
                    <a:pt x="3" y="75"/>
                    <a:pt x="3" y="77"/>
                    <a:pt x="3" y="80"/>
                  </a:cubicBezTo>
                  <a:cubicBezTo>
                    <a:pt x="7" y="73"/>
                    <a:pt x="22" y="75"/>
                    <a:pt x="22" y="86"/>
                  </a:cubicBezTo>
                  <a:cubicBezTo>
                    <a:pt x="22" y="116"/>
                    <a:pt x="22" y="116"/>
                    <a:pt x="22" y="116"/>
                  </a:cubicBezTo>
                  <a:cubicBezTo>
                    <a:pt x="34" y="127"/>
                    <a:pt x="51" y="134"/>
                    <a:pt x="69" y="135"/>
                  </a:cubicBezTo>
                  <a:cubicBezTo>
                    <a:pt x="70" y="135"/>
                    <a:pt x="72" y="135"/>
                    <a:pt x="73" y="135"/>
                  </a:cubicBezTo>
                  <a:cubicBezTo>
                    <a:pt x="73" y="135"/>
                    <a:pt x="74" y="135"/>
                    <a:pt x="74" y="135"/>
                  </a:cubicBezTo>
                  <a:cubicBezTo>
                    <a:pt x="93" y="134"/>
                    <a:pt x="109" y="128"/>
                    <a:pt x="122" y="117"/>
                  </a:cubicBezTo>
                  <a:cubicBezTo>
                    <a:pt x="122" y="82"/>
                    <a:pt x="122" y="82"/>
                    <a:pt x="122" y="82"/>
                  </a:cubicBezTo>
                  <a:cubicBezTo>
                    <a:pt x="122" y="72"/>
                    <a:pt x="134" y="69"/>
                    <a:pt x="140" y="75"/>
                  </a:cubicBezTo>
                  <a:cubicBezTo>
                    <a:pt x="140" y="64"/>
                    <a:pt x="140" y="54"/>
                    <a:pt x="140" y="44"/>
                  </a:cubicBezTo>
                  <a:cubicBezTo>
                    <a:pt x="140" y="37"/>
                    <a:pt x="146" y="33"/>
                    <a:pt x="152" y="34"/>
                  </a:cubicBezTo>
                  <a:cubicBezTo>
                    <a:pt x="152" y="1"/>
                    <a:pt x="152" y="1"/>
                    <a:pt x="152" y="1"/>
                  </a:cubicBezTo>
                  <a:lnTo>
                    <a:pt x="146" y="0"/>
                  </a:lnTo>
                  <a:close/>
                  <a:moveTo>
                    <a:pt x="72" y="93"/>
                  </a:moveTo>
                  <a:cubicBezTo>
                    <a:pt x="59" y="93"/>
                    <a:pt x="47" y="89"/>
                    <a:pt x="40" y="82"/>
                  </a:cubicBezTo>
                  <a:cubicBezTo>
                    <a:pt x="47" y="70"/>
                    <a:pt x="59" y="59"/>
                    <a:pt x="72" y="59"/>
                  </a:cubicBezTo>
                  <a:cubicBezTo>
                    <a:pt x="86" y="59"/>
                    <a:pt x="98" y="70"/>
                    <a:pt x="105" y="82"/>
                  </a:cubicBezTo>
                  <a:cubicBezTo>
                    <a:pt x="98" y="89"/>
                    <a:pt x="86" y="93"/>
                    <a:pt x="72" y="93"/>
                  </a:cubicBezTo>
                  <a:close/>
                </a:path>
              </a:pathLst>
            </a:custGeom>
            <a:solidFill>
              <a:srgbClr val="AB84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04" name="Freeform 29">
              <a:extLst>
                <a:ext uri="{FF2B5EF4-FFF2-40B4-BE49-F238E27FC236}">
                  <a16:creationId xmlns:a16="http://schemas.microsoft.com/office/drawing/2014/main" id="{8BC7E834-1B0E-42A3-9C7E-15FD78FB0DAB}"/>
                </a:ext>
              </a:extLst>
            </p:cNvPr>
            <p:cNvSpPr>
              <a:spLocks/>
            </p:cNvSpPr>
            <p:nvPr/>
          </p:nvSpPr>
          <p:spPr bwMode="auto">
            <a:xfrm>
              <a:off x="3202095" y="3113322"/>
              <a:ext cx="39393" cy="137018"/>
            </a:xfrm>
            <a:custGeom>
              <a:avLst/>
              <a:gdLst>
                <a:gd name="T0" fmla="*/ 19 w 20"/>
                <a:gd name="T1" fmla="*/ 2 h 67"/>
                <a:gd name="T2" fmla="*/ 13 w 20"/>
                <a:gd name="T3" fmla="*/ 0 h 67"/>
                <a:gd name="T4" fmla="*/ 2 w 20"/>
                <a:gd name="T5" fmla="*/ 5 h 67"/>
                <a:gd name="T6" fmla="*/ 4 w 20"/>
                <a:gd name="T7" fmla="*/ 47 h 67"/>
                <a:gd name="T8" fmla="*/ 12 w 20"/>
                <a:gd name="T9" fmla="*/ 66 h 67"/>
                <a:gd name="T10" fmla="*/ 20 w 20"/>
                <a:gd name="T11" fmla="*/ 67 h 67"/>
              </a:gdLst>
              <a:ahLst/>
              <a:cxnLst>
                <a:cxn ang="0">
                  <a:pos x="T0" y="T1"/>
                </a:cxn>
                <a:cxn ang="0">
                  <a:pos x="T2" y="T3"/>
                </a:cxn>
                <a:cxn ang="0">
                  <a:pos x="T4" y="T5"/>
                </a:cxn>
                <a:cxn ang="0">
                  <a:pos x="T6" y="T7"/>
                </a:cxn>
                <a:cxn ang="0">
                  <a:pos x="T8" y="T9"/>
                </a:cxn>
                <a:cxn ang="0">
                  <a:pos x="T10" y="T11"/>
                </a:cxn>
              </a:cxnLst>
              <a:rect l="0" t="0" r="r" b="b"/>
              <a:pathLst>
                <a:path w="20" h="67">
                  <a:moveTo>
                    <a:pt x="19" y="2"/>
                  </a:moveTo>
                  <a:cubicBezTo>
                    <a:pt x="13" y="0"/>
                    <a:pt x="13" y="0"/>
                    <a:pt x="13" y="0"/>
                  </a:cubicBezTo>
                  <a:cubicBezTo>
                    <a:pt x="9" y="0"/>
                    <a:pt x="3" y="0"/>
                    <a:pt x="2" y="5"/>
                  </a:cubicBezTo>
                  <a:cubicBezTo>
                    <a:pt x="0" y="16"/>
                    <a:pt x="1" y="39"/>
                    <a:pt x="4" y="47"/>
                  </a:cubicBezTo>
                  <a:cubicBezTo>
                    <a:pt x="3" y="54"/>
                    <a:pt x="2" y="64"/>
                    <a:pt x="12" y="66"/>
                  </a:cubicBezTo>
                  <a:cubicBezTo>
                    <a:pt x="20" y="67"/>
                    <a:pt x="20" y="67"/>
                    <a:pt x="20" y="67"/>
                  </a:cubicBezTo>
                </a:path>
              </a:pathLst>
            </a:custGeom>
            <a:solidFill>
              <a:srgbClr val="BB91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05" name="Freeform 30">
              <a:extLst>
                <a:ext uri="{FF2B5EF4-FFF2-40B4-BE49-F238E27FC236}">
                  <a16:creationId xmlns:a16="http://schemas.microsoft.com/office/drawing/2014/main" id="{8C985E7A-B044-4890-AF85-67613C54A096}"/>
                </a:ext>
              </a:extLst>
            </p:cNvPr>
            <p:cNvSpPr>
              <a:spLocks/>
            </p:cNvSpPr>
            <p:nvPr/>
          </p:nvSpPr>
          <p:spPr bwMode="auto">
            <a:xfrm>
              <a:off x="3525799" y="3118460"/>
              <a:ext cx="39393" cy="135305"/>
            </a:xfrm>
            <a:custGeom>
              <a:avLst/>
              <a:gdLst>
                <a:gd name="T0" fmla="*/ 1 w 20"/>
                <a:gd name="T1" fmla="*/ 1 h 67"/>
                <a:gd name="T2" fmla="*/ 7 w 20"/>
                <a:gd name="T3" fmla="*/ 0 h 67"/>
                <a:gd name="T4" fmla="*/ 18 w 20"/>
                <a:gd name="T5" fmla="*/ 5 h 67"/>
                <a:gd name="T6" fmla="*/ 16 w 20"/>
                <a:gd name="T7" fmla="*/ 47 h 67"/>
                <a:gd name="T8" fmla="*/ 7 w 20"/>
                <a:gd name="T9" fmla="*/ 66 h 67"/>
                <a:gd name="T10" fmla="*/ 0 w 20"/>
                <a:gd name="T11" fmla="*/ 67 h 67"/>
              </a:gdLst>
              <a:ahLst/>
              <a:cxnLst>
                <a:cxn ang="0">
                  <a:pos x="T0" y="T1"/>
                </a:cxn>
                <a:cxn ang="0">
                  <a:pos x="T2" y="T3"/>
                </a:cxn>
                <a:cxn ang="0">
                  <a:pos x="T4" y="T5"/>
                </a:cxn>
                <a:cxn ang="0">
                  <a:pos x="T6" y="T7"/>
                </a:cxn>
                <a:cxn ang="0">
                  <a:pos x="T8" y="T9"/>
                </a:cxn>
                <a:cxn ang="0">
                  <a:pos x="T10" y="T11"/>
                </a:cxn>
              </a:cxnLst>
              <a:rect l="0" t="0" r="r" b="b"/>
              <a:pathLst>
                <a:path w="20" h="67">
                  <a:moveTo>
                    <a:pt x="1" y="1"/>
                  </a:moveTo>
                  <a:cubicBezTo>
                    <a:pt x="7" y="0"/>
                    <a:pt x="7" y="0"/>
                    <a:pt x="7" y="0"/>
                  </a:cubicBezTo>
                  <a:cubicBezTo>
                    <a:pt x="12" y="0"/>
                    <a:pt x="18" y="0"/>
                    <a:pt x="18" y="5"/>
                  </a:cubicBezTo>
                  <a:cubicBezTo>
                    <a:pt x="20" y="16"/>
                    <a:pt x="19" y="39"/>
                    <a:pt x="16" y="47"/>
                  </a:cubicBezTo>
                  <a:cubicBezTo>
                    <a:pt x="17" y="54"/>
                    <a:pt x="18" y="64"/>
                    <a:pt x="7" y="66"/>
                  </a:cubicBezTo>
                  <a:cubicBezTo>
                    <a:pt x="0" y="67"/>
                    <a:pt x="0" y="67"/>
                    <a:pt x="0" y="67"/>
                  </a:cubicBezTo>
                </a:path>
              </a:pathLst>
            </a:custGeom>
            <a:solidFill>
              <a:srgbClr val="BB91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06" name="Freeform 31">
              <a:extLst>
                <a:ext uri="{FF2B5EF4-FFF2-40B4-BE49-F238E27FC236}">
                  <a16:creationId xmlns:a16="http://schemas.microsoft.com/office/drawing/2014/main" id="{21FE7883-9890-4735-ADB7-8253725EC7D2}"/>
                </a:ext>
              </a:extLst>
            </p:cNvPr>
            <p:cNvSpPr>
              <a:spLocks/>
            </p:cNvSpPr>
            <p:nvPr/>
          </p:nvSpPr>
          <p:spPr bwMode="auto">
            <a:xfrm>
              <a:off x="3220935" y="2974592"/>
              <a:ext cx="323704" cy="431606"/>
            </a:xfrm>
            <a:custGeom>
              <a:avLst/>
              <a:gdLst>
                <a:gd name="T0" fmla="*/ 159 w 159"/>
                <a:gd name="T1" fmla="*/ 40 h 213"/>
                <a:gd name="T2" fmla="*/ 159 w 159"/>
                <a:gd name="T3" fmla="*/ 132 h 213"/>
                <a:gd name="T4" fmla="*/ 116 w 159"/>
                <a:gd name="T5" fmla="*/ 205 h 213"/>
                <a:gd name="T6" fmla="*/ 81 w 159"/>
                <a:gd name="T7" fmla="*/ 213 h 213"/>
                <a:gd name="T8" fmla="*/ 80 w 159"/>
                <a:gd name="T9" fmla="*/ 213 h 213"/>
                <a:gd name="T10" fmla="*/ 76 w 159"/>
                <a:gd name="T11" fmla="*/ 213 h 213"/>
                <a:gd name="T12" fmla="*/ 46 w 159"/>
                <a:gd name="T13" fmla="*/ 207 h 213"/>
                <a:gd name="T14" fmla="*/ 0 w 159"/>
                <a:gd name="T15" fmla="*/ 132 h 213"/>
                <a:gd name="T16" fmla="*/ 0 w 159"/>
                <a:gd name="T17" fmla="*/ 40 h 213"/>
                <a:gd name="T18" fmla="*/ 142 w 159"/>
                <a:gd name="T19" fmla="*/ 0 h 213"/>
                <a:gd name="T20" fmla="*/ 152 w 159"/>
                <a:gd name="T21" fmla="*/ 17 h 213"/>
                <a:gd name="T22" fmla="*/ 159 w 159"/>
                <a:gd name="T23" fmla="*/ 4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9" h="213">
                  <a:moveTo>
                    <a:pt x="159" y="40"/>
                  </a:moveTo>
                  <a:cubicBezTo>
                    <a:pt x="159" y="132"/>
                    <a:pt x="159" y="132"/>
                    <a:pt x="159" y="132"/>
                  </a:cubicBezTo>
                  <a:cubicBezTo>
                    <a:pt x="159" y="164"/>
                    <a:pt x="143" y="192"/>
                    <a:pt x="116" y="205"/>
                  </a:cubicBezTo>
                  <a:cubicBezTo>
                    <a:pt x="105" y="210"/>
                    <a:pt x="93" y="213"/>
                    <a:pt x="81" y="213"/>
                  </a:cubicBezTo>
                  <a:cubicBezTo>
                    <a:pt x="80" y="213"/>
                    <a:pt x="80" y="213"/>
                    <a:pt x="80" y="213"/>
                  </a:cubicBezTo>
                  <a:cubicBezTo>
                    <a:pt x="79" y="213"/>
                    <a:pt x="77" y="213"/>
                    <a:pt x="76" y="213"/>
                  </a:cubicBezTo>
                  <a:cubicBezTo>
                    <a:pt x="66" y="213"/>
                    <a:pt x="55" y="211"/>
                    <a:pt x="46" y="207"/>
                  </a:cubicBezTo>
                  <a:cubicBezTo>
                    <a:pt x="17" y="194"/>
                    <a:pt x="0" y="165"/>
                    <a:pt x="0" y="132"/>
                  </a:cubicBezTo>
                  <a:cubicBezTo>
                    <a:pt x="0" y="40"/>
                    <a:pt x="0" y="40"/>
                    <a:pt x="0" y="40"/>
                  </a:cubicBezTo>
                  <a:cubicBezTo>
                    <a:pt x="142" y="0"/>
                    <a:pt x="142" y="0"/>
                    <a:pt x="142" y="0"/>
                  </a:cubicBezTo>
                  <a:cubicBezTo>
                    <a:pt x="152" y="17"/>
                    <a:pt x="152" y="17"/>
                    <a:pt x="152" y="17"/>
                  </a:cubicBezTo>
                  <a:lnTo>
                    <a:pt x="159" y="40"/>
                  </a:lnTo>
                  <a:close/>
                </a:path>
              </a:pathLst>
            </a:custGeom>
            <a:solidFill>
              <a:srgbClr val="BB91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07" name="Freeform 34">
              <a:extLst>
                <a:ext uri="{FF2B5EF4-FFF2-40B4-BE49-F238E27FC236}">
                  <a16:creationId xmlns:a16="http://schemas.microsoft.com/office/drawing/2014/main" id="{8C871E8D-5D53-4DFF-ADD1-10C595AB4315}"/>
                </a:ext>
              </a:extLst>
            </p:cNvPr>
            <p:cNvSpPr>
              <a:spLocks/>
            </p:cNvSpPr>
            <p:nvPr/>
          </p:nvSpPr>
          <p:spPr bwMode="auto">
            <a:xfrm>
              <a:off x="3220935" y="2880392"/>
              <a:ext cx="323704" cy="321992"/>
            </a:xfrm>
            <a:custGeom>
              <a:avLst/>
              <a:gdLst>
                <a:gd name="T0" fmla="*/ 79 w 159"/>
                <a:gd name="T1" fmla="*/ 22 h 159"/>
                <a:gd name="T2" fmla="*/ 0 w 159"/>
                <a:gd name="T3" fmla="*/ 86 h 159"/>
                <a:gd name="T4" fmla="*/ 0 w 159"/>
                <a:gd name="T5" fmla="*/ 86 h 159"/>
                <a:gd name="T6" fmla="*/ 0 w 159"/>
                <a:gd name="T7" fmla="*/ 159 h 159"/>
                <a:gd name="T8" fmla="*/ 8 w 159"/>
                <a:gd name="T9" fmla="*/ 159 h 159"/>
                <a:gd name="T10" fmla="*/ 8 w 159"/>
                <a:gd name="T11" fmla="*/ 101 h 159"/>
                <a:gd name="T12" fmla="*/ 151 w 159"/>
                <a:gd name="T13" fmla="*/ 86 h 159"/>
                <a:gd name="T14" fmla="*/ 151 w 159"/>
                <a:gd name="T15" fmla="*/ 159 h 159"/>
                <a:gd name="T16" fmla="*/ 159 w 159"/>
                <a:gd name="T17" fmla="*/ 159 h 159"/>
                <a:gd name="T18" fmla="*/ 159 w 159"/>
                <a:gd name="T19" fmla="*/ 86 h 159"/>
                <a:gd name="T20" fmla="*/ 79 w 159"/>
                <a:gd name="T21" fmla="*/ 2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9" h="159">
                  <a:moveTo>
                    <a:pt x="79" y="22"/>
                  </a:moveTo>
                  <a:cubicBezTo>
                    <a:pt x="38" y="22"/>
                    <a:pt x="1" y="44"/>
                    <a:pt x="0" y="86"/>
                  </a:cubicBezTo>
                  <a:cubicBezTo>
                    <a:pt x="0" y="86"/>
                    <a:pt x="0" y="86"/>
                    <a:pt x="0" y="86"/>
                  </a:cubicBezTo>
                  <a:cubicBezTo>
                    <a:pt x="0" y="159"/>
                    <a:pt x="0" y="159"/>
                    <a:pt x="0" y="159"/>
                  </a:cubicBezTo>
                  <a:cubicBezTo>
                    <a:pt x="8" y="159"/>
                    <a:pt x="8" y="159"/>
                    <a:pt x="8" y="159"/>
                  </a:cubicBezTo>
                  <a:cubicBezTo>
                    <a:pt x="8" y="101"/>
                    <a:pt x="8" y="101"/>
                    <a:pt x="8" y="101"/>
                  </a:cubicBezTo>
                  <a:cubicBezTo>
                    <a:pt x="52" y="117"/>
                    <a:pt x="151" y="0"/>
                    <a:pt x="151" y="86"/>
                  </a:cubicBezTo>
                  <a:cubicBezTo>
                    <a:pt x="151" y="159"/>
                    <a:pt x="151" y="159"/>
                    <a:pt x="151" y="159"/>
                  </a:cubicBezTo>
                  <a:cubicBezTo>
                    <a:pt x="159" y="159"/>
                    <a:pt x="159" y="159"/>
                    <a:pt x="159" y="159"/>
                  </a:cubicBezTo>
                  <a:cubicBezTo>
                    <a:pt x="159" y="86"/>
                    <a:pt x="159" y="86"/>
                    <a:pt x="159" y="86"/>
                  </a:cubicBezTo>
                  <a:cubicBezTo>
                    <a:pt x="159" y="38"/>
                    <a:pt x="121" y="22"/>
                    <a:pt x="79" y="2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08" name="Freeform 35">
              <a:extLst>
                <a:ext uri="{FF2B5EF4-FFF2-40B4-BE49-F238E27FC236}">
                  <a16:creationId xmlns:a16="http://schemas.microsoft.com/office/drawing/2014/main" id="{EA86F8D1-2F02-42ED-A659-2D1C959F9A42}"/>
                </a:ext>
              </a:extLst>
            </p:cNvPr>
            <p:cNvSpPr>
              <a:spLocks noEditPoints="1"/>
            </p:cNvSpPr>
            <p:nvPr/>
          </p:nvSpPr>
          <p:spPr bwMode="auto">
            <a:xfrm>
              <a:off x="3220935" y="3142439"/>
              <a:ext cx="323704" cy="274036"/>
            </a:xfrm>
            <a:custGeom>
              <a:avLst/>
              <a:gdLst>
                <a:gd name="T0" fmla="*/ 153 w 159"/>
                <a:gd name="T1" fmla="*/ 0 h 135"/>
                <a:gd name="T2" fmla="*/ 153 w 159"/>
                <a:gd name="T3" fmla="*/ 5 h 135"/>
                <a:gd name="T4" fmla="*/ 125 w 159"/>
                <a:gd name="T5" fmla="*/ 69 h 135"/>
                <a:gd name="T6" fmla="*/ 125 w 159"/>
                <a:gd name="T7" fmla="*/ 69 h 135"/>
                <a:gd name="T8" fmla="*/ 80 w 159"/>
                <a:gd name="T9" fmla="*/ 48 h 135"/>
                <a:gd name="T10" fmla="*/ 34 w 159"/>
                <a:gd name="T11" fmla="*/ 70 h 135"/>
                <a:gd name="T12" fmla="*/ 34 w 159"/>
                <a:gd name="T13" fmla="*/ 70 h 135"/>
                <a:gd name="T14" fmla="*/ 5 w 159"/>
                <a:gd name="T15" fmla="*/ 5 h 135"/>
                <a:gd name="T16" fmla="*/ 5 w 159"/>
                <a:gd name="T17" fmla="*/ 0 h 135"/>
                <a:gd name="T18" fmla="*/ 0 w 159"/>
                <a:gd name="T19" fmla="*/ 1 h 135"/>
                <a:gd name="T20" fmla="*/ 0 w 159"/>
                <a:gd name="T21" fmla="*/ 53 h 135"/>
                <a:gd name="T22" fmla="*/ 76 w 159"/>
                <a:gd name="T23" fmla="*/ 135 h 135"/>
                <a:gd name="T24" fmla="*/ 80 w 159"/>
                <a:gd name="T25" fmla="*/ 135 h 135"/>
                <a:gd name="T26" fmla="*/ 81 w 159"/>
                <a:gd name="T27" fmla="*/ 135 h 135"/>
                <a:gd name="T28" fmla="*/ 159 w 159"/>
                <a:gd name="T29" fmla="*/ 53 h 135"/>
                <a:gd name="T30" fmla="*/ 159 w 159"/>
                <a:gd name="T31" fmla="*/ 1 h 135"/>
                <a:gd name="T32" fmla="*/ 153 w 159"/>
                <a:gd name="T33" fmla="*/ 0 h 135"/>
                <a:gd name="T34" fmla="*/ 79 w 159"/>
                <a:gd name="T35" fmla="*/ 93 h 135"/>
                <a:gd name="T36" fmla="*/ 47 w 159"/>
                <a:gd name="T37" fmla="*/ 82 h 135"/>
                <a:gd name="T38" fmla="*/ 79 w 159"/>
                <a:gd name="T39" fmla="*/ 59 h 135"/>
                <a:gd name="T40" fmla="*/ 112 w 159"/>
                <a:gd name="T41" fmla="*/ 82 h 135"/>
                <a:gd name="T42" fmla="*/ 79 w 159"/>
                <a:gd name="T43" fmla="*/ 93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35">
                  <a:moveTo>
                    <a:pt x="153" y="0"/>
                  </a:moveTo>
                  <a:cubicBezTo>
                    <a:pt x="153" y="5"/>
                    <a:pt x="153" y="5"/>
                    <a:pt x="153" y="5"/>
                  </a:cubicBezTo>
                  <a:cubicBezTo>
                    <a:pt x="153" y="31"/>
                    <a:pt x="145" y="55"/>
                    <a:pt x="125" y="69"/>
                  </a:cubicBezTo>
                  <a:cubicBezTo>
                    <a:pt x="125" y="69"/>
                    <a:pt x="125" y="69"/>
                    <a:pt x="125" y="69"/>
                  </a:cubicBezTo>
                  <a:cubicBezTo>
                    <a:pt x="115" y="58"/>
                    <a:pt x="99" y="48"/>
                    <a:pt x="80" y="48"/>
                  </a:cubicBezTo>
                  <a:cubicBezTo>
                    <a:pt x="61" y="48"/>
                    <a:pt x="45" y="58"/>
                    <a:pt x="34" y="70"/>
                  </a:cubicBezTo>
                  <a:cubicBezTo>
                    <a:pt x="34" y="70"/>
                    <a:pt x="34" y="70"/>
                    <a:pt x="34" y="70"/>
                  </a:cubicBezTo>
                  <a:cubicBezTo>
                    <a:pt x="14" y="56"/>
                    <a:pt x="5" y="31"/>
                    <a:pt x="5" y="5"/>
                  </a:cubicBezTo>
                  <a:cubicBezTo>
                    <a:pt x="5" y="0"/>
                    <a:pt x="5" y="0"/>
                    <a:pt x="5" y="0"/>
                  </a:cubicBezTo>
                  <a:cubicBezTo>
                    <a:pt x="0" y="1"/>
                    <a:pt x="0" y="1"/>
                    <a:pt x="0" y="1"/>
                  </a:cubicBezTo>
                  <a:cubicBezTo>
                    <a:pt x="0" y="53"/>
                    <a:pt x="0" y="53"/>
                    <a:pt x="0" y="53"/>
                  </a:cubicBezTo>
                  <a:cubicBezTo>
                    <a:pt x="0" y="97"/>
                    <a:pt x="32" y="133"/>
                    <a:pt x="76" y="135"/>
                  </a:cubicBezTo>
                  <a:cubicBezTo>
                    <a:pt x="77" y="135"/>
                    <a:pt x="79" y="135"/>
                    <a:pt x="80" y="135"/>
                  </a:cubicBezTo>
                  <a:cubicBezTo>
                    <a:pt x="80" y="135"/>
                    <a:pt x="81" y="135"/>
                    <a:pt x="81" y="135"/>
                  </a:cubicBezTo>
                  <a:cubicBezTo>
                    <a:pt x="126" y="134"/>
                    <a:pt x="159" y="98"/>
                    <a:pt x="159" y="53"/>
                  </a:cubicBezTo>
                  <a:cubicBezTo>
                    <a:pt x="159" y="1"/>
                    <a:pt x="159" y="1"/>
                    <a:pt x="159" y="1"/>
                  </a:cubicBezTo>
                  <a:lnTo>
                    <a:pt x="153" y="0"/>
                  </a:lnTo>
                  <a:close/>
                  <a:moveTo>
                    <a:pt x="79" y="93"/>
                  </a:moveTo>
                  <a:cubicBezTo>
                    <a:pt x="66" y="93"/>
                    <a:pt x="54" y="89"/>
                    <a:pt x="47" y="82"/>
                  </a:cubicBezTo>
                  <a:cubicBezTo>
                    <a:pt x="54" y="70"/>
                    <a:pt x="66" y="59"/>
                    <a:pt x="79" y="59"/>
                  </a:cubicBezTo>
                  <a:cubicBezTo>
                    <a:pt x="93" y="59"/>
                    <a:pt x="105" y="70"/>
                    <a:pt x="112" y="82"/>
                  </a:cubicBezTo>
                  <a:cubicBezTo>
                    <a:pt x="105" y="89"/>
                    <a:pt x="93" y="93"/>
                    <a:pt x="79" y="93"/>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09" name="Freeform 39">
              <a:extLst>
                <a:ext uri="{FF2B5EF4-FFF2-40B4-BE49-F238E27FC236}">
                  <a16:creationId xmlns:a16="http://schemas.microsoft.com/office/drawing/2014/main" id="{B8CE6F73-2F94-4042-827D-F0DFAA3D2D75}"/>
                </a:ext>
              </a:extLst>
            </p:cNvPr>
            <p:cNvSpPr>
              <a:spLocks/>
            </p:cNvSpPr>
            <p:nvPr/>
          </p:nvSpPr>
          <p:spPr bwMode="auto">
            <a:xfrm>
              <a:off x="3339113" y="3120173"/>
              <a:ext cx="42818" cy="94200"/>
            </a:xfrm>
            <a:custGeom>
              <a:avLst/>
              <a:gdLst>
                <a:gd name="T0" fmla="*/ 0 w 21"/>
                <a:gd name="T1" fmla="*/ 47 h 47"/>
                <a:gd name="T2" fmla="*/ 21 w 21"/>
                <a:gd name="T3" fmla="*/ 47 h 47"/>
                <a:gd name="T4" fmla="*/ 21 w 21"/>
                <a:gd name="T5" fmla="*/ 0 h 47"/>
                <a:gd name="T6" fmla="*/ 14 w 21"/>
                <a:gd name="T7" fmla="*/ 8 h 47"/>
                <a:gd name="T8" fmla="*/ 3 w 21"/>
                <a:gd name="T9" fmla="*/ 40 h 47"/>
                <a:gd name="T10" fmla="*/ 0 w 21"/>
                <a:gd name="T11" fmla="*/ 47 h 47"/>
              </a:gdLst>
              <a:ahLst/>
              <a:cxnLst>
                <a:cxn ang="0">
                  <a:pos x="T0" y="T1"/>
                </a:cxn>
                <a:cxn ang="0">
                  <a:pos x="T2" y="T3"/>
                </a:cxn>
                <a:cxn ang="0">
                  <a:pos x="T4" y="T5"/>
                </a:cxn>
                <a:cxn ang="0">
                  <a:pos x="T6" y="T7"/>
                </a:cxn>
                <a:cxn ang="0">
                  <a:pos x="T8" y="T9"/>
                </a:cxn>
                <a:cxn ang="0">
                  <a:pos x="T10" y="T11"/>
                </a:cxn>
              </a:cxnLst>
              <a:rect l="0" t="0" r="r" b="b"/>
              <a:pathLst>
                <a:path w="21" h="47">
                  <a:moveTo>
                    <a:pt x="0" y="47"/>
                  </a:moveTo>
                  <a:cubicBezTo>
                    <a:pt x="21" y="47"/>
                    <a:pt x="21" y="47"/>
                    <a:pt x="21" y="47"/>
                  </a:cubicBezTo>
                  <a:cubicBezTo>
                    <a:pt x="21" y="0"/>
                    <a:pt x="21" y="0"/>
                    <a:pt x="21" y="0"/>
                  </a:cubicBezTo>
                  <a:cubicBezTo>
                    <a:pt x="19" y="0"/>
                    <a:pt x="14" y="0"/>
                    <a:pt x="14" y="8"/>
                  </a:cubicBezTo>
                  <a:cubicBezTo>
                    <a:pt x="14" y="20"/>
                    <a:pt x="8" y="34"/>
                    <a:pt x="3" y="40"/>
                  </a:cubicBezTo>
                  <a:cubicBezTo>
                    <a:pt x="0" y="42"/>
                    <a:pt x="0" y="47"/>
                    <a:pt x="0" y="47"/>
                  </a:cubicBezTo>
                  <a:close/>
                </a:path>
              </a:pathLst>
            </a:custGeom>
            <a:solidFill>
              <a:srgbClr val="BB91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10" name="Freeform 41">
              <a:extLst>
                <a:ext uri="{FF2B5EF4-FFF2-40B4-BE49-F238E27FC236}">
                  <a16:creationId xmlns:a16="http://schemas.microsoft.com/office/drawing/2014/main" id="{D55D4A87-2705-471A-9B4E-B32288FAAB0C}"/>
                </a:ext>
              </a:extLst>
            </p:cNvPr>
            <p:cNvSpPr>
              <a:spLocks/>
            </p:cNvSpPr>
            <p:nvPr/>
          </p:nvSpPr>
          <p:spPr bwMode="auto">
            <a:xfrm>
              <a:off x="3727900" y="3486696"/>
              <a:ext cx="196963" cy="661111"/>
            </a:xfrm>
            <a:custGeom>
              <a:avLst/>
              <a:gdLst>
                <a:gd name="T0" fmla="*/ 5 w 96"/>
                <a:gd name="T1" fmla="*/ 279 h 326"/>
                <a:gd name="T2" fmla="*/ 5 w 96"/>
                <a:gd name="T3" fmla="*/ 276 h 326"/>
                <a:gd name="T4" fmla="*/ 8 w 96"/>
                <a:gd name="T5" fmla="*/ 268 h 326"/>
                <a:gd name="T6" fmla="*/ 10 w 96"/>
                <a:gd name="T7" fmla="*/ 258 h 326"/>
                <a:gd name="T8" fmla="*/ 13 w 96"/>
                <a:gd name="T9" fmla="*/ 243 h 326"/>
                <a:gd name="T10" fmla="*/ 24 w 96"/>
                <a:gd name="T11" fmla="*/ 156 h 326"/>
                <a:gd name="T12" fmla="*/ 35 w 96"/>
                <a:gd name="T13" fmla="*/ 66 h 326"/>
                <a:gd name="T14" fmla="*/ 37 w 96"/>
                <a:gd name="T15" fmla="*/ 49 h 326"/>
                <a:gd name="T16" fmla="*/ 39 w 96"/>
                <a:gd name="T17" fmla="*/ 36 h 326"/>
                <a:gd name="T18" fmla="*/ 41 w 96"/>
                <a:gd name="T19" fmla="*/ 25 h 326"/>
                <a:gd name="T20" fmla="*/ 72 w 96"/>
                <a:gd name="T21" fmla="*/ 3 h 326"/>
                <a:gd name="T22" fmla="*/ 95 w 96"/>
                <a:gd name="T23" fmla="*/ 32 h 326"/>
                <a:gd name="T24" fmla="*/ 94 w 96"/>
                <a:gd name="T25" fmla="*/ 33 h 326"/>
                <a:gd name="T26" fmla="*/ 93 w 96"/>
                <a:gd name="T27" fmla="*/ 44 h 326"/>
                <a:gd name="T28" fmla="*/ 92 w 96"/>
                <a:gd name="T29" fmla="*/ 56 h 326"/>
                <a:gd name="T30" fmla="*/ 90 w 96"/>
                <a:gd name="T31" fmla="*/ 72 h 326"/>
                <a:gd name="T32" fmla="*/ 85 w 96"/>
                <a:gd name="T33" fmla="*/ 161 h 326"/>
                <a:gd name="T34" fmla="*/ 78 w 96"/>
                <a:gd name="T35" fmla="*/ 252 h 326"/>
                <a:gd name="T36" fmla="*/ 75 w 96"/>
                <a:gd name="T37" fmla="*/ 270 h 326"/>
                <a:gd name="T38" fmla="*/ 73 w 96"/>
                <a:gd name="T39" fmla="*/ 285 h 326"/>
                <a:gd name="T40" fmla="*/ 71 w 96"/>
                <a:gd name="T41" fmla="*/ 293 h 326"/>
                <a:gd name="T42" fmla="*/ 70 w 96"/>
                <a:gd name="T43" fmla="*/ 296 h 326"/>
                <a:gd name="T44" fmla="*/ 29 w 96"/>
                <a:gd name="T45" fmla="*/ 321 h 326"/>
                <a:gd name="T46" fmla="*/ 4 w 96"/>
                <a:gd name="T47" fmla="*/ 281 h 326"/>
                <a:gd name="T48" fmla="*/ 5 w 96"/>
                <a:gd name="T49" fmla="*/ 279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326">
                  <a:moveTo>
                    <a:pt x="5" y="279"/>
                  </a:moveTo>
                  <a:cubicBezTo>
                    <a:pt x="5" y="279"/>
                    <a:pt x="5" y="278"/>
                    <a:pt x="5" y="276"/>
                  </a:cubicBezTo>
                  <a:cubicBezTo>
                    <a:pt x="6" y="274"/>
                    <a:pt x="7" y="271"/>
                    <a:pt x="8" y="268"/>
                  </a:cubicBezTo>
                  <a:cubicBezTo>
                    <a:pt x="8" y="265"/>
                    <a:pt x="9" y="262"/>
                    <a:pt x="10" y="258"/>
                  </a:cubicBezTo>
                  <a:cubicBezTo>
                    <a:pt x="11" y="254"/>
                    <a:pt x="12" y="249"/>
                    <a:pt x="13" y="243"/>
                  </a:cubicBezTo>
                  <a:cubicBezTo>
                    <a:pt x="17" y="220"/>
                    <a:pt x="20" y="188"/>
                    <a:pt x="24" y="156"/>
                  </a:cubicBezTo>
                  <a:cubicBezTo>
                    <a:pt x="28" y="123"/>
                    <a:pt x="31" y="91"/>
                    <a:pt x="35" y="66"/>
                  </a:cubicBezTo>
                  <a:cubicBezTo>
                    <a:pt x="36" y="60"/>
                    <a:pt x="36" y="54"/>
                    <a:pt x="37" y="49"/>
                  </a:cubicBezTo>
                  <a:cubicBezTo>
                    <a:pt x="38" y="44"/>
                    <a:pt x="39" y="40"/>
                    <a:pt x="39" y="36"/>
                  </a:cubicBezTo>
                  <a:cubicBezTo>
                    <a:pt x="41" y="29"/>
                    <a:pt x="41" y="25"/>
                    <a:pt x="41" y="25"/>
                  </a:cubicBezTo>
                  <a:cubicBezTo>
                    <a:pt x="44" y="10"/>
                    <a:pt x="58" y="0"/>
                    <a:pt x="72" y="3"/>
                  </a:cubicBezTo>
                  <a:cubicBezTo>
                    <a:pt x="87" y="5"/>
                    <a:pt x="96" y="18"/>
                    <a:pt x="95" y="32"/>
                  </a:cubicBezTo>
                  <a:cubicBezTo>
                    <a:pt x="94" y="33"/>
                    <a:pt x="94" y="33"/>
                    <a:pt x="94" y="33"/>
                  </a:cubicBezTo>
                  <a:cubicBezTo>
                    <a:pt x="94" y="33"/>
                    <a:pt x="94" y="37"/>
                    <a:pt x="93" y="44"/>
                  </a:cubicBezTo>
                  <a:cubicBezTo>
                    <a:pt x="93" y="47"/>
                    <a:pt x="92" y="51"/>
                    <a:pt x="92" y="56"/>
                  </a:cubicBezTo>
                  <a:cubicBezTo>
                    <a:pt x="91" y="61"/>
                    <a:pt x="91" y="66"/>
                    <a:pt x="90" y="72"/>
                  </a:cubicBezTo>
                  <a:cubicBezTo>
                    <a:pt x="88" y="96"/>
                    <a:pt x="87" y="128"/>
                    <a:pt x="85" y="161"/>
                  </a:cubicBezTo>
                  <a:cubicBezTo>
                    <a:pt x="83" y="194"/>
                    <a:pt x="81" y="227"/>
                    <a:pt x="78" y="252"/>
                  </a:cubicBezTo>
                  <a:cubicBezTo>
                    <a:pt x="77" y="258"/>
                    <a:pt x="76" y="265"/>
                    <a:pt x="75" y="270"/>
                  </a:cubicBezTo>
                  <a:cubicBezTo>
                    <a:pt x="75" y="275"/>
                    <a:pt x="74" y="281"/>
                    <a:pt x="73" y="285"/>
                  </a:cubicBezTo>
                  <a:cubicBezTo>
                    <a:pt x="72" y="289"/>
                    <a:pt x="71" y="291"/>
                    <a:pt x="71" y="293"/>
                  </a:cubicBezTo>
                  <a:cubicBezTo>
                    <a:pt x="70" y="295"/>
                    <a:pt x="70" y="296"/>
                    <a:pt x="70" y="296"/>
                  </a:cubicBezTo>
                  <a:cubicBezTo>
                    <a:pt x="66" y="314"/>
                    <a:pt x="48" y="326"/>
                    <a:pt x="29" y="321"/>
                  </a:cubicBezTo>
                  <a:cubicBezTo>
                    <a:pt x="11" y="317"/>
                    <a:pt x="0" y="299"/>
                    <a:pt x="4" y="281"/>
                  </a:cubicBezTo>
                  <a:cubicBezTo>
                    <a:pt x="4" y="280"/>
                    <a:pt x="4" y="280"/>
                    <a:pt x="5" y="279"/>
                  </a:cubicBezTo>
                  <a:close/>
                </a:path>
              </a:pathLst>
            </a:custGeom>
            <a:solidFill>
              <a:srgbClr val="BB91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11" name="Freeform 42">
              <a:extLst>
                <a:ext uri="{FF2B5EF4-FFF2-40B4-BE49-F238E27FC236}">
                  <a16:creationId xmlns:a16="http://schemas.microsoft.com/office/drawing/2014/main" id="{CC6D1E8D-45D7-4301-9BC2-FCA498DEB5CC}"/>
                </a:ext>
              </a:extLst>
            </p:cNvPr>
            <p:cNvSpPr>
              <a:spLocks/>
            </p:cNvSpPr>
            <p:nvPr/>
          </p:nvSpPr>
          <p:spPr bwMode="auto">
            <a:xfrm>
              <a:off x="3895747" y="3508961"/>
              <a:ext cx="51382" cy="17127"/>
            </a:xfrm>
            <a:custGeom>
              <a:avLst/>
              <a:gdLst>
                <a:gd name="T0" fmla="*/ 23 w 25"/>
                <a:gd name="T1" fmla="*/ 7 h 8"/>
                <a:gd name="T2" fmla="*/ 2 w 25"/>
                <a:gd name="T3" fmla="*/ 4 h 8"/>
                <a:gd name="T4" fmla="*/ 0 w 25"/>
                <a:gd name="T5" fmla="*/ 2 h 8"/>
                <a:gd name="T6" fmla="*/ 0 w 25"/>
                <a:gd name="T7" fmla="*/ 2 h 8"/>
                <a:gd name="T8" fmla="*/ 2 w 25"/>
                <a:gd name="T9" fmla="*/ 0 h 8"/>
                <a:gd name="T10" fmla="*/ 24 w 25"/>
                <a:gd name="T11" fmla="*/ 3 h 8"/>
                <a:gd name="T12" fmla="*/ 25 w 25"/>
                <a:gd name="T13" fmla="*/ 6 h 8"/>
                <a:gd name="T14" fmla="*/ 25 w 25"/>
                <a:gd name="T15" fmla="*/ 6 h 8"/>
                <a:gd name="T16" fmla="*/ 23 w 25"/>
                <a:gd name="T17"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8">
                  <a:moveTo>
                    <a:pt x="23" y="7"/>
                  </a:moveTo>
                  <a:cubicBezTo>
                    <a:pt x="2" y="4"/>
                    <a:pt x="2" y="4"/>
                    <a:pt x="2" y="4"/>
                  </a:cubicBezTo>
                  <a:cubicBezTo>
                    <a:pt x="1" y="4"/>
                    <a:pt x="0" y="3"/>
                    <a:pt x="0" y="2"/>
                  </a:cubicBezTo>
                  <a:cubicBezTo>
                    <a:pt x="0" y="2"/>
                    <a:pt x="0" y="2"/>
                    <a:pt x="0" y="2"/>
                  </a:cubicBezTo>
                  <a:cubicBezTo>
                    <a:pt x="0" y="1"/>
                    <a:pt x="1" y="0"/>
                    <a:pt x="2" y="0"/>
                  </a:cubicBezTo>
                  <a:cubicBezTo>
                    <a:pt x="24" y="3"/>
                    <a:pt x="24" y="3"/>
                    <a:pt x="24" y="3"/>
                  </a:cubicBezTo>
                  <a:cubicBezTo>
                    <a:pt x="25" y="3"/>
                    <a:pt x="25" y="5"/>
                    <a:pt x="25" y="6"/>
                  </a:cubicBezTo>
                  <a:cubicBezTo>
                    <a:pt x="25" y="6"/>
                    <a:pt x="25" y="6"/>
                    <a:pt x="25" y="6"/>
                  </a:cubicBezTo>
                  <a:cubicBezTo>
                    <a:pt x="25" y="7"/>
                    <a:pt x="24" y="8"/>
                    <a:pt x="23" y="7"/>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12" name="Freeform 43">
              <a:extLst>
                <a:ext uri="{FF2B5EF4-FFF2-40B4-BE49-F238E27FC236}">
                  <a16:creationId xmlns:a16="http://schemas.microsoft.com/office/drawing/2014/main" id="{B558F6BB-3431-46D8-8B5F-ABD068BAC6EE}"/>
                </a:ext>
              </a:extLst>
            </p:cNvPr>
            <p:cNvSpPr>
              <a:spLocks/>
            </p:cNvSpPr>
            <p:nvPr/>
          </p:nvSpPr>
          <p:spPr bwMode="auto">
            <a:xfrm>
              <a:off x="3870056" y="3527801"/>
              <a:ext cx="32542" cy="8564"/>
            </a:xfrm>
            <a:custGeom>
              <a:avLst/>
              <a:gdLst>
                <a:gd name="T0" fmla="*/ 15 w 16"/>
                <a:gd name="T1" fmla="*/ 4 h 4"/>
                <a:gd name="T2" fmla="*/ 2 w 16"/>
                <a:gd name="T3" fmla="*/ 3 h 4"/>
                <a:gd name="T4" fmla="*/ 0 w 16"/>
                <a:gd name="T5" fmla="*/ 2 h 4"/>
                <a:gd name="T6" fmla="*/ 0 w 16"/>
                <a:gd name="T7" fmla="*/ 2 h 4"/>
                <a:gd name="T8" fmla="*/ 2 w 16"/>
                <a:gd name="T9" fmla="*/ 0 h 4"/>
                <a:gd name="T10" fmla="*/ 15 w 16"/>
                <a:gd name="T11" fmla="*/ 0 h 4"/>
                <a:gd name="T12" fmla="*/ 16 w 16"/>
                <a:gd name="T13" fmla="*/ 2 h 4"/>
                <a:gd name="T14" fmla="*/ 16 w 16"/>
                <a:gd name="T15" fmla="*/ 2 h 4"/>
                <a:gd name="T16" fmla="*/ 15 w 16"/>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
                  <a:moveTo>
                    <a:pt x="15" y="4"/>
                  </a:moveTo>
                  <a:cubicBezTo>
                    <a:pt x="2" y="3"/>
                    <a:pt x="2" y="3"/>
                    <a:pt x="2" y="3"/>
                  </a:cubicBezTo>
                  <a:cubicBezTo>
                    <a:pt x="1" y="3"/>
                    <a:pt x="0" y="3"/>
                    <a:pt x="0" y="2"/>
                  </a:cubicBezTo>
                  <a:cubicBezTo>
                    <a:pt x="0" y="2"/>
                    <a:pt x="0" y="2"/>
                    <a:pt x="0" y="2"/>
                  </a:cubicBezTo>
                  <a:cubicBezTo>
                    <a:pt x="0" y="1"/>
                    <a:pt x="1" y="0"/>
                    <a:pt x="2" y="0"/>
                  </a:cubicBezTo>
                  <a:cubicBezTo>
                    <a:pt x="15" y="0"/>
                    <a:pt x="15" y="0"/>
                    <a:pt x="15" y="0"/>
                  </a:cubicBezTo>
                  <a:cubicBezTo>
                    <a:pt x="16" y="0"/>
                    <a:pt x="16" y="1"/>
                    <a:pt x="16" y="2"/>
                  </a:cubicBezTo>
                  <a:cubicBezTo>
                    <a:pt x="16" y="2"/>
                    <a:pt x="16" y="2"/>
                    <a:pt x="16" y="2"/>
                  </a:cubicBezTo>
                  <a:cubicBezTo>
                    <a:pt x="16" y="3"/>
                    <a:pt x="16" y="4"/>
                    <a:pt x="15" y="4"/>
                  </a:cubicBezTo>
                  <a:close/>
                </a:path>
              </a:pathLst>
            </a:custGeom>
            <a:solidFill>
              <a:srgbClr val="1724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13" name="Freeform 44">
              <a:extLst>
                <a:ext uri="{FF2B5EF4-FFF2-40B4-BE49-F238E27FC236}">
                  <a16:creationId xmlns:a16="http://schemas.microsoft.com/office/drawing/2014/main" id="{F9A00268-32EC-4001-AEA9-A8581D4E437E}"/>
                </a:ext>
              </a:extLst>
            </p:cNvPr>
            <p:cNvSpPr>
              <a:spLocks noEditPoints="1"/>
            </p:cNvSpPr>
            <p:nvPr/>
          </p:nvSpPr>
          <p:spPr bwMode="auto">
            <a:xfrm>
              <a:off x="3931714" y="3394209"/>
              <a:ext cx="18840" cy="142156"/>
            </a:xfrm>
            <a:custGeom>
              <a:avLst/>
              <a:gdLst>
                <a:gd name="T0" fmla="*/ 0 w 9"/>
                <a:gd name="T1" fmla="*/ 0 h 70"/>
                <a:gd name="T2" fmla="*/ 0 w 9"/>
                <a:gd name="T3" fmla="*/ 17 h 70"/>
                <a:gd name="T4" fmla="*/ 9 w 9"/>
                <a:gd name="T5" fmla="*/ 9 h 70"/>
                <a:gd name="T6" fmla="*/ 0 w 9"/>
                <a:gd name="T7" fmla="*/ 0 h 70"/>
                <a:gd name="T8" fmla="*/ 0 w 9"/>
                <a:gd name="T9" fmla="*/ 17 h 70"/>
                <a:gd name="T10" fmla="*/ 0 w 9"/>
                <a:gd name="T11" fmla="*/ 35 h 70"/>
                <a:gd name="T12" fmla="*/ 9 w 9"/>
                <a:gd name="T13" fmla="*/ 26 h 70"/>
                <a:gd name="T14" fmla="*/ 0 w 9"/>
                <a:gd name="T15" fmla="*/ 17 h 70"/>
                <a:gd name="T16" fmla="*/ 0 w 9"/>
                <a:gd name="T17" fmla="*/ 35 h 70"/>
                <a:gd name="T18" fmla="*/ 0 w 9"/>
                <a:gd name="T19" fmla="*/ 52 h 70"/>
                <a:gd name="T20" fmla="*/ 9 w 9"/>
                <a:gd name="T21" fmla="*/ 44 h 70"/>
                <a:gd name="T22" fmla="*/ 0 w 9"/>
                <a:gd name="T23" fmla="*/ 35 h 70"/>
                <a:gd name="T24" fmla="*/ 0 w 9"/>
                <a:gd name="T25" fmla="*/ 52 h 70"/>
                <a:gd name="T26" fmla="*/ 0 w 9"/>
                <a:gd name="T27" fmla="*/ 70 h 70"/>
                <a:gd name="T28" fmla="*/ 9 w 9"/>
                <a:gd name="T29" fmla="*/ 61 h 70"/>
                <a:gd name="T30" fmla="*/ 0 w 9"/>
                <a:gd name="T31" fmla="*/ 5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70">
                  <a:moveTo>
                    <a:pt x="0" y="0"/>
                  </a:moveTo>
                  <a:cubicBezTo>
                    <a:pt x="0" y="17"/>
                    <a:pt x="0" y="17"/>
                    <a:pt x="0" y="17"/>
                  </a:cubicBezTo>
                  <a:cubicBezTo>
                    <a:pt x="5" y="17"/>
                    <a:pt x="9" y="13"/>
                    <a:pt x="9" y="9"/>
                  </a:cubicBezTo>
                  <a:cubicBezTo>
                    <a:pt x="9" y="4"/>
                    <a:pt x="5" y="0"/>
                    <a:pt x="0" y="0"/>
                  </a:cubicBezTo>
                  <a:close/>
                  <a:moveTo>
                    <a:pt x="0" y="17"/>
                  </a:moveTo>
                  <a:cubicBezTo>
                    <a:pt x="0" y="35"/>
                    <a:pt x="0" y="35"/>
                    <a:pt x="0" y="35"/>
                  </a:cubicBezTo>
                  <a:cubicBezTo>
                    <a:pt x="5" y="35"/>
                    <a:pt x="9" y="31"/>
                    <a:pt x="9" y="26"/>
                  </a:cubicBezTo>
                  <a:cubicBezTo>
                    <a:pt x="9" y="21"/>
                    <a:pt x="5" y="17"/>
                    <a:pt x="0" y="17"/>
                  </a:cubicBezTo>
                  <a:close/>
                  <a:moveTo>
                    <a:pt x="0" y="35"/>
                  </a:moveTo>
                  <a:cubicBezTo>
                    <a:pt x="0" y="52"/>
                    <a:pt x="0" y="52"/>
                    <a:pt x="0" y="52"/>
                  </a:cubicBezTo>
                  <a:cubicBezTo>
                    <a:pt x="5" y="52"/>
                    <a:pt x="9" y="48"/>
                    <a:pt x="9" y="44"/>
                  </a:cubicBezTo>
                  <a:cubicBezTo>
                    <a:pt x="9" y="39"/>
                    <a:pt x="5" y="35"/>
                    <a:pt x="0" y="35"/>
                  </a:cubicBezTo>
                  <a:close/>
                  <a:moveTo>
                    <a:pt x="0" y="52"/>
                  </a:moveTo>
                  <a:cubicBezTo>
                    <a:pt x="0" y="70"/>
                    <a:pt x="0" y="70"/>
                    <a:pt x="0" y="70"/>
                  </a:cubicBezTo>
                  <a:cubicBezTo>
                    <a:pt x="5" y="70"/>
                    <a:pt x="9" y="66"/>
                    <a:pt x="9" y="61"/>
                  </a:cubicBezTo>
                  <a:cubicBezTo>
                    <a:pt x="9" y="56"/>
                    <a:pt x="5" y="52"/>
                    <a:pt x="0" y="52"/>
                  </a:cubicBezTo>
                  <a:close/>
                </a:path>
              </a:pathLst>
            </a:custGeom>
            <a:solidFill>
              <a:srgbClr val="BB91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14" name="Freeform 45">
              <a:extLst>
                <a:ext uri="{FF2B5EF4-FFF2-40B4-BE49-F238E27FC236}">
                  <a16:creationId xmlns:a16="http://schemas.microsoft.com/office/drawing/2014/main" id="{744887B7-33E6-498D-BF7D-6052BAEAF020}"/>
                </a:ext>
              </a:extLst>
            </p:cNvPr>
            <p:cNvSpPr>
              <a:spLocks/>
            </p:cNvSpPr>
            <p:nvPr/>
          </p:nvSpPr>
          <p:spPr bwMode="auto">
            <a:xfrm>
              <a:off x="3791271" y="3409623"/>
              <a:ext cx="107901" cy="155858"/>
            </a:xfrm>
            <a:custGeom>
              <a:avLst/>
              <a:gdLst>
                <a:gd name="T0" fmla="*/ 16 w 53"/>
                <a:gd name="T1" fmla="*/ 67 h 77"/>
                <a:gd name="T2" fmla="*/ 14 w 53"/>
                <a:gd name="T3" fmla="*/ 65 h 77"/>
                <a:gd name="T4" fmla="*/ 12 w 53"/>
                <a:gd name="T5" fmla="*/ 11 h 77"/>
                <a:gd name="T6" fmla="*/ 5 w 53"/>
                <a:gd name="T7" fmla="*/ 0 h 77"/>
                <a:gd name="T8" fmla="*/ 2 w 53"/>
                <a:gd name="T9" fmla="*/ 3 h 77"/>
                <a:gd name="T10" fmla="*/ 0 w 53"/>
                <a:gd name="T11" fmla="*/ 61 h 77"/>
                <a:gd name="T12" fmla="*/ 0 w 53"/>
                <a:gd name="T13" fmla="*/ 61 h 77"/>
                <a:gd name="T14" fmla="*/ 0 w 53"/>
                <a:gd name="T15" fmla="*/ 62 h 77"/>
                <a:gd name="T16" fmla="*/ 0 w 53"/>
                <a:gd name="T17" fmla="*/ 62 h 77"/>
                <a:gd name="T18" fmla="*/ 5 w 53"/>
                <a:gd name="T19" fmla="*/ 74 h 77"/>
                <a:gd name="T20" fmla="*/ 8 w 53"/>
                <a:gd name="T21" fmla="*/ 76 h 77"/>
                <a:gd name="T22" fmla="*/ 50 w 53"/>
                <a:gd name="T23" fmla="*/ 77 h 77"/>
                <a:gd name="T24" fmla="*/ 52 w 53"/>
                <a:gd name="T25" fmla="*/ 75 h 77"/>
                <a:gd name="T26" fmla="*/ 52 w 53"/>
                <a:gd name="T27" fmla="*/ 75 h 77"/>
                <a:gd name="T28" fmla="*/ 50 w 53"/>
                <a:gd name="T29" fmla="*/ 69 h 77"/>
                <a:gd name="T30" fmla="*/ 16 w 53"/>
                <a:gd name="T31" fmla="*/ 6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77">
                  <a:moveTo>
                    <a:pt x="16" y="67"/>
                  </a:moveTo>
                  <a:cubicBezTo>
                    <a:pt x="14" y="67"/>
                    <a:pt x="14" y="65"/>
                    <a:pt x="14" y="65"/>
                  </a:cubicBezTo>
                  <a:cubicBezTo>
                    <a:pt x="16" y="7"/>
                    <a:pt x="12" y="11"/>
                    <a:pt x="12" y="11"/>
                  </a:cubicBezTo>
                  <a:cubicBezTo>
                    <a:pt x="12" y="6"/>
                    <a:pt x="9" y="2"/>
                    <a:pt x="5" y="0"/>
                  </a:cubicBezTo>
                  <a:cubicBezTo>
                    <a:pt x="3" y="0"/>
                    <a:pt x="2" y="1"/>
                    <a:pt x="2" y="3"/>
                  </a:cubicBezTo>
                  <a:cubicBezTo>
                    <a:pt x="0" y="61"/>
                    <a:pt x="0" y="61"/>
                    <a:pt x="0" y="61"/>
                  </a:cubicBezTo>
                  <a:cubicBezTo>
                    <a:pt x="0" y="61"/>
                    <a:pt x="0" y="61"/>
                    <a:pt x="0" y="61"/>
                  </a:cubicBezTo>
                  <a:cubicBezTo>
                    <a:pt x="0" y="62"/>
                    <a:pt x="0" y="62"/>
                    <a:pt x="0" y="62"/>
                  </a:cubicBezTo>
                  <a:cubicBezTo>
                    <a:pt x="0" y="62"/>
                    <a:pt x="0" y="62"/>
                    <a:pt x="0" y="62"/>
                  </a:cubicBezTo>
                  <a:cubicBezTo>
                    <a:pt x="5" y="74"/>
                    <a:pt x="5" y="74"/>
                    <a:pt x="5" y="74"/>
                  </a:cubicBezTo>
                  <a:cubicBezTo>
                    <a:pt x="6" y="75"/>
                    <a:pt x="7" y="76"/>
                    <a:pt x="8" y="76"/>
                  </a:cubicBezTo>
                  <a:cubicBezTo>
                    <a:pt x="50" y="77"/>
                    <a:pt x="50" y="77"/>
                    <a:pt x="50" y="77"/>
                  </a:cubicBezTo>
                  <a:cubicBezTo>
                    <a:pt x="51" y="77"/>
                    <a:pt x="52" y="76"/>
                    <a:pt x="52" y="75"/>
                  </a:cubicBezTo>
                  <a:cubicBezTo>
                    <a:pt x="52" y="75"/>
                    <a:pt x="52" y="75"/>
                    <a:pt x="52" y="75"/>
                  </a:cubicBezTo>
                  <a:cubicBezTo>
                    <a:pt x="53" y="74"/>
                    <a:pt x="52" y="69"/>
                    <a:pt x="50" y="69"/>
                  </a:cubicBezTo>
                  <a:lnTo>
                    <a:pt x="16" y="67"/>
                  </a:lnTo>
                  <a:close/>
                </a:path>
              </a:pathLst>
            </a:custGeom>
            <a:solidFill>
              <a:srgbClr val="BB91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15" name="Freeform 46">
              <a:extLst>
                <a:ext uri="{FF2B5EF4-FFF2-40B4-BE49-F238E27FC236}">
                  <a16:creationId xmlns:a16="http://schemas.microsoft.com/office/drawing/2014/main" id="{49FFD225-E9D8-4EC8-8495-CD64EF36B0CF}"/>
                </a:ext>
              </a:extLst>
            </p:cNvPr>
            <p:cNvSpPr>
              <a:spLocks/>
            </p:cNvSpPr>
            <p:nvPr/>
          </p:nvSpPr>
          <p:spPr bwMode="auto">
            <a:xfrm>
              <a:off x="3816962" y="3342827"/>
              <a:ext cx="118178" cy="212378"/>
            </a:xfrm>
            <a:custGeom>
              <a:avLst/>
              <a:gdLst>
                <a:gd name="T0" fmla="*/ 2 w 58"/>
                <a:gd name="T1" fmla="*/ 6 h 105"/>
                <a:gd name="T2" fmla="*/ 0 w 58"/>
                <a:gd name="T3" fmla="*/ 97 h 105"/>
                <a:gd name="T4" fmla="*/ 6 w 58"/>
                <a:gd name="T5" fmla="*/ 104 h 105"/>
                <a:gd name="T6" fmla="*/ 50 w 58"/>
                <a:gd name="T7" fmla="*/ 104 h 105"/>
                <a:gd name="T8" fmla="*/ 56 w 58"/>
                <a:gd name="T9" fmla="*/ 98 h 105"/>
                <a:gd name="T10" fmla="*/ 58 w 58"/>
                <a:gd name="T11" fmla="*/ 7 h 105"/>
                <a:gd name="T12" fmla="*/ 52 w 58"/>
                <a:gd name="T13" fmla="*/ 1 h 105"/>
                <a:gd name="T14" fmla="*/ 8 w 58"/>
                <a:gd name="T15" fmla="*/ 0 h 105"/>
                <a:gd name="T16" fmla="*/ 2 w 58"/>
                <a:gd name="T17" fmla="*/ 6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105">
                  <a:moveTo>
                    <a:pt x="2" y="6"/>
                  </a:moveTo>
                  <a:cubicBezTo>
                    <a:pt x="0" y="97"/>
                    <a:pt x="0" y="97"/>
                    <a:pt x="0" y="97"/>
                  </a:cubicBezTo>
                  <a:cubicBezTo>
                    <a:pt x="0" y="97"/>
                    <a:pt x="0" y="103"/>
                    <a:pt x="6" y="104"/>
                  </a:cubicBezTo>
                  <a:cubicBezTo>
                    <a:pt x="50" y="104"/>
                    <a:pt x="50" y="104"/>
                    <a:pt x="50" y="104"/>
                  </a:cubicBezTo>
                  <a:cubicBezTo>
                    <a:pt x="50" y="104"/>
                    <a:pt x="56" y="105"/>
                    <a:pt x="56" y="98"/>
                  </a:cubicBezTo>
                  <a:cubicBezTo>
                    <a:pt x="58" y="7"/>
                    <a:pt x="58" y="7"/>
                    <a:pt x="58" y="7"/>
                  </a:cubicBezTo>
                  <a:cubicBezTo>
                    <a:pt x="58" y="7"/>
                    <a:pt x="58" y="1"/>
                    <a:pt x="52" y="1"/>
                  </a:cubicBezTo>
                  <a:cubicBezTo>
                    <a:pt x="8" y="0"/>
                    <a:pt x="8" y="0"/>
                    <a:pt x="8" y="0"/>
                  </a:cubicBezTo>
                  <a:cubicBezTo>
                    <a:pt x="8" y="0"/>
                    <a:pt x="2" y="0"/>
                    <a:pt x="2" y="6"/>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16" name="Freeform 47">
              <a:extLst>
                <a:ext uri="{FF2B5EF4-FFF2-40B4-BE49-F238E27FC236}">
                  <a16:creationId xmlns:a16="http://schemas.microsoft.com/office/drawing/2014/main" id="{CF92106D-C116-42C4-9CFF-588D6915EE2C}"/>
                </a:ext>
              </a:extLst>
            </p:cNvPr>
            <p:cNvSpPr>
              <a:spLocks/>
            </p:cNvSpPr>
            <p:nvPr/>
          </p:nvSpPr>
          <p:spPr bwMode="auto">
            <a:xfrm>
              <a:off x="3810111" y="3341114"/>
              <a:ext cx="118178" cy="212378"/>
            </a:xfrm>
            <a:custGeom>
              <a:avLst/>
              <a:gdLst>
                <a:gd name="T0" fmla="*/ 2 w 58"/>
                <a:gd name="T1" fmla="*/ 7 h 105"/>
                <a:gd name="T2" fmla="*/ 0 w 58"/>
                <a:gd name="T3" fmla="*/ 98 h 105"/>
                <a:gd name="T4" fmla="*/ 6 w 58"/>
                <a:gd name="T5" fmla="*/ 104 h 105"/>
                <a:gd name="T6" fmla="*/ 50 w 58"/>
                <a:gd name="T7" fmla="*/ 105 h 105"/>
                <a:gd name="T8" fmla="*/ 56 w 58"/>
                <a:gd name="T9" fmla="*/ 99 h 105"/>
                <a:gd name="T10" fmla="*/ 58 w 58"/>
                <a:gd name="T11" fmla="*/ 8 h 105"/>
                <a:gd name="T12" fmla="*/ 52 w 58"/>
                <a:gd name="T13" fmla="*/ 1 h 105"/>
                <a:gd name="T14" fmla="*/ 8 w 58"/>
                <a:gd name="T15" fmla="*/ 1 h 105"/>
                <a:gd name="T16" fmla="*/ 2 w 58"/>
                <a:gd name="T17" fmla="*/ 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105">
                  <a:moveTo>
                    <a:pt x="2" y="7"/>
                  </a:moveTo>
                  <a:cubicBezTo>
                    <a:pt x="0" y="98"/>
                    <a:pt x="0" y="98"/>
                    <a:pt x="0" y="98"/>
                  </a:cubicBezTo>
                  <a:cubicBezTo>
                    <a:pt x="0" y="98"/>
                    <a:pt x="0" y="104"/>
                    <a:pt x="6" y="104"/>
                  </a:cubicBezTo>
                  <a:cubicBezTo>
                    <a:pt x="50" y="105"/>
                    <a:pt x="50" y="105"/>
                    <a:pt x="50" y="105"/>
                  </a:cubicBezTo>
                  <a:cubicBezTo>
                    <a:pt x="50" y="105"/>
                    <a:pt x="56" y="105"/>
                    <a:pt x="56" y="99"/>
                  </a:cubicBezTo>
                  <a:cubicBezTo>
                    <a:pt x="58" y="8"/>
                    <a:pt x="58" y="8"/>
                    <a:pt x="58" y="8"/>
                  </a:cubicBezTo>
                  <a:cubicBezTo>
                    <a:pt x="58" y="8"/>
                    <a:pt x="58" y="2"/>
                    <a:pt x="52" y="1"/>
                  </a:cubicBezTo>
                  <a:cubicBezTo>
                    <a:pt x="8" y="1"/>
                    <a:pt x="8" y="1"/>
                    <a:pt x="8" y="1"/>
                  </a:cubicBezTo>
                  <a:cubicBezTo>
                    <a:pt x="8" y="1"/>
                    <a:pt x="2" y="0"/>
                    <a:pt x="2" y="7"/>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17" name="Freeform 48">
              <a:extLst>
                <a:ext uri="{FF2B5EF4-FFF2-40B4-BE49-F238E27FC236}">
                  <a16:creationId xmlns:a16="http://schemas.microsoft.com/office/drawing/2014/main" id="{5FDC3B68-B004-4958-97C9-141F76A17BD6}"/>
                </a:ext>
              </a:extLst>
            </p:cNvPr>
            <p:cNvSpPr>
              <a:spLocks/>
            </p:cNvSpPr>
            <p:nvPr/>
          </p:nvSpPr>
          <p:spPr bwMode="auto">
            <a:xfrm>
              <a:off x="3822100" y="3354816"/>
              <a:ext cx="94200" cy="160996"/>
            </a:xfrm>
            <a:custGeom>
              <a:avLst/>
              <a:gdLst>
                <a:gd name="T0" fmla="*/ 0 w 55"/>
                <a:gd name="T1" fmla="*/ 93 h 94"/>
                <a:gd name="T2" fmla="*/ 53 w 55"/>
                <a:gd name="T3" fmla="*/ 94 h 94"/>
                <a:gd name="T4" fmla="*/ 55 w 55"/>
                <a:gd name="T5" fmla="*/ 1 h 94"/>
                <a:gd name="T6" fmla="*/ 3 w 55"/>
                <a:gd name="T7" fmla="*/ 0 h 94"/>
                <a:gd name="T8" fmla="*/ 0 w 55"/>
                <a:gd name="T9" fmla="*/ 93 h 94"/>
              </a:gdLst>
              <a:ahLst/>
              <a:cxnLst>
                <a:cxn ang="0">
                  <a:pos x="T0" y="T1"/>
                </a:cxn>
                <a:cxn ang="0">
                  <a:pos x="T2" y="T3"/>
                </a:cxn>
                <a:cxn ang="0">
                  <a:pos x="T4" y="T5"/>
                </a:cxn>
                <a:cxn ang="0">
                  <a:pos x="T6" y="T7"/>
                </a:cxn>
                <a:cxn ang="0">
                  <a:pos x="T8" y="T9"/>
                </a:cxn>
              </a:cxnLst>
              <a:rect l="0" t="0" r="r" b="b"/>
              <a:pathLst>
                <a:path w="55" h="94">
                  <a:moveTo>
                    <a:pt x="0" y="93"/>
                  </a:moveTo>
                  <a:lnTo>
                    <a:pt x="53" y="94"/>
                  </a:lnTo>
                  <a:lnTo>
                    <a:pt x="55" y="1"/>
                  </a:lnTo>
                  <a:lnTo>
                    <a:pt x="3" y="0"/>
                  </a:lnTo>
                  <a:lnTo>
                    <a:pt x="0" y="93"/>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18" name="Freeform 49">
              <a:extLst>
                <a:ext uri="{FF2B5EF4-FFF2-40B4-BE49-F238E27FC236}">
                  <a16:creationId xmlns:a16="http://schemas.microsoft.com/office/drawing/2014/main" id="{8A3D411F-39D9-41EA-BF65-0CE99B8EC441}"/>
                </a:ext>
              </a:extLst>
            </p:cNvPr>
            <p:cNvSpPr>
              <a:spLocks/>
            </p:cNvSpPr>
            <p:nvPr/>
          </p:nvSpPr>
          <p:spPr bwMode="auto">
            <a:xfrm>
              <a:off x="3810111" y="3399347"/>
              <a:ext cx="116465" cy="154145"/>
            </a:xfrm>
            <a:custGeom>
              <a:avLst/>
              <a:gdLst>
                <a:gd name="T0" fmla="*/ 1 w 57"/>
                <a:gd name="T1" fmla="*/ 0 h 76"/>
                <a:gd name="T2" fmla="*/ 0 w 57"/>
                <a:gd name="T3" fmla="*/ 69 h 76"/>
                <a:gd name="T4" fmla="*/ 6 w 57"/>
                <a:gd name="T5" fmla="*/ 75 h 76"/>
                <a:gd name="T6" fmla="*/ 50 w 57"/>
                <a:gd name="T7" fmla="*/ 76 h 76"/>
                <a:gd name="T8" fmla="*/ 56 w 57"/>
                <a:gd name="T9" fmla="*/ 70 h 76"/>
                <a:gd name="T10" fmla="*/ 57 w 57"/>
                <a:gd name="T11" fmla="*/ 36 h 76"/>
                <a:gd name="T12" fmla="*/ 50 w 57"/>
                <a:gd name="T13" fmla="*/ 32 h 76"/>
                <a:gd name="T14" fmla="*/ 50 w 57"/>
                <a:gd name="T15" fmla="*/ 57 h 76"/>
                <a:gd name="T16" fmla="*/ 6 w 57"/>
                <a:gd name="T17" fmla="*/ 56 h 76"/>
                <a:gd name="T18" fmla="*/ 8 w 57"/>
                <a:gd name="T19" fmla="*/ 4 h 76"/>
                <a:gd name="T20" fmla="*/ 1 w 57"/>
                <a:gd name="T2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76">
                  <a:moveTo>
                    <a:pt x="1" y="0"/>
                  </a:moveTo>
                  <a:cubicBezTo>
                    <a:pt x="0" y="69"/>
                    <a:pt x="0" y="69"/>
                    <a:pt x="0" y="69"/>
                  </a:cubicBezTo>
                  <a:cubicBezTo>
                    <a:pt x="0" y="69"/>
                    <a:pt x="0" y="75"/>
                    <a:pt x="6" y="75"/>
                  </a:cubicBezTo>
                  <a:cubicBezTo>
                    <a:pt x="50" y="76"/>
                    <a:pt x="50" y="76"/>
                    <a:pt x="50" y="76"/>
                  </a:cubicBezTo>
                  <a:cubicBezTo>
                    <a:pt x="50" y="76"/>
                    <a:pt x="56" y="76"/>
                    <a:pt x="56" y="70"/>
                  </a:cubicBezTo>
                  <a:cubicBezTo>
                    <a:pt x="57" y="36"/>
                    <a:pt x="57" y="36"/>
                    <a:pt x="57" y="36"/>
                  </a:cubicBezTo>
                  <a:cubicBezTo>
                    <a:pt x="50" y="32"/>
                    <a:pt x="50" y="32"/>
                    <a:pt x="50" y="32"/>
                  </a:cubicBezTo>
                  <a:cubicBezTo>
                    <a:pt x="50" y="57"/>
                    <a:pt x="50" y="57"/>
                    <a:pt x="50" y="57"/>
                  </a:cubicBezTo>
                  <a:cubicBezTo>
                    <a:pt x="6" y="56"/>
                    <a:pt x="6" y="56"/>
                    <a:pt x="6" y="56"/>
                  </a:cubicBezTo>
                  <a:cubicBezTo>
                    <a:pt x="8" y="4"/>
                    <a:pt x="8" y="4"/>
                    <a:pt x="8" y="4"/>
                  </a:cubicBezTo>
                  <a:cubicBezTo>
                    <a:pt x="1" y="0"/>
                    <a:pt x="1" y="0"/>
                    <a:pt x="1" y="0"/>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19" name="Freeform 65">
              <a:extLst>
                <a:ext uri="{FF2B5EF4-FFF2-40B4-BE49-F238E27FC236}">
                  <a16:creationId xmlns:a16="http://schemas.microsoft.com/office/drawing/2014/main" id="{FFE60E09-ABF0-48B2-A823-372686059F3D}"/>
                </a:ext>
              </a:extLst>
            </p:cNvPr>
            <p:cNvSpPr>
              <a:spLocks/>
            </p:cNvSpPr>
            <p:nvPr/>
          </p:nvSpPr>
          <p:spPr bwMode="auto">
            <a:xfrm>
              <a:off x="2965740" y="3860069"/>
              <a:ext cx="140443" cy="29116"/>
            </a:xfrm>
            <a:custGeom>
              <a:avLst/>
              <a:gdLst>
                <a:gd name="T0" fmla="*/ 80 w 82"/>
                <a:gd name="T1" fmla="*/ 17 h 17"/>
                <a:gd name="T2" fmla="*/ 0 w 82"/>
                <a:gd name="T3" fmla="*/ 14 h 17"/>
                <a:gd name="T4" fmla="*/ 1 w 82"/>
                <a:gd name="T5" fmla="*/ 0 h 17"/>
                <a:gd name="T6" fmla="*/ 82 w 82"/>
                <a:gd name="T7" fmla="*/ 10 h 17"/>
                <a:gd name="T8" fmla="*/ 80 w 82"/>
                <a:gd name="T9" fmla="*/ 17 h 17"/>
              </a:gdLst>
              <a:ahLst/>
              <a:cxnLst>
                <a:cxn ang="0">
                  <a:pos x="T0" y="T1"/>
                </a:cxn>
                <a:cxn ang="0">
                  <a:pos x="T2" y="T3"/>
                </a:cxn>
                <a:cxn ang="0">
                  <a:pos x="T4" y="T5"/>
                </a:cxn>
                <a:cxn ang="0">
                  <a:pos x="T6" y="T7"/>
                </a:cxn>
                <a:cxn ang="0">
                  <a:pos x="T8" y="T9"/>
                </a:cxn>
              </a:cxnLst>
              <a:rect l="0" t="0" r="r" b="b"/>
              <a:pathLst>
                <a:path w="82" h="17">
                  <a:moveTo>
                    <a:pt x="80" y="17"/>
                  </a:moveTo>
                  <a:lnTo>
                    <a:pt x="0" y="14"/>
                  </a:lnTo>
                  <a:lnTo>
                    <a:pt x="1" y="0"/>
                  </a:lnTo>
                  <a:lnTo>
                    <a:pt x="82" y="10"/>
                  </a:lnTo>
                  <a:lnTo>
                    <a:pt x="80" y="17"/>
                  </a:lnTo>
                  <a:close/>
                </a:path>
              </a:pathLst>
            </a:custGeom>
            <a:solidFill>
              <a:srgbClr val="AB84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20" name="Freeform 66">
              <a:extLst>
                <a:ext uri="{FF2B5EF4-FFF2-40B4-BE49-F238E27FC236}">
                  <a16:creationId xmlns:a16="http://schemas.microsoft.com/office/drawing/2014/main" id="{C2878396-4B8F-4F17-BD57-3B48E910FCC0}"/>
                </a:ext>
              </a:extLst>
            </p:cNvPr>
            <p:cNvSpPr>
              <a:spLocks/>
            </p:cNvSpPr>
            <p:nvPr/>
          </p:nvSpPr>
          <p:spPr bwMode="auto">
            <a:xfrm>
              <a:off x="3676519" y="3884047"/>
              <a:ext cx="90774" cy="37680"/>
            </a:xfrm>
            <a:custGeom>
              <a:avLst/>
              <a:gdLst>
                <a:gd name="T0" fmla="*/ 53 w 53"/>
                <a:gd name="T1" fmla="*/ 7 h 22"/>
                <a:gd name="T2" fmla="*/ 3 w 53"/>
                <a:gd name="T3" fmla="*/ 22 h 22"/>
                <a:gd name="T4" fmla="*/ 0 w 53"/>
                <a:gd name="T5" fmla="*/ 7 h 22"/>
                <a:gd name="T6" fmla="*/ 53 w 53"/>
                <a:gd name="T7" fmla="*/ 0 h 22"/>
                <a:gd name="T8" fmla="*/ 53 w 53"/>
                <a:gd name="T9" fmla="*/ 7 h 22"/>
              </a:gdLst>
              <a:ahLst/>
              <a:cxnLst>
                <a:cxn ang="0">
                  <a:pos x="T0" y="T1"/>
                </a:cxn>
                <a:cxn ang="0">
                  <a:pos x="T2" y="T3"/>
                </a:cxn>
                <a:cxn ang="0">
                  <a:pos x="T4" y="T5"/>
                </a:cxn>
                <a:cxn ang="0">
                  <a:pos x="T6" y="T7"/>
                </a:cxn>
                <a:cxn ang="0">
                  <a:pos x="T8" y="T9"/>
                </a:cxn>
              </a:cxnLst>
              <a:rect l="0" t="0" r="r" b="b"/>
              <a:pathLst>
                <a:path w="53" h="22">
                  <a:moveTo>
                    <a:pt x="53" y="7"/>
                  </a:moveTo>
                  <a:lnTo>
                    <a:pt x="3" y="22"/>
                  </a:lnTo>
                  <a:lnTo>
                    <a:pt x="0" y="7"/>
                  </a:lnTo>
                  <a:lnTo>
                    <a:pt x="53" y="0"/>
                  </a:lnTo>
                  <a:lnTo>
                    <a:pt x="53" y="7"/>
                  </a:lnTo>
                  <a:close/>
                </a:path>
              </a:pathLst>
            </a:custGeom>
            <a:solidFill>
              <a:srgbClr val="AB84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pic>
        <p:nvPicPr>
          <p:cNvPr id="364" name="Picture 363">
            <a:extLst>
              <a:ext uri="{FF2B5EF4-FFF2-40B4-BE49-F238E27FC236}">
                <a16:creationId xmlns:a16="http://schemas.microsoft.com/office/drawing/2014/main" id="{D4E81224-22CE-4D84-AA5C-0C15226F5FA6}"/>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32142" y="3223859"/>
            <a:ext cx="1012024" cy="2621507"/>
          </a:xfrm>
          <a:prstGeom prst="rect">
            <a:avLst/>
          </a:prstGeom>
        </p:spPr>
      </p:pic>
      <p:grpSp>
        <p:nvGrpSpPr>
          <p:cNvPr id="365" name="Group 364">
            <a:extLst>
              <a:ext uri="{FF2B5EF4-FFF2-40B4-BE49-F238E27FC236}">
                <a16:creationId xmlns:a16="http://schemas.microsoft.com/office/drawing/2014/main" id="{CF120913-BF86-4417-A510-24577310FF94}"/>
              </a:ext>
              <a:ext uri="{C183D7F6-B498-43B3-948B-1728B52AA6E4}">
                <adec:decorative xmlns:adec="http://schemas.microsoft.com/office/drawing/2017/decorative" val="1"/>
              </a:ext>
            </a:extLst>
          </p:cNvPr>
          <p:cNvGrpSpPr/>
          <p:nvPr/>
        </p:nvGrpSpPr>
        <p:grpSpPr>
          <a:xfrm>
            <a:off x="11120405" y="3134856"/>
            <a:ext cx="781072" cy="1366134"/>
            <a:chOff x="6019801" y="5249863"/>
            <a:chExt cx="417512" cy="730250"/>
          </a:xfrm>
        </p:grpSpPr>
        <p:sp>
          <p:nvSpPr>
            <p:cNvPr id="366" name="Rectangle 382">
              <a:extLst>
                <a:ext uri="{FF2B5EF4-FFF2-40B4-BE49-F238E27FC236}">
                  <a16:creationId xmlns:a16="http://schemas.microsoft.com/office/drawing/2014/main" id="{639AC6B3-ACEC-4791-83F1-FE7675A7973F}"/>
                </a:ext>
              </a:extLst>
            </p:cNvPr>
            <p:cNvSpPr>
              <a:spLocks noChangeArrowheads="1"/>
            </p:cNvSpPr>
            <p:nvPr/>
          </p:nvSpPr>
          <p:spPr bwMode="auto">
            <a:xfrm>
              <a:off x="6019801" y="5748338"/>
              <a:ext cx="292100" cy="231775"/>
            </a:xfrm>
            <a:prstGeom prst="rect">
              <a:avLst/>
            </a:prstGeom>
            <a:solidFill>
              <a:srgbClr val="006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67" name="Freeform 383">
              <a:extLst>
                <a:ext uri="{FF2B5EF4-FFF2-40B4-BE49-F238E27FC236}">
                  <a16:creationId xmlns:a16="http://schemas.microsoft.com/office/drawing/2014/main" id="{CE09A924-9853-49F5-A2D6-9B77C6A9EE11}"/>
                </a:ext>
              </a:extLst>
            </p:cNvPr>
            <p:cNvSpPr>
              <a:spLocks/>
            </p:cNvSpPr>
            <p:nvPr/>
          </p:nvSpPr>
          <p:spPr bwMode="auto">
            <a:xfrm>
              <a:off x="6186488" y="5326063"/>
              <a:ext cx="250825" cy="654050"/>
            </a:xfrm>
            <a:custGeom>
              <a:avLst/>
              <a:gdLst>
                <a:gd name="T0" fmla="*/ 0 w 158"/>
                <a:gd name="T1" fmla="*/ 0 h 412"/>
                <a:gd name="T2" fmla="*/ 158 w 158"/>
                <a:gd name="T3" fmla="*/ 0 h 412"/>
                <a:gd name="T4" fmla="*/ 158 w 158"/>
                <a:gd name="T5" fmla="*/ 412 h 412"/>
                <a:gd name="T6" fmla="*/ 0 w 158"/>
                <a:gd name="T7" fmla="*/ 412 h 412"/>
                <a:gd name="T8" fmla="*/ 0 w 158"/>
                <a:gd name="T9" fmla="*/ 268 h 412"/>
                <a:gd name="T10" fmla="*/ 0 w 158"/>
                <a:gd name="T11" fmla="*/ 0 h 412"/>
              </a:gdLst>
              <a:ahLst/>
              <a:cxnLst>
                <a:cxn ang="0">
                  <a:pos x="T0" y="T1"/>
                </a:cxn>
                <a:cxn ang="0">
                  <a:pos x="T2" y="T3"/>
                </a:cxn>
                <a:cxn ang="0">
                  <a:pos x="T4" y="T5"/>
                </a:cxn>
                <a:cxn ang="0">
                  <a:pos x="T6" y="T7"/>
                </a:cxn>
                <a:cxn ang="0">
                  <a:pos x="T8" y="T9"/>
                </a:cxn>
                <a:cxn ang="0">
                  <a:pos x="T10" y="T11"/>
                </a:cxn>
              </a:cxnLst>
              <a:rect l="0" t="0" r="r" b="b"/>
              <a:pathLst>
                <a:path w="158" h="412">
                  <a:moveTo>
                    <a:pt x="0" y="0"/>
                  </a:moveTo>
                  <a:lnTo>
                    <a:pt x="158" y="0"/>
                  </a:lnTo>
                  <a:lnTo>
                    <a:pt x="158" y="412"/>
                  </a:lnTo>
                  <a:lnTo>
                    <a:pt x="0" y="412"/>
                  </a:lnTo>
                  <a:lnTo>
                    <a:pt x="0" y="268"/>
                  </a:lnTo>
                  <a:lnTo>
                    <a:pt x="0" y="0"/>
                  </a:lnTo>
                  <a:close/>
                </a:path>
              </a:pathLst>
            </a:custGeom>
            <a:solidFill>
              <a:srgbClr val="006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68" name="Freeform 384">
              <a:extLst>
                <a:ext uri="{FF2B5EF4-FFF2-40B4-BE49-F238E27FC236}">
                  <a16:creationId xmlns:a16="http://schemas.microsoft.com/office/drawing/2014/main" id="{22A122FC-51FA-4BA4-BA80-10ACC1A87495}"/>
                </a:ext>
              </a:extLst>
            </p:cNvPr>
            <p:cNvSpPr>
              <a:spLocks/>
            </p:cNvSpPr>
            <p:nvPr/>
          </p:nvSpPr>
          <p:spPr bwMode="auto">
            <a:xfrm>
              <a:off x="6019801" y="5751513"/>
              <a:ext cx="166688" cy="228600"/>
            </a:xfrm>
            <a:custGeom>
              <a:avLst/>
              <a:gdLst>
                <a:gd name="T0" fmla="*/ 0 w 105"/>
                <a:gd name="T1" fmla="*/ 144 h 144"/>
                <a:gd name="T2" fmla="*/ 105 w 105"/>
                <a:gd name="T3" fmla="*/ 144 h 144"/>
                <a:gd name="T4" fmla="*/ 105 w 105"/>
                <a:gd name="T5" fmla="*/ 0 h 144"/>
                <a:gd name="T6" fmla="*/ 0 w 105"/>
                <a:gd name="T7" fmla="*/ 144 h 144"/>
              </a:gdLst>
              <a:ahLst/>
              <a:cxnLst>
                <a:cxn ang="0">
                  <a:pos x="T0" y="T1"/>
                </a:cxn>
                <a:cxn ang="0">
                  <a:pos x="T2" y="T3"/>
                </a:cxn>
                <a:cxn ang="0">
                  <a:pos x="T4" y="T5"/>
                </a:cxn>
                <a:cxn ang="0">
                  <a:pos x="T6" y="T7"/>
                </a:cxn>
              </a:cxnLst>
              <a:rect l="0" t="0" r="r" b="b"/>
              <a:pathLst>
                <a:path w="105" h="144">
                  <a:moveTo>
                    <a:pt x="0" y="144"/>
                  </a:moveTo>
                  <a:lnTo>
                    <a:pt x="105" y="144"/>
                  </a:lnTo>
                  <a:lnTo>
                    <a:pt x="105" y="0"/>
                  </a:lnTo>
                  <a:lnTo>
                    <a:pt x="0" y="144"/>
                  </a:lnTo>
                  <a:close/>
                </a:path>
              </a:pathLst>
            </a:custGeom>
            <a:solidFill>
              <a:srgbClr val="006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69" name="Rectangle 385">
              <a:extLst>
                <a:ext uri="{FF2B5EF4-FFF2-40B4-BE49-F238E27FC236}">
                  <a16:creationId xmlns:a16="http://schemas.microsoft.com/office/drawing/2014/main" id="{E255EEEE-1755-4236-91A0-C307FF2016C9}"/>
                </a:ext>
              </a:extLst>
            </p:cNvPr>
            <p:cNvSpPr>
              <a:spLocks noChangeArrowheads="1"/>
            </p:cNvSpPr>
            <p:nvPr/>
          </p:nvSpPr>
          <p:spPr bwMode="auto">
            <a:xfrm>
              <a:off x="6273801" y="5373688"/>
              <a:ext cx="25400" cy="46038"/>
            </a:xfrm>
            <a:prstGeom prst="rect">
              <a:avLst/>
            </a:prstGeom>
            <a:solidFill>
              <a:srgbClr val="006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70" name="Rectangle 386">
              <a:extLst>
                <a:ext uri="{FF2B5EF4-FFF2-40B4-BE49-F238E27FC236}">
                  <a16:creationId xmlns:a16="http://schemas.microsoft.com/office/drawing/2014/main" id="{85D10FE1-CB5E-4129-8531-E0919A46A304}"/>
                </a:ext>
              </a:extLst>
            </p:cNvPr>
            <p:cNvSpPr>
              <a:spLocks noChangeArrowheads="1"/>
            </p:cNvSpPr>
            <p:nvPr/>
          </p:nvSpPr>
          <p:spPr bwMode="auto">
            <a:xfrm>
              <a:off x="6326188" y="5373688"/>
              <a:ext cx="23813" cy="46038"/>
            </a:xfrm>
            <a:prstGeom prst="rect">
              <a:avLst/>
            </a:prstGeom>
            <a:solidFill>
              <a:srgbClr val="006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71" name="Rectangle 387">
              <a:extLst>
                <a:ext uri="{FF2B5EF4-FFF2-40B4-BE49-F238E27FC236}">
                  <a16:creationId xmlns:a16="http://schemas.microsoft.com/office/drawing/2014/main" id="{9ED14B78-02C6-4795-BD9C-731244F8C7A5}"/>
                </a:ext>
              </a:extLst>
            </p:cNvPr>
            <p:cNvSpPr>
              <a:spLocks noChangeArrowheads="1"/>
            </p:cNvSpPr>
            <p:nvPr/>
          </p:nvSpPr>
          <p:spPr bwMode="auto">
            <a:xfrm>
              <a:off x="6326188" y="5443538"/>
              <a:ext cx="23813" cy="44450"/>
            </a:xfrm>
            <a:prstGeom prst="rect">
              <a:avLst/>
            </a:prstGeom>
            <a:solidFill>
              <a:srgbClr val="006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72" name="Rectangle 388">
              <a:extLst>
                <a:ext uri="{FF2B5EF4-FFF2-40B4-BE49-F238E27FC236}">
                  <a16:creationId xmlns:a16="http://schemas.microsoft.com/office/drawing/2014/main" id="{E8937A3B-7548-4491-9E16-ABD5C69331D2}"/>
                </a:ext>
              </a:extLst>
            </p:cNvPr>
            <p:cNvSpPr>
              <a:spLocks noChangeArrowheads="1"/>
            </p:cNvSpPr>
            <p:nvPr/>
          </p:nvSpPr>
          <p:spPr bwMode="auto">
            <a:xfrm>
              <a:off x="6218238" y="5513388"/>
              <a:ext cx="28575" cy="44450"/>
            </a:xfrm>
            <a:prstGeom prst="rect">
              <a:avLst/>
            </a:prstGeom>
            <a:solidFill>
              <a:srgbClr val="006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73" name="Rectangle 389">
              <a:extLst>
                <a:ext uri="{FF2B5EF4-FFF2-40B4-BE49-F238E27FC236}">
                  <a16:creationId xmlns:a16="http://schemas.microsoft.com/office/drawing/2014/main" id="{E728BF89-EAB8-45FE-B864-933815CDE8B4}"/>
                </a:ext>
              </a:extLst>
            </p:cNvPr>
            <p:cNvSpPr>
              <a:spLocks noChangeArrowheads="1"/>
            </p:cNvSpPr>
            <p:nvPr/>
          </p:nvSpPr>
          <p:spPr bwMode="auto">
            <a:xfrm>
              <a:off x="6273801" y="5581651"/>
              <a:ext cx="25400" cy="49213"/>
            </a:xfrm>
            <a:prstGeom prst="rect">
              <a:avLst/>
            </a:prstGeom>
            <a:solidFill>
              <a:srgbClr val="006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74" name="Rectangle 390">
              <a:extLst>
                <a:ext uri="{FF2B5EF4-FFF2-40B4-BE49-F238E27FC236}">
                  <a16:creationId xmlns:a16="http://schemas.microsoft.com/office/drawing/2014/main" id="{D0AB074B-4449-4CD2-8E00-65C24FC6C544}"/>
                </a:ext>
              </a:extLst>
            </p:cNvPr>
            <p:cNvSpPr>
              <a:spLocks noChangeArrowheads="1"/>
            </p:cNvSpPr>
            <p:nvPr/>
          </p:nvSpPr>
          <p:spPr bwMode="auto">
            <a:xfrm>
              <a:off x="6326188" y="5581651"/>
              <a:ext cx="23813" cy="49213"/>
            </a:xfrm>
            <a:prstGeom prst="rect">
              <a:avLst/>
            </a:prstGeom>
            <a:solidFill>
              <a:srgbClr val="006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75" name="Rectangle 391">
              <a:extLst>
                <a:ext uri="{FF2B5EF4-FFF2-40B4-BE49-F238E27FC236}">
                  <a16:creationId xmlns:a16="http://schemas.microsoft.com/office/drawing/2014/main" id="{C25C1197-BAA4-4C00-BC28-5D08E6A4BB9D}"/>
                </a:ext>
              </a:extLst>
            </p:cNvPr>
            <p:cNvSpPr>
              <a:spLocks noChangeArrowheads="1"/>
            </p:cNvSpPr>
            <p:nvPr/>
          </p:nvSpPr>
          <p:spPr bwMode="auto">
            <a:xfrm>
              <a:off x="6326188" y="5651501"/>
              <a:ext cx="23813" cy="47625"/>
            </a:xfrm>
            <a:prstGeom prst="rect">
              <a:avLst/>
            </a:prstGeom>
            <a:solidFill>
              <a:srgbClr val="006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76" name="Rectangle 392">
              <a:extLst>
                <a:ext uri="{FF2B5EF4-FFF2-40B4-BE49-F238E27FC236}">
                  <a16:creationId xmlns:a16="http://schemas.microsoft.com/office/drawing/2014/main" id="{75112850-3194-47F6-B5C5-42BEAF7EBE5C}"/>
                </a:ext>
              </a:extLst>
            </p:cNvPr>
            <p:cNvSpPr>
              <a:spLocks noChangeArrowheads="1"/>
            </p:cNvSpPr>
            <p:nvPr/>
          </p:nvSpPr>
          <p:spPr bwMode="auto">
            <a:xfrm>
              <a:off x="6381751" y="5651501"/>
              <a:ext cx="23813" cy="47625"/>
            </a:xfrm>
            <a:prstGeom prst="rect">
              <a:avLst/>
            </a:prstGeom>
            <a:solidFill>
              <a:srgbClr val="006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77" name="Rectangle 393">
              <a:extLst>
                <a:ext uri="{FF2B5EF4-FFF2-40B4-BE49-F238E27FC236}">
                  <a16:creationId xmlns:a16="http://schemas.microsoft.com/office/drawing/2014/main" id="{9C83082A-5921-4702-84DE-76D5EDAAF3DC}"/>
                </a:ext>
              </a:extLst>
            </p:cNvPr>
            <p:cNvSpPr>
              <a:spLocks noChangeArrowheads="1"/>
            </p:cNvSpPr>
            <p:nvPr/>
          </p:nvSpPr>
          <p:spPr bwMode="auto">
            <a:xfrm>
              <a:off x="6218238" y="5719763"/>
              <a:ext cx="28575" cy="49213"/>
            </a:xfrm>
            <a:prstGeom prst="rect">
              <a:avLst/>
            </a:prstGeom>
            <a:solidFill>
              <a:srgbClr val="006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78" name="Rectangle 394">
              <a:extLst>
                <a:ext uri="{FF2B5EF4-FFF2-40B4-BE49-F238E27FC236}">
                  <a16:creationId xmlns:a16="http://schemas.microsoft.com/office/drawing/2014/main" id="{29917266-A34E-4555-956D-EFECC8EB9513}"/>
                </a:ext>
              </a:extLst>
            </p:cNvPr>
            <p:cNvSpPr>
              <a:spLocks noChangeArrowheads="1"/>
            </p:cNvSpPr>
            <p:nvPr/>
          </p:nvSpPr>
          <p:spPr bwMode="auto">
            <a:xfrm>
              <a:off x="6273801" y="5719763"/>
              <a:ext cx="25400" cy="49213"/>
            </a:xfrm>
            <a:prstGeom prst="rect">
              <a:avLst/>
            </a:prstGeom>
            <a:solidFill>
              <a:srgbClr val="006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79" name="Rectangle 395">
              <a:extLst>
                <a:ext uri="{FF2B5EF4-FFF2-40B4-BE49-F238E27FC236}">
                  <a16:creationId xmlns:a16="http://schemas.microsoft.com/office/drawing/2014/main" id="{8141DB88-44B1-49BE-88A0-582BD162BC93}"/>
                </a:ext>
              </a:extLst>
            </p:cNvPr>
            <p:cNvSpPr>
              <a:spLocks noChangeArrowheads="1"/>
            </p:cNvSpPr>
            <p:nvPr/>
          </p:nvSpPr>
          <p:spPr bwMode="auto">
            <a:xfrm>
              <a:off x="6218238" y="5792788"/>
              <a:ext cx="28575" cy="46038"/>
            </a:xfrm>
            <a:prstGeom prst="rect">
              <a:avLst/>
            </a:prstGeom>
            <a:solidFill>
              <a:srgbClr val="006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80" name="Rectangle 396">
              <a:extLst>
                <a:ext uri="{FF2B5EF4-FFF2-40B4-BE49-F238E27FC236}">
                  <a16:creationId xmlns:a16="http://schemas.microsoft.com/office/drawing/2014/main" id="{78078FE4-596E-4842-848F-9D1EBD222656}"/>
                </a:ext>
              </a:extLst>
            </p:cNvPr>
            <p:cNvSpPr>
              <a:spLocks noChangeArrowheads="1"/>
            </p:cNvSpPr>
            <p:nvPr/>
          </p:nvSpPr>
          <p:spPr bwMode="auto">
            <a:xfrm>
              <a:off x="6326188" y="5792788"/>
              <a:ext cx="23813" cy="46038"/>
            </a:xfrm>
            <a:prstGeom prst="rect">
              <a:avLst/>
            </a:prstGeom>
            <a:solidFill>
              <a:srgbClr val="006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81" name="Rectangle 397">
              <a:extLst>
                <a:ext uri="{FF2B5EF4-FFF2-40B4-BE49-F238E27FC236}">
                  <a16:creationId xmlns:a16="http://schemas.microsoft.com/office/drawing/2014/main" id="{B32AB490-B90B-45DC-8A7F-81384FD92EAD}"/>
                </a:ext>
              </a:extLst>
            </p:cNvPr>
            <p:cNvSpPr>
              <a:spLocks noChangeArrowheads="1"/>
            </p:cNvSpPr>
            <p:nvPr/>
          </p:nvSpPr>
          <p:spPr bwMode="auto">
            <a:xfrm>
              <a:off x="6037263" y="5792788"/>
              <a:ext cx="25400" cy="46038"/>
            </a:xfrm>
            <a:prstGeom prst="rect">
              <a:avLst/>
            </a:prstGeom>
            <a:solidFill>
              <a:srgbClr val="006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82" name="Rectangle 398">
              <a:extLst>
                <a:ext uri="{FF2B5EF4-FFF2-40B4-BE49-F238E27FC236}">
                  <a16:creationId xmlns:a16="http://schemas.microsoft.com/office/drawing/2014/main" id="{05BD7A2C-4260-4336-8E17-5FCFE4967405}"/>
                </a:ext>
              </a:extLst>
            </p:cNvPr>
            <p:cNvSpPr>
              <a:spLocks noChangeArrowheads="1"/>
            </p:cNvSpPr>
            <p:nvPr/>
          </p:nvSpPr>
          <p:spPr bwMode="auto">
            <a:xfrm>
              <a:off x="6092826" y="5862638"/>
              <a:ext cx="25400" cy="44450"/>
            </a:xfrm>
            <a:prstGeom prst="rect">
              <a:avLst/>
            </a:prstGeom>
            <a:solidFill>
              <a:srgbClr val="006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83" name="Rectangle 399">
              <a:extLst>
                <a:ext uri="{FF2B5EF4-FFF2-40B4-BE49-F238E27FC236}">
                  <a16:creationId xmlns:a16="http://schemas.microsoft.com/office/drawing/2014/main" id="{A852439B-0146-483B-B9C6-89B72559A8AA}"/>
                </a:ext>
              </a:extLst>
            </p:cNvPr>
            <p:cNvSpPr>
              <a:spLocks noChangeArrowheads="1"/>
            </p:cNvSpPr>
            <p:nvPr/>
          </p:nvSpPr>
          <p:spPr bwMode="auto">
            <a:xfrm>
              <a:off x="6273801" y="5862638"/>
              <a:ext cx="25400" cy="44450"/>
            </a:xfrm>
            <a:prstGeom prst="rect">
              <a:avLst/>
            </a:prstGeom>
            <a:solidFill>
              <a:srgbClr val="006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84" name="Rectangle 400">
              <a:extLst>
                <a:ext uri="{FF2B5EF4-FFF2-40B4-BE49-F238E27FC236}">
                  <a16:creationId xmlns:a16="http://schemas.microsoft.com/office/drawing/2014/main" id="{ED60B9EE-748F-4B4E-8B44-AC53EF3DCE4B}"/>
                </a:ext>
              </a:extLst>
            </p:cNvPr>
            <p:cNvSpPr>
              <a:spLocks noChangeArrowheads="1"/>
            </p:cNvSpPr>
            <p:nvPr/>
          </p:nvSpPr>
          <p:spPr bwMode="auto">
            <a:xfrm>
              <a:off x="6381751" y="5862638"/>
              <a:ext cx="23813" cy="44450"/>
            </a:xfrm>
            <a:prstGeom prst="rect">
              <a:avLst/>
            </a:prstGeom>
            <a:solidFill>
              <a:srgbClr val="006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85" name="Rectangle 401">
              <a:extLst>
                <a:ext uri="{FF2B5EF4-FFF2-40B4-BE49-F238E27FC236}">
                  <a16:creationId xmlns:a16="http://schemas.microsoft.com/office/drawing/2014/main" id="{C6FFCF85-9EB8-4383-A8A0-DB530B449BC2}"/>
                </a:ext>
              </a:extLst>
            </p:cNvPr>
            <p:cNvSpPr>
              <a:spLocks noChangeArrowheads="1"/>
            </p:cNvSpPr>
            <p:nvPr/>
          </p:nvSpPr>
          <p:spPr bwMode="auto">
            <a:xfrm>
              <a:off x="6326188" y="5280026"/>
              <a:ext cx="79375" cy="46038"/>
            </a:xfrm>
            <a:prstGeom prst="rect">
              <a:avLst/>
            </a:prstGeom>
            <a:solidFill>
              <a:srgbClr val="006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86" name="Rectangle 402">
              <a:extLst>
                <a:ext uri="{FF2B5EF4-FFF2-40B4-BE49-F238E27FC236}">
                  <a16:creationId xmlns:a16="http://schemas.microsoft.com/office/drawing/2014/main" id="{AF3FB215-3737-4458-8C90-F955D256FAC6}"/>
                </a:ext>
              </a:extLst>
            </p:cNvPr>
            <p:cNvSpPr>
              <a:spLocks noChangeArrowheads="1"/>
            </p:cNvSpPr>
            <p:nvPr/>
          </p:nvSpPr>
          <p:spPr bwMode="auto">
            <a:xfrm>
              <a:off x="6246813" y="5249863"/>
              <a:ext cx="12700" cy="76200"/>
            </a:xfrm>
            <a:prstGeom prst="rect">
              <a:avLst/>
            </a:prstGeom>
            <a:solidFill>
              <a:srgbClr val="006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87" name="Rectangle 403">
              <a:extLst>
                <a:ext uri="{FF2B5EF4-FFF2-40B4-BE49-F238E27FC236}">
                  <a16:creationId xmlns:a16="http://schemas.microsoft.com/office/drawing/2014/main" id="{7CF247A9-E533-426D-9AB1-C9255C87F71F}"/>
                </a:ext>
              </a:extLst>
            </p:cNvPr>
            <p:cNvSpPr>
              <a:spLocks noChangeArrowheads="1"/>
            </p:cNvSpPr>
            <p:nvPr/>
          </p:nvSpPr>
          <p:spPr bwMode="auto">
            <a:xfrm>
              <a:off x="6218238" y="5373688"/>
              <a:ext cx="28575" cy="46038"/>
            </a:xfrm>
            <a:prstGeom prst="rect">
              <a:avLst/>
            </a:prstGeom>
            <a:solidFill>
              <a:srgbClr val="40CD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38" name="Rectangle 404">
              <a:extLst>
                <a:ext uri="{FF2B5EF4-FFF2-40B4-BE49-F238E27FC236}">
                  <a16:creationId xmlns:a16="http://schemas.microsoft.com/office/drawing/2014/main" id="{92EA3F84-D215-4495-A4DD-9F6D45959D4B}"/>
                </a:ext>
              </a:extLst>
            </p:cNvPr>
            <p:cNvSpPr>
              <a:spLocks noChangeArrowheads="1"/>
            </p:cNvSpPr>
            <p:nvPr/>
          </p:nvSpPr>
          <p:spPr bwMode="auto">
            <a:xfrm>
              <a:off x="6381751" y="5373688"/>
              <a:ext cx="23813" cy="46038"/>
            </a:xfrm>
            <a:prstGeom prst="rect">
              <a:avLst/>
            </a:prstGeom>
            <a:solidFill>
              <a:srgbClr val="40CD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40" name="Rectangle 405">
              <a:extLst>
                <a:ext uri="{FF2B5EF4-FFF2-40B4-BE49-F238E27FC236}">
                  <a16:creationId xmlns:a16="http://schemas.microsoft.com/office/drawing/2014/main" id="{2E5F1160-629E-4C9F-8389-CB102B785D24}"/>
                </a:ext>
              </a:extLst>
            </p:cNvPr>
            <p:cNvSpPr>
              <a:spLocks noChangeArrowheads="1"/>
            </p:cNvSpPr>
            <p:nvPr/>
          </p:nvSpPr>
          <p:spPr bwMode="auto">
            <a:xfrm>
              <a:off x="6218238" y="5443538"/>
              <a:ext cx="28575" cy="44450"/>
            </a:xfrm>
            <a:prstGeom prst="rect">
              <a:avLst/>
            </a:prstGeom>
            <a:solidFill>
              <a:srgbClr val="40CD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41" name="Rectangle 407">
              <a:extLst>
                <a:ext uri="{FF2B5EF4-FFF2-40B4-BE49-F238E27FC236}">
                  <a16:creationId xmlns:a16="http://schemas.microsoft.com/office/drawing/2014/main" id="{E2F19210-6D5B-4E0A-9610-361AC1ABBC3A}"/>
                </a:ext>
              </a:extLst>
            </p:cNvPr>
            <p:cNvSpPr>
              <a:spLocks noChangeArrowheads="1"/>
            </p:cNvSpPr>
            <p:nvPr/>
          </p:nvSpPr>
          <p:spPr bwMode="auto">
            <a:xfrm>
              <a:off x="6273801" y="5443539"/>
              <a:ext cx="25400" cy="44450"/>
            </a:xfrm>
            <a:prstGeom prst="rect">
              <a:avLst/>
            </a:prstGeom>
            <a:solidFill>
              <a:srgbClr val="40CD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42" name="Rectangle 408">
              <a:extLst>
                <a:ext uri="{FF2B5EF4-FFF2-40B4-BE49-F238E27FC236}">
                  <a16:creationId xmlns:a16="http://schemas.microsoft.com/office/drawing/2014/main" id="{7FD3B8C2-38B6-4120-9D6D-0A4BE03227A0}"/>
                </a:ext>
              </a:extLst>
            </p:cNvPr>
            <p:cNvSpPr>
              <a:spLocks noChangeArrowheads="1"/>
            </p:cNvSpPr>
            <p:nvPr/>
          </p:nvSpPr>
          <p:spPr bwMode="auto">
            <a:xfrm>
              <a:off x="6381751" y="5443539"/>
              <a:ext cx="23813" cy="44450"/>
            </a:xfrm>
            <a:prstGeom prst="rect">
              <a:avLst/>
            </a:prstGeom>
            <a:solidFill>
              <a:srgbClr val="40CD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44" name="Rectangle 409">
              <a:extLst>
                <a:ext uri="{FF2B5EF4-FFF2-40B4-BE49-F238E27FC236}">
                  <a16:creationId xmlns:a16="http://schemas.microsoft.com/office/drawing/2014/main" id="{4BAA6973-6E00-4520-B20E-25BFC7DAEBA4}"/>
                </a:ext>
              </a:extLst>
            </p:cNvPr>
            <p:cNvSpPr>
              <a:spLocks noChangeArrowheads="1"/>
            </p:cNvSpPr>
            <p:nvPr/>
          </p:nvSpPr>
          <p:spPr bwMode="auto">
            <a:xfrm>
              <a:off x="6273801" y="5513389"/>
              <a:ext cx="25400" cy="44450"/>
            </a:xfrm>
            <a:prstGeom prst="rect">
              <a:avLst/>
            </a:prstGeom>
            <a:solidFill>
              <a:srgbClr val="40CD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60" name="Rectangle 410">
              <a:extLst>
                <a:ext uri="{FF2B5EF4-FFF2-40B4-BE49-F238E27FC236}">
                  <a16:creationId xmlns:a16="http://schemas.microsoft.com/office/drawing/2014/main" id="{401358F7-3188-403A-B0CA-A973F7496B19}"/>
                </a:ext>
              </a:extLst>
            </p:cNvPr>
            <p:cNvSpPr>
              <a:spLocks noChangeArrowheads="1"/>
            </p:cNvSpPr>
            <p:nvPr/>
          </p:nvSpPr>
          <p:spPr bwMode="auto">
            <a:xfrm>
              <a:off x="6326188" y="5513389"/>
              <a:ext cx="23813" cy="44450"/>
            </a:xfrm>
            <a:prstGeom prst="rect">
              <a:avLst/>
            </a:prstGeom>
            <a:solidFill>
              <a:srgbClr val="40CD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61" name="Rectangle 411">
              <a:extLst>
                <a:ext uri="{FF2B5EF4-FFF2-40B4-BE49-F238E27FC236}">
                  <a16:creationId xmlns:a16="http://schemas.microsoft.com/office/drawing/2014/main" id="{ECD3247B-F139-4301-A847-1A7725E2F1C3}"/>
                </a:ext>
              </a:extLst>
            </p:cNvPr>
            <p:cNvSpPr>
              <a:spLocks noChangeArrowheads="1"/>
            </p:cNvSpPr>
            <p:nvPr/>
          </p:nvSpPr>
          <p:spPr bwMode="auto">
            <a:xfrm>
              <a:off x="6381751" y="5513389"/>
              <a:ext cx="23813" cy="44450"/>
            </a:xfrm>
            <a:prstGeom prst="rect">
              <a:avLst/>
            </a:prstGeom>
            <a:solidFill>
              <a:srgbClr val="40CD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62" name="Rectangle 412">
              <a:extLst>
                <a:ext uri="{FF2B5EF4-FFF2-40B4-BE49-F238E27FC236}">
                  <a16:creationId xmlns:a16="http://schemas.microsoft.com/office/drawing/2014/main" id="{DC5A2077-5F43-4280-9F52-2C34F1D0EE6E}"/>
                </a:ext>
              </a:extLst>
            </p:cNvPr>
            <p:cNvSpPr>
              <a:spLocks noChangeArrowheads="1"/>
            </p:cNvSpPr>
            <p:nvPr/>
          </p:nvSpPr>
          <p:spPr bwMode="auto">
            <a:xfrm>
              <a:off x="6218238" y="5581651"/>
              <a:ext cx="28575" cy="49213"/>
            </a:xfrm>
            <a:prstGeom prst="rect">
              <a:avLst/>
            </a:prstGeom>
            <a:solidFill>
              <a:srgbClr val="40CD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63" name="Rectangle 413">
              <a:extLst>
                <a:ext uri="{FF2B5EF4-FFF2-40B4-BE49-F238E27FC236}">
                  <a16:creationId xmlns:a16="http://schemas.microsoft.com/office/drawing/2014/main" id="{39D43D33-F8E8-4B9F-8EF5-959FF13A8E16}"/>
                </a:ext>
              </a:extLst>
            </p:cNvPr>
            <p:cNvSpPr>
              <a:spLocks noChangeArrowheads="1"/>
            </p:cNvSpPr>
            <p:nvPr/>
          </p:nvSpPr>
          <p:spPr bwMode="auto">
            <a:xfrm>
              <a:off x="6381751" y="5581651"/>
              <a:ext cx="23813" cy="49213"/>
            </a:xfrm>
            <a:prstGeom prst="rect">
              <a:avLst/>
            </a:prstGeom>
            <a:solidFill>
              <a:srgbClr val="40CD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64" name="Rectangle 414">
              <a:extLst>
                <a:ext uri="{FF2B5EF4-FFF2-40B4-BE49-F238E27FC236}">
                  <a16:creationId xmlns:a16="http://schemas.microsoft.com/office/drawing/2014/main" id="{78983C86-B5C2-45D5-8D44-1961CB88AC17}"/>
                </a:ext>
              </a:extLst>
            </p:cNvPr>
            <p:cNvSpPr>
              <a:spLocks noChangeArrowheads="1"/>
            </p:cNvSpPr>
            <p:nvPr/>
          </p:nvSpPr>
          <p:spPr bwMode="auto">
            <a:xfrm>
              <a:off x="6218238" y="5651501"/>
              <a:ext cx="28575" cy="47625"/>
            </a:xfrm>
            <a:prstGeom prst="rect">
              <a:avLst/>
            </a:prstGeom>
            <a:solidFill>
              <a:srgbClr val="40CD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65" name="Rectangle 415">
              <a:extLst>
                <a:ext uri="{FF2B5EF4-FFF2-40B4-BE49-F238E27FC236}">
                  <a16:creationId xmlns:a16="http://schemas.microsoft.com/office/drawing/2014/main" id="{7493E696-4CB7-4CCD-AEA9-189998CDAA8E}"/>
                </a:ext>
              </a:extLst>
            </p:cNvPr>
            <p:cNvSpPr>
              <a:spLocks noChangeArrowheads="1"/>
            </p:cNvSpPr>
            <p:nvPr/>
          </p:nvSpPr>
          <p:spPr bwMode="auto">
            <a:xfrm>
              <a:off x="6273801" y="5651501"/>
              <a:ext cx="25400" cy="47625"/>
            </a:xfrm>
            <a:prstGeom prst="rect">
              <a:avLst/>
            </a:prstGeom>
            <a:solidFill>
              <a:srgbClr val="40CD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66" name="Rectangle 416">
              <a:extLst>
                <a:ext uri="{FF2B5EF4-FFF2-40B4-BE49-F238E27FC236}">
                  <a16:creationId xmlns:a16="http://schemas.microsoft.com/office/drawing/2014/main" id="{79123441-9303-4E4A-82C9-42481CAB783F}"/>
                </a:ext>
              </a:extLst>
            </p:cNvPr>
            <p:cNvSpPr>
              <a:spLocks noChangeArrowheads="1"/>
            </p:cNvSpPr>
            <p:nvPr/>
          </p:nvSpPr>
          <p:spPr bwMode="auto">
            <a:xfrm>
              <a:off x="6326188" y="5719764"/>
              <a:ext cx="23813" cy="49213"/>
            </a:xfrm>
            <a:prstGeom prst="rect">
              <a:avLst/>
            </a:prstGeom>
            <a:solidFill>
              <a:srgbClr val="40CD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67" name="Rectangle 417">
              <a:extLst>
                <a:ext uri="{FF2B5EF4-FFF2-40B4-BE49-F238E27FC236}">
                  <a16:creationId xmlns:a16="http://schemas.microsoft.com/office/drawing/2014/main" id="{67FBE219-973D-44F6-B273-537477F06FED}"/>
                </a:ext>
              </a:extLst>
            </p:cNvPr>
            <p:cNvSpPr>
              <a:spLocks noChangeArrowheads="1"/>
            </p:cNvSpPr>
            <p:nvPr/>
          </p:nvSpPr>
          <p:spPr bwMode="auto">
            <a:xfrm>
              <a:off x="6381751" y="5719764"/>
              <a:ext cx="23813" cy="49213"/>
            </a:xfrm>
            <a:prstGeom prst="rect">
              <a:avLst/>
            </a:prstGeom>
            <a:solidFill>
              <a:srgbClr val="40CD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68" name="Rectangle 418">
              <a:extLst>
                <a:ext uri="{FF2B5EF4-FFF2-40B4-BE49-F238E27FC236}">
                  <a16:creationId xmlns:a16="http://schemas.microsoft.com/office/drawing/2014/main" id="{7DA70F36-8926-4EE0-AAB6-B0AE4F211813}"/>
                </a:ext>
              </a:extLst>
            </p:cNvPr>
            <p:cNvSpPr>
              <a:spLocks noChangeArrowheads="1"/>
            </p:cNvSpPr>
            <p:nvPr/>
          </p:nvSpPr>
          <p:spPr bwMode="auto">
            <a:xfrm>
              <a:off x="6273801" y="5792789"/>
              <a:ext cx="25400" cy="46038"/>
            </a:xfrm>
            <a:prstGeom prst="rect">
              <a:avLst/>
            </a:prstGeom>
            <a:solidFill>
              <a:srgbClr val="40CD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71" name="Rectangle 419">
              <a:extLst>
                <a:ext uri="{FF2B5EF4-FFF2-40B4-BE49-F238E27FC236}">
                  <a16:creationId xmlns:a16="http://schemas.microsoft.com/office/drawing/2014/main" id="{6535F4A2-444F-4992-B43E-B7F5ED24499D}"/>
                </a:ext>
              </a:extLst>
            </p:cNvPr>
            <p:cNvSpPr>
              <a:spLocks noChangeArrowheads="1"/>
            </p:cNvSpPr>
            <p:nvPr/>
          </p:nvSpPr>
          <p:spPr bwMode="auto">
            <a:xfrm>
              <a:off x="6381751" y="5792789"/>
              <a:ext cx="23813" cy="46038"/>
            </a:xfrm>
            <a:prstGeom prst="rect">
              <a:avLst/>
            </a:prstGeom>
            <a:solidFill>
              <a:srgbClr val="40CD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05" name="Rectangle 420">
              <a:extLst>
                <a:ext uri="{FF2B5EF4-FFF2-40B4-BE49-F238E27FC236}">
                  <a16:creationId xmlns:a16="http://schemas.microsoft.com/office/drawing/2014/main" id="{5EB14F90-1004-491D-8047-DE87A4A4FBEE}"/>
                </a:ext>
              </a:extLst>
            </p:cNvPr>
            <p:cNvSpPr>
              <a:spLocks noChangeArrowheads="1"/>
            </p:cNvSpPr>
            <p:nvPr/>
          </p:nvSpPr>
          <p:spPr bwMode="auto">
            <a:xfrm>
              <a:off x="6092826" y="5792789"/>
              <a:ext cx="25400" cy="46038"/>
            </a:xfrm>
            <a:prstGeom prst="rect">
              <a:avLst/>
            </a:prstGeom>
            <a:solidFill>
              <a:srgbClr val="40CD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06" name="Rectangle 421">
              <a:extLst>
                <a:ext uri="{FF2B5EF4-FFF2-40B4-BE49-F238E27FC236}">
                  <a16:creationId xmlns:a16="http://schemas.microsoft.com/office/drawing/2014/main" id="{3417D84E-6A8D-48DC-A938-65A272FF8834}"/>
                </a:ext>
              </a:extLst>
            </p:cNvPr>
            <p:cNvSpPr>
              <a:spLocks noChangeArrowheads="1"/>
            </p:cNvSpPr>
            <p:nvPr/>
          </p:nvSpPr>
          <p:spPr bwMode="auto">
            <a:xfrm>
              <a:off x="6145213" y="5792789"/>
              <a:ext cx="23813" cy="46038"/>
            </a:xfrm>
            <a:prstGeom prst="rect">
              <a:avLst/>
            </a:prstGeom>
            <a:solidFill>
              <a:srgbClr val="40CD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07" name="Rectangle 422">
              <a:extLst>
                <a:ext uri="{FF2B5EF4-FFF2-40B4-BE49-F238E27FC236}">
                  <a16:creationId xmlns:a16="http://schemas.microsoft.com/office/drawing/2014/main" id="{7CC7EE8C-C7FF-49CC-865B-0770D339F96D}"/>
                </a:ext>
              </a:extLst>
            </p:cNvPr>
            <p:cNvSpPr>
              <a:spLocks noChangeArrowheads="1"/>
            </p:cNvSpPr>
            <p:nvPr/>
          </p:nvSpPr>
          <p:spPr bwMode="auto">
            <a:xfrm>
              <a:off x="6037263" y="5862639"/>
              <a:ext cx="25400" cy="44450"/>
            </a:xfrm>
            <a:prstGeom prst="rect">
              <a:avLst/>
            </a:prstGeom>
            <a:solidFill>
              <a:srgbClr val="40CD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08" name="Rectangle 423">
              <a:extLst>
                <a:ext uri="{FF2B5EF4-FFF2-40B4-BE49-F238E27FC236}">
                  <a16:creationId xmlns:a16="http://schemas.microsoft.com/office/drawing/2014/main" id="{2D9B9438-3125-4991-98A4-3B006C93A5FB}"/>
                </a:ext>
              </a:extLst>
            </p:cNvPr>
            <p:cNvSpPr>
              <a:spLocks noChangeArrowheads="1"/>
            </p:cNvSpPr>
            <p:nvPr/>
          </p:nvSpPr>
          <p:spPr bwMode="auto">
            <a:xfrm>
              <a:off x="6145213" y="5862639"/>
              <a:ext cx="23813" cy="44450"/>
            </a:xfrm>
            <a:prstGeom prst="rect">
              <a:avLst/>
            </a:prstGeom>
            <a:solidFill>
              <a:srgbClr val="40CD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09" name="Rectangle 424">
              <a:extLst>
                <a:ext uri="{FF2B5EF4-FFF2-40B4-BE49-F238E27FC236}">
                  <a16:creationId xmlns:a16="http://schemas.microsoft.com/office/drawing/2014/main" id="{9BEFE2AC-CFD2-43A6-8135-FF417714711E}"/>
                </a:ext>
              </a:extLst>
            </p:cNvPr>
            <p:cNvSpPr>
              <a:spLocks noChangeArrowheads="1"/>
            </p:cNvSpPr>
            <p:nvPr/>
          </p:nvSpPr>
          <p:spPr bwMode="auto">
            <a:xfrm>
              <a:off x="6218238" y="5862639"/>
              <a:ext cx="28575" cy="44450"/>
            </a:xfrm>
            <a:prstGeom prst="rect">
              <a:avLst/>
            </a:prstGeom>
            <a:solidFill>
              <a:srgbClr val="40CD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10" name="Rectangle 425">
              <a:extLst>
                <a:ext uri="{FF2B5EF4-FFF2-40B4-BE49-F238E27FC236}">
                  <a16:creationId xmlns:a16="http://schemas.microsoft.com/office/drawing/2014/main" id="{47D71051-9E12-4300-9C6F-E895D46F00B9}"/>
                </a:ext>
              </a:extLst>
            </p:cNvPr>
            <p:cNvSpPr>
              <a:spLocks noChangeArrowheads="1"/>
            </p:cNvSpPr>
            <p:nvPr/>
          </p:nvSpPr>
          <p:spPr bwMode="auto">
            <a:xfrm>
              <a:off x="6326188" y="5862639"/>
              <a:ext cx="23813" cy="44450"/>
            </a:xfrm>
            <a:prstGeom prst="rect">
              <a:avLst/>
            </a:prstGeom>
            <a:solidFill>
              <a:srgbClr val="40CD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547" name="Group 546">
            <a:extLst>
              <a:ext uri="{FF2B5EF4-FFF2-40B4-BE49-F238E27FC236}">
                <a16:creationId xmlns:a16="http://schemas.microsoft.com/office/drawing/2014/main" id="{36417820-87BC-4ECD-AA5D-840329C3238E}"/>
              </a:ext>
              <a:ext uri="{C183D7F6-B498-43B3-948B-1728B52AA6E4}">
                <adec:decorative xmlns:adec="http://schemas.microsoft.com/office/drawing/2017/decorative" val="1"/>
              </a:ext>
            </a:extLst>
          </p:cNvPr>
          <p:cNvGrpSpPr/>
          <p:nvPr/>
        </p:nvGrpSpPr>
        <p:grpSpPr>
          <a:xfrm>
            <a:off x="3910853" y="3773394"/>
            <a:ext cx="397292" cy="808976"/>
            <a:chOff x="6238877" y="4156077"/>
            <a:chExt cx="219075" cy="446086"/>
          </a:xfrm>
        </p:grpSpPr>
        <p:sp>
          <p:nvSpPr>
            <p:cNvPr id="548" name="Freeform 60">
              <a:extLst>
                <a:ext uri="{FF2B5EF4-FFF2-40B4-BE49-F238E27FC236}">
                  <a16:creationId xmlns:a16="http://schemas.microsoft.com/office/drawing/2014/main" id="{E1FC22AA-4020-48D7-A09A-A5972F698B50}"/>
                </a:ext>
              </a:extLst>
            </p:cNvPr>
            <p:cNvSpPr>
              <a:spLocks/>
            </p:cNvSpPr>
            <p:nvPr/>
          </p:nvSpPr>
          <p:spPr bwMode="auto">
            <a:xfrm>
              <a:off x="6329363" y="4179888"/>
              <a:ext cx="38100" cy="422275"/>
            </a:xfrm>
            <a:custGeom>
              <a:avLst/>
              <a:gdLst>
                <a:gd name="T0" fmla="*/ 24 w 24"/>
                <a:gd name="T1" fmla="*/ 266 h 266"/>
                <a:gd name="T2" fmla="*/ 13 w 24"/>
                <a:gd name="T3" fmla="*/ 0 h 266"/>
                <a:gd name="T4" fmla="*/ 0 w 24"/>
                <a:gd name="T5" fmla="*/ 266 h 266"/>
                <a:gd name="T6" fmla="*/ 24 w 24"/>
                <a:gd name="T7" fmla="*/ 266 h 266"/>
              </a:gdLst>
              <a:ahLst/>
              <a:cxnLst>
                <a:cxn ang="0">
                  <a:pos x="T0" y="T1"/>
                </a:cxn>
                <a:cxn ang="0">
                  <a:pos x="T2" y="T3"/>
                </a:cxn>
                <a:cxn ang="0">
                  <a:pos x="T4" y="T5"/>
                </a:cxn>
                <a:cxn ang="0">
                  <a:pos x="T6" y="T7"/>
                </a:cxn>
              </a:cxnLst>
              <a:rect l="0" t="0" r="r" b="b"/>
              <a:pathLst>
                <a:path w="24" h="266">
                  <a:moveTo>
                    <a:pt x="24" y="266"/>
                  </a:moveTo>
                  <a:lnTo>
                    <a:pt x="13" y="0"/>
                  </a:lnTo>
                  <a:lnTo>
                    <a:pt x="0" y="266"/>
                  </a:lnTo>
                  <a:lnTo>
                    <a:pt x="24" y="26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49" name="Freeform 61">
              <a:extLst>
                <a:ext uri="{FF2B5EF4-FFF2-40B4-BE49-F238E27FC236}">
                  <a16:creationId xmlns:a16="http://schemas.microsoft.com/office/drawing/2014/main" id="{DFAEF587-6291-453D-8BEE-52938DC09C35}"/>
                </a:ext>
              </a:extLst>
            </p:cNvPr>
            <p:cNvSpPr>
              <a:spLocks/>
            </p:cNvSpPr>
            <p:nvPr/>
          </p:nvSpPr>
          <p:spPr bwMode="auto">
            <a:xfrm>
              <a:off x="6329363" y="4179888"/>
              <a:ext cx="38100" cy="422275"/>
            </a:xfrm>
            <a:custGeom>
              <a:avLst/>
              <a:gdLst>
                <a:gd name="T0" fmla="*/ 24 w 24"/>
                <a:gd name="T1" fmla="*/ 266 h 266"/>
                <a:gd name="T2" fmla="*/ 13 w 24"/>
                <a:gd name="T3" fmla="*/ 0 h 266"/>
                <a:gd name="T4" fmla="*/ 0 w 24"/>
                <a:gd name="T5" fmla="*/ 266 h 266"/>
                <a:gd name="T6" fmla="*/ 24 w 24"/>
                <a:gd name="T7" fmla="*/ 266 h 266"/>
              </a:gdLst>
              <a:ahLst/>
              <a:cxnLst>
                <a:cxn ang="0">
                  <a:pos x="T0" y="T1"/>
                </a:cxn>
                <a:cxn ang="0">
                  <a:pos x="T2" y="T3"/>
                </a:cxn>
                <a:cxn ang="0">
                  <a:pos x="T4" y="T5"/>
                </a:cxn>
                <a:cxn ang="0">
                  <a:pos x="T6" y="T7"/>
                </a:cxn>
              </a:cxnLst>
              <a:rect l="0" t="0" r="r" b="b"/>
              <a:pathLst>
                <a:path w="24" h="266">
                  <a:moveTo>
                    <a:pt x="24" y="266"/>
                  </a:moveTo>
                  <a:lnTo>
                    <a:pt x="13" y="0"/>
                  </a:lnTo>
                  <a:lnTo>
                    <a:pt x="0" y="266"/>
                  </a:lnTo>
                  <a:lnTo>
                    <a:pt x="24" y="2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50" name="Freeform 62">
              <a:extLst>
                <a:ext uri="{FF2B5EF4-FFF2-40B4-BE49-F238E27FC236}">
                  <a16:creationId xmlns:a16="http://schemas.microsoft.com/office/drawing/2014/main" id="{20D5284F-073A-4443-8BF6-BE1C8A50EE42}"/>
                </a:ext>
              </a:extLst>
            </p:cNvPr>
            <p:cNvSpPr>
              <a:spLocks/>
            </p:cNvSpPr>
            <p:nvPr/>
          </p:nvSpPr>
          <p:spPr bwMode="auto">
            <a:xfrm>
              <a:off x="6350001" y="4411663"/>
              <a:ext cx="77788" cy="90488"/>
            </a:xfrm>
            <a:custGeom>
              <a:avLst/>
              <a:gdLst>
                <a:gd name="T0" fmla="*/ 0 w 49"/>
                <a:gd name="T1" fmla="*/ 57 h 57"/>
                <a:gd name="T2" fmla="*/ 49 w 49"/>
                <a:gd name="T3" fmla="*/ 0 h 57"/>
                <a:gd name="T4" fmla="*/ 0 w 49"/>
                <a:gd name="T5" fmla="*/ 41 h 57"/>
                <a:gd name="T6" fmla="*/ 0 w 49"/>
                <a:gd name="T7" fmla="*/ 57 h 57"/>
              </a:gdLst>
              <a:ahLst/>
              <a:cxnLst>
                <a:cxn ang="0">
                  <a:pos x="T0" y="T1"/>
                </a:cxn>
                <a:cxn ang="0">
                  <a:pos x="T2" y="T3"/>
                </a:cxn>
                <a:cxn ang="0">
                  <a:pos x="T4" y="T5"/>
                </a:cxn>
                <a:cxn ang="0">
                  <a:pos x="T6" y="T7"/>
                </a:cxn>
              </a:cxnLst>
              <a:rect l="0" t="0" r="r" b="b"/>
              <a:pathLst>
                <a:path w="49" h="57">
                  <a:moveTo>
                    <a:pt x="0" y="57"/>
                  </a:moveTo>
                  <a:lnTo>
                    <a:pt x="49" y="0"/>
                  </a:lnTo>
                  <a:lnTo>
                    <a:pt x="0" y="41"/>
                  </a:lnTo>
                  <a:lnTo>
                    <a:pt x="0" y="57"/>
                  </a:ln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51" name="Freeform 63">
              <a:extLst>
                <a:ext uri="{FF2B5EF4-FFF2-40B4-BE49-F238E27FC236}">
                  <a16:creationId xmlns:a16="http://schemas.microsoft.com/office/drawing/2014/main" id="{09159A69-B530-4CE5-8800-6BD02625F85B}"/>
                </a:ext>
              </a:extLst>
            </p:cNvPr>
            <p:cNvSpPr>
              <a:spLocks/>
            </p:cNvSpPr>
            <p:nvPr/>
          </p:nvSpPr>
          <p:spPr bwMode="auto">
            <a:xfrm>
              <a:off x="6350001" y="4411663"/>
              <a:ext cx="77788" cy="90488"/>
            </a:xfrm>
            <a:custGeom>
              <a:avLst/>
              <a:gdLst>
                <a:gd name="T0" fmla="*/ 0 w 49"/>
                <a:gd name="T1" fmla="*/ 57 h 57"/>
                <a:gd name="T2" fmla="*/ 49 w 49"/>
                <a:gd name="T3" fmla="*/ 0 h 57"/>
                <a:gd name="T4" fmla="*/ 0 w 49"/>
                <a:gd name="T5" fmla="*/ 41 h 57"/>
                <a:gd name="T6" fmla="*/ 0 w 49"/>
                <a:gd name="T7" fmla="*/ 57 h 57"/>
              </a:gdLst>
              <a:ahLst/>
              <a:cxnLst>
                <a:cxn ang="0">
                  <a:pos x="T0" y="T1"/>
                </a:cxn>
                <a:cxn ang="0">
                  <a:pos x="T2" y="T3"/>
                </a:cxn>
                <a:cxn ang="0">
                  <a:pos x="T4" y="T5"/>
                </a:cxn>
                <a:cxn ang="0">
                  <a:pos x="T6" y="T7"/>
                </a:cxn>
              </a:cxnLst>
              <a:rect l="0" t="0" r="r" b="b"/>
              <a:pathLst>
                <a:path w="49" h="57">
                  <a:moveTo>
                    <a:pt x="0" y="57"/>
                  </a:moveTo>
                  <a:lnTo>
                    <a:pt x="49" y="0"/>
                  </a:lnTo>
                  <a:lnTo>
                    <a:pt x="0" y="41"/>
                  </a:lnTo>
                  <a:lnTo>
                    <a:pt x="0" y="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52" name="Freeform 64">
              <a:extLst>
                <a:ext uri="{FF2B5EF4-FFF2-40B4-BE49-F238E27FC236}">
                  <a16:creationId xmlns:a16="http://schemas.microsoft.com/office/drawing/2014/main" id="{ADE608B0-0C6E-4180-9F60-FE9D74B3E4D6}"/>
                </a:ext>
              </a:extLst>
            </p:cNvPr>
            <p:cNvSpPr>
              <a:spLocks/>
            </p:cNvSpPr>
            <p:nvPr/>
          </p:nvSpPr>
          <p:spPr bwMode="auto">
            <a:xfrm>
              <a:off x="6346826" y="4338638"/>
              <a:ext cx="63500" cy="73025"/>
            </a:xfrm>
            <a:custGeom>
              <a:avLst/>
              <a:gdLst>
                <a:gd name="T0" fmla="*/ 2 w 40"/>
                <a:gd name="T1" fmla="*/ 46 h 46"/>
                <a:gd name="T2" fmla="*/ 40 w 40"/>
                <a:gd name="T3" fmla="*/ 0 h 46"/>
                <a:gd name="T4" fmla="*/ 0 w 40"/>
                <a:gd name="T5" fmla="*/ 33 h 46"/>
                <a:gd name="T6" fmla="*/ 2 w 40"/>
                <a:gd name="T7" fmla="*/ 46 h 46"/>
              </a:gdLst>
              <a:ahLst/>
              <a:cxnLst>
                <a:cxn ang="0">
                  <a:pos x="T0" y="T1"/>
                </a:cxn>
                <a:cxn ang="0">
                  <a:pos x="T2" y="T3"/>
                </a:cxn>
                <a:cxn ang="0">
                  <a:pos x="T4" y="T5"/>
                </a:cxn>
                <a:cxn ang="0">
                  <a:pos x="T6" y="T7"/>
                </a:cxn>
              </a:cxnLst>
              <a:rect l="0" t="0" r="r" b="b"/>
              <a:pathLst>
                <a:path w="40" h="46">
                  <a:moveTo>
                    <a:pt x="2" y="46"/>
                  </a:moveTo>
                  <a:lnTo>
                    <a:pt x="40" y="0"/>
                  </a:lnTo>
                  <a:lnTo>
                    <a:pt x="0" y="33"/>
                  </a:lnTo>
                  <a:lnTo>
                    <a:pt x="2" y="46"/>
                  </a:ln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53" name="Freeform 65">
              <a:extLst>
                <a:ext uri="{FF2B5EF4-FFF2-40B4-BE49-F238E27FC236}">
                  <a16:creationId xmlns:a16="http://schemas.microsoft.com/office/drawing/2014/main" id="{DFF86944-C654-40BB-B5FF-29AEE6DA9108}"/>
                </a:ext>
              </a:extLst>
            </p:cNvPr>
            <p:cNvSpPr>
              <a:spLocks/>
            </p:cNvSpPr>
            <p:nvPr/>
          </p:nvSpPr>
          <p:spPr bwMode="auto">
            <a:xfrm>
              <a:off x="6346826" y="4338638"/>
              <a:ext cx="63500" cy="73025"/>
            </a:xfrm>
            <a:custGeom>
              <a:avLst/>
              <a:gdLst>
                <a:gd name="T0" fmla="*/ 2 w 40"/>
                <a:gd name="T1" fmla="*/ 46 h 46"/>
                <a:gd name="T2" fmla="*/ 40 w 40"/>
                <a:gd name="T3" fmla="*/ 0 h 46"/>
                <a:gd name="T4" fmla="*/ 0 w 40"/>
                <a:gd name="T5" fmla="*/ 33 h 46"/>
                <a:gd name="T6" fmla="*/ 2 w 40"/>
                <a:gd name="T7" fmla="*/ 46 h 46"/>
              </a:gdLst>
              <a:ahLst/>
              <a:cxnLst>
                <a:cxn ang="0">
                  <a:pos x="T0" y="T1"/>
                </a:cxn>
                <a:cxn ang="0">
                  <a:pos x="T2" y="T3"/>
                </a:cxn>
                <a:cxn ang="0">
                  <a:pos x="T4" y="T5"/>
                </a:cxn>
                <a:cxn ang="0">
                  <a:pos x="T6" y="T7"/>
                </a:cxn>
              </a:cxnLst>
              <a:rect l="0" t="0" r="r" b="b"/>
              <a:pathLst>
                <a:path w="40" h="46">
                  <a:moveTo>
                    <a:pt x="2" y="46"/>
                  </a:moveTo>
                  <a:lnTo>
                    <a:pt x="40" y="0"/>
                  </a:lnTo>
                  <a:lnTo>
                    <a:pt x="0" y="33"/>
                  </a:lnTo>
                  <a:lnTo>
                    <a:pt x="2" y="4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54" name="Freeform 66">
              <a:extLst>
                <a:ext uri="{FF2B5EF4-FFF2-40B4-BE49-F238E27FC236}">
                  <a16:creationId xmlns:a16="http://schemas.microsoft.com/office/drawing/2014/main" id="{70A3C2F5-63FA-4984-A0BA-6B7019B80CE8}"/>
                </a:ext>
              </a:extLst>
            </p:cNvPr>
            <p:cNvSpPr>
              <a:spLocks/>
            </p:cNvSpPr>
            <p:nvPr/>
          </p:nvSpPr>
          <p:spPr bwMode="auto">
            <a:xfrm>
              <a:off x="6343651" y="4294188"/>
              <a:ext cx="44450" cy="52388"/>
            </a:xfrm>
            <a:custGeom>
              <a:avLst/>
              <a:gdLst>
                <a:gd name="T0" fmla="*/ 4 w 28"/>
                <a:gd name="T1" fmla="*/ 33 h 33"/>
                <a:gd name="T2" fmla="*/ 28 w 28"/>
                <a:gd name="T3" fmla="*/ 0 h 33"/>
                <a:gd name="T4" fmla="*/ 0 w 28"/>
                <a:gd name="T5" fmla="*/ 22 h 33"/>
                <a:gd name="T6" fmla="*/ 4 w 28"/>
                <a:gd name="T7" fmla="*/ 33 h 33"/>
              </a:gdLst>
              <a:ahLst/>
              <a:cxnLst>
                <a:cxn ang="0">
                  <a:pos x="T0" y="T1"/>
                </a:cxn>
                <a:cxn ang="0">
                  <a:pos x="T2" y="T3"/>
                </a:cxn>
                <a:cxn ang="0">
                  <a:pos x="T4" y="T5"/>
                </a:cxn>
                <a:cxn ang="0">
                  <a:pos x="T6" y="T7"/>
                </a:cxn>
              </a:cxnLst>
              <a:rect l="0" t="0" r="r" b="b"/>
              <a:pathLst>
                <a:path w="28" h="33">
                  <a:moveTo>
                    <a:pt x="4" y="33"/>
                  </a:moveTo>
                  <a:lnTo>
                    <a:pt x="28" y="0"/>
                  </a:lnTo>
                  <a:lnTo>
                    <a:pt x="0" y="22"/>
                  </a:lnTo>
                  <a:lnTo>
                    <a:pt x="4" y="33"/>
                  </a:ln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55" name="Freeform 67">
              <a:extLst>
                <a:ext uri="{FF2B5EF4-FFF2-40B4-BE49-F238E27FC236}">
                  <a16:creationId xmlns:a16="http://schemas.microsoft.com/office/drawing/2014/main" id="{6BACBE8C-77FD-4A17-89CF-A2870B2CCDF7}"/>
                </a:ext>
              </a:extLst>
            </p:cNvPr>
            <p:cNvSpPr>
              <a:spLocks/>
            </p:cNvSpPr>
            <p:nvPr/>
          </p:nvSpPr>
          <p:spPr bwMode="auto">
            <a:xfrm>
              <a:off x="6343651" y="4294188"/>
              <a:ext cx="44450" cy="52388"/>
            </a:xfrm>
            <a:custGeom>
              <a:avLst/>
              <a:gdLst>
                <a:gd name="T0" fmla="*/ 4 w 28"/>
                <a:gd name="T1" fmla="*/ 33 h 33"/>
                <a:gd name="T2" fmla="*/ 28 w 28"/>
                <a:gd name="T3" fmla="*/ 0 h 33"/>
                <a:gd name="T4" fmla="*/ 0 w 28"/>
                <a:gd name="T5" fmla="*/ 22 h 33"/>
                <a:gd name="T6" fmla="*/ 4 w 28"/>
                <a:gd name="T7" fmla="*/ 33 h 33"/>
              </a:gdLst>
              <a:ahLst/>
              <a:cxnLst>
                <a:cxn ang="0">
                  <a:pos x="T0" y="T1"/>
                </a:cxn>
                <a:cxn ang="0">
                  <a:pos x="T2" y="T3"/>
                </a:cxn>
                <a:cxn ang="0">
                  <a:pos x="T4" y="T5"/>
                </a:cxn>
                <a:cxn ang="0">
                  <a:pos x="T6" y="T7"/>
                </a:cxn>
              </a:cxnLst>
              <a:rect l="0" t="0" r="r" b="b"/>
              <a:pathLst>
                <a:path w="28" h="33">
                  <a:moveTo>
                    <a:pt x="4" y="33"/>
                  </a:moveTo>
                  <a:lnTo>
                    <a:pt x="28" y="0"/>
                  </a:lnTo>
                  <a:lnTo>
                    <a:pt x="0" y="22"/>
                  </a:lnTo>
                  <a:lnTo>
                    <a:pt x="4" y="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56" name="Freeform 68">
              <a:extLst>
                <a:ext uri="{FF2B5EF4-FFF2-40B4-BE49-F238E27FC236}">
                  <a16:creationId xmlns:a16="http://schemas.microsoft.com/office/drawing/2014/main" id="{0BE2348C-5CFC-4C52-B307-2CEBFDB03C8D}"/>
                </a:ext>
              </a:extLst>
            </p:cNvPr>
            <p:cNvSpPr>
              <a:spLocks/>
            </p:cNvSpPr>
            <p:nvPr/>
          </p:nvSpPr>
          <p:spPr bwMode="auto">
            <a:xfrm>
              <a:off x="6267451" y="4384676"/>
              <a:ext cx="76200" cy="88900"/>
            </a:xfrm>
            <a:custGeom>
              <a:avLst/>
              <a:gdLst>
                <a:gd name="T0" fmla="*/ 48 w 48"/>
                <a:gd name="T1" fmla="*/ 56 h 56"/>
                <a:gd name="T2" fmla="*/ 0 w 48"/>
                <a:gd name="T3" fmla="*/ 0 h 56"/>
                <a:gd name="T4" fmla="*/ 48 w 48"/>
                <a:gd name="T5" fmla="*/ 41 h 56"/>
                <a:gd name="T6" fmla="*/ 48 w 48"/>
                <a:gd name="T7" fmla="*/ 56 h 56"/>
              </a:gdLst>
              <a:ahLst/>
              <a:cxnLst>
                <a:cxn ang="0">
                  <a:pos x="T0" y="T1"/>
                </a:cxn>
                <a:cxn ang="0">
                  <a:pos x="T2" y="T3"/>
                </a:cxn>
                <a:cxn ang="0">
                  <a:pos x="T4" y="T5"/>
                </a:cxn>
                <a:cxn ang="0">
                  <a:pos x="T6" y="T7"/>
                </a:cxn>
              </a:cxnLst>
              <a:rect l="0" t="0" r="r" b="b"/>
              <a:pathLst>
                <a:path w="48" h="56">
                  <a:moveTo>
                    <a:pt x="48" y="56"/>
                  </a:moveTo>
                  <a:lnTo>
                    <a:pt x="0" y="0"/>
                  </a:lnTo>
                  <a:lnTo>
                    <a:pt x="48" y="41"/>
                  </a:lnTo>
                  <a:lnTo>
                    <a:pt x="48" y="56"/>
                  </a:ln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57" name="Freeform 69">
              <a:extLst>
                <a:ext uri="{FF2B5EF4-FFF2-40B4-BE49-F238E27FC236}">
                  <a16:creationId xmlns:a16="http://schemas.microsoft.com/office/drawing/2014/main" id="{C7892479-CD4A-45F4-9A10-8C08A7CF2404}"/>
                </a:ext>
              </a:extLst>
            </p:cNvPr>
            <p:cNvSpPr>
              <a:spLocks/>
            </p:cNvSpPr>
            <p:nvPr/>
          </p:nvSpPr>
          <p:spPr bwMode="auto">
            <a:xfrm>
              <a:off x="6267451" y="4384676"/>
              <a:ext cx="76200" cy="88900"/>
            </a:xfrm>
            <a:custGeom>
              <a:avLst/>
              <a:gdLst>
                <a:gd name="T0" fmla="*/ 48 w 48"/>
                <a:gd name="T1" fmla="*/ 56 h 56"/>
                <a:gd name="T2" fmla="*/ 0 w 48"/>
                <a:gd name="T3" fmla="*/ 0 h 56"/>
                <a:gd name="T4" fmla="*/ 48 w 48"/>
                <a:gd name="T5" fmla="*/ 41 h 56"/>
                <a:gd name="T6" fmla="*/ 48 w 48"/>
                <a:gd name="T7" fmla="*/ 56 h 56"/>
              </a:gdLst>
              <a:ahLst/>
              <a:cxnLst>
                <a:cxn ang="0">
                  <a:pos x="T0" y="T1"/>
                </a:cxn>
                <a:cxn ang="0">
                  <a:pos x="T2" y="T3"/>
                </a:cxn>
                <a:cxn ang="0">
                  <a:pos x="T4" y="T5"/>
                </a:cxn>
                <a:cxn ang="0">
                  <a:pos x="T6" y="T7"/>
                </a:cxn>
              </a:cxnLst>
              <a:rect l="0" t="0" r="r" b="b"/>
              <a:pathLst>
                <a:path w="48" h="56">
                  <a:moveTo>
                    <a:pt x="48" y="56"/>
                  </a:moveTo>
                  <a:lnTo>
                    <a:pt x="0" y="0"/>
                  </a:lnTo>
                  <a:lnTo>
                    <a:pt x="48" y="41"/>
                  </a:lnTo>
                  <a:lnTo>
                    <a:pt x="48" y="5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58" name="Freeform 70">
              <a:extLst>
                <a:ext uri="{FF2B5EF4-FFF2-40B4-BE49-F238E27FC236}">
                  <a16:creationId xmlns:a16="http://schemas.microsoft.com/office/drawing/2014/main" id="{2713AF2C-A141-4C61-A743-D613630A77BD}"/>
                </a:ext>
              </a:extLst>
            </p:cNvPr>
            <p:cNvSpPr>
              <a:spLocks/>
            </p:cNvSpPr>
            <p:nvPr/>
          </p:nvSpPr>
          <p:spPr bwMode="auto">
            <a:xfrm>
              <a:off x="6284913" y="4318001"/>
              <a:ext cx="61913" cy="69850"/>
            </a:xfrm>
            <a:custGeom>
              <a:avLst/>
              <a:gdLst>
                <a:gd name="T0" fmla="*/ 37 w 39"/>
                <a:gd name="T1" fmla="*/ 44 h 44"/>
                <a:gd name="T2" fmla="*/ 0 w 39"/>
                <a:gd name="T3" fmla="*/ 0 h 44"/>
                <a:gd name="T4" fmla="*/ 39 w 39"/>
                <a:gd name="T5" fmla="*/ 31 h 44"/>
                <a:gd name="T6" fmla="*/ 37 w 39"/>
                <a:gd name="T7" fmla="*/ 44 h 44"/>
              </a:gdLst>
              <a:ahLst/>
              <a:cxnLst>
                <a:cxn ang="0">
                  <a:pos x="T0" y="T1"/>
                </a:cxn>
                <a:cxn ang="0">
                  <a:pos x="T2" y="T3"/>
                </a:cxn>
                <a:cxn ang="0">
                  <a:pos x="T4" y="T5"/>
                </a:cxn>
                <a:cxn ang="0">
                  <a:pos x="T6" y="T7"/>
                </a:cxn>
              </a:cxnLst>
              <a:rect l="0" t="0" r="r" b="b"/>
              <a:pathLst>
                <a:path w="39" h="44">
                  <a:moveTo>
                    <a:pt x="37" y="44"/>
                  </a:moveTo>
                  <a:lnTo>
                    <a:pt x="0" y="0"/>
                  </a:lnTo>
                  <a:lnTo>
                    <a:pt x="39" y="31"/>
                  </a:lnTo>
                  <a:lnTo>
                    <a:pt x="37" y="44"/>
                  </a:ln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59" name="Freeform 71">
              <a:extLst>
                <a:ext uri="{FF2B5EF4-FFF2-40B4-BE49-F238E27FC236}">
                  <a16:creationId xmlns:a16="http://schemas.microsoft.com/office/drawing/2014/main" id="{06B2E43B-B301-4A97-85F8-6637AAAE3755}"/>
                </a:ext>
              </a:extLst>
            </p:cNvPr>
            <p:cNvSpPr>
              <a:spLocks/>
            </p:cNvSpPr>
            <p:nvPr/>
          </p:nvSpPr>
          <p:spPr bwMode="auto">
            <a:xfrm>
              <a:off x="6284913" y="4318001"/>
              <a:ext cx="61913" cy="69850"/>
            </a:xfrm>
            <a:custGeom>
              <a:avLst/>
              <a:gdLst>
                <a:gd name="T0" fmla="*/ 37 w 39"/>
                <a:gd name="T1" fmla="*/ 44 h 44"/>
                <a:gd name="T2" fmla="*/ 0 w 39"/>
                <a:gd name="T3" fmla="*/ 0 h 44"/>
                <a:gd name="T4" fmla="*/ 39 w 39"/>
                <a:gd name="T5" fmla="*/ 31 h 44"/>
                <a:gd name="T6" fmla="*/ 37 w 39"/>
                <a:gd name="T7" fmla="*/ 44 h 44"/>
              </a:gdLst>
              <a:ahLst/>
              <a:cxnLst>
                <a:cxn ang="0">
                  <a:pos x="T0" y="T1"/>
                </a:cxn>
                <a:cxn ang="0">
                  <a:pos x="T2" y="T3"/>
                </a:cxn>
                <a:cxn ang="0">
                  <a:pos x="T4" y="T5"/>
                </a:cxn>
                <a:cxn ang="0">
                  <a:pos x="T6" y="T7"/>
                </a:cxn>
              </a:cxnLst>
              <a:rect l="0" t="0" r="r" b="b"/>
              <a:pathLst>
                <a:path w="39" h="44">
                  <a:moveTo>
                    <a:pt x="37" y="44"/>
                  </a:moveTo>
                  <a:lnTo>
                    <a:pt x="0" y="0"/>
                  </a:lnTo>
                  <a:lnTo>
                    <a:pt x="39" y="31"/>
                  </a:lnTo>
                  <a:lnTo>
                    <a:pt x="37" y="4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60" name="Freeform 72">
              <a:extLst>
                <a:ext uri="{FF2B5EF4-FFF2-40B4-BE49-F238E27FC236}">
                  <a16:creationId xmlns:a16="http://schemas.microsoft.com/office/drawing/2014/main" id="{8A8A4BAD-65FF-433B-9D4A-4CA63828B361}"/>
                </a:ext>
              </a:extLst>
            </p:cNvPr>
            <p:cNvSpPr>
              <a:spLocks/>
            </p:cNvSpPr>
            <p:nvPr/>
          </p:nvSpPr>
          <p:spPr bwMode="auto">
            <a:xfrm>
              <a:off x="6319838" y="4265613"/>
              <a:ext cx="30163" cy="38100"/>
            </a:xfrm>
            <a:custGeom>
              <a:avLst/>
              <a:gdLst>
                <a:gd name="T0" fmla="*/ 15 w 19"/>
                <a:gd name="T1" fmla="*/ 24 h 24"/>
                <a:gd name="T2" fmla="*/ 0 w 19"/>
                <a:gd name="T3" fmla="*/ 0 h 24"/>
                <a:gd name="T4" fmla="*/ 19 w 19"/>
                <a:gd name="T5" fmla="*/ 13 h 24"/>
                <a:gd name="T6" fmla="*/ 15 w 19"/>
                <a:gd name="T7" fmla="*/ 24 h 24"/>
              </a:gdLst>
              <a:ahLst/>
              <a:cxnLst>
                <a:cxn ang="0">
                  <a:pos x="T0" y="T1"/>
                </a:cxn>
                <a:cxn ang="0">
                  <a:pos x="T2" y="T3"/>
                </a:cxn>
                <a:cxn ang="0">
                  <a:pos x="T4" y="T5"/>
                </a:cxn>
                <a:cxn ang="0">
                  <a:pos x="T6" y="T7"/>
                </a:cxn>
              </a:cxnLst>
              <a:rect l="0" t="0" r="r" b="b"/>
              <a:pathLst>
                <a:path w="19" h="24">
                  <a:moveTo>
                    <a:pt x="15" y="24"/>
                  </a:moveTo>
                  <a:lnTo>
                    <a:pt x="0" y="0"/>
                  </a:lnTo>
                  <a:lnTo>
                    <a:pt x="19" y="13"/>
                  </a:lnTo>
                  <a:lnTo>
                    <a:pt x="15" y="24"/>
                  </a:ln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61" name="Freeform 73">
              <a:extLst>
                <a:ext uri="{FF2B5EF4-FFF2-40B4-BE49-F238E27FC236}">
                  <a16:creationId xmlns:a16="http://schemas.microsoft.com/office/drawing/2014/main" id="{5A019E5F-F1E2-4389-90BC-8A328513373A}"/>
                </a:ext>
              </a:extLst>
            </p:cNvPr>
            <p:cNvSpPr>
              <a:spLocks/>
            </p:cNvSpPr>
            <p:nvPr/>
          </p:nvSpPr>
          <p:spPr bwMode="auto">
            <a:xfrm>
              <a:off x="6319838" y="4265613"/>
              <a:ext cx="30163" cy="38100"/>
            </a:xfrm>
            <a:custGeom>
              <a:avLst/>
              <a:gdLst>
                <a:gd name="T0" fmla="*/ 15 w 19"/>
                <a:gd name="T1" fmla="*/ 24 h 24"/>
                <a:gd name="T2" fmla="*/ 0 w 19"/>
                <a:gd name="T3" fmla="*/ 0 h 24"/>
                <a:gd name="T4" fmla="*/ 19 w 19"/>
                <a:gd name="T5" fmla="*/ 13 h 24"/>
                <a:gd name="T6" fmla="*/ 15 w 19"/>
                <a:gd name="T7" fmla="*/ 24 h 24"/>
              </a:gdLst>
              <a:ahLst/>
              <a:cxnLst>
                <a:cxn ang="0">
                  <a:pos x="T0" y="T1"/>
                </a:cxn>
                <a:cxn ang="0">
                  <a:pos x="T2" y="T3"/>
                </a:cxn>
                <a:cxn ang="0">
                  <a:pos x="T4" y="T5"/>
                </a:cxn>
                <a:cxn ang="0">
                  <a:pos x="T6" y="T7"/>
                </a:cxn>
              </a:cxnLst>
              <a:rect l="0" t="0" r="r" b="b"/>
              <a:pathLst>
                <a:path w="19" h="24">
                  <a:moveTo>
                    <a:pt x="15" y="24"/>
                  </a:moveTo>
                  <a:lnTo>
                    <a:pt x="0" y="0"/>
                  </a:lnTo>
                  <a:lnTo>
                    <a:pt x="19" y="13"/>
                  </a:lnTo>
                  <a:lnTo>
                    <a:pt x="15" y="2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62" name="Freeform 74">
              <a:extLst>
                <a:ext uri="{FF2B5EF4-FFF2-40B4-BE49-F238E27FC236}">
                  <a16:creationId xmlns:a16="http://schemas.microsoft.com/office/drawing/2014/main" id="{AC93F44D-94F0-48EF-991E-E97075A1DC0B}"/>
                </a:ext>
              </a:extLst>
            </p:cNvPr>
            <p:cNvSpPr>
              <a:spLocks/>
            </p:cNvSpPr>
            <p:nvPr/>
          </p:nvSpPr>
          <p:spPr bwMode="auto">
            <a:xfrm>
              <a:off x="6238877" y="4156077"/>
              <a:ext cx="219075" cy="355600"/>
            </a:xfrm>
            <a:custGeom>
              <a:avLst/>
              <a:gdLst>
                <a:gd name="T0" fmla="*/ 32 w 63"/>
                <a:gd name="T1" fmla="*/ 0 h 103"/>
                <a:gd name="T2" fmla="*/ 0 w 63"/>
                <a:gd name="T3" fmla="*/ 72 h 103"/>
                <a:gd name="T4" fmla="*/ 27 w 63"/>
                <a:gd name="T5" fmla="*/ 103 h 103"/>
                <a:gd name="T6" fmla="*/ 28 w 63"/>
                <a:gd name="T7" fmla="*/ 89 h 103"/>
                <a:gd name="T8" fmla="*/ 8 w 63"/>
                <a:gd name="T9" fmla="*/ 66 h 103"/>
                <a:gd name="T10" fmla="*/ 28 w 63"/>
                <a:gd name="T11" fmla="*/ 83 h 103"/>
                <a:gd name="T12" fmla="*/ 29 w 63"/>
                <a:gd name="T13" fmla="*/ 66 h 103"/>
                <a:gd name="T14" fmla="*/ 13 w 63"/>
                <a:gd name="T15" fmla="*/ 47 h 103"/>
                <a:gd name="T16" fmla="*/ 29 w 63"/>
                <a:gd name="T17" fmla="*/ 60 h 103"/>
                <a:gd name="T18" fmla="*/ 30 w 63"/>
                <a:gd name="T19" fmla="*/ 42 h 103"/>
                <a:gd name="T20" fmla="*/ 23 w 63"/>
                <a:gd name="T21" fmla="*/ 32 h 103"/>
                <a:gd name="T22" fmla="*/ 30 w 63"/>
                <a:gd name="T23" fmla="*/ 37 h 103"/>
                <a:gd name="T24" fmla="*/ 32 w 63"/>
                <a:gd name="T25" fmla="*/ 7 h 103"/>
                <a:gd name="T26" fmla="*/ 34 w 63"/>
                <a:gd name="T27" fmla="*/ 47 h 103"/>
                <a:gd name="T28" fmla="*/ 43 w 63"/>
                <a:gd name="T29" fmla="*/ 40 h 103"/>
                <a:gd name="T30" fmla="*/ 34 w 63"/>
                <a:gd name="T31" fmla="*/ 52 h 103"/>
                <a:gd name="T32" fmla="*/ 34 w 63"/>
                <a:gd name="T33" fmla="*/ 65 h 103"/>
                <a:gd name="T34" fmla="*/ 49 w 63"/>
                <a:gd name="T35" fmla="*/ 53 h 103"/>
                <a:gd name="T36" fmla="*/ 35 w 63"/>
                <a:gd name="T37" fmla="*/ 70 h 103"/>
                <a:gd name="T38" fmla="*/ 36 w 63"/>
                <a:gd name="T39" fmla="*/ 90 h 103"/>
                <a:gd name="T40" fmla="*/ 54 w 63"/>
                <a:gd name="T41" fmla="*/ 74 h 103"/>
                <a:gd name="T42" fmla="*/ 36 w 63"/>
                <a:gd name="T43" fmla="*/ 95 h 103"/>
                <a:gd name="T44" fmla="*/ 36 w 63"/>
                <a:gd name="T45" fmla="*/ 103 h 103"/>
                <a:gd name="T46" fmla="*/ 63 w 63"/>
                <a:gd name="T47" fmla="*/ 72 h 103"/>
                <a:gd name="T48" fmla="*/ 32 w 63"/>
                <a:gd name="T49"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3" h="103">
                  <a:moveTo>
                    <a:pt x="32" y="0"/>
                  </a:moveTo>
                  <a:cubicBezTo>
                    <a:pt x="32" y="0"/>
                    <a:pt x="0" y="47"/>
                    <a:pt x="0" y="72"/>
                  </a:cubicBezTo>
                  <a:cubicBezTo>
                    <a:pt x="0" y="87"/>
                    <a:pt x="12" y="101"/>
                    <a:pt x="27" y="103"/>
                  </a:cubicBezTo>
                  <a:cubicBezTo>
                    <a:pt x="28" y="89"/>
                    <a:pt x="28" y="89"/>
                    <a:pt x="28" y="89"/>
                  </a:cubicBezTo>
                  <a:cubicBezTo>
                    <a:pt x="8" y="66"/>
                    <a:pt x="8" y="66"/>
                    <a:pt x="8" y="66"/>
                  </a:cubicBezTo>
                  <a:cubicBezTo>
                    <a:pt x="28" y="83"/>
                    <a:pt x="28" y="83"/>
                    <a:pt x="28" y="83"/>
                  </a:cubicBezTo>
                  <a:cubicBezTo>
                    <a:pt x="29" y="66"/>
                    <a:pt x="29" y="66"/>
                    <a:pt x="29" y="66"/>
                  </a:cubicBezTo>
                  <a:cubicBezTo>
                    <a:pt x="13" y="47"/>
                    <a:pt x="13" y="47"/>
                    <a:pt x="13" y="47"/>
                  </a:cubicBezTo>
                  <a:cubicBezTo>
                    <a:pt x="29" y="60"/>
                    <a:pt x="29" y="60"/>
                    <a:pt x="29" y="60"/>
                  </a:cubicBezTo>
                  <a:cubicBezTo>
                    <a:pt x="30" y="42"/>
                    <a:pt x="30" y="42"/>
                    <a:pt x="30" y="42"/>
                  </a:cubicBezTo>
                  <a:cubicBezTo>
                    <a:pt x="23" y="32"/>
                    <a:pt x="23" y="32"/>
                    <a:pt x="23" y="32"/>
                  </a:cubicBezTo>
                  <a:cubicBezTo>
                    <a:pt x="30" y="37"/>
                    <a:pt x="30" y="37"/>
                    <a:pt x="30" y="37"/>
                  </a:cubicBezTo>
                  <a:cubicBezTo>
                    <a:pt x="32" y="7"/>
                    <a:pt x="32" y="7"/>
                    <a:pt x="32" y="7"/>
                  </a:cubicBezTo>
                  <a:cubicBezTo>
                    <a:pt x="34" y="47"/>
                    <a:pt x="34" y="47"/>
                    <a:pt x="34" y="47"/>
                  </a:cubicBezTo>
                  <a:cubicBezTo>
                    <a:pt x="43" y="40"/>
                    <a:pt x="43" y="40"/>
                    <a:pt x="43" y="40"/>
                  </a:cubicBezTo>
                  <a:cubicBezTo>
                    <a:pt x="34" y="52"/>
                    <a:pt x="34" y="52"/>
                    <a:pt x="34" y="52"/>
                  </a:cubicBezTo>
                  <a:cubicBezTo>
                    <a:pt x="34" y="65"/>
                    <a:pt x="34" y="65"/>
                    <a:pt x="34" y="65"/>
                  </a:cubicBezTo>
                  <a:cubicBezTo>
                    <a:pt x="49" y="53"/>
                    <a:pt x="49" y="53"/>
                    <a:pt x="49" y="53"/>
                  </a:cubicBezTo>
                  <a:cubicBezTo>
                    <a:pt x="35" y="70"/>
                    <a:pt x="35" y="70"/>
                    <a:pt x="35" y="70"/>
                  </a:cubicBezTo>
                  <a:cubicBezTo>
                    <a:pt x="36" y="90"/>
                    <a:pt x="36" y="90"/>
                    <a:pt x="36" y="90"/>
                  </a:cubicBezTo>
                  <a:cubicBezTo>
                    <a:pt x="54" y="74"/>
                    <a:pt x="54" y="74"/>
                    <a:pt x="54" y="74"/>
                  </a:cubicBezTo>
                  <a:cubicBezTo>
                    <a:pt x="36" y="95"/>
                    <a:pt x="36" y="95"/>
                    <a:pt x="36" y="95"/>
                  </a:cubicBezTo>
                  <a:cubicBezTo>
                    <a:pt x="36" y="103"/>
                    <a:pt x="36" y="103"/>
                    <a:pt x="36" y="103"/>
                  </a:cubicBezTo>
                  <a:cubicBezTo>
                    <a:pt x="51" y="100"/>
                    <a:pt x="63" y="87"/>
                    <a:pt x="63" y="72"/>
                  </a:cubicBezTo>
                  <a:cubicBezTo>
                    <a:pt x="63" y="47"/>
                    <a:pt x="32" y="0"/>
                    <a:pt x="32"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63" name="Freeform 75">
              <a:extLst>
                <a:ext uri="{FF2B5EF4-FFF2-40B4-BE49-F238E27FC236}">
                  <a16:creationId xmlns:a16="http://schemas.microsoft.com/office/drawing/2014/main" id="{E062BE18-3E51-43EC-867C-19F54353A216}"/>
                </a:ext>
              </a:extLst>
            </p:cNvPr>
            <p:cNvSpPr>
              <a:spLocks/>
            </p:cNvSpPr>
            <p:nvPr/>
          </p:nvSpPr>
          <p:spPr bwMode="auto">
            <a:xfrm>
              <a:off x="6332538" y="4179888"/>
              <a:ext cx="31750" cy="331788"/>
            </a:xfrm>
            <a:custGeom>
              <a:avLst/>
              <a:gdLst>
                <a:gd name="T0" fmla="*/ 5 w 9"/>
                <a:gd name="T1" fmla="*/ 0 h 96"/>
                <a:gd name="T2" fmla="*/ 3 w 9"/>
                <a:gd name="T3" fmla="*/ 30 h 96"/>
                <a:gd name="T4" fmla="*/ 5 w 9"/>
                <a:gd name="T5" fmla="*/ 31 h 96"/>
                <a:gd name="T6" fmla="*/ 3 w 9"/>
                <a:gd name="T7" fmla="*/ 36 h 96"/>
                <a:gd name="T8" fmla="*/ 3 w 9"/>
                <a:gd name="T9" fmla="*/ 35 h 96"/>
                <a:gd name="T10" fmla="*/ 2 w 9"/>
                <a:gd name="T11" fmla="*/ 53 h 96"/>
                <a:gd name="T12" fmla="*/ 4 w 9"/>
                <a:gd name="T13" fmla="*/ 54 h 96"/>
                <a:gd name="T14" fmla="*/ 3 w 9"/>
                <a:gd name="T15" fmla="*/ 60 h 96"/>
                <a:gd name="T16" fmla="*/ 2 w 9"/>
                <a:gd name="T17" fmla="*/ 59 h 96"/>
                <a:gd name="T18" fmla="*/ 1 w 9"/>
                <a:gd name="T19" fmla="*/ 76 h 96"/>
                <a:gd name="T20" fmla="*/ 3 w 9"/>
                <a:gd name="T21" fmla="*/ 78 h 96"/>
                <a:gd name="T22" fmla="*/ 3 w 9"/>
                <a:gd name="T23" fmla="*/ 85 h 96"/>
                <a:gd name="T24" fmla="*/ 1 w 9"/>
                <a:gd name="T25" fmla="*/ 82 h 96"/>
                <a:gd name="T26" fmla="*/ 0 w 9"/>
                <a:gd name="T27" fmla="*/ 96 h 96"/>
                <a:gd name="T28" fmla="*/ 5 w 9"/>
                <a:gd name="T29" fmla="*/ 96 h 96"/>
                <a:gd name="T30" fmla="*/ 9 w 9"/>
                <a:gd name="T31" fmla="*/ 96 h 96"/>
                <a:gd name="T32" fmla="*/ 9 w 9"/>
                <a:gd name="T33" fmla="*/ 88 h 96"/>
                <a:gd name="T34" fmla="*/ 5 w 9"/>
                <a:gd name="T35" fmla="*/ 93 h 96"/>
                <a:gd name="T36" fmla="*/ 5 w 9"/>
                <a:gd name="T37" fmla="*/ 86 h 96"/>
                <a:gd name="T38" fmla="*/ 9 w 9"/>
                <a:gd name="T39" fmla="*/ 83 h 96"/>
                <a:gd name="T40" fmla="*/ 8 w 9"/>
                <a:gd name="T41" fmla="*/ 63 h 96"/>
                <a:gd name="T42" fmla="*/ 5 w 9"/>
                <a:gd name="T43" fmla="*/ 67 h 96"/>
                <a:gd name="T44" fmla="*/ 4 w 9"/>
                <a:gd name="T45" fmla="*/ 61 h 96"/>
                <a:gd name="T46" fmla="*/ 7 w 9"/>
                <a:gd name="T47" fmla="*/ 58 h 96"/>
                <a:gd name="T48" fmla="*/ 7 w 9"/>
                <a:gd name="T49" fmla="*/ 45 h 96"/>
                <a:gd name="T50" fmla="*/ 5 w 9"/>
                <a:gd name="T51" fmla="*/ 48 h 96"/>
                <a:gd name="T52" fmla="*/ 3 w 9"/>
                <a:gd name="T53" fmla="*/ 43 h 96"/>
                <a:gd name="T54" fmla="*/ 7 w 9"/>
                <a:gd name="T55" fmla="*/ 40 h 96"/>
                <a:gd name="T56" fmla="*/ 5 w 9"/>
                <a:gd name="T57"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 h="96">
                  <a:moveTo>
                    <a:pt x="5" y="0"/>
                  </a:moveTo>
                  <a:cubicBezTo>
                    <a:pt x="3" y="30"/>
                    <a:pt x="3" y="30"/>
                    <a:pt x="3" y="30"/>
                  </a:cubicBezTo>
                  <a:cubicBezTo>
                    <a:pt x="5" y="31"/>
                    <a:pt x="5" y="31"/>
                    <a:pt x="5" y="31"/>
                  </a:cubicBezTo>
                  <a:cubicBezTo>
                    <a:pt x="3" y="36"/>
                    <a:pt x="3" y="36"/>
                    <a:pt x="3" y="36"/>
                  </a:cubicBezTo>
                  <a:cubicBezTo>
                    <a:pt x="3" y="35"/>
                    <a:pt x="3" y="35"/>
                    <a:pt x="3" y="35"/>
                  </a:cubicBezTo>
                  <a:cubicBezTo>
                    <a:pt x="2" y="53"/>
                    <a:pt x="2" y="53"/>
                    <a:pt x="2" y="53"/>
                  </a:cubicBezTo>
                  <a:cubicBezTo>
                    <a:pt x="4" y="54"/>
                    <a:pt x="4" y="54"/>
                    <a:pt x="4" y="54"/>
                  </a:cubicBezTo>
                  <a:cubicBezTo>
                    <a:pt x="3" y="60"/>
                    <a:pt x="3" y="60"/>
                    <a:pt x="3" y="60"/>
                  </a:cubicBezTo>
                  <a:cubicBezTo>
                    <a:pt x="2" y="59"/>
                    <a:pt x="2" y="59"/>
                    <a:pt x="2" y="59"/>
                  </a:cubicBezTo>
                  <a:cubicBezTo>
                    <a:pt x="1" y="76"/>
                    <a:pt x="1" y="76"/>
                    <a:pt x="1" y="76"/>
                  </a:cubicBezTo>
                  <a:cubicBezTo>
                    <a:pt x="3" y="78"/>
                    <a:pt x="3" y="78"/>
                    <a:pt x="3" y="78"/>
                  </a:cubicBezTo>
                  <a:cubicBezTo>
                    <a:pt x="3" y="85"/>
                    <a:pt x="3" y="85"/>
                    <a:pt x="3" y="85"/>
                  </a:cubicBezTo>
                  <a:cubicBezTo>
                    <a:pt x="1" y="82"/>
                    <a:pt x="1" y="82"/>
                    <a:pt x="1" y="82"/>
                  </a:cubicBezTo>
                  <a:cubicBezTo>
                    <a:pt x="0" y="96"/>
                    <a:pt x="0" y="96"/>
                    <a:pt x="0" y="96"/>
                  </a:cubicBezTo>
                  <a:cubicBezTo>
                    <a:pt x="2" y="96"/>
                    <a:pt x="3" y="96"/>
                    <a:pt x="5" y="96"/>
                  </a:cubicBezTo>
                  <a:cubicBezTo>
                    <a:pt x="6" y="96"/>
                    <a:pt x="8" y="96"/>
                    <a:pt x="9" y="96"/>
                  </a:cubicBezTo>
                  <a:cubicBezTo>
                    <a:pt x="9" y="88"/>
                    <a:pt x="9" y="88"/>
                    <a:pt x="9" y="88"/>
                  </a:cubicBezTo>
                  <a:cubicBezTo>
                    <a:pt x="5" y="93"/>
                    <a:pt x="5" y="93"/>
                    <a:pt x="5" y="93"/>
                  </a:cubicBezTo>
                  <a:cubicBezTo>
                    <a:pt x="5" y="86"/>
                    <a:pt x="5" y="86"/>
                    <a:pt x="5" y="86"/>
                  </a:cubicBezTo>
                  <a:cubicBezTo>
                    <a:pt x="9" y="83"/>
                    <a:pt x="9" y="83"/>
                    <a:pt x="9" y="83"/>
                  </a:cubicBezTo>
                  <a:cubicBezTo>
                    <a:pt x="8" y="63"/>
                    <a:pt x="8" y="63"/>
                    <a:pt x="8" y="63"/>
                  </a:cubicBezTo>
                  <a:cubicBezTo>
                    <a:pt x="5" y="67"/>
                    <a:pt x="5" y="67"/>
                    <a:pt x="5" y="67"/>
                  </a:cubicBezTo>
                  <a:cubicBezTo>
                    <a:pt x="4" y="61"/>
                    <a:pt x="4" y="61"/>
                    <a:pt x="4" y="61"/>
                  </a:cubicBezTo>
                  <a:cubicBezTo>
                    <a:pt x="7" y="58"/>
                    <a:pt x="7" y="58"/>
                    <a:pt x="7" y="58"/>
                  </a:cubicBezTo>
                  <a:cubicBezTo>
                    <a:pt x="7" y="45"/>
                    <a:pt x="7" y="45"/>
                    <a:pt x="7" y="45"/>
                  </a:cubicBezTo>
                  <a:cubicBezTo>
                    <a:pt x="5" y="48"/>
                    <a:pt x="5" y="48"/>
                    <a:pt x="5" y="48"/>
                  </a:cubicBezTo>
                  <a:cubicBezTo>
                    <a:pt x="3" y="43"/>
                    <a:pt x="3" y="43"/>
                    <a:pt x="3" y="43"/>
                  </a:cubicBezTo>
                  <a:cubicBezTo>
                    <a:pt x="7" y="40"/>
                    <a:pt x="7" y="40"/>
                    <a:pt x="7" y="40"/>
                  </a:cubicBezTo>
                  <a:cubicBezTo>
                    <a:pt x="5" y="0"/>
                    <a:pt x="5" y="0"/>
                    <a:pt x="5" y="0"/>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64" name="Freeform 76">
              <a:extLst>
                <a:ext uri="{FF2B5EF4-FFF2-40B4-BE49-F238E27FC236}">
                  <a16:creationId xmlns:a16="http://schemas.microsoft.com/office/drawing/2014/main" id="{83D23EFC-8906-4887-A8C3-8E018F038077}"/>
                </a:ext>
              </a:extLst>
            </p:cNvPr>
            <p:cNvSpPr>
              <a:spLocks/>
            </p:cNvSpPr>
            <p:nvPr/>
          </p:nvSpPr>
          <p:spPr bwMode="auto">
            <a:xfrm>
              <a:off x="6350001" y="4411663"/>
              <a:ext cx="77788" cy="90488"/>
            </a:xfrm>
            <a:custGeom>
              <a:avLst/>
              <a:gdLst>
                <a:gd name="T0" fmla="*/ 49 w 49"/>
                <a:gd name="T1" fmla="*/ 0 h 57"/>
                <a:gd name="T2" fmla="*/ 9 w 49"/>
                <a:gd name="T3" fmla="*/ 35 h 57"/>
                <a:gd name="T4" fmla="*/ 0 w 49"/>
                <a:gd name="T5" fmla="*/ 41 h 57"/>
                <a:gd name="T6" fmla="*/ 0 w 49"/>
                <a:gd name="T7" fmla="*/ 57 h 57"/>
                <a:gd name="T8" fmla="*/ 9 w 49"/>
                <a:gd name="T9" fmla="*/ 46 h 57"/>
                <a:gd name="T10" fmla="*/ 49 w 49"/>
                <a:gd name="T11" fmla="*/ 0 h 57"/>
              </a:gdLst>
              <a:ahLst/>
              <a:cxnLst>
                <a:cxn ang="0">
                  <a:pos x="T0" y="T1"/>
                </a:cxn>
                <a:cxn ang="0">
                  <a:pos x="T2" y="T3"/>
                </a:cxn>
                <a:cxn ang="0">
                  <a:pos x="T4" y="T5"/>
                </a:cxn>
                <a:cxn ang="0">
                  <a:pos x="T6" y="T7"/>
                </a:cxn>
                <a:cxn ang="0">
                  <a:pos x="T8" y="T9"/>
                </a:cxn>
                <a:cxn ang="0">
                  <a:pos x="T10" y="T11"/>
                </a:cxn>
              </a:cxnLst>
              <a:rect l="0" t="0" r="r" b="b"/>
              <a:pathLst>
                <a:path w="49" h="57">
                  <a:moveTo>
                    <a:pt x="49" y="0"/>
                  </a:moveTo>
                  <a:lnTo>
                    <a:pt x="9" y="35"/>
                  </a:lnTo>
                  <a:lnTo>
                    <a:pt x="0" y="41"/>
                  </a:lnTo>
                  <a:lnTo>
                    <a:pt x="0" y="57"/>
                  </a:lnTo>
                  <a:lnTo>
                    <a:pt x="9" y="46"/>
                  </a:lnTo>
                  <a:lnTo>
                    <a:pt x="49"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65" name="Freeform 77">
              <a:extLst>
                <a:ext uri="{FF2B5EF4-FFF2-40B4-BE49-F238E27FC236}">
                  <a16:creationId xmlns:a16="http://schemas.microsoft.com/office/drawing/2014/main" id="{A961CFE5-B167-403C-8319-5398AA7D6943}"/>
                </a:ext>
              </a:extLst>
            </p:cNvPr>
            <p:cNvSpPr>
              <a:spLocks/>
            </p:cNvSpPr>
            <p:nvPr/>
          </p:nvSpPr>
          <p:spPr bwMode="auto">
            <a:xfrm>
              <a:off x="6350001" y="4411663"/>
              <a:ext cx="77788" cy="90488"/>
            </a:xfrm>
            <a:custGeom>
              <a:avLst/>
              <a:gdLst>
                <a:gd name="T0" fmla="*/ 49 w 49"/>
                <a:gd name="T1" fmla="*/ 0 h 57"/>
                <a:gd name="T2" fmla="*/ 9 w 49"/>
                <a:gd name="T3" fmla="*/ 35 h 57"/>
                <a:gd name="T4" fmla="*/ 0 w 49"/>
                <a:gd name="T5" fmla="*/ 41 h 57"/>
                <a:gd name="T6" fmla="*/ 0 w 49"/>
                <a:gd name="T7" fmla="*/ 57 h 57"/>
                <a:gd name="T8" fmla="*/ 9 w 49"/>
                <a:gd name="T9" fmla="*/ 46 h 57"/>
                <a:gd name="T10" fmla="*/ 49 w 49"/>
                <a:gd name="T11" fmla="*/ 0 h 57"/>
              </a:gdLst>
              <a:ahLst/>
              <a:cxnLst>
                <a:cxn ang="0">
                  <a:pos x="T0" y="T1"/>
                </a:cxn>
                <a:cxn ang="0">
                  <a:pos x="T2" y="T3"/>
                </a:cxn>
                <a:cxn ang="0">
                  <a:pos x="T4" y="T5"/>
                </a:cxn>
                <a:cxn ang="0">
                  <a:pos x="T6" y="T7"/>
                </a:cxn>
                <a:cxn ang="0">
                  <a:pos x="T8" y="T9"/>
                </a:cxn>
                <a:cxn ang="0">
                  <a:pos x="T10" y="T11"/>
                </a:cxn>
              </a:cxnLst>
              <a:rect l="0" t="0" r="r" b="b"/>
              <a:pathLst>
                <a:path w="49" h="57">
                  <a:moveTo>
                    <a:pt x="49" y="0"/>
                  </a:moveTo>
                  <a:lnTo>
                    <a:pt x="9" y="35"/>
                  </a:lnTo>
                  <a:lnTo>
                    <a:pt x="0" y="41"/>
                  </a:lnTo>
                  <a:lnTo>
                    <a:pt x="0" y="57"/>
                  </a:lnTo>
                  <a:lnTo>
                    <a:pt x="9" y="46"/>
                  </a:lnTo>
                  <a:lnTo>
                    <a:pt x="4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66" name="Freeform 78">
              <a:extLst>
                <a:ext uri="{FF2B5EF4-FFF2-40B4-BE49-F238E27FC236}">
                  <a16:creationId xmlns:a16="http://schemas.microsoft.com/office/drawing/2014/main" id="{33ED38BE-5A5E-4676-B2FF-221AF48F73CA}"/>
                </a:ext>
              </a:extLst>
            </p:cNvPr>
            <p:cNvSpPr>
              <a:spLocks/>
            </p:cNvSpPr>
            <p:nvPr/>
          </p:nvSpPr>
          <p:spPr bwMode="auto">
            <a:xfrm>
              <a:off x="6346826" y="4338638"/>
              <a:ext cx="63500" cy="73025"/>
            </a:xfrm>
            <a:custGeom>
              <a:avLst/>
              <a:gdLst>
                <a:gd name="T0" fmla="*/ 40 w 40"/>
                <a:gd name="T1" fmla="*/ 0 h 46"/>
                <a:gd name="T2" fmla="*/ 7 w 40"/>
                <a:gd name="T3" fmla="*/ 26 h 46"/>
                <a:gd name="T4" fmla="*/ 0 w 40"/>
                <a:gd name="T5" fmla="*/ 33 h 46"/>
                <a:gd name="T6" fmla="*/ 2 w 40"/>
                <a:gd name="T7" fmla="*/ 46 h 46"/>
                <a:gd name="T8" fmla="*/ 9 w 40"/>
                <a:gd name="T9" fmla="*/ 37 h 46"/>
                <a:gd name="T10" fmla="*/ 40 w 40"/>
                <a:gd name="T11" fmla="*/ 0 h 46"/>
              </a:gdLst>
              <a:ahLst/>
              <a:cxnLst>
                <a:cxn ang="0">
                  <a:pos x="T0" y="T1"/>
                </a:cxn>
                <a:cxn ang="0">
                  <a:pos x="T2" y="T3"/>
                </a:cxn>
                <a:cxn ang="0">
                  <a:pos x="T4" y="T5"/>
                </a:cxn>
                <a:cxn ang="0">
                  <a:pos x="T6" y="T7"/>
                </a:cxn>
                <a:cxn ang="0">
                  <a:pos x="T8" y="T9"/>
                </a:cxn>
                <a:cxn ang="0">
                  <a:pos x="T10" y="T11"/>
                </a:cxn>
              </a:cxnLst>
              <a:rect l="0" t="0" r="r" b="b"/>
              <a:pathLst>
                <a:path w="40" h="46">
                  <a:moveTo>
                    <a:pt x="40" y="0"/>
                  </a:moveTo>
                  <a:lnTo>
                    <a:pt x="7" y="26"/>
                  </a:lnTo>
                  <a:lnTo>
                    <a:pt x="0" y="33"/>
                  </a:lnTo>
                  <a:lnTo>
                    <a:pt x="2" y="46"/>
                  </a:lnTo>
                  <a:lnTo>
                    <a:pt x="9" y="37"/>
                  </a:lnTo>
                  <a:lnTo>
                    <a:pt x="40" y="0"/>
                  </a:lnTo>
                  <a:close/>
                </a:path>
              </a:pathLst>
            </a:custGeom>
            <a:solidFill>
              <a:srgbClr val="005B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67" name="Freeform 79">
              <a:extLst>
                <a:ext uri="{FF2B5EF4-FFF2-40B4-BE49-F238E27FC236}">
                  <a16:creationId xmlns:a16="http://schemas.microsoft.com/office/drawing/2014/main" id="{368931F5-337B-49E9-9BFC-757868D6B7A6}"/>
                </a:ext>
              </a:extLst>
            </p:cNvPr>
            <p:cNvSpPr>
              <a:spLocks/>
            </p:cNvSpPr>
            <p:nvPr/>
          </p:nvSpPr>
          <p:spPr bwMode="auto">
            <a:xfrm>
              <a:off x="6346826" y="4338638"/>
              <a:ext cx="63500" cy="73025"/>
            </a:xfrm>
            <a:custGeom>
              <a:avLst/>
              <a:gdLst>
                <a:gd name="T0" fmla="*/ 40 w 40"/>
                <a:gd name="T1" fmla="*/ 0 h 46"/>
                <a:gd name="T2" fmla="*/ 7 w 40"/>
                <a:gd name="T3" fmla="*/ 26 h 46"/>
                <a:gd name="T4" fmla="*/ 0 w 40"/>
                <a:gd name="T5" fmla="*/ 33 h 46"/>
                <a:gd name="T6" fmla="*/ 2 w 40"/>
                <a:gd name="T7" fmla="*/ 46 h 46"/>
                <a:gd name="T8" fmla="*/ 9 w 40"/>
                <a:gd name="T9" fmla="*/ 37 h 46"/>
                <a:gd name="T10" fmla="*/ 40 w 40"/>
                <a:gd name="T11" fmla="*/ 0 h 46"/>
              </a:gdLst>
              <a:ahLst/>
              <a:cxnLst>
                <a:cxn ang="0">
                  <a:pos x="T0" y="T1"/>
                </a:cxn>
                <a:cxn ang="0">
                  <a:pos x="T2" y="T3"/>
                </a:cxn>
                <a:cxn ang="0">
                  <a:pos x="T4" y="T5"/>
                </a:cxn>
                <a:cxn ang="0">
                  <a:pos x="T6" y="T7"/>
                </a:cxn>
                <a:cxn ang="0">
                  <a:pos x="T8" y="T9"/>
                </a:cxn>
                <a:cxn ang="0">
                  <a:pos x="T10" y="T11"/>
                </a:cxn>
              </a:cxnLst>
              <a:rect l="0" t="0" r="r" b="b"/>
              <a:pathLst>
                <a:path w="40" h="46">
                  <a:moveTo>
                    <a:pt x="40" y="0"/>
                  </a:moveTo>
                  <a:lnTo>
                    <a:pt x="7" y="26"/>
                  </a:lnTo>
                  <a:lnTo>
                    <a:pt x="0" y="33"/>
                  </a:lnTo>
                  <a:lnTo>
                    <a:pt x="2" y="46"/>
                  </a:lnTo>
                  <a:lnTo>
                    <a:pt x="9" y="37"/>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68" name="Freeform 80">
              <a:extLst>
                <a:ext uri="{FF2B5EF4-FFF2-40B4-BE49-F238E27FC236}">
                  <a16:creationId xmlns:a16="http://schemas.microsoft.com/office/drawing/2014/main" id="{2591F05A-C10A-4C78-9405-BBA13F2FBE78}"/>
                </a:ext>
              </a:extLst>
            </p:cNvPr>
            <p:cNvSpPr>
              <a:spLocks/>
            </p:cNvSpPr>
            <p:nvPr/>
          </p:nvSpPr>
          <p:spPr bwMode="auto">
            <a:xfrm>
              <a:off x="6343651" y="4294188"/>
              <a:ext cx="44450" cy="52388"/>
            </a:xfrm>
            <a:custGeom>
              <a:avLst/>
              <a:gdLst>
                <a:gd name="T0" fmla="*/ 28 w 28"/>
                <a:gd name="T1" fmla="*/ 0 h 33"/>
                <a:gd name="T2" fmla="*/ 9 w 28"/>
                <a:gd name="T3" fmla="*/ 15 h 33"/>
                <a:gd name="T4" fmla="*/ 0 w 28"/>
                <a:gd name="T5" fmla="*/ 22 h 33"/>
                <a:gd name="T6" fmla="*/ 4 w 28"/>
                <a:gd name="T7" fmla="*/ 33 h 33"/>
                <a:gd name="T8" fmla="*/ 9 w 28"/>
                <a:gd name="T9" fmla="*/ 26 h 33"/>
                <a:gd name="T10" fmla="*/ 28 w 28"/>
                <a:gd name="T11" fmla="*/ 0 h 33"/>
              </a:gdLst>
              <a:ahLst/>
              <a:cxnLst>
                <a:cxn ang="0">
                  <a:pos x="T0" y="T1"/>
                </a:cxn>
                <a:cxn ang="0">
                  <a:pos x="T2" y="T3"/>
                </a:cxn>
                <a:cxn ang="0">
                  <a:pos x="T4" y="T5"/>
                </a:cxn>
                <a:cxn ang="0">
                  <a:pos x="T6" y="T7"/>
                </a:cxn>
                <a:cxn ang="0">
                  <a:pos x="T8" y="T9"/>
                </a:cxn>
                <a:cxn ang="0">
                  <a:pos x="T10" y="T11"/>
                </a:cxn>
              </a:cxnLst>
              <a:rect l="0" t="0" r="r" b="b"/>
              <a:pathLst>
                <a:path w="28" h="33">
                  <a:moveTo>
                    <a:pt x="28" y="0"/>
                  </a:moveTo>
                  <a:lnTo>
                    <a:pt x="9" y="15"/>
                  </a:lnTo>
                  <a:lnTo>
                    <a:pt x="0" y="22"/>
                  </a:lnTo>
                  <a:lnTo>
                    <a:pt x="4" y="33"/>
                  </a:lnTo>
                  <a:lnTo>
                    <a:pt x="9" y="26"/>
                  </a:lnTo>
                  <a:lnTo>
                    <a:pt x="28" y="0"/>
                  </a:lnTo>
                  <a:close/>
                </a:path>
              </a:pathLst>
            </a:custGeom>
            <a:solidFill>
              <a:srgbClr val="005B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69" name="Freeform 81">
              <a:extLst>
                <a:ext uri="{FF2B5EF4-FFF2-40B4-BE49-F238E27FC236}">
                  <a16:creationId xmlns:a16="http://schemas.microsoft.com/office/drawing/2014/main" id="{DB03CF14-D0A7-4AEB-AB17-3C5D33488DFA}"/>
                </a:ext>
              </a:extLst>
            </p:cNvPr>
            <p:cNvSpPr>
              <a:spLocks/>
            </p:cNvSpPr>
            <p:nvPr/>
          </p:nvSpPr>
          <p:spPr bwMode="auto">
            <a:xfrm>
              <a:off x="6343651" y="4294188"/>
              <a:ext cx="44450" cy="52388"/>
            </a:xfrm>
            <a:custGeom>
              <a:avLst/>
              <a:gdLst>
                <a:gd name="T0" fmla="*/ 28 w 28"/>
                <a:gd name="T1" fmla="*/ 0 h 33"/>
                <a:gd name="T2" fmla="*/ 9 w 28"/>
                <a:gd name="T3" fmla="*/ 15 h 33"/>
                <a:gd name="T4" fmla="*/ 0 w 28"/>
                <a:gd name="T5" fmla="*/ 22 h 33"/>
                <a:gd name="T6" fmla="*/ 4 w 28"/>
                <a:gd name="T7" fmla="*/ 33 h 33"/>
                <a:gd name="T8" fmla="*/ 9 w 28"/>
                <a:gd name="T9" fmla="*/ 26 h 33"/>
                <a:gd name="T10" fmla="*/ 28 w 28"/>
                <a:gd name="T11" fmla="*/ 0 h 33"/>
              </a:gdLst>
              <a:ahLst/>
              <a:cxnLst>
                <a:cxn ang="0">
                  <a:pos x="T0" y="T1"/>
                </a:cxn>
                <a:cxn ang="0">
                  <a:pos x="T2" y="T3"/>
                </a:cxn>
                <a:cxn ang="0">
                  <a:pos x="T4" y="T5"/>
                </a:cxn>
                <a:cxn ang="0">
                  <a:pos x="T6" y="T7"/>
                </a:cxn>
                <a:cxn ang="0">
                  <a:pos x="T8" y="T9"/>
                </a:cxn>
                <a:cxn ang="0">
                  <a:pos x="T10" y="T11"/>
                </a:cxn>
              </a:cxnLst>
              <a:rect l="0" t="0" r="r" b="b"/>
              <a:pathLst>
                <a:path w="28" h="33">
                  <a:moveTo>
                    <a:pt x="28" y="0"/>
                  </a:moveTo>
                  <a:lnTo>
                    <a:pt x="9" y="15"/>
                  </a:lnTo>
                  <a:lnTo>
                    <a:pt x="0" y="22"/>
                  </a:lnTo>
                  <a:lnTo>
                    <a:pt x="4" y="33"/>
                  </a:lnTo>
                  <a:lnTo>
                    <a:pt x="9" y="26"/>
                  </a:lnTo>
                  <a:lnTo>
                    <a:pt x="28" y="0"/>
                  </a:ln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70" name="Freeform 82">
              <a:extLst>
                <a:ext uri="{FF2B5EF4-FFF2-40B4-BE49-F238E27FC236}">
                  <a16:creationId xmlns:a16="http://schemas.microsoft.com/office/drawing/2014/main" id="{F1EE6C60-060C-4C24-B1BC-427C7EA2AF0A}"/>
                </a:ext>
              </a:extLst>
            </p:cNvPr>
            <p:cNvSpPr>
              <a:spLocks/>
            </p:cNvSpPr>
            <p:nvPr/>
          </p:nvSpPr>
          <p:spPr bwMode="auto">
            <a:xfrm>
              <a:off x="6267451" y="4384676"/>
              <a:ext cx="76200" cy="88900"/>
            </a:xfrm>
            <a:custGeom>
              <a:avLst/>
              <a:gdLst>
                <a:gd name="T0" fmla="*/ 0 w 48"/>
                <a:gd name="T1" fmla="*/ 0 h 56"/>
                <a:gd name="T2" fmla="*/ 44 w 48"/>
                <a:gd name="T3" fmla="*/ 50 h 56"/>
                <a:gd name="T4" fmla="*/ 48 w 48"/>
                <a:gd name="T5" fmla="*/ 56 h 56"/>
                <a:gd name="T6" fmla="*/ 48 w 48"/>
                <a:gd name="T7" fmla="*/ 41 h 56"/>
                <a:gd name="T8" fmla="*/ 44 w 48"/>
                <a:gd name="T9" fmla="*/ 37 h 56"/>
                <a:gd name="T10" fmla="*/ 0 w 48"/>
                <a:gd name="T11" fmla="*/ 0 h 56"/>
              </a:gdLst>
              <a:ahLst/>
              <a:cxnLst>
                <a:cxn ang="0">
                  <a:pos x="T0" y="T1"/>
                </a:cxn>
                <a:cxn ang="0">
                  <a:pos x="T2" y="T3"/>
                </a:cxn>
                <a:cxn ang="0">
                  <a:pos x="T4" y="T5"/>
                </a:cxn>
                <a:cxn ang="0">
                  <a:pos x="T6" y="T7"/>
                </a:cxn>
                <a:cxn ang="0">
                  <a:pos x="T8" y="T9"/>
                </a:cxn>
                <a:cxn ang="0">
                  <a:pos x="T10" y="T11"/>
                </a:cxn>
              </a:cxnLst>
              <a:rect l="0" t="0" r="r" b="b"/>
              <a:pathLst>
                <a:path w="48" h="56">
                  <a:moveTo>
                    <a:pt x="0" y="0"/>
                  </a:moveTo>
                  <a:lnTo>
                    <a:pt x="44" y="50"/>
                  </a:lnTo>
                  <a:lnTo>
                    <a:pt x="48" y="56"/>
                  </a:lnTo>
                  <a:lnTo>
                    <a:pt x="48" y="41"/>
                  </a:lnTo>
                  <a:lnTo>
                    <a:pt x="44" y="37"/>
                  </a:lnTo>
                  <a:lnTo>
                    <a:pt x="0"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71" name="Freeform 83">
              <a:extLst>
                <a:ext uri="{FF2B5EF4-FFF2-40B4-BE49-F238E27FC236}">
                  <a16:creationId xmlns:a16="http://schemas.microsoft.com/office/drawing/2014/main" id="{FCCDA5AB-24B6-4120-89C7-9071749457B3}"/>
                </a:ext>
              </a:extLst>
            </p:cNvPr>
            <p:cNvSpPr>
              <a:spLocks/>
            </p:cNvSpPr>
            <p:nvPr/>
          </p:nvSpPr>
          <p:spPr bwMode="auto">
            <a:xfrm>
              <a:off x="6267451" y="4384676"/>
              <a:ext cx="76200" cy="88900"/>
            </a:xfrm>
            <a:custGeom>
              <a:avLst/>
              <a:gdLst>
                <a:gd name="T0" fmla="*/ 0 w 48"/>
                <a:gd name="T1" fmla="*/ 0 h 56"/>
                <a:gd name="T2" fmla="*/ 44 w 48"/>
                <a:gd name="T3" fmla="*/ 50 h 56"/>
                <a:gd name="T4" fmla="*/ 48 w 48"/>
                <a:gd name="T5" fmla="*/ 56 h 56"/>
                <a:gd name="T6" fmla="*/ 48 w 48"/>
                <a:gd name="T7" fmla="*/ 41 h 56"/>
                <a:gd name="T8" fmla="*/ 44 w 48"/>
                <a:gd name="T9" fmla="*/ 37 h 56"/>
                <a:gd name="T10" fmla="*/ 0 w 48"/>
                <a:gd name="T11" fmla="*/ 0 h 56"/>
              </a:gdLst>
              <a:ahLst/>
              <a:cxnLst>
                <a:cxn ang="0">
                  <a:pos x="T0" y="T1"/>
                </a:cxn>
                <a:cxn ang="0">
                  <a:pos x="T2" y="T3"/>
                </a:cxn>
                <a:cxn ang="0">
                  <a:pos x="T4" y="T5"/>
                </a:cxn>
                <a:cxn ang="0">
                  <a:pos x="T6" y="T7"/>
                </a:cxn>
                <a:cxn ang="0">
                  <a:pos x="T8" y="T9"/>
                </a:cxn>
                <a:cxn ang="0">
                  <a:pos x="T10" y="T11"/>
                </a:cxn>
              </a:cxnLst>
              <a:rect l="0" t="0" r="r" b="b"/>
              <a:pathLst>
                <a:path w="48" h="56">
                  <a:moveTo>
                    <a:pt x="0" y="0"/>
                  </a:moveTo>
                  <a:lnTo>
                    <a:pt x="44" y="50"/>
                  </a:lnTo>
                  <a:lnTo>
                    <a:pt x="48" y="56"/>
                  </a:lnTo>
                  <a:lnTo>
                    <a:pt x="48" y="41"/>
                  </a:lnTo>
                  <a:lnTo>
                    <a:pt x="44" y="3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72" name="Freeform 84">
              <a:extLst>
                <a:ext uri="{FF2B5EF4-FFF2-40B4-BE49-F238E27FC236}">
                  <a16:creationId xmlns:a16="http://schemas.microsoft.com/office/drawing/2014/main" id="{487F1246-3747-4ED8-B142-8383B082A469}"/>
                </a:ext>
              </a:extLst>
            </p:cNvPr>
            <p:cNvSpPr>
              <a:spLocks/>
            </p:cNvSpPr>
            <p:nvPr/>
          </p:nvSpPr>
          <p:spPr bwMode="auto">
            <a:xfrm>
              <a:off x="6284913" y="4318001"/>
              <a:ext cx="61913" cy="69850"/>
            </a:xfrm>
            <a:custGeom>
              <a:avLst/>
              <a:gdLst>
                <a:gd name="T0" fmla="*/ 0 w 39"/>
                <a:gd name="T1" fmla="*/ 0 h 44"/>
                <a:gd name="T2" fmla="*/ 35 w 39"/>
                <a:gd name="T3" fmla="*/ 42 h 44"/>
                <a:gd name="T4" fmla="*/ 37 w 39"/>
                <a:gd name="T5" fmla="*/ 44 h 44"/>
                <a:gd name="T6" fmla="*/ 39 w 39"/>
                <a:gd name="T7" fmla="*/ 31 h 44"/>
                <a:gd name="T8" fmla="*/ 35 w 39"/>
                <a:gd name="T9" fmla="*/ 28 h 44"/>
                <a:gd name="T10" fmla="*/ 0 w 39"/>
                <a:gd name="T11" fmla="*/ 0 h 44"/>
              </a:gdLst>
              <a:ahLst/>
              <a:cxnLst>
                <a:cxn ang="0">
                  <a:pos x="T0" y="T1"/>
                </a:cxn>
                <a:cxn ang="0">
                  <a:pos x="T2" y="T3"/>
                </a:cxn>
                <a:cxn ang="0">
                  <a:pos x="T4" y="T5"/>
                </a:cxn>
                <a:cxn ang="0">
                  <a:pos x="T6" y="T7"/>
                </a:cxn>
                <a:cxn ang="0">
                  <a:pos x="T8" y="T9"/>
                </a:cxn>
                <a:cxn ang="0">
                  <a:pos x="T10" y="T11"/>
                </a:cxn>
              </a:cxnLst>
              <a:rect l="0" t="0" r="r" b="b"/>
              <a:pathLst>
                <a:path w="39" h="44">
                  <a:moveTo>
                    <a:pt x="0" y="0"/>
                  </a:moveTo>
                  <a:lnTo>
                    <a:pt x="35" y="42"/>
                  </a:lnTo>
                  <a:lnTo>
                    <a:pt x="37" y="44"/>
                  </a:lnTo>
                  <a:lnTo>
                    <a:pt x="39" y="31"/>
                  </a:lnTo>
                  <a:lnTo>
                    <a:pt x="35" y="28"/>
                  </a:lnTo>
                  <a:lnTo>
                    <a:pt x="0"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73" name="Freeform 85">
              <a:extLst>
                <a:ext uri="{FF2B5EF4-FFF2-40B4-BE49-F238E27FC236}">
                  <a16:creationId xmlns:a16="http://schemas.microsoft.com/office/drawing/2014/main" id="{429D193D-83FB-460C-B753-78F227C32ADF}"/>
                </a:ext>
              </a:extLst>
            </p:cNvPr>
            <p:cNvSpPr>
              <a:spLocks/>
            </p:cNvSpPr>
            <p:nvPr/>
          </p:nvSpPr>
          <p:spPr bwMode="auto">
            <a:xfrm>
              <a:off x="6284913" y="4318001"/>
              <a:ext cx="61913" cy="69850"/>
            </a:xfrm>
            <a:custGeom>
              <a:avLst/>
              <a:gdLst>
                <a:gd name="T0" fmla="*/ 0 w 39"/>
                <a:gd name="T1" fmla="*/ 0 h 44"/>
                <a:gd name="T2" fmla="*/ 35 w 39"/>
                <a:gd name="T3" fmla="*/ 42 h 44"/>
                <a:gd name="T4" fmla="*/ 37 w 39"/>
                <a:gd name="T5" fmla="*/ 44 h 44"/>
                <a:gd name="T6" fmla="*/ 39 w 39"/>
                <a:gd name="T7" fmla="*/ 31 h 44"/>
                <a:gd name="T8" fmla="*/ 35 w 39"/>
                <a:gd name="T9" fmla="*/ 28 h 44"/>
                <a:gd name="T10" fmla="*/ 0 w 39"/>
                <a:gd name="T11" fmla="*/ 0 h 44"/>
              </a:gdLst>
              <a:ahLst/>
              <a:cxnLst>
                <a:cxn ang="0">
                  <a:pos x="T0" y="T1"/>
                </a:cxn>
                <a:cxn ang="0">
                  <a:pos x="T2" y="T3"/>
                </a:cxn>
                <a:cxn ang="0">
                  <a:pos x="T4" y="T5"/>
                </a:cxn>
                <a:cxn ang="0">
                  <a:pos x="T6" y="T7"/>
                </a:cxn>
                <a:cxn ang="0">
                  <a:pos x="T8" y="T9"/>
                </a:cxn>
                <a:cxn ang="0">
                  <a:pos x="T10" y="T11"/>
                </a:cxn>
              </a:cxnLst>
              <a:rect l="0" t="0" r="r" b="b"/>
              <a:pathLst>
                <a:path w="39" h="44">
                  <a:moveTo>
                    <a:pt x="0" y="0"/>
                  </a:moveTo>
                  <a:lnTo>
                    <a:pt x="35" y="42"/>
                  </a:lnTo>
                  <a:lnTo>
                    <a:pt x="37" y="44"/>
                  </a:lnTo>
                  <a:lnTo>
                    <a:pt x="39" y="31"/>
                  </a:lnTo>
                  <a:lnTo>
                    <a:pt x="35" y="2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74" name="Freeform 86">
              <a:extLst>
                <a:ext uri="{FF2B5EF4-FFF2-40B4-BE49-F238E27FC236}">
                  <a16:creationId xmlns:a16="http://schemas.microsoft.com/office/drawing/2014/main" id="{2D5E2C0B-4984-4428-9057-3F631EE3B5CE}"/>
                </a:ext>
              </a:extLst>
            </p:cNvPr>
            <p:cNvSpPr>
              <a:spLocks/>
            </p:cNvSpPr>
            <p:nvPr/>
          </p:nvSpPr>
          <p:spPr bwMode="auto">
            <a:xfrm>
              <a:off x="6319838" y="4265613"/>
              <a:ext cx="30163" cy="38100"/>
            </a:xfrm>
            <a:custGeom>
              <a:avLst/>
              <a:gdLst>
                <a:gd name="T0" fmla="*/ 0 w 19"/>
                <a:gd name="T1" fmla="*/ 0 h 24"/>
                <a:gd name="T2" fmla="*/ 15 w 19"/>
                <a:gd name="T3" fmla="*/ 22 h 24"/>
                <a:gd name="T4" fmla="*/ 15 w 19"/>
                <a:gd name="T5" fmla="*/ 24 h 24"/>
                <a:gd name="T6" fmla="*/ 19 w 19"/>
                <a:gd name="T7" fmla="*/ 13 h 24"/>
                <a:gd name="T8" fmla="*/ 15 w 19"/>
                <a:gd name="T9" fmla="*/ 11 h 24"/>
                <a:gd name="T10" fmla="*/ 0 w 19"/>
                <a:gd name="T11" fmla="*/ 0 h 24"/>
              </a:gdLst>
              <a:ahLst/>
              <a:cxnLst>
                <a:cxn ang="0">
                  <a:pos x="T0" y="T1"/>
                </a:cxn>
                <a:cxn ang="0">
                  <a:pos x="T2" y="T3"/>
                </a:cxn>
                <a:cxn ang="0">
                  <a:pos x="T4" y="T5"/>
                </a:cxn>
                <a:cxn ang="0">
                  <a:pos x="T6" y="T7"/>
                </a:cxn>
                <a:cxn ang="0">
                  <a:pos x="T8" y="T9"/>
                </a:cxn>
                <a:cxn ang="0">
                  <a:pos x="T10" y="T11"/>
                </a:cxn>
              </a:cxnLst>
              <a:rect l="0" t="0" r="r" b="b"/>
              <a:pathLst>
                <a:path w="19" h="24">
                  <a:moveTo>
                    <a:pt x="0" y="0"/>
                  </a:moveTo>
                  <a:lnTo>
                    <a:pt x="15" y="22"/>
                  </a:lnTo>
                  <a:lnTo>
                    <a:pt x="15" y="24"/>
                  </a:lnTo>
                  <a:lnTo>
                    <a:pt x="19" y="13"/>
                  </a:lnTo>
                  <a:lnTo>
                    <a:pt x="15" y="11"/>
                  </a:lnTo>
                  <a:lnTo>
                    <a:pt x="0" y="0"/>
                  </a:lnTo>
                  <a:close/>
                </a:path>
              </a:pathLst>
            </a:custGeom>
            <a:solidFill>
              <a:srgbClr val="005B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75" name="Freeform 87">
              <a:extLst>
                <a:ext uri="{FF2B5EF4-FFF2-40B4-BE49-F238E27FC236}">
                  <a16:creationId xmlns:a16="http://schemas.microsoft.com/office/drawing/2014/main" id="{C00C33C2-A04C-49E3-95AB-58660980AC3F}"/>
                </a:ext>
              </a:extLst>
            </p:cNvPr>
            <p:cNvSpPr>
              <a:spLocks/>
            </p:cNvSpPr>
            <p:nvPr/>
          </p:nvSpPr>
          <p:spPr bwMode="auto">
            <a:xfrm>
              <a:off x="6319838" y="4265613"/>
              <a:ext cx="30163" cy="38100"/>
            </a:xfrm>
            <a:custGeom>
              <a:avLst/>
              <a:gdLst>
                <a:gd name="T0" fmla="*/ 0 w 19"/>
                <a:gd name="T1" fmla="*/ 0 h 24"/>
                <a:gd name="T2" fmla="*/ 15 w 19"/>
                <a:gd name="T3" fmla="*/ 22 h 24"/>
                <a:gd name="T4" fmla="*/ 15 w 19"/>
                <a:gd name="T5" fmla="*/ 24 h 24"/>
                <a:gd name="T6" fmla="*/ 19 w 19"/>
                <a:gd name="T7" fmla="*/ 13 h 24"/>
                <a:gd name="T8" fmla="*/ 15 w 19"/>
                <a:gd name="T9" fmla="*/ 11 h 24"/>
                <a:gd name="T10" fmla="*/ 0 w 19"/>
                <a:gd name="T11" fmla="*/ 0 h 24"/>
              </a:gdLst>
              <a:ahLst/>
              <a:cxnLst>
                <a:cxn ang="0">
                  <a:pos x="T0" y="T1"/>
                </a:cxn>
                <a:cxn ang="0">
                  <a:pos x="T2" y="T3"/>
                </a:cxn>
                <a:cxn ang="0">
                  <a:pos x="T4" y="T5"/>
                </a:cxn>
                <a:cxn ang="0">
                  <a:pos x="T6" y="T7"/>
                </a:cxn>
                <a:cxn ang="0">
                  <a:pos x="T8" y="T9"/>
                </a:cxn>
                <a:cxn ang="0">
                  <a:pos x="T10" y="T11"/>
                </a:cxn>
              </a:cxnLst>
              <a:rect l="0" t="0" r="r" b="b"/>
              <a:pathLst>
                <a:path w="19" h="24">
                  <a:moveTo>
                    <a:pt x="0" y="0"/>
                  </a:moveTo>
                  <a:lnTo>
                    <a:pt x="15" y="22"/>
                  </a:lnTo>
                  <a:lnTo>
                    <a:pt x="15" y="24"/>
                  </a:lnTo>
                  <a:lnTo>
                    <a:pt x="19" y="13"/>
                  </a:lnTo>
                  <a:lnTo>
                    <a:pt x="15" y="11"/>
                  </a:lnTo>
                  <a:lnTo>
                    <a:pt x="0" y="0"/>
                  </a:ln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spTree>
    <p:extLst>
      <p:ext uri="{BB962C8B-B14F-4D97-AF65-F5344CB8AC3E}">
        <p14:creationId xmlns:p14="http://schemas.microsoft.com/office/powerpoint/2010/main" val="12098557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grpId="1" nodeType="withEffect">
                                  <p:stCondLst>
                                    <p:cond delay="0"/>
                                  </p:stCondLst>
                                  <p:childTnLst>
                                    <p:animMotion origin="layout" path="M 0 3.7037E-7 L 0 0.07778 " pathEditMode="relative" rAng="0" ptsTypes="AA">
                                      <p:cBhvr>
                                        <p:cTn id="9" dur="750" spd="-100000" fill="hold"/>
                                        <p:tgtEl>
                                          <p:spTgt spid="5"/>
                                        </p:tgtEl>
                                        <p:attrNameLst>
                                          <p:attrName>ppt_x</p:attrName>
                                          <p:attrName>ppt_y</p:attrName>
                                        </p:attrNameLst>
                                      </p:cBhvr>
                                      <p:rCtr x="0" y="3889"/>
                                    </p:animMotion>
                                  </p:childTnLst>
                                </p:cTn>
                              </p:par>
                              <p:par>
                                <p:cTn id="10" presetID="10" presetClass="entr" presetSubtype="0" fill="hold" nodeType="withEffect">
                                  <p:stCondLst>
                                    <p:cond delay="10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42" presetClass="path" presetSubtype="0" decel="100000" fill="hold" nodeType="withEffect">
                                  <p:stCondLst>
                                    <p:cond delay="100"/>
                                  </p:stCondLst>
                                  <p:childTnLst>
                                    <p:animMotion origin="layout" path="M -2.5E-6 4.81481E-6 L -2.5E-6 0.0405 " pathEditMode="relative" rAng="0" ptsTypes="AA">
                                      <p:cBhvr>
                                        <p:cTn id="14" dur="750" spd="-100000" fill="hold"/>
                                        <p:tgtEl>
                                          <p:spTgt spid="11"/>
                                        </p:tgtEl>
                                        <p:attrNameLst>
                                          <p:attrName>ppt_x</p:attrName>
                                          <p:attrName>ppt_y</p:attrName>
                                        </p:attrNameLst>
                                      </p:cBhvr>
                                      <p:rCtr x="0" y="2014"/>
                                    </p:animMotion>
                                  </p:childTnLst>
                                </p:cTn>
                              </p:par>
                              <p:par>
                                <p:cTn id="15" presetID="10" presetClass="entr" presetSubtype="0" fill="hold" nodeType="withEffect">
                                  <p:stCondLst>
                                    <p:cond delay="5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42" presetClass="path" presetSubtype="0" decel="100000" fill="hold" nodeType="withEffect">
                                  <p:stCondLst>
                                    <p:cond delay="500"/>
                                  </p:stCondLst>
                                  <p:childTnLst>
                                    <p:animMotion origin="layout" path="M 2.5E-6 3.7037E-6 L 0.03646 3.7037E-6 " pathEditMode="relative" rAng="0" ptsTypes="AA">
                                      <p:cBhvr>
                                        <p:cTn id="19" dur="750" spd="-100000" fill="hold"/>
                                        <p:tgtEl>
                                          <p:spTgt spid="12"/>
                                        </p:tgtEl>
                                        <p:attrNameLst>
                                          <p:attrName>ppt_x</p:attrName>
                                          <p:attrName>ppt_y</p:attrName>
                                        </p:attrNameLst>
                                      </p:cBhvr>
                                      <p:rCtr x="1823" y="0"/>
                                    </p:animMotion>
                                  </p:childTnLst>
                                </p:cTn>
                              </p:par>
                              <p:par>
                                <p:cTn id="20" presetID="10" presetClass="entr" presetSubtype="0" fill="hold" grpId="0" nodeType="withEffect">
                                  <p:stCondLst>
                                    <p:cond delay="300"/>
                                  </p:stCondLst>
                                  <p:childTnLst>
                                    <p:set>
                                      <p:cBhvr>
                                        <p:cTn id="21" dur="1" fill="hold">
                                          <p:stCondLst>
                                            <p:cond delay="0"/>
                                          </p:stCondLst>
                                        </p:cTn>
                                        <p:tgtEl>
                                          <p:spTgt spid="260"/>
                                        </p:tgtEl>
                                        <p:attrNameLst>
                                          <p:attrName>style.visibility</p:attrName>
                                        </p:attrNameLst>
                                      </p:cBhvr>
                                      <p:to>
                                        <p:strVal val="visible"/>
                                      </p:to>
                                    </p:set>
                                    <p:animEffect transition="in" filter="fade">
                                      <p:cBhvr>
                                        <p:cTn id="22" dur="500"/>
                                        <p:tgtEl>
                                          <p:spTgt spid="260"/>
                                        </p:tgtEl>
                                      </p:cBhvr>
                                    </p:animEffect>
                                  </p:childTnLst>
                                </p:cTn>
                              </p:par>
                              <p:par>
                                <p:cTn id="23" presetID="42" presetClass="path" presetSubtype="0" decel="100000" fill="hold" grpId="1" nodeType="withEffect">
                                  <p:stCondLst>
                                    <p:cond delay="300"/>
                                  </p:stCondLst>
                                  <p:childTnLst>
                                    <p:animMotion origin="layout" path="M 0 -3.33333E-6 L 0 0.03773 " pathEditMode="relative" rAng="0" ptsTypes="AA">
                                      <p:cBhvr>
                                        <p:cTn id="24" dur="750" spd="-100000" fill="hold"/>
                                        <p:tgtEl>
                                          <p:spTgt spid="260"/>
                                        </p:tgtEl>
                                        <p:attrNameLst>
                                          <p:attrName>ppt_x</p:attrName>
                                          <p:attrName>ppt_y</p:attrName>
                                        </p:attrNameLst>
                                      </p:cBhvr>
                                      <p:rCtr x="0" y="1875"/>
                                    </p:animMotion>
                                  </p:childTnLst>
                                </p:cTn>
                              </p:par>
                              <p:par>
                                <p:cTn id="25" presetID="10" presetClass="entr" presetSubtype="0" fill="hold" nodeType="withEffect">
                                  <p:stCondLst>
                                    <p:cond delay="40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par>
                                <p:cTn id="28" presetID="42" presetClass="path" presetSubtype="0" decel="100000" fill="hold" nodeType="withEffect">
                                  <p:stCondLst>
                                    <p:cond delay="400"/>
                                  </p:stCondLst>
                                  <p:childTnLst>
                                    <p:animMotion origin="layout" path="M 2.5E-6 3.7037E-6 L 0.03646 3.7037E-6 " pathEditMode="relative" rAng="0" ptsTypes="AA">
                                      <p:cBhvr>
                                        <p:cTn id="29" dur="750" spd="-100000" fill="hold"/>
                                        <p:tgtEl>
                                          <p:spTgt spid="2"/>
                                        </p:tgtEl>
                                        <p:attrNameLst>
                                          <p:attrName>ppt_x</p:attrName>
                                          <p:attrName>ppt_y</p:attrName>
                                        </p:attrNameLst>
                                      </p:cBhvr>
                                      <p:rCtr x="1823" y="0"/>
                                    </p:animMotion>
                                  </p:childTnLst>
                                </p:cTn>
                              </p:par>
                              <p:par>
                                <p:cTn id="30" presetID="10" presetClass="entr" presetSubtype="0" fill="hold" nodeType="withEffect">
                                  <p:stCondLst>
                                    <p:cond delay="300"/>
                                  </p:stCondLst>
                                  <p:childTnLst>
                                    <p:set>
                                      <p:cBhvr>
                                        <p:cTn id="31" dur="1" fill="hold">
                                          <p:stCondLst>
                                            <p:cond delay="0"/>
                                          </p:stCondLst>
                                        </p:cTn>
                                        <p:tgtEl>
                                          <p:spTgt spid="264"/>
                                        </p:tgtEl>
                                        <p:attrNameLst>
                                          <p:attrName>style.visibility</p:attrName>
                                        </p:attrNameLst>
                                      </p:cBhvr>
                                      <p:to>
                                        <p:strVal val="visible"/>
                                      </p:to>
                                    </p:set>
                                    <p:animEffect transition="in" filter="fade">
                                      <p:cBhvr>
                                        <p:cTn id="32" dur="500"/>
                                        <p:tgtEl>
                                          <p:spTgt spid="264"/>
                                        </p:tgtEl>
                                      </p:cBhvr>
                                    </p:animEffect>
                                  </p:childTnLst>
                                </p:cTn>
                              </p:par>
                              <p:par>
                                <p:cTn id="33" presetID="42" presetClass="path" presetSubtype="0" decel="100000" fill="hold" nodeType="withEffect">
                                  <p:stCondLst>
                                    <p:cond delay="0"/>
                                  </p:stCondLst>
                                  <p:childTnLst>
                                    <p:animMotion origin="layout" path="M 6.25E-7 -3.7037E-6 L 6.25E-7 0.06412 " pathEditMode="relative" rAng="0" ptsTypes="AA">
                                      <p:cBhvr>
                                        <p:cTn id="34" dur="500" spd="-100000" fill="hold"/>
                                        <p:tgtEl>
                                          <p:spTgt spid="264"/>
                                        </p:tgtEl>
                                        <p:attrNameLst>
                                          <p:attrName>ppt_x</p:attrName>
                                          <p:attrName>ppt_y</p:attrName>
                                        </p:attrNameLst>
                                      </p:cBhvr>
                                      <p:rCtr x="0" y="3194"/>
                                    </p:animMotion>
                                  </p:childTnLst>
                                </p:cTn>
                              </p:par>
                              <p:par>
                                <p:cTn id="35" presetID="10" presetClass="entr" presetSubtype="0" fill="hold" nodeType="withEffect">
                                  <p:stCondLst>
                                    <p:cond delay="300"/>
                                  </p:stCondLst>
                                  <p:childTnLst>
                                    <p:set>
                                      <p:cBhvr>
                                        <p:cTn id="36" dur="1" fill="hold">
                                          <p:stCondLst>
                                            <p:cond delay="0"/>
                                          </p:stCondLst>
                                        </p:cTn>
                                        <p:tgtEl>
                                          <p:spTgt spid="274"/>
                                        </p:tgtEl>
                                        <p:attrNameLst>
                                          <p:attrName>style.visibility</p:attrName>
                                        </p:attrNameLst>
                                      </p:cBhvr>
                                      <p:to>
                                        <p:strVal val="visible"/>
                                      </p:to>
                                    </p:set>
                                    <p:animEffect transition="in" filter="fade">
                                      <p:cBhvr>
                                        <p:cTn id="37" dur="500"/>
                                        <p:tgtEl>
                                          <p:spTgt spid="274"/>
                                        </p:tgtEl>
                                      </p:cBhvr>
                                    </p:animEffect>
                                  </p:childTnLst>
                                </p:cTn>
                              </p:par>
                              <p:par>
                                <p:cTn id="38" presetID="42" presetClass="path" presetSubtype="0" decel="100000" fill="hold" nodeType="withEffect">
                                  <p:stCondLst>
                                    <p:cond delay="0"/>
                                  </p:stCondLst>
                                  <p:childTnLst>
                                    <p:animMotion origin="layout" path="M -4.58333E-6 -3.33333E-6 L -4.58333E-6 0.06412 " pathEditMode="relative" rAng="0" ptsTypes="AA">
                                      <p:cBhvr>
                                        <p:cTn id="39" dur="500" spd="-100000" fill="hold"/>
                                        <p:tgtEl>
                                          <p:spTgt spid="274"/>
                                        </p:tgtEl>
                                        <p:attrNameLst>
                                          <p:attrName>ppt_x</p:attrName>
                                          <p:attrName>ppt_y</p:attrName>
                                        </p:attrNameLst>
                                      </p:cBhvr>
                                      <p:rCtr x="0" y="3194"/>
                                    </p:animMotion>
                                  </p:childTnLst>
                                </p:cTn>
                              </p:par>
                              <p:par>
                                <p:cTn id="40" presetID="10" presetClass="entr" presetSubtype="0" fill="hold" nodeType="withEffect">
                                  <p:stCondLst>
                                    <p:cond delay="200"/>
                                  </p:stCondLst>
                                  <p:childTnLst>
                                    <p:set>
                                      <p:cBhvr>
                                        <p:cTn id="41" dur="1" fill="hold">
                                          <p:stCondLst>
                                            <p:cond delay="0"/>
                                          </p:stCondLst>
                                        </p:cTn>
                                        <p:tgtEl>
                                          <p:spTgt spid="473"/>
                                        </p:tgtEl>
                                        <p:attrNameLst>
                                          <p:attrName>style.visibility</p:attrName>
                                        </p:attrNameLst>
                                      </p:cBhvr>
                                      <p:to>
                                        <p:strVal val="visible"/>
                                      </p:to>
                                    </p:set>
                                    <p:animEffect transition="in" filter="fade">
                                      <p:cBhvr>
                                        <p:cTn id="42" dur="500"/>
                                        <p:tgtEl>
                                          <p:spTgt spid="473"/>
                                        </p:tgtEl>
                                      </p:cBhvr>
                                    </p:animEffect>
                                  </p:childTnLst>
                                </p:cTn>
                              </p:par>
                              <p:par>
                                <p:cTn id="43" presetID="42" presetClass="path" presetSubtype="0" decel="100000" fill="hold" nodeType="withEffect">
                                  <p:stCondLst>
                                    <p:cond delay="200"/>
                                  </p:stCondLst>
                                  <p:childTnLst>
                                    <p:animMotion origin="layout" path="M 2.5E-6 3.7037E-6 L 0.03646 3.7037E-6 " pathEditMode="relative" rAng="0" ptsTypes="AA">
                                      <p:cBhvr>
                                        <p:cTn id="44" dur="750" spd="-100000" fill="hold"/>
                                        <p:tgtEl>
                                          <p:spTgt spid="473"/>
                                        </p:tgtEl>
                                        <p:attrNameLst>
                                          <p:attrName>ppt_x</p:attrName>
                                          <p:attrName>ppt_y</p:attrName>
                                        </p:attrNameLst>
                                      </p:cBhvr>
                                      <p:rCtr x="1823" y="0"/>
                                    </p:animMotion>
                                  </p:childTnLst>
                                </p:cTn>
                              </p:par>
                              <p:par>
                                <p:cTn id="45" presetID="10" presetClass="entr" presetSubtype="0" fill="hold" nodeType="withEffect">
                                  <p:stCondLst>
                                    <p:cond delay="30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par>
                                <p:cTn id="48" presetID="42" presetClass="path" presetSubtype="0" decel="100000" fill="hold" nodeType="withEffect">
                                  <p:stCondLst>
                                    <p:cond delay="300"/>
                                  </p:stCondLst>
                                  <p:childTnLst>
                                    <p:animMotion origin="layout" path="M 2.5E-6 3.7037E-6 L 0.03646 3.7037E-6 " pathEditMode="relative" rAng="0" ptsTypes="AA">
                                      <p:cBhvr>
                                        <p:cTn id="49" dur="750" spd="-100000" fill="hold"/>
                                        <p:tgtEl>
                                          <p:spTgt spid="13"/>
                                        </p:tgtEl>
                                        <p:attrNameLst>
                                          <p:attrName>ppt_x</p:attrName>
                                          <p:attrName>ppt_y</p:attrName>
                                        </p:attrNameLst>
                                      </p:cBhvr>
                                      <p:rCtr x="1823" y="0"/>
                                    </p:animMotion>
                                  </p:childTnLst>
                                </p:cTn>
                              </p:par>
                              <p:par>
                                <p:cTn id="50" presetID="10" presetClass="entr" presetSubtype="0" fill="hold" nodeType="withEffect">
                                  <p:stCondLst>
                                    <p:cond delay="100"/>
                                  </p:stCondLst>
                                  <p:childTnLst>
                                    <p:set>
                                      <p:cBhvr>
                                        <p:cTn id="51" dur="1" fill="hold">
                                          <p:stCondLst>
                                            <p:cond delay="0"/>
                                          </p:stCondLst>
                                        </p:cTn>
                                        <p:tgtEl>
                                          <p:spTgt spid="364"/>
                                        </p:tgtEl>
                                        <p:attrNameLst>
                                          <p:attrName>style.visibility</p:attrName>
                                        </p:attrNameLst>
                                      </p:cBhvr>
                                      <p:to>
                                        <p:strVal val="visible"/>
                                      </p:to>
                                    </p:set>
                                    <p:animEffect transition="in" filter="fade">
                                      <p:cBhvr>
                                        <p:cTn id="52" dur="500"/>
                                        <p:tgtEl>
                                          <p:spTgt spid="364"/>
                                        </p:tgtEl>
                                      </p:cBhvr>
                                    </p:animEffect>
                                  </p:childTnLst>
                                </p:cTn>
                              </p:par>
                              <p:par>
                                <p:cTn id="53" presetID="42" presetClass="path" presetSubtype="0" decel="100000" fill="hold" nodeType="withEffect">
                                  <p:stCondLst>
                                    <p:cond delay="100"/>
                                  </p:stCondLst>
                                  <p:childTnLst>
                                    <p:animMotion origin="layout" path="M 2.5E-6 4.81481E-6 L 2.5E-6 0.0405 " pathEditMode="relative" rAng="0" ptsTypes="AA">
                                      <p:cBhvr>
                                        <p:cTn id="54" dur="750" spd="-100000" fill="hold"/>
                                        <p:tgtEl>
                                          <p:spTgt spid="364"/>
                                        </p:tgtEl>
                                        <p:attrNameLst>
                                          <p:attrName>ppt_x</p:attrName>
                                          <p:attrName>ppt_y</p:attrName>
                                        </p:attrNameLst>
                                      </p:cBhvr>
                                      <p:rCtr x="0" y="201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260" grpId="0"/>
      <p:bldP spid="260"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a:extLst>
              <a:ext uri="{FF2B5EF4-FFF2-40B4-BE49-F238E27FC236}">
                <a16:creationId xmlns:a16="http://schemas.microsoft.com/office/drawing/2014/main" id="{8B938898-6A7F-4C7E-963D-0EAB347C8663}"/>
              </a:ext>
            </a:extLst>
          </p:cNvPr>
          <p:cNvSpPr txBox="1">
            <a:spLocks/>
          </p:cNvSpPr>
          <p:nvPr/>
        </p:nvSpPr>
        <p:spPr>
          <a:xfrm>
            <a:off x="551169" y="2333450"/>
            <a:ext cx="4920450" cy="1231106"/>
          </a:xfrm>
          <a:prstGeom prst="rect">
            <a:avLst/>
          </a:prstGeom>
        </p:spPr>
        <p:txBody>
          <a:bodyPr vert="horz" wrap="non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50" normalizeH="0" baseline="0" noProof="0">
                <a:ln w="3175">
                  <a:noFill/>
                </a:ln>
                <a:gradFill>
                  <a:gsLst>
                    <a:gs pos="0">
                      <a:srgbClr val="FFFFFF"/>
                    </a:gs>
                    <a:gs pos="100000">
                      <a:srgbClr val="FFFFFF"/>
                    </a:gs>
                  </a:gsLst>
                  <a:lin ang="5400000" scaled="0"/>
                </a:gradFill>
                <a:effectLst/>
                <a:uLnTx/>
                <a:uFillTx/>
                <a:latin typeface="Segoe UI Semibold"/>
                <a:ea typeface="+mn-ea"/>
                <a:cs typeface="Segoe UI" pitchFamily="34" charset="0"/>
              </a:rPr>
              <a:t>Every company wants</a:t>
            </a:r>
          </a:p>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50" normalizeH="0" baseline="0" noProof="0">
                <a:ln w="3175">
                  <a:noFill/>
                </a:ln>
                <a:gradFill>
                  <a:gsLst>
                    <a:gs pos="0">
                      <a:srgbClr val="FFFFFF"/>
                    </a:gs>
                    <a:gs pos="100000">
                      <a:srgbClr val="FFFFFF"/>
                    </a:gs>
                  </a:gsLst>
                  <a:lin ang="5400000" scaled="0"/>
                </a:gradFill>
                <a:effectLst/>
                <a:uLnTx/>
                <a:uFillTx/>
                <a:latin typeface="Segoe UI Semibold"/>
                <a:ea typeface="+mn-ea"/>
                <a:cs typeface="Segoe UI" pitchFamily="34" charset="0"/>
              </a:rPr>
              <a:t>to digitally transform</a:t>
            </a:r>
          </a:p>
        </p:txBody>
      </p:sp>
      <p:sp>
        <p:nvSpPr>
          <p:cNvPr id="10" name="Title 1">
            <a:extLst>
              <a:ext uri="{FF2B5EF4-FFF2-40B4-BE49-F238E27FC236}">
                <a16:creationId xmlns:a16="http://schemas.microsoft.com/office/drawing/2014/main" id="{49E8DF82-0587-4AB8-BC04-F6BF20BBFB89}"/>
              </a:ext>
            </a:extLst>
          </p:cNvPr>
          <p:cNvSpPr txBox="1">
            <a:spLocks/>
          </p:cNvSpPr>
          <p:nvPr/>
        </p:nvSpPr>
        <p:spPr>
          <a:xfrm>
            <a:off x="586172" y="3908997"/>
            <a:ext cx="3511218" cy="615553"/>
          </a:xfrm>
          <a:prstGeom prst="rect">
            <a:avLst/>
          </a:prstGeom>
        </p:spPr>
        <p:txBody>
          <a:bodyPr vert="horz" wrap="non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a:ln w="3175">
                  <a:noFill/>
                </a:ln>
                <a:gradFill>
                  <a:gsLst>
                    <a:gs pos="0">
                      <a:srgbClr val="FFFFFF"/>
                    </a:gs>
                    <a:gs pos="100000">
                      <a:srgbClr val="FFFFFF"/>
                    </a:gs>
                  </a:gsLst>
                  <a:lin ang="5400000" scaled="0"/>
                </a:gradFill>
                <a:effectLst/>
                <a:uLnTx/>
                <a:uFillTx/>
                <a:latin typeface="Segoe UI"/>
                <a:ea typeface="+mn-ea"/>
                <a:cs typeface="Segoe UI Semilight" panose="020B0402040204020203" pitchFamily="34" charset="0"/>
              </a:rPr>
              <a:t>A journey with one destination</a:t>
            </a:r>
            <a:br>
              <a:rPr kumimoji="0" lang="en-US" sz="2000" b="0" i="0" u="none" strike="noStrike" kern="1200" cap="none" spc="0" normalizeH="0" baseline="0" noProof="0">
                <a:ln w="3175">
                  <a:noFill/>
                </a:ln>
                <a:gradFill>
                  <a:gsLst>
                    <a:gs pos="0">
                      <a:srgbClr val="FFFFFF"/>
                    </a:gs>
                    <a:gs pos="100000">
                      <a:srgbClr val="FFFFFF"/>
                    </a:gs>
                  </a:gsLst>
                  <a:lin ang="5400000" scaled="0"/>
                </a:gradFill>
                <a:effectLst/>
                <a:uLnTx/>
                <a:uFillTx/>
                <a:latin typeface="Segoe UI"/>
                <a:ea typeface="+mn-ea"/>
                <a:cs typeface="Segoe UI Semilight" panose="020B0402040204020203" pitchFamily="34" charset="0"/>
              </a:rPr>
            </a:br>
            <a:r>
              <a:rPr kumimoji="0" lang="en-US" sz="2000" b="0" i="0" u="none" strike="noStrike" kern="1200" cap="none" spc="0" normalizeH="0" baseline="0" noProof="0">
                <a:ln w="3175">
                  <a:noFill/>
                </a:ln>
                <a:gradFill>
                  <a:gsLst>
                    <a:gs pos="0">
                      <a:srgbClr val="FFFFFF"/>
                    </a:gs>
                    <a:gs pos="100000">
                      <a:srgbClr val="FFFFFF"/>
                    </a:gs>
                  </a:gsLst>
                  <a:lin ang="5400000" scaled="0"/>
                </a:gradFill>
                <a:effectLst/>
                <a:uLnTx/>
                <a:uFillTx/>
                <a:latin typeface="Segoe UI"/>
                <a:ea typeface="+mn-ea"/>
                <a:cs typeface="Segoe UI Semilight" panose="020B0402040204020203" pitchFamily="34" charset="0"/>
              </a:rPr>
              <a:t>but different paths to get there</a:t>
            </a:r>
          </a:p>
        </p:txBody>
      </p:sp>
      <p:sp>
        <p:nvSpPr>
          <p:cNvPr id="2" name="Rectangle 1">
            <a:extLst>
              <a:ext uri="{FF2B5EF4-FFF2-40B4-BE49-F238E27FC236}">
                <a16:creationId xmlns:a16="http://schemas.microsoft.com/office/drawing/2014/main" id="{C66B877C-E365-4D3B-A53E-6D357C1407B5}"/>
              </a:ext>
            </a:extLst>
          </p:cNvPr>
          <p:cNvSpPr/>
          <p:nvPr/>
        </p:nvSpPr>
        <p:spPr>
          <a:xfrm>
            <a:off x="586172" y="5939869"/>
            <a:ext cx="3656450" cy="400110"/>
          </a:xfrm>
          <a:prstGeom prst="rect">
            <a:avLst/>
          </a:prstGeom>
        </p:spPr>
        <p:txBody>
          <a:bodyPr wrap="none" lIns="0" rIns="0">
            <a:spAutoFit/>
          </a:bodyPr>
          <a:lstStyle/>
          <a:p>
            <a:pPr marL="0" marR="0" lvl="0" indent="-287370" algn="l" defTabSz="91422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30000" noProof="0">
                <a:ln>
                  <a:noFill/>
                </a:ln>
                <a:solidFill>
                  <a:srgbClr val="FFFFFF">
                    <a:lumMod val="75000"/>
                  </a:srgbClr>
                </a:solidFill>
                <a:effectLst/>
                <a:uLnTx/>
                <a:uFillTx/>
                <a:latin typeface="Segoe UI Semibold" panose="020B0702040204020203" pitchFamily="34" charset="0"/>
                <a:ea typeface="+mn-ea"/>
                <a:cs typeface="Segoe UI Semibold" panose="020B0702040204020203" pitchFamily="34" charset="0"/>
              </a:rPr>
              <a:t>1</a:t>
            </a:r>
            <a:r>
              <a:rPr kumimoji="0" lang="en-US" sz="1000" b="0" i="0" u="none" strike="noStrike" kern="0" cap="none" spc="0" normalizeH="0" baseline="0" noProof="0">
                <a:ln>
                  <a:noFill/>
                </a:ln>
                <a:solidFill>
                  <a:srgbClr val="FFFFFF">
                    <a:lumMod val="75000"/>
                  </a:srgbClr>
                </a:solidFill>
                <a:effectLst/>
                <a:uLnTx/>
                <a:uFillTx/>
                <a:latin typeface="Segoe UI Semibold" panose="020B0702040204020203" pitchFamily="34" charset="0"/>
                <a:ea typeface="+mn-ea"/>
                <a:cs typeface="Segoe UI Semibold" panose="020B0702040204020203" pitchFamily="34" charset="0"/>
              </a:rPr>
              <a:t> ISACA</a:t>
            </a:r>
            <a:r>
              <a:rPr kumimoji="0" lang="fr-FR" sz="1000" b="0" i="0" u="none" strike="noStrike" kern="0" cap="none" spc="0" normalizeH="0" baseline="0" noProof="0">
                <a:ln>
                  <a:noFill/>
                </a:ln>
                <a:solidFill>
                  <a:srgbClr val="FFFFFF">
                    <a:lumMod val="75000"/>
                  </a:srgbClr>
                </a:solidFill>
                <a:effectLst/>
                <a:uLnTx/>
                <a:uFillTx/>
                <a:latin typeface="Segoe UI Semibold" panose="020B0702040204020203" pitchFamily="34" charset="0"/>
                <a:ea typeface="+mn-ea"/>
                <a:cs typeface="Segoe UI Semibold" panose="020B0702040204020203" pitchFamily="34" charset="0"/>
              </a:rPr>
              <a:t>: </a:t>
            </a:r>
            <a:r>
              <a:rPr kumimoji="0" lang="en-US" sz="1000" b="0" i="1" u="none" strike="noStrike" kern="0" cap="none" spc="0" normalizeH="0" baseline="0" noProof="0">
                <a:ln>
                  <a:noFill/>
                </a:ln>
                <a:solidFill>
                  <a:srgbClr val="FFFFFF">
                    <a:lumMod val="75000"/>
                  </a:srgbClr>
                </a:solidFill>
                <a:effectLst/>
                <a:uLnTx/>
                <a:uFillTx/>
                <a:latin typeface="Segoe UI"/>
                <a:ea typeface="+mn-ea"/>
                <a:cs typeface="+mn-cs"/>
              </a:rPr>
              <a:t>Information Systems Audit and Control Association, 2018</a:t>
            </a:r>
          </a:p>
          <a:p>
            <a:pPr marL="0" marR="0" lvl="0" indent="-287370" algn="l" defTabSz="91422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30000" noProof="0">
                <a:ln>
                  <a:noFill/>
                </a:ln>
                <a:solidFill>
                  <a:srgbClr val="FFFFFF">
                    <a:lumMod val="75000"/>
                  </a:srgbClr>
                </a:solidFill>
                <a:effectLst/>
                <a:uLnTx/>
                <a:uFillTx/>
                <a:latin typeface="Segoe UI Semibold" panose="020B0702040204020203" pitchFamily="34" charset="0"/>
                <a:ea typeface="+mn-ea"/>
                <a:cs typeface="Segoe UI Semibold" panose="020B0702040204020203" pitchFamily="34" charset="0"/>
              </a:rPr>
              <a:t>2</a:t>
            </a:r>
            <a:r>
              <a:rPr kumimoji="0" lang="en-US" sz="1000" b="0" i="0" u="none" strike="noStrike" kern="0" cap="none" spc="0" normalizeH="0" baseline="0" noProof="0">
                <a:ln>
                  <a:noFill/>
                </a:ln>
                <a:solidFill>
                  <a:srgbClr val="FFFFFF">
                    <a:lumMod val="75000"/>
                  </a:srgbClr>
                </a:solidFill>
                <a:effectLst/>
                <a:uLnTx/>
                <a:uFillTx/>
                <a:latin typeface="Segoe UI Semibold" panose="020B0702040204020203" pitchFamily="34" charset="0"/>
                <a:ea typeface="+mn-ea"/>
                <a:cs typeface="Segoe UI Semibold" panose="020B0702040204020203" pitchFamily="34" charset="0"/>
              </a:rPr>
              <a:t> Couchbase</a:t>
            </a:r>
            <a:r>
              <a:rPr kumimoji="0" lang="fr-FR" sz="1000" b="0" i="0" u="none" strike="noStrike" kern="0" cap="none" spc="0" normalizeH="0" baseline="0" noProof="0">
                <a:ln>
                  <a:noFill/>
                </a:ln>
                <a:solidFill>
                  <a:srgbClr val="FFFFFF">
                    <a:lumMod val="75000"/>
                  </a:srgbClr>
                </a:solidFill>
                <a:effectLst/>
                <a:uLnTx/>
                <a:uFillTx/>
                <a:latin typeface="Segoe UI Semibold" panose="020B0702040204020203" pitchFamily="34" charset="0"/>
                <a:ea typeface="+mn-ea"/>
                <a:cs typeface="Segoe UI Semibold" panose="020B0702040204020203" pitchFamily="34" charset="0"/>
              </a:rPr>
              <a:t>: </a:t>
            </a:r>
            <a:r>
              <a:rPr kumimoji="0" lang="en-US" sz="1000" b="0" i="1" u="none" strike="noStrike" kern="0" cap="none" spc="0" normalizeH="0" baseline="0" noProof="0">
                <a:ln>
                  <a:noFill/>
                </a:ln>
                <a:solidFill>
                  <a:srgbClr val="FFFFFF">
                    <a:lumMod val="75000"/>
                  </a:srgbClr>
                </a:solidFill>
                <a:effectLst/>
                <a:uLnTx/>
                <a:uFillTx/>
                <a:latin typeface="Segoe UI"/>
                <a:ea typeface="+mn-ea"/>
                <a:cs typeface="+mn-cs"/>
              </a:rPr>
              <a:t>Couchbase Survey, August 2018</a:t>
            </a:r>
          </a:p>
        </p:txBody>
      </p:sp>
      <p:grpSp>
        <p:nvGrpSpPr>
          <p:cNvPr id="3" name="Group 2" descr="91% of business leaders see Digital Transformation as a way of sparking innovation and finding efficiencies1&#10;&#10;">
            <a:extLst>
              <a:ext uri="{FF2B5EF4-FFF2-40B4-BE49-F238E27FC236}">
                <a16:creationId xmlns:a16="http://schemas.microsoft.com/office/drawing/2014/main" id="{A2711A03-56EF-48D6-8AC1-7E2EF2148BD3}"/>
              </a:ext>
            </a:extLst>
          </p:cNvPr>
          <p:cNvGrpSpPr/>
          <p:nvPr/>
        </p:nvGrpSpPr>
        <p:grpSpPr>
          <a:xfrm>
            <a:off x="7965710" y="1577816"/>
            <a:ext cx="3643678" cy="1719739"/>
            <a:chOff x="7965710" y="1577816"/>
            <a:chExt cx="3643678" cy="1719739"/>
          </a:xfrm>
        </p:grpSpPr>
        <p:sp>
          <p:nvSpPr>
            <p:cNvPr id="42" name="Text Placeholder 1">
              <a:extLst>
                <a:ext uri="{FF2B5EF4-FFF2-40B4-BE49-F238E27FC236}">
                  <a16:creationId xmlns:a16="http://schemas.microsoft.com/office/drawing/2014/main" id="{430C2CE1-0DC6-46AD-A94E-235EA6204105}"/>
                </a:ext>
              </a:extLst>
            </p:cNvPr>
            <p:cNvSpPr txBox="1">
              <a:spLocks/>
            </p:cNvSpPr>
            <p:nvPr/>
          </p:nvSpPr>
          <p:spPr>
            <a:xfrm>
              <a:off x="7965710" y="2558891"/>
              <a:ext cx="3643678" cy="738664"/>
            </a:xfrm>
            <a:prstGeom prst="rect">
              <a:avLst/>
            </a:prstGeom>
          </p:spPr>
          <p:txBody>
            <a:bodyPr wrap="square" lIns="0" tIns="0" rIns="0" bIns="0" anchor="t">
              <a:spAutoFit/>
            </a:bodyPr>
            <a:lstStyle>
              <a:lvl1pPr marL="0" indent="0" algn="l" defTabSz="914400" rtl="0" eaLnBrk="1" latinLnBrk="0" hangingPunct="1">
                <a:lnSpc>
                  <a:spcPct val="90000"/>
                </a:lnSpc>
                <a:spcBef>
                  <a:spcPts val="1000"/>
                </a:spcBef>
                <a:buFont typeface="Arial" panose="020B0604020202020204" pitchFamily="34" charset="0"/>
                <a:buNone/>
                <a:defRPr sz="3800" kern="1200">
                  <a:solidFill>
                    <a:schemeClr val="accent2"/>
                  </a:solidFill>
                  <a:latin typeface="Segoe UI Semibold" panose="020B0702040204020203" pitchFamily="34" charset="0"/>
                  <a:ea typeface="+mn-ea"/>
                  <a:cs typeface="Segoe UI Semibold" panose="020B07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4400" kern="1200">
                  <a:solidFill>
                    <a:schemeClr val="tx1"/>
                  </a:solidFill>
                  <a:latin typeface="Segoe UI Light" panose="020B0502040204020203" pitchFamily="34" charset="0"/>
                  <a:ea typeface="+mn-ea"/>
                  <a:cs typeface="Segoe UI Light" panose="020B0502040204020203"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4000" kern="1200">
                  <a:solidFill>
                    <a:schemeClr val="tx1"/>
                  </a:solidFill>
                  <a:latin typeface="Segoe UI Light" panose="020B0502040204020203" pitchFamily="34" charset="0"/>
                  <a:ea typeface="+mn-ea"/>
                  <a:cs typeface="Segoe UI Light" panose="020B0502040204020203"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1600" b="0" i="0" u="none" strike="noStrike" kern="1200" cap="none" spc="0" normalizeH="0" baseline="0" noProof="0">
                  <a:ln>
                    <a:noFill/>
                  </a:ln>
                  <a:gradFill>
                    <a:gsLst>
                      <a:gs pos="4000">
                        <a:srgbClr val="FFFFFF"/>
                      </a:gs>
                      <a:gs pos="100000">
                        <a:srgbClr val="FFFFFF"/>
                      </a:gs>
                    </a:gsLst>
                    <a:lin ang="5400000" scaled="0"/>
                  </a:gradFill>
                  <a:effectLst/>
                  <a:uLnTx/>
                  <a:uFillTx/>
                  <a:latin typeface="Segoe UI"/>
                  <a:ea typeface="+mn-ea"/>
                  <a:cs typeface="Segoe UI Semibold" panose="020B0702040204020203" pitchFamily="34" charset="0"/>
                </a:rPr>
                <a:t>of business leaders see Digital Transformation as a way of</a:t>
              </a:r>
              <a:r>
                <a:rPr kumimoji="0" lang="en-US" sz="1600" b="1" i="0" u="none" strike="noStrike" kern="1200" cap="none" spc="0" normalizeH="0" baseline="0" noProof="0">
                  <a:ln>
                    <a:noFill/>
                  </a:ln>
                  <a:gradFill>
                    <a:gsLst>
                      <a:gs pos="4000">
                        <a:srgbClr val="FFFFFF"/>
                      </a:gs>
                      <a:gs pos="100000">
                        <a:srgbClr val="FFFFFF"/>
                      </a:gs>
                    </a:gsLst>
                    <a:lin ang="5400000" scaled="0"/>
                  </a:gradFill>
                  <a:effectLst/>
                  <a:uLnTx/>
                  <a:uFillTx/>
                  <a:latin typeface="Segoe UI"/>
                  <a:ea typeface="+mn-ea"/>
                  <a:cs typeface="Segoe UI Semibold" panose="020B0702040204020203" pitchFamily="34" charset="0"/>
                </a:rPr>
                <a:t> sparking innovation</a:t>
              </a:r>
              <a:r>
                <a:rPr kumimoji="0" lang="en-US" sz="1600" b="0" i="0" u="none" strike="noStrike" kern="1200" cap="none" spc="0" normalizeH="0" baseline="0" noProof="0">
                  <a:ln>
                    <a:noFill/>
                  </a:ln>
                  <a:gradFill>
                    <a:gsLst>
                      <a:gs pos="4000">
                        <a:srgbClr val="FFFFFF"/>
                      </a:gs>
                      <a:gs pos="100000">
                        <a:srgbClr val="FFFFFF"/>
                      </a:gs>
                    </a:gsLst>
                    <a:lin ang="5400000" scaled="0"/>
                  </a:gradFill>
                  <a:effectLst/>
                  <a:uLnTx/>
                  <a:uFillTx/>
                  <a:latin typeface="Segoe UI"/>
                  <a:ea typeface="+mn-ea"/>
                  <a:cs typeface="Segoe UI Semibold" panose="020B0702040204020203" pitchFamily="34" charset="0"/>
                </a:rPr>
                <a:t> and finding efficiencies</a:t>
              </a:r>
              <a:r>
                <a:rPr kumimoji="0" lang="en-US" sz="1600" b="0" i="0" u="none" strike="noStrike" kern="1200" cap="none" spc="0" normalizeH="0" baseline="30000" noProof="0">
                  <a:ln>
                    <a:noFill/>
                  </a:ln>
                  <a:gradFill>
                    <a:gsLst>
                      <a:gs pos="4000">
                        <a:srgbClr val="FFFFFF"/>
                      </a:gs>
                      <a:gs pos="100000">
                        <a:srgbClr val="FFFFFF"/>
                      </a:gs>
                    </a:gsLst>
                    <a:lin ang="5400000" scaled="0"/>
                  </a:gradFill>
                  <a:effectLst/>
                  <a:uLnTx/>
                  <a:uFillTx/>
                  <a:latin typeface="Segoe UI"/>
                  <a:ea typeface="+mn-ea"/>
                  <a:cs typeface="Segoe UI Semibold" panose="020B0702040204020203" pitchFamily="34" charset="0"/>
                </a:rPr>
                <a:t>1</a:t>
              </a:r>
            </a:p>
          </p:txBody>
        </p:sp>
        <p:sp>
          <p:nvSpPr>
            <p:cNvPr id="12" name="Text Placeholder 1">
              <a:extLst>
                <a:ext uri="{FF2B5EF4-FFF2-40B4-BE49-F238E27FC236}">
                  <a16:creationId xmlns:a16="http://schemas.microsoft.com/office/drawing/2014/main" id="{E6B1971B-F9F6-45C7-8918-EB05E2BA9047}"/>
                </a:ext>
              </a:extLst>
            </p:cNvPr>
            <p:cNvSpPr txBox="1">
              <a:spLocks/>
            </p:cNvSpPr>
            <p:nvPr/>
          </p:nvSpPr>
          <p:spPr>
            <a:xfrm>
              <a:off x="7965710" y="1577816"/>
              <a:ext cx="2286000" cy="914096"/>
            </a:xfrm>
            <a:prstGeom prst="rect">
              <a:avLst/>
            </a:prstGeom>
          </p:spPr>
          <p:txBody>
            <a:bodyPr wrap="square" lIns="0" tIns="0" rIns="0" bIns="0" anchor="t">
              <a:spAutoFit/>
            </a:bodyPr>
            <a:lstStyle>
              <a:lvl1pPr marL="0" indent="0" algn="l" defTabSz="914400" rtl="0" eaLnBrk="1" latinLnBrk="0" hangingPunct="1">
                <a:lnSpc>
                  <a:spcPct val="90000"/>
                </a:lnSpc>
                <a:spcBef>
                  <a:spcPts val="1000"/>
                </a:spcBef>
                <a:buFont typeface="Arial" panose="020B0604020202020204" pitchFamily="34" charset="0"/>
                <a:buNone/>
                <a:defRPr sz="3800" kern="1200">
                  <a:solidFill>
                    <a:schemeClr val="accent2"/>
                  </a:solidFill>
                  <a:latin typeface="Segoe UI Semibold" panose="020B0702040204020203" pitchFamily="34" charset="0"/>
                  <a:ea typeface="+mn-ea"/>
                  <a:cs typeface="Segoe UI Semibold" panose="020B07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4400" kern="1200">
                  <a:solidFill>
                    <a:schemeClr val="tx1"/>
                  </a:solidFill>
                  <a:latin typeface="Segoe UI Light" panose="020B0502040204020203" pitchFamily="34" charset="0"/>
                  <a:ea typeface="+mn-ea"/>
                  <a:cs typeface="Segoe UI Light" panose="020B0502040204020203"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4000" kern="1200">
                  <a:solidFill>
                    <a:schemeClr val="tx1"/>
                  </a:solidFill>
                  <a:latin typeface="Segoe UI Light" panose="020B0502040204020203" pitchFamily="34" charset="0"/>
                  <a:ea typeface="+mn-ea"/>
                  <a:cs typeface="Segoe UI Light" panose="020B0502040204020203"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367" rtl="0" eaLnBrk="1" fontAlgn="base" latinLnBrk="0" hangingPunct="1">
                <a:lnSpc>
                  <a:spcPct val="90000"/>
                </a:lnSpc>
                <a:spcBef>
                  <a:spcPts val="0"/>
                </a:spcBef>
                <a:spcAft>
                  <a:spcPts val="1200"/>
                </a:spcAft>
                <a:buClrTx/>
                <a:buSzTx/>
                <a:buFont typeface="Arial" panose="020B0604020202020204" pitchFamily="34" charset="0"/>
                <a:buNone/>
                <a:tabLst/>
                <a:defRPr/>
              </a:pPr>
              <a:r>
                <a:rPr kumimoji="0" lang="en-US" sz="6600" b="1" i="0" u="none" strike="noStrike" kern="1200" cap="none" spc="-180" normalizeH="0" baseline="0" noProof="0">
                  <a:ln>
                    <a:noFill/>
                  </a:ln>
                  <a:gradFill>
                    <a:gsLst>
                      <a:gs pos="10680">
                        <a:srgbClr val="50E6FF"/>
                      </a:gs>
                      <a:gs pos="18447">
                        <a:srgbClr val="50E6FF"/>
                      </a:gs>
                    </a:gsLst>
                    <a:lin ang="5400000" scaled="0"/>
                  </a:gradFill>
                  <a:effectLst/>
                  <a:uLnTx/>
                  <a:uFillTx/>
                  <a:latin typeface="Segoe UI"/>
                  <a:ea typeface="+mn-ea"/>
                  <a:cs typeface="Segoe UI Light" panose="020B0502040204020203" pitchFamily="34" charset="0"/>
                </a:rPr>
                <a:t>91</a:t>
              </a:r>
              <a:r>
                <a:rPr kumimoji="0" lang="en-US" sz="4800" b="1" i="0" u="none" strike="noStrike" kern="1200" cap="none" spc="-180" normalizeH="0" baseline="0" noProof="0">
                  <a:ln>
                    <a:noFill/>
                  </a:ln>
                  <a:gradFill>
                    <a:gsLst>
                      <a:gs pos="10680">
                        <a:srgbClr val="50E6FF"/>
                      </a:gs>
                      <a:gs pos="18447">
                        <a:srgbClr val="50E6FF"/>
                      </a:gs>
                    </a:gsLst>
                    <a:lin ang="5400000" scaled="0"/>
                  </a:gradFill>
                  <a:effectLst/>
                  <a:uLnTx/>
                  <a:uFillTx/>
                  <a:latin typeface="Segoe UI"/>
                  <a:ea typeface="+mn-ea"/>
                  <a:cs typeface="Segoe UI Light" panose="020B0502040204020203" pitchFamily="34" charset="0"/>
                </a:rPr>
                <a:t>%</a:t>
              </a:r>
            </a:p>
          </p:txBody>
        </p:sp>
      </p:grpSp>
      <p:grpSp>
        <p:nvGrpSpPr>
          <p:cNvPr id="4" name="Group 3" descr="85% say they must offer digital services &#10;or become irrelevant2&#10;&#10;">
            <a:extLst>
              <a:ext uri="{FF2B5EF4-FFF2-40B4-BE49-F238E27FC236}">
                <a16:creationId xmlns:a16="http://schemas.microsoft.com/office/drawing/2014/main" id="{BDFA9E7C-6E97-43AD-BB3C-39C932325E3A}"/>
              </a:ext>
            </a:extLst>
          </p:cNvPr>
          <p:cNvGrpSpPr/>
          <p:nvPr/>
        </p:nvGrpSpPr>
        <p:grpSpPr>
          <a:xfrm>
            <a:off x="7965710" y="3806666"/>
            <a:ext cx="3643678" cy="1473518"/>
            <a:chOff x="7965710" y="3806666"/>
            <a:chExt cx="3643678" cy="1473518"/>
          </a:xfrm>
        </p:grpSpPr>
        <p:sp>
          <p:nvSpPr>
            <p:cNvPr id="44" name="Text Placeholder 1">
              <a:extLst>
                <a:ext uri="{FF2B5EF4-FFF2-40B4-BE49-F238E27FC236}">
                  <a16:creationId xmlns:a16="http://schemas.microsoft.com/office/drawing/2014/main" id="{6621B06B-9431-42B5-A4F9-8617F36481EE}"/>
                </a:ext>
              </a:extLst>
            </p:cNvPr>
            <p:cNvSpPr txBox="1">
              <a:spLocks/>
            </p:cNvSpPr>
            <p:nvPr/>
          </p:nvSpPr>
          <p:spPr>
            <a:xfrm>
              <a:off x="7965710" y="4787741"/>
              <a:ext cx="3643678" cy="492443"/>
            </a:xfrm>
            <a:prstGeom prst="rect">
              <a:avLst/>
            </a:prstGeom>
          </p:spPr>
          <p:txBody>
            <a:bodyPr wrap="square" lIns="0" tIns="0" rIns="0" bIns="0" anchor="t">
              <a:spAutoFit/>
            </a:bodyPr>
            <a:lstStyle>
              <a:lvl1pPr marL="0" indent="0" algn="l" defTabSz="914400" rtl="0" eaLnBrk="1" latinLnBrk="0" hangingPunct="1">
                <a:lnSpc>
                  <a:spcPct val="90000"/>
                </a:lnSpc>
                <a:spcBef>
                  <a:spcPts val="1000"/>
                </a:spcBef>
                <a:buFont typeface="Arial" panose="020B0604020202020204" pitchFamily="34" charset="0"/>
                <a:buNone/>
                <a:defRPr sz="3800" kern="1200">
                  <a:solidFill>
                    <a:schemeClr val="accent2"/>
                  </a:solidFill>
                  <a:latin typeface="Segoe UI Semibold" panose="020B0702040204020203" pitchFamily="34" charset="0"/>
                  <a:ea typeface="+mn-ea"/>
                  <a:cs typeface="Segoe UI Semibold" panose="020B07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4400" kern="1200">
                  <a:solidFill>
                    <a:schemeClr val="tx1"/>
                  </a:solidFill>
                  <a:latin typeface="Segoe UI Light" panose="020B0502040204020203" pitchFamily="34" charset="0"/>
                  <a:ea typeface="+mn-ea"/>
                  <a:cs typeface="Segoe UI Light" panose="020B0502040204020203"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4000" kern="1200">
                  <a:solidFill>
                    <a:schemeClr val="tx1"/>
                  </a:solidFill>
                  <a:latin typeface="Segoe UI Light" panose="020B0502040204020203" pitchFamily="34" charset="0"/>
                  <a:ea typeface="+mn-ea"/>
                  <a:cs typeface="Segoe UI Light" panose="020B0502040204020203"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1600" b="0" i="0" u="none" strike="noStrike" kern="1200" cap="none" spc="0" normalizeH="0" baseline="0" noProof="0">
                  <a:ln>
                    <a:noFill/>
                  </a:ln>
                  <a:gradFill>
                    <a:gsLst>
                      <a:gs pos="0">
                        <a:srgbClr val="0078D4">
                          <a:lumMod val="5000"/>
                          <a:lumOff val="95000"/>
                        </a:srgbClr>
                      </a:gs>
                      <a:gs pos="100000">
                        <a:srgbClr val="FFFFFF"/>
                      </a:gs>
                    </a:gsLst>
                    <a:lin ang="5400000" scaled="1"/>
                  </a:gradFill>
                  <a:effectLst/>
                  <a:uLnTx/>
                  <a:uFillTx/>
                  <a:latin typeface="Segoe UI"/>
                  <a:ea typeface="+mn-ea"/>
                  <a:cs typeface="Segoe UI Semibold" panose="020B0702040204020203" pitchFamily="34" charset="0"/>
                </a:rPr>
                <a:t>say they must offer digital services </a:t>
              </a:r>
              <a:br>
                <a:rPr kumimoji="0" lang="en-US" sz="1600" b="0" i="0" u="none" strike="noStrike" kern="1200" cap="none" spc="0" normalizeH="0" baseline="0" noProof="0">
                  <a:ln>
                    <a:noFill/>
                  </a:ln>
                  <a:gradFill>
                    <a:gsLst>
                      <a:gs pos="0">
                        <a:srgbClr val="0078D4">
                          <a:lumMod val="5000"/>
                          <a:lumOff val="95000"/>
                        </a:srgbClr>
                      </a:gs>
                      <a:gs pos="100000">
                        <a:srgbClr val="FFFFFF"/>
                      </a:gs>
                    </a:gsLst>
                    <a:lin ang="5400000" scaled="1"/>
                  </a:gradFill>
                  <a:effectLst/>
                  <a:uLnTx/>
                  <a:uFillTx/>
                  <a:latin typeface="Segoe UI"/>
                  <a:ea typeface="+mn-ea"/>
                  <a:cs typeface="Segoe UI Semibold" panose="020B0702040204020203" pitchFamily="34" charset="0"/>
                </a:rPr>
              </a:br>
              <a:r>
                <a:rPr kumimoji="0" lang="en-US" sz="1600" b="0" i="0" u="none" strike="noStrike" kern="1200" cap="none" spc="0" normalizeH="0" baseline="0" noProof="0">
                  <a:ln>
                    <a:noFill/>
                  </a:ln>
                  <a:gradFill>
                    <a:gsLst>
                      <a:gs pos="0">
                        <a:srgbClr val="0078D4">
                          <a:lumMod val="5000"/>
                          <a:lumOff val="95000"/>
                        </a:srgbClr>
                      </a:gs>
                      <a:gs pos="100000">
                        <a:srgbClr val="FFFFFF"/>
                      </a:gs>
                    </a:gsLst>
                    <a:lin ang="5400000" scaled="1"/>
                  </a:gradFill>
                  <a:effectLst/>
                  <a:uLnTx/>
                  <a:uFillTx/>
                  <a:latin typeface="Segoe UI"/>
                  <a:ea typeface="+mn-ea"/>
                  <a:cs typeface="Segoe UI Semibold" panose="020B0702040204020203" pitchFamily="34" charset="0"/>
                </a:rPr>
                <a:t>or </a:t>
              </a:r>
              <a:r>
                <a:rPr kumimoji="0" lang="en-US" sz="1600" b="1" i="0" u="none" strike="noStrike" kern="1200" cap="none" spc="0" normalizeH="0" baseline="0" noProof="0">
                  <a:ln>
                    <a:noFill/>
                  </a:ln>
                  <a:gradFill>
                    <a:gsLst>
                      <a:gs pos="0">
                        <a:srgbClr val="0078D4">
                          <a:lumMod val="5000"/>
                          <a:lumOff val="95000"/>
                        </a:srgbClr>
                      </a:gs>
                      <a:gs pos="100000">
                        <a:srgbClr val="FFFFFF"/>
                      </a:gs>
                    </a:gsLst>
                    <a:lin ang="5400000" scaled="1"/>
                  </a:gradFill>
                  <a:effectLst/>
                  <a:uLnTx/>
                  <a:uFillTx/>
                  <a:latin typeface="Segoe UI"/>
                  <a:ea typeface="+mn-ea"/>
                  <a:cs typeface="Segoe UI Semibold" panose="020B0702040204020203" pitchFamily="34" charset="0"/>
                </a:rPr>
                <a:t>become irrelevant</a:t>
              </a:r>
              <a:r>
                <a:rPr kumimoji="0" lang="en-US" sz="1600" b="0" i="0" u="none" strike="noStrike" kern="1200" cap="none" spc="0" normalizeH="0" baseline="30000" noProof="0">
                  <a:ln>
                    <a:noFill/>
                  </a:ln>
                  <a:gradFill>
                    <a:gsLst>
                      <a:gs pos="0">
                        <a:srgbClr val="0078D4">
                          <a:lumMod val="5000"/>
                          <a:lumOff val="95000"/>
                        </a:srgbClr>
                      </a:gs>
                      <a:gs pos="100000">
                        <a:srgbClr val="FFFFFF"/>
                      </a:gs>
                    </a:gsLst>
                    <a:lin ang="5400000" scaled="1"/>
                  </a:gradFill>
                  <a:effectLst/>
                  <a:uLnTx/>
                  <a:uFillTx/>
                  <a:latin typeface="Segoe UI"/>
                  <a:ea typeface="+mn-ea"/>
                  <a:cs typeface="Segoe UI Semibold" panose="020B0702040204020203" pitchFamily="34" charset="0"/>
                </a:rPr>
                <a:t>2</a:t>
              </a:r>
            </a:p>
          </p:txBody>
        </p:sp>
        <p:sp>
          <p:nvSpPr>
            <p:cNvPr id="11" name="Text Placeholder 1" descr="85%&#10;">
              <a:extLst>
                <a:ext uri="{FF2B5EF4-FFF2-40B4-BE49-F238E27FC236}">
                  <a16:creationId xmlns:a16="http://schemas.microsoft.com/office/drawing/2014/main" id="{C07E6E82-24A3-4B6E-A537-175CF14B4603}"/>
                </a:ext>
              </a:extLst>
            </p:cNvPr>
            <p:cNvSpPr txBox="1">
              <a:spLocks/>
            </p:cNvSpPr>
            <p:nvPr/>
          </p:nvSpPr>
          <p:spPr>
            <a:xfrm>
              <a:off x="7965710" y="3806666"/>
              <a:ext cx="2286000" cy="914096"/>
            </a:xfrm>
            <a:prstGeom prst="rect">
              <a:avLst/>
            </a:prstGeom>
          </p:spPr>
          <p:txBody>
            <a:bodyPr wrap="square" lIns="0" tIns="0" rIns="0" bIns="0" anchor="t">
              <a:spAutoFit/>
            </a:bodyPr>
            <a:lstStyle>
              <a:lvl1pPr marL="0" indent="0" algn="l" defTabSz="914400" rtl="0" eaLnBrk="1" latinLnBrk="0" hangingPunct="1">
                <a:lnSpc>
                  <a:spcPct val="90000"/>
                </a:lnSpc>
                <a:spcBef>
                  <a:spcPts val="1000"/>
                </a:spcBef>
                <a:buFont typeface="Arial" panose="020B0604020202020204" pitchFamily="34" charset="0"/>
                <a:buNone/>
                <a:defRPr sz="3800" kern="1200">
                  <a:solidFill>
                    <a:schemeClr val="accent2"/>
                  </a:solidFill>
                  <a:latin typeface="Segoe UI Semibold" panose="020B0702040204020203" pitchFamily="34" charset="0"/>
                  <a:ea typeface="+mn-ea"/>
                  <a:cs typeface="Segoe UI Semibold" panose="020B07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4400" kern="1200">
                  <a:solidFill>
                    <a:schemeClr val="tx1"/>
                  </a:solidFill>
                  <a:latin typeface="Segoe UI Light" panose="020B0502040204020203" pitchFamily="34" charset="0"/>
                  <a:ea typeface="+mn-ea"/>
                  <a:cs typeface="Segoe UI Light" panose="020B0502040204020203"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4000" kern="1200">
                  <a:solidFill>
                    <a:schemeClr val="tx1"/>
                  </a:solidFill>
                  <a:latin typeface="Segoe UI Light" panose="020B0502040204020203" pitchFamily="34" charset="0"/>
                  <a:ea typeface="+mn-ea"/>
                  <a:cs typeface="Segoe UI Light" panose="020B0502040204020203"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367" rtl="0" eaLnBrk="1" fontAlgn="base" latinLnBrk="0" hangingPunct="1">
                <a:lnSpc>
                  <a:spcPct val="90000"/>
                </a:lnSpc>
                <a:spcBef>
                  <a:spcPts val="0"/>
                </a:spcBef>
                <a:spcAft>
                  <a:spcPts val="1200"/>
                </a:spcAft>
                <a:buClrTx/>
                <a:buSzTx/>
                <a:buFont typeface="Arial" panose="020B0604020202020204" pitchFamily="34" charset="0"/>
                <a:buNone/>
                <a:tabLst/>
                <a:defRPr/>
              </a:pPr>
              <a:r>
                <a:rPr kumimoji="0" lang="en-US" sz="6600" b="1" i="0" u="none" strike="noStrike" kern="1200" cap="none" spc="-180" normalizeH="0" baseline="0" noProof="0">
                  <a:ln>
                    <a:noFill/>
                  </a:ln>
                  <a:gradFill>
                    <a:gsLst>
                      <a:gs pos="10680">
                        <a:srgbClr val="50E6FF"/>
                      </a:gs>
                      <a:gs pos="18447">
                        <a:srgbClr val="50E6FF"/>
                      </a:gs>
                    </a:gsLst>
                    <a:lin ang="5400000" scaled="0"/>
                  </a:gradFill>
                  <a:effectLst/>
                  <a:uLnTx/>
                  <a:uFillTx/>
                  <a:latin typeface="Segoe UI"/>
                  <a:ea typeface="+mn-ea"/>
                  <a:cs typeface="Segoe UI Light" panose="020B0502040204020203" pitchFamily="34" charset="0"/>
                </a:rPr>
                <a:t>85</a:t>
              </a:r>
              <a:r>
                <a:rPr kumimoji="0" lang="en-US" sz="4800" b="1" i="0" u="none" strike="noStrike" kern="1200" cap="none" spc="-180" normalizeH="0" baseline="0" noProof="0">
                  <a:ln>
                    <a:noFill/>
                  </a:ln>
                  <a:gradFill>
                    <a:gsLst>
                      <a:gs pos="10680">
                        <a:srgbClr val="50E6FF"/>
                      </a:gs>
                      <a:gs pos="18447">
                        <a:srgbClr val="50E6FF"/>
                      </a:gs>
                    </a:gsLst>
                    <a:lin ang="5400000" scaled="0"/>
                  </a:gradFill>
                  <a:effectLst/>
                  <a:uLnTx/>
                  <a:uFillTx/>
                  <a:latin typeface="Segoe UI"/>
                  <a:ea typeface="+mn-ea"/>
                  <a:cs typeface="Segoe UI Light" panose="020B0502040204020203" pitchFamily="34" charset="0"/>
                </a:rPr>
                <a:t>%</a:t>
              </a:r>
            </a:p>
          </p:txBody>
        </p:sp>
      </p:grpSp>
    </p:spTree>
    <p:extLst>
      <p:ext uri="{BB962C8B-B14F-4D97-AF65-F5344CB8AC3E}">
        <p14:creationId xmlns:p14="http://schemas.microsoft.com/office/powerpoint/2010/main" val="2633116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42" presetClass="path" presetSubtype="0" decel="100000" fill="hold" grpId="1" nodeType="withEffect">
                                  <p:stCondLst>
                                    <p:cond delay="0"/>
                                  </p:stCondLst>
                                  <p:childTnLst>
                                    <p:animMotion origin="layout" path="M -2.08333E-7 2.59259E-6 L -2.08333E-7 0.01898 " pathEditMode="relative" rAng="0" ptsTypes="AA">
                                      <p:cBhvr>
                                        <p:cTn id="9" dur="500" spd="-100000" fill="hold"/>
                                        <p:tgtEl>
                                          <p:spTgt spid="9"/>
                                        </p:tgtEl>
                                        <p:attrNameLst>
                                          <p:attrName>ppt_x</p:attrName>
                                          <p:attrName>ppt_y</p:attrName>
                                        </p:attrNameLst>
                                      </p:cBhvr>
                                      <p:rCtr x="0" y="949"/>
                                    </p:animMotion>
                                  </p:childTnLst>
                                </p:cTn>
                              </p:par>
                              <p:par>
                                <p:cTn id="10" presetID="10" presetClass="entr" presetSubtype="0" fill="hold" grpId="0" nodeType="withEffect">
                                  <p:stCondLst>
                                    <p:cond delay="1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42" presetClass="path" presetSubtype="0" decel="100000" fill="hold" grpId="1" nodeType="withEffect">
                                  <p:stCondLst>
                                    <p:cond delay="100"/>
                                  </p:stCondLst>
                                  <p:childTnLst>
                                    <p:animMotion origin="layout" path="M -2.08333E-7 2.59259E-6 L -2.08333E-7 0.01898 " pathEditMode="relative" rAng="0" ptsTypes="AA">
                                      <p:cBhvr>
                                        <p:cTn id="14" dur="500" spd="-100000" fill="hold"/>
                                        <p:tgtEl>
                                          <p:spTgt spid="10"/>
                                        </p:tgtEl>
                                        <p:attrNameLst>
                                          <p:attrName>ppt_x</p:attrName>
                                          <p:attrName>ppt_y</p:attrName>
                                        </p:attrNameLst>
                                      </p:cBhvr>
                                      <p:rCtr x="0" y="949"/>
                                    </p:animMotion>
                                  </p:childTnLst>
                                </p:cTn>
                              </p:par>
                              <p:par>
                                <p:cTn id="15" presetID="10" presetClass="entr" presetSubtype="0" fill="hold" grpId="0" nodeType="withEffect">
                                  <p:stCondLst>
                                    <p:cond delay="10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42" presetClass="path" presetSubtype="0" decel="100000" fill="hold" grpId="1" nodeType="withEffect">
                                  <p:stCondLst>
                                    <p:cond delay="100"/>
                                  </p:stCondLst>
                                  <p:childTnLst>
                                    <p:animMotion origin="layout" path="M 3.125E-6 -3.7037E-7 L 3.125E-6 0.01898 " pathEditMode="relative" rAng="0" ptsTypes="AA">
                                      <p:cBhvr>
                                        <p:cTn id="19" dur="500" spd="-100000" fill="hold"/>
                                        <p:tgtEl>
                                          <p:spTgt spid="2"/>
                                        </p:tgtEl>
                                        <p:attrNameLst>
                                          <p:attrName>ppt_x</p:attrName>
                                          <p:attrName>ppt_y</p:attrName>
                                        </p:attrNameLst>
                                      </p:cBhvr>
                                      <p:rCtr x="0" y="949"/>
                                    </p:animMotion>
                                  </p:childTnLst>
                                </p:cTn>
                              </p:par>
                              <p:par>
                                <p:cTn id="20" presetID="10" presetClass="entr" presetSubtype="0" fill="hold" nodeType="withEffect">
                                  <p:stCondLst>
                                    <p:cond delay="10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42" presetClass="path" presetSubtype="0" decel="100000" fill="hold" nodeType="withEffect">
                                  <p:stCondLst>
                                    <p:cond delay="100"/>
                                  </p:stCondLst>
                                  <p:childTnLst>
                                    <p:animMotion origin="layout" path="M -2.08333E-7 2.59259E-6 L -2.08333E-7 0.01898 " pathEditMode="relative" rAng="0" ptsTypes="AA">
                                      <p:cBhvr>
                                        <p:cTn id="24" dur="500" spd="-100000" fill="hold"/>
                                        <p:tgtEl>
                                          <p:spTgt spid="3"/>
                                        </p:tgtEl>
                                        <p:attrNameLst>
                                          <p:attrName>ppt_x</p:attrName>
                                          <p:attrName>ppt_y</p:attrName>
                                        </p:attrNameLst>
                                      </p:cBhvr>
                                      <p:rCtr x="0" y="949"/>
                                    </p:animMotion>
                                  </p:childTnLst>
                                </p:cTn>
                              </p:par>
                              <p:par>
                                <p:cTn id="25" presetID="10" presetClass="entr" presetSubtype="0" fill="hold" nodeType="withEffect">
                                  <p:stCondLst>
                                    <p:cond delay="20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42" presetClass="path" presetSubtype="0" decel="100000" fill="hold" nodeType="withEffect">
                                  <p:stCondLst>
                                    <p:cond delay="200"/>
                                  </p:stCondLst>
                                  <p:childTnLst>
                                    <p:animMotion origin="layout" path="M -2.08333E-7 2.59259E-6 L -2.08333E-7 0.01898 " pathEditMode="relative" rAng="0" ptsTypes="AA">
                                      <p:cBhvr>
                                        <p:cTn id="29" dur="500" spd="-100000" fill="hold"/>
                                        <p:tgtEl>
                                          <p:spTgt spid="4"/>
                                        </p:tgtEl>
                                        <p:attrNameLst>
                                          <p:attrName>ppt_x</p:attrName>
                                          <p:attrName>ppt_y</p:attrName>
                                        </p:attrNameLst>
                                      </p:cBhvr>
                                      <p:rCtr x="0" y="94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P spid="10" grpId="1"/>
      <p:bldP spid="2" grpId="0"/>
      <p:bldP spid="2" grpId="1"/>
    </p:bldLst>
  </p:timing>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08214D6-FAFB-47DE-9986-46F1AFC010D8}"/>
              </a:ext>
            </a:extLst>
          </p:cNvPr>
          <p:cNvSpPr txBox="1"/>
          <p:nvPr/>
        </p:nvSpPr>
        <p:spPr>
          <a:xfrm>
            <a:off x="445474" y="6432416"/>
            <a:ext cx="5078384" cy="110800"/>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AU" sz="800" b="0" i="0" u="none" strike="noStrike" kern="1200" cap="none" spc="0" normalizeH="0" baseline="30000" noProof="0">
                <a:ln>
                  <a:noFill/>
                </a:ln>
                <a:solidFill>
                  <a:srgbClr val="FFFFFF"/>
                </a:solidFill>
                <a:effectLst/>
                <a:uLnTx/>
                <a:uFillTx/>
                <a:latin typeface="Segoe UI"/>
                <a:ea typeface="+mn-ea"/>
                <a:cs typeface="+mn-cs"/>
              </a:rPr>
              <a:t>1</a:t>
            </a:r>
            <a:r>
              <a:rPr kumimoji="0" lang="en-AU" sz="800" b="0" i="0" u="none" strike="noStrike" kern="1200" cap="none" spc="0" normalizeH="0" baseline="0" noProof="0">
                <a:ln>
                  <a:noFill/>
                </a:ln>
                <a:solidFill>
                  <a:srgbClr val="FFFFFF"/>
                </a:solidFill>
                <a:effectLst/>
                <a:uLnTx/>
                <a:uFillTx/>
                <a:latin typeface="Segoe UI"/>
                <a:ea typeface="+mn-ea"/>
                <a:cs typeface="+mn-cs"/>
              </a:rPr>
              <a:t>The Total Economic Impact™ Of Microsoft Azure Platform-As-A Service, Forrester Consulting, June </a:t>
            </a:r>
            <a:r>
              <a:rPr kumimoji="0" lang="en-US" sz="800" b="0" i="0" u="none" strike="noStrike" kern="1200" cap="none" spc="0" normalizeH="0" baseline="0" noProof="0">
                <a:ln>
                  <a:noFill/>
                </a:ln>
                <a:solidFill>
                  <a:srgbClr val="FFFFFF"/>
                </a:solidFill>
                <a:effectLst/>
                <a:uLnTx/>
                <a:uFillTx/>
                <a:latin typeface="Segoe UI"/>
                <a:ea typeface="+mn-ea"/>
                <a:cs typeface="+mn-cs"/>
              </a:rPr>
              <a:t>2016</a:t>
            </a:r>
            <a:endParaRPr kumimoji="0" lang="en-US" sz="800" b="0" i="0" u="none" strike="noStrike" kern="1200" cap="none" spc="0" normalizeH="0" baseline="0" noProof="0">
              <a:ln>
                <a:noFill/>
              </a:ln>
              <a:solidFill>
                <a:srgbClr val="FFFFFF"/>
              </a:solidFill>
              <a:effectLst/>
              <a:uLnTx/>
              <a:uFillTx/>
              <a:latin typeface="Segoe UI"/>
              <a:ea typeface="Tahoma" pitchFamily="34" charset="0"/>
              <a:cs typeface="Segoe UI" panose="020B0502040204020203" pitchFamily="34" charset="0"/>
              <a:sym typeface="Segoe UI" panose="020B0502040204020203" pitchFamily="34" charset="0"/>
            </a:endParaRPr>
          </a:p>
        </p:txBody>
      </p:sp>
      <p:sp>
        <p:nvSpPr>
          <p:cNvPr id="58" name="TextBox 57">
            <a:extLst>
              <a:ext uri="{FF2B5EF4-FFF2-40B4-BE49-F238E27FC236}">
                <a16:creationId xmlns:a16="http://schemas.microsoft.com/office/drawing/2014/main" id="{1567A194-B98D-4B53-950E-38ADAEF49D71}"/>
              </a:ext>
            </a:extLst>
          </p:cNvPr>
          <p:cNvSpPr txBox="1"/>
          <p:nvPr/>
        </p:nvSpPr>
        <p:spPr>
          <a:xfrm>
            <a:off x="5410845" y="6432416"/>
            <a:ext cx="3615592" cy="110800"/>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800" b="0" i="0" u="none" strike="noStrike" kern="1200" cap="none" spc="0" normalizeH="0" baseline="30000" noProof="0">
                <a:ln>
                  <a:noFill/>
                </a:ln>
                <a:solidFill>
                  <a:srgbClr val="FFFFFF"/>
                </a:solidFill>
                <a:effectLst/>
                <a:uLnTx/>
                <a:uFillTx/>
                <a:latin typeface="Segoe UI"/>
                <a:ea typeface="Tahoma" pitchFamily="34" charset="0"/>
                <a:cs typeface="Segoe UI Semibold" panose="020B0702040204020203" pitchFamily="34" charset="0"/>
                <a:sym typeface="Segoe UI" panose="020B0502040204020203" pitchFamily="34" charset="0"/>
              </a:rPr>
              <a:t>2</a:t>
            </a:r>
            <a:r>
              <a:rPr kumimoji="0" lang="en-US" sz="800" b="0" i="0" u="none" strike="noStrike" kern="1200" cap="none" spc="0" normalizeH="0" baseline="0" noProof="0">
                <a:ln>
                  <a:noFill/>
                </a:ln>
                <a:solidFill>
                  <a:srgbClr val="FFFFFF"/>
                </a:solidFill>
                <a:effectLst/>
                <a:uLnTx/>
                <a:uFillTx/>
                <a:latin typeface="Segoe UI"/>
                <a:ea typeface="Tahoma" pitchFamily="34" charset="0"/>
                <a:cs typeface="Segoe UI Semibold" panose="020B0702040204020203" pitchFamily="34" charset="0"/>
                <a:sym typeface="Segoe UI" panose="020B0502040204020203" pitchFamily="34" charset="0"/>
              </a:rPr>
              <a:t>Source: </a:t>
            </a:r>
            <a:r>
              <a:rPr kumimoji="0" lang="en-US" sz="800" b="0" i="0" u="none" strike="noStrike" kern="1200" cap="none" spc="0" normalizeH="0" baseline="0" noProof="0">
                <a:ln>
                  <a:noFill/>
                </a:ln>
                <a:solidFill>
                  <a:srgbClr val="FFFFFF"/>
                </a:solidFill>
                <a:effectLst/>
                <a:uLnTx/>
                <a:uFillTx/>
                <a:latin typeface="Segoe UI"/>
                <a:ea typeface="Tahoma" pitchFamily="34" charset="0"/>
                <a:cs typeface="Segoe UI" panose="020B0502040204020203" pitchFamily="34" charset="0"/>
                <a:sym typeface="Segoe UI" panose="020B0502040204020203" pitchFamily="34" charset="0"/>
              </a:rPr>
              <a:t>Keystone Strategy interviews October 2015—March 2016</a:t>
            </a:r>
          </a:p>
        </p:txBody>
      </p:sp>
      <p:sp>
        <p:nvSpPr>
          <p:cNvPr id="3" name="Title 2">
            <a:extLst>
              <a:ext uri="{FF2B5EF4-FFF2-40B4-BE49-F238E27FC236}">
                <a16:creationId xmlns:a16="http://schemas.microsoft.com/office/drawing/2014/main" id="{DE21D18C-C9C0-41B5-9E08-24C8632B6A2A}"/>
              </a:ext>
            </a:extLst>
          </p:cNvPr>
          <p:cNvSpPr>
            <a:spLocks noGrp="1"/>
          </p:cNvSpPr>
          <p:nvPr>
            <p:ph type="title"/>
          </p:nvPr>
        </p:nvSpPr>
        <p:spPr/>
        <p:txBody>
          <a:bodyPr/>
          <a:lstStyle/>
          <a:p>
            <a:r>
              <a:rPr lang="en-US" sz="3200">
                <a:solidFill>
                  <a:schemeClr val="tx1"/>
                </a:solidFill>
              </a:rPr>
              <a:t>A transformation strategy drives innovation and growth</a:t>
            </a:r>
            <a:endParaRPr lang="en-AU" sz="3200">
              <a:solidFill>
                <a:schemeClr val="tx1"/>
              </a:solidFill>
            </a:endParaRPr>
          </a:p>
        </p:txBody>
      </p:sp>
      <p:pic>
        <p:nvPicPr>
          <p:cNvPr id="50" name="Picture Placeholder 49" descr="A person standing in front of a computer&#10;&#10;Description automatically generated">
            <a:extLst>
              <a:ext uri="{FF2B5EF4-FFF2-40B4-BE49-F238E27FC236}">
                <a16:creationId xmlns:a16="http://schemas.microsoft.com/office/drawing/2014/main" id="{127D8FCC-FB3E-4AEF-B141-5B55A12F24D1}"/>
              </a:ext>
            </a:extLst>
          </p:cNvPr>
          <p:cNvPicPr>
            <a:picLocks noGrp="1" noChangeAspect="1"/>
          </p:cNvPicPr>
          <p:nvPr>
            <p:ph type="pic" sz="quarter" idx="4294967295"/>
          </p:nvPr>
        </p:nvPicPr>
        <p:blipFill rotWithShape="1">
          <a:blip r:embed="rId4" cstate="email">
            <a:extLst>
              <a:ext uri="{28A0092B-C50C-407E-A947-70E740481C1C}">
                <a14:useLocalDpi xmlns:a14="http://schemas.microsoft.com/office/drawing/2010/main"/>
              </a:ext>
            </a:extLst>
          </a:blip>
          <a:stretch/>
        </p:blipFill>
        <p:spPr>
          <a:xfrm>
            <a:off x="4335271" y="2827220"/>
            <a:ext cx="3630612" cy="1909762"/>
          </a:xfrm>
        </p:spPr>
      </p:pic>
      <p:pic>
        <p:nvPicPr>
          <p:cNvPr id="48" name="Picture Placeholder 47" descr="A person holding a computer&#10;&#10;Description automatically generated">
            <a:extLst>
              <a:ext uri="{FF2B5EF4-FFF2-40B4-BE49-F238E27FC236}">
                <a16:creationId xmlns:a16="http://schemas.microsoft.com/office/drawing/2014/main" id="{9C4271F3-A0A7-40B2-8B99-30086EDCDD73}"/>
              </a:ext>
            </a:extLst>
          </p:cNvPr>
          <p:cNvPicPr>
            <a:picLocks noGrp="1" noChangeAspect="1"/>
          </p:cNvPicPr>
          <p:nvPr>
            <p:ph type="pic" sz="quarter" idx="4294967295"/>
          </p:nvPr>
        </p:nvPicPr>
        <p:blipFill rotWithShape="1">
          <a:blip r:embed="rId5" cstate="email">
            <a:extLst>
              <a:ext uri="{28A0092B-C50C-407E-A947-70E740481C1C}">
                <a14:useLocalDpi xmlns:a14="http://schemas.microsoft.com/office/drawing/2010/main"/>
              </a:ext>
            </a:extLst>
          </a:blip>
          <a:srcRect/>
          <a:stretch/>
        </p:blipFill>
        <p:spPr>
          <a:xfrm>
            <a:off x="8233757" y="2836573"/>
            <a:ext cx="3630612" cy="1899616"/>
          </a:xfrm>
        </p:spPr>
      </p:pic>
      <p:pic>
        <p:nvPicPr>
          <p:cNvPr id="46" name="Picture Placeholder 45" descr="A person using a computer&#10;&#10;Description automatically generated">
            <a:extLst>
              <a:ext uri="{FF2B5EF4-FFF2-40B4-BE49-F238E27FC236}">
                <a16:creationId xmlns:a16="http://schemas.microsoft.com/office/drawing/2014/main" id="{7F8E1A13-DAF4-4B6B-9C9F-58DD8EE25A4D}"/>
              </a:ext>
            </a:extLst>
          </p:cNvPr>
          <p:cNvPicPr>
            <a:picLocks noGrp="1" noChangeAspect="1"/>
          </p:cNvPicPr>
          <p:nvPr>
            <p:ph type="pic" sz="quarter" idx="4294967295"/>
          </p:nvPr>
        </p:nvPicPr>
        <p:blipFill rotWithShape="1">
          <a:blip r:embed="rId6" cstate="email">
            <a:extLst>
              <a:ext uri="{28A0092B-C50C-407E-A947-70E740481C1C}">
                <a14:useLocalDpi xmlns:a14="http://schemas.microsoft.com/office/drawing/2010/main"/>
              </a:ext>
            </a:extLst>
          </a:blip>
          <a:stretch/>
        </p:blipFill>
        <p:spPr>
          <a:xfrm>
            <a:off x="446046" y="2832776"/>
            <a:ext cx="3629025" cy="1898650"/>
          </a:xfrm>
        </p:spPr>
      </p:pic>
      <p:sp>
        <p:nvSpPr>
          <p:cNvPr id="9" name="TextBox 8">
            <a:extLst>
              <a:ext uri="{FF2B5EF4-FFF2-40B4-BE49-F238E27FC236}">
                <a16:creationId xmlns:a16="http://schemas.microsoft.com/office/drawing/2014/main" id="{354255EC-EDD2-4DFE-843D-D982AB087278}"/>
              </a:ext>
            </a:extLst>
          </p:cNvPr>
          <p:cNvSpPr txBox="1"/>
          <p:nvPr/>
        </p:nvSpPr>
        <p:spPr>
          <a:xfrm>
            <a:off x="445474" y="2832293"/>
            <a:ext cx="3630168" cy="1899616"/>
          </a:xfrm>
          <a:prstGeom prst="rect">
            <a:avLst/>
          </a:prstGeom>
          <a:solidFill>
            <a:srgbClr val="000000">
              <a:alpha val="65000"/>
            </a:srgbClr>
          </a:solidFill>
        </p:spPr>
        <p:txBody>
          <a:bodyPr wrap="none" lIns="0" tIns="0" rIns="0" bIns="0" rtlCol="0" anchor="ctr" anchorCtr="0">
            <a:no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AU" sz="3200" b="0" i="0" u="none" strike="noStrike" kern="1200" cap="none" spc="0" normalizeH="0" baseline="0" noProof="0">
                <a:ln>
                  <a:noFill/>
                </a:ln>
                <a:solidFill>
                  <a:srgbClr val="FFFFFF"/>
                </a:solidFill>
                <a:effectLst/>
                <a:uLnTx/>
                <a:uFillTx/>
                <a:latin typeface="Segoe UI Semibold"/>
                <a:ea typeface="Segoe UI Black" panose="020B0A02040204020203" pitchFamily="34" charset="0"/>
                <a:cs typeface="+mn-cs"/>
              </a:rPr>
              <a:t>Infrastructure</a:t>
            </a:r>
            <a:br>
              <a:rPr kumimoji="0" lang="en-AU" sz="6000" b="0" i="0" u="none" strike="noStrike" kern="1200" cap="none" spc="0" normalizeH="0" baseline="0" noProof="0">
                <a:ln>
                  <a:noFill/>
                </a:ln>
                <a:solidFill>
                  <a:srgbClr val="FFFFFF"/>
                </a:solidFill>
                <a:effectLst/>
                <a:uLnTx/>
                <a:uFillTx/>
                <a:latin typeface="Segoe UI Semibold"/>
                <a:ea typeface="Segoe UI Black" panose="020B0A02040204020203" pitchFamily="34" charset="0"/>
                <a:cs typeface="+mn-cs"/>
              </a:rPr>
            </a:br>
            <a:r>
              <a:rPr kumimoji="0" lang="en-AU" sz="1600" b="1" i="0" u="none" strike="noStrike" kern="1200" cap="none" spc="0" normalizeH="0" baseline="0" noProof="0">
                <a:ln>
                  <a:noFill/>
                </a:ln>
                <a:solidFill>
                  <a:srgbClr val="FFFFFF"/>
                </a:solidFill>
                <a:effectLst/>
                <a:uLnTx/>
                <a:uFillTx/>
                <a:latin typeface="Segoe UI Semibold"/>
                <a:ea typeface="+mn-ea"/>
                <a:cs typeface="+mn-cs"/>
              </a:rPr>
              <a:t>80% reduction in administrative work</a:t>
            </a:r>
          </a:p>
        </p:txBody>
      </p:sp>
      <p:sp>
        <p:nvSpPr>
          <p:cNvPr id="22" name="TextBox 21">
            <a:extLst>
              <a:ext uri="{FF2B5EF4-FFF2-40B4-BE49-F238E27FC236}">
                <a16:creationId xmlns:a16="http://schemas.microsoft.com/office/drawing/2014/main" id="{2BA212EB-6D90-43D4-8E75-93A2202ACAC1}"/>
              </a:ext>
            </a:extLst>
          </p:cNvPr>
          <p:cNvSpPr txBox="1"/>
          <p:nvPr/>
        </p:nvSpPr>
        <p:spPr>
          <a:xfrm>
            <a:off x="8225511" y="2832293"/>
            <a:ext cx="3638635" cy="1909536"/>
          </a:xfrm>
          <a:prstGeom prst="rect">
            <a:avLst/>
          </a:prstGeom>
          <a:solidFill>
            <a:srgbClr val="000000">
              <a:alpha val="65000"/>
            </a:srgbClr>
          </a:solidFill>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AU" sz="3200" b="0" i="0" u="none" strike="noStrike" kern="1200" cap="none" spc="0" normalizeH="0" baseline="0" noProof="0">
                <a:ln>
                  <a:noFill/>
                </a:ln>
                <a:solidFill>
                  <a:srgbClr val="FFFFFF"/>
                </a:solidFill>
                <a:effectLst/>
                <a:uLnTx/>
                <a:uFillTx/>
                <a:latin typeface="Segoe UI Semibold"/>
                <a:ea typeface="Segoe UI Black" panose="020B0A02040204020203" pitchFamily="34" charset="0"/>
                <a:cs typeface="+mn-cs"/>
              </a:rPr>
              <a:t>Data</a:t>
            </a:r>
            <a:br>
              <a:rPr kumimoji="0" lang="en-AU" sz="4000" b="0" i="0" u="none" strike="noStrike" kern="1200" cap="none" spc="0" normalizeH="0" baseline="0" noProof="0">
                <a:ln>
                  <a:noFill/>
                </a:ln>
                <a:solidFill>
                  <a:srgbClr val="FFFFFF"/>
                </a:solidFill>
                <a:effectLst/>
                <a:uLnTx/>
                <a:uFillTx/>
                <a:latin typeface="Segoe UI Semibold"/>
                <a:ea typeface="Segoe UI Black" panose="020B0A02040204020203" pitchFamily="34" charset="0"/>
                <a:cs typeface="+mn-cs"/>
              </a:rPr>
            </a:br>
            <a:r>
              <a:rPr kumimoji="0" lang="en-AU" sz="1600" b="1" i="0" u="none" strike="noStrike" kern="1200" cap="none" spc="0" normalizeH="0" baseline="0" noProof="0">
                <a:ln>
                  <a:noFill/>
                </a:ln>
                <a:solidFill>
                  <a:srgbClr val="FFFFFF"/>
                </a:solidFill>
                <a:effectLst/>
                <a:uLnTx/>
                <a:uFillTx/>
                <a:latin typeface="Segoe UI Semibold"/>
                <a:ea typeface="+mn-ea"/>
                <a:cs typeface="+mn-cs"/>
              </a:rPr>
              <a:t>New data analysis approaches</a:t>
            </a:r>
          </a:p>
        </p:txBody>
      </p:sp>
      <p:sp>
        <p:nvSpPr>
          <p:cNvPr id="26" name="TextBox 25">
            <a:extLst>
              <a:ext uri="{FF2B5EF4-FFF2-40B4-BE49-F238E27FC236}">
                <a16:creationId xmlns:a16="http://schemas.microsoft.com/office/drawing/2014/main" id="{6B3796ED-36A0-4C2C-B8A0-D0CB0BF87C56}"/>
              </a:ext>
            </a:extLst>
          </p:cNvPr>
          <p:cNvSpPr txBox="1"/>
          <p:nvPr/>
        </p:nvSpPr>
        <p:spPr>
          <a:xfrm>
            <a:off x="4335493" y="2827333"/>
            <a:ext cx="3630168" cy="1909536"/>
          </a:xfrm>
          <a:prstGeom prst="rect">
            <a:avLst/>
          </a:prstGeom>
          <a:solidFill>
            <a:srgbClr val="000000">
              <a:alpha val="65000"/>
            </a:srgbClr>
          </a:solidFill>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AU" sz="3200" b="0" i="0" u="none" strike="noStrike" kern="1200" cap="none" spc="0" normalizeH="0" baseline="0" noProof="0">
                <a:ln>
                  <a:noFill/>
                </a:ln>
                <a:solidFill>
                  <a:srgbClr val="FFFFFF"/>
                </a:solidFill>
                <a:effectLst/>
                <a:uLnTx/>
                <a:uFillTx/>
                <a:latin typeface="Segoe UI Semibold"/>
                <a:ea typeface="Segoe UI Black" panose="020B0A02040204020203" pitchFamily="34" charset="0"/>
                <a:cs typeface="+mn-cs"/>
              </a:rPr>
              <a:t>Apps</a:t>
            </a:r>
            <a:br>
              <a:rPr kumimoji="0" lang="en-AU" sz="3600" b="0" i="0" u="none" strike="noStrike" kern="1200" cap="none" spc="0" normalizeH="0" baseline="0" noProof="0">
                <a:ln>
                  <a:noFill/>
                </a:ln>
                <a:solidFill>
                  <a:srgbClr val="FFFFFF"/>
                </a:solidFill>
                <a:effectLst/>
                <a:uLnTx/>
                <a:uFillTx/>
                <a:latin typeface="Segoe UI Semibold"/>
                <a:ea typeface="Segoe UI Black" panose="020B0A02040204020203" pitchFamily="34" charset="0"/>
                <a:cs typeface="+mn-cs"/>
              </a:rPr>
            </a:br>
            <a:r>
              <a:rPr kumimoji="0" lang="en-AU" sz="1600" b="1" i="0" u="none" strike="noStrike" kern="1200" cap="none" spc="0" normalizeH="0" baseline="0" noProof="0">
                <a:ln>
                  <a:noFill/>
                </a:ln>
                <a:solidFill>
                  <a:srgbClr val="FFFFFF"/>
                </a:solidFill>
                <a:effectLst/>
                <a:uLnTx/>
                <a:uFillTx/>
                <a:latin typeface="Segoe UI Semibold"/>
                <a:ea typeface="+mn-ea"/>
                <a:cs typeface="+mn-cs"/>
              </a:rPr>
              <a:t>Websites running in minutes</a:t>
            </a:r>
          </a:p>
        </p:txBody>
      </p:sp>
      <p:sp>
        <p:nvSpPr>
          <p:cNvPr id="14" name="TextBox 13">
            <a:extLst>
              <a:ext uri="{FF2B5EF4-FFF2-40B4-BE49-F238E27FC236}">
                <a16:creationId xmlns:a16="http://schemas.microsoft.com/office/drawing/2014/main" id="{1C71583E-CAD0-4313-9CBF-0B9CE33A997E}"/>
              </a:ext>
            </a:extLst>
          </p:cNvPr>
          <p:cNvSpPr txBox="1"/>
          <p:nvPr/>
        </p:nvSpPr>
        <p:spPr>
          <a:xfrm>
            <a:off x="445474" y="4880490"/>
            <a:ext cx="3630168" cy="1102866"/>
          </a:xfrm>
          <a:prstGeom prst="rect">
            <a:avLst/>
          </a:prstGeom>
        </p:spPr>
        <p:txBody>
          <a:bodyPr vert="horz" wrap="square" lIns="182880" tIns="45720" rIns="182880" bIns="45720" rtlCol="0">
            <a:spAutoFit/>
          </a:bodyPr>
          <a:lstStyle>
            <a:lvl1pPr marR="0" indent="0" defTabSz="914192" fontAlgn="auto">
              <a:lnSpc>
                <a:spcPct val="100000"/>
              </a:lnSpc>
              <a:spcBef>
                <a:spcPts val="0"/>
              </a:spcBef>
              <a:spcAft>
                <a:spcPts val="600"/>
              </a:spcAft>
              <a:buClrTx/>
              <a:buSzPct val="90000"/>
              <a:buFont typeface="Wingdings" panose="05000000000000000000" pitchFamily="2" charset="2"/>
              <a:buNone/>
              <a:tabLst/>
              <a:defRPr sz="1500" spc="0" baseline="0">
                <a:solidFill>
                  <a:srgbClr val="000000"/>
                </a:solidFill>
              </a:defRPr>
            </a:lvl1pPr>
            <a:lvl2pPr marL="0" marR="0" indent="0" defTabSz="914192" fontAlgn="auto">
              <a:lnSpc>
                <a:spcPct val="100000"/>
              </a:lnSpc>
              <a:spcBef>
                <a:spcPts val="0"/>
              </a:spcBef>
              <a:spcAft>
                <a:spcPts val="1371"/>
              </a:spcAft>
              <a:buClrTx/>
              <a:buSzPct val="90000"/>
              <a:buFont typeface="Wingdings" panose="05000000000000000000" pitchFamily="2" charset="2"/>
              <a:buNone/>
              <a:tabLst/>
              <a:defRPr sz="1765" spc="0" baseline="0">
                <a:solidFill>
                  <a:srgbClr val="000000"/>
                </a:solidFill>
              </a:defRPr>
            </a:lvl2pPr>
            <a:lvl3pPr marL="0" marR="0" indent="0" defTabSz="914192" fontAlgn="auto">
              <a:lnSpc>
                <a:spcPct val="100000"/>
              </a:lnSpc>
              <a:spcBef>
                <a:spcPts val="0"/>
              </a:spcBef>
              <a:spcAft>
                <a:spcPts val="1371"/>
              </a:spcAft>
              <a:buClrTx/>
              <a:buSzPct val="90000"/>
              <a:buFont typeface="Wingdings" panose="05000000000000000000" pitchFamily="2" charset="2"/>
              <a:buNone/>
              <a:tabLst/>
              <a:defRPr sz="1371" spc="0" baseline="0">
                <a:solidFill>
                  <a:srgbClr val="000000"/>
                </a:solidFill>
              </a:defRPr>
            </a:lvl3pPr>
            <a:lvl4pPr marL="0" marR="0" indent="0" defTabSz="914192" fontAlgn="auto">
              <a:lnSpc>
                <a:spcPct val="100000"/>
              </a:lnSpc>
              <a:spcBef>
                <a:spcPts val="0"/>
              </a:spcBef>
              <a:spcAft>
                <a:spcPts val="1371"/>
              </a:spcAft>
              <a:buClrTx/>
              <a:buSzPct val="90000"/>
              <a:buFont typeface="Wingdings" panose="05000000000000000000" pitchFamily="2" charset="2"/>
              <a:buNone/>
              <a:tabLst/>
              <a:defRPr sz="1371" spc="0" baseline="0">
                <a:solidFill>
                  <a:srgbClr val="000000"/>
                </a:solidFill>
              </a:defRPr>
            </a:lvl4pPr>
            <a:lvl5pPr marL="0" marR="0" indent="0" defTabSz="914192" fontAlgn="auto">
              <a:lnSpc>
                <a:spcPct val="100000"/>
              </a:lnSpc>
              <a:spcBef>
                <a:spcPts val="0"/>
              </a:spcBef>
              <a:spcAft>
                <a:spcPts val="1371"/>
              </a:spcAft>
              <a:buClrTx/>
              <a:buSzPct val="90000"/>
              <a:buFont typeface="Wingdings" panose="05000000000000000000" pitchFamily="2" charset="2"/>
              <a:buNone/>
              <a:tabLst/>
              <a:defRPr sz="1371" spc="0" baseline="0">
                <a:solidFill>
                  <a:srgbClr val="000000"/>
                </a:solidFill>
              </a:defRPr>
            </a:lvl5pPr>
            <a:lvl6pPr marL="2514026" indent="-228548" defTabSz="914192">
              <a:spcBef>
                <a:spcPct val="20000"/>
              </a:spcBef>
              <a:buFont typeface="Arial" pitchFamily="34" charset="0"/>
              <a:buChar char="•"/>
              <a:defRPr sz="1961"/>
            </a:lvl6pPr>
            <a:lvl7pPr marL="2971123" indent="-228548" defTabSz="914192">
              <a:spcBef>
                <a:spcPct val="20000"/>
              </a:spcBef>
              <a:buFont typeface="Arial" pitchFamily="34" charset="0"/>
              <a:buChar char="•"/>
              <a:defRPr sz="1961"/>
            </a:lvl7pPr>
            <a:lvl8pPr marL="3428219" indent="-228548" defTabSz="914192">
              <a:spcBef>
                <a:spcPct val="20000"/>
              </a:spcBef>
              <a:buFont typeface="Arial" pitchFamily="34" charset="0"/>
              <a:buChar char="•"/>
              <a:defRPr sz="1961"/>
            </a:lvl8pPr>
            <a:lvl9pPr marL="3885315" indent="-228548" defTabSz="914192">
              <a:spcBef>
                <a:spcPct val="20000"/>
              </a:spcBef>
              <a:buFont typeface="Arial" pitchFamily="34" charset="0"/>
              <a:buChar char="•"/>
              <a:defRPr sz="1961"/>
            </a:lvl9pPr>
          </a:lstStyle>
          <a:p>
            <a:pPr marL="0" marR="0" lvl="0" indent="0" algn="ctr" defTabSz="914192" rtl="0" eaLnBrk="1" fontAlgn="auto" latinLnBrk="0" hangingPunct="1">
              <a:lnSpc>
                <a:spcPct val="100000"/>
              </a:lnSpc>
              <a:spcBef>
                <a:spcPts val="672"/>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Remove patching, network</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setup, firewall configuration</a:t>
            </a:r>
          </a:p>
          <a:p>
            <a:pPr marL="0" marR="0" lvl="0" indent="0" algn="ctr" defTabSz="914192" rtl="0" eaLnBrk="1" fontAlgn="auto" latinLnBrk="0" hangingPunct="1">
              <a:lnSpc>
                <a:spcPct val="100000"/>
              </a:lnSpc>
              <a:spcBef>
                <a:spcPts val="672"/>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Enable application innovation</a:t>
            </a:r>
          </a:p>
          <a:p>
            <a:pPr marL="0" marR="0" lvl="0" indent="0" algn="ctr" defTabSz="914192" rtl="0" eaLnBrk="1" fontAlgn="auto" latinLnBrk="0" hangingPunct="1">
              <a:lnSpc>
                <a:spcPct val="100000"/>
              </a:lnSpc>
              <a:spcBef>
                <a:spcPts val="576"/>
              </a:spcBef>
              <a:spcAft>
                <a:spcPts val="0"/>
              </a:spcAft>
              <a:buClrTx/>
              <a:buSzPct val="90000"/>
              <a:buFont typeface="Wingdings" panose="05000000000000000000" pitchFamily="2" charset="2"/>
              <a:buNone/>
              <a:tabLst/>
              <a:defRPr/>
            </a:pPr>
            <a:r>
              <a:rPr kumimoji="0" lang="en-US" sz="1200" b="0" i="0" u="none" strike="noStrike" kern="1200" cap="none" spc="0" normalizeH="0" baseline="0" noProof="0">
                <a:ln>
                  <a:noFill/>
                </a:ln>
                <a:solidFill>
                  <a:srgbClr val="FFFFFF"/>
                </a:solidFill>
                <a:effectLst/>
                <a:uLnTx/>
                <a:uFillTx/>
                <a:latin typeface="Segoe UI"/>
                <a:ea typeface="+mn-ea"/>
                <a:cs typeface="+mn-cs"/>
              </a:rPr>
              <a:t>—Forrester TEI of Azure</a:t>
            </a:r>
            <a:r>
              <a:rPr kumimoji="0" lang="en-US" sz="1200" b="0" i="0" u="none" strike="noStrike" kern="1200" cap="none" spc="0" normalizeH="0" baseline="30000" noProof="0">
                <a:ln>
                  <a:noFill/>
                </a:ln>
                <a:solidFill>
                  <a:srgbClr val="FFFFFF"/>
                </a:solidFill>
                <a:effectLst/>
                <a:uLnTx/>
                <a:uFillTx/>
                <a:latin typeface="Segoe UI"/>
                <a:ea typeface="+mn-ea"/>
                <a:cs typeface="+mn-cs"/>
              </a:rPr>
              <a:t>1</a:t>
            </a:r>
          </a:p>
        </p:txBody>
      </p:sp>
      <p:sp>
        <p:nvSpPr>
          <p:cNvPr id="43" name="TextBox 42">
            <a:extLst>
              <a:ext uri="{FF2B5EF4-FFF2-40B4-BE49-F238E27FC236}">
                <a16:creationId xmlns:a16="http://schemas.microsoft.com/office/drawing/2014/main" id="{3475A4B9-3F10-4ADA-A270-7B2C30C23FFA}"/>
              </a:ext>
            </a:extLst>
          </p:cNvPr>
          <p:cNvSpPr txBox="1"/>
          <p:nvPr/>
        </p:nvSpPr>
        <p:spPr>
          <a:xfrm>
            <a:off x="4335493" y="4880490"/>
            <a:ext cx="3630168" cy="874598"/>
          </a:xfrm>
          <a:prstGeom prst="rect">
            <a:avLst/>
          </a:prstGeom>
        </p:spPr>
        <p:txBody>
          <a:bodyPr vert="horz" wrap="square" lIns="182880" tIns="45720" rIns="182880" bIns="45720" rtlCol="0">
            <a:spAutoFit/>
          </a:bodyPr>
          <a:lstStyle>
            <a:lvl1pPr marR="0" indent="0" defTabSz="914192" fontAlgn="auto">
              <a:lnSpc>
                <a:spcPct val="100000"/>
              </a:lnSpc>
              <a:spcBef>
                <a:spcPts val="0"/>
              </a:spcBef>
              <a:spcAft>
                <a:spcPts val="600"/>
              </a:spcAft>
              <a:buClrTx/>
              <a:buSzPct val="90000"/>
              <a:buFont typeface="Wingdings" panose="05000000000000000000" pitchFamily="2" charset="2"/>
              <a:buNone/>
              <a:tabLst/>
              <a:defRPr sz="1500" spc="0" baseline="0">
                <a:solidFill>
                  <a:srgbClr val="000000"/>
                </a:solidFill>
              </a:defRPr>
            </a:lvl1pPr>
            <a:lvl2pPr marL="0" marR="0" indent="0" defTabSz="914192" fontAlgn="auto">
              <a:lnSpc>
                <a:spcPct val="100000"/>
              </a:lnSpc>
              <a:spcBef>
                <a:spcPts val="0"/>
              </a:spcBef>
              <a:spcAft>
                <a:spcPts val="1371"/>
              </a:spcAft>
              <a:buClrTx/>
              <a:buSzPct val="90000"/>
              <a:buFont typeface="Wingdings" panose="05000000000000000000" pitchFamily="2" charset="2"/>
              <a:buNone/>
              <a:tabLst/>
              <a:defRPr sz="1765" spc="0" baseline="0">
                <a:solidFill>
                  <a:srgbClr val="000000"/>
                </a:solidFill>
              </a:defRPr>
            </a:lvl2pPr>
            <a:lvl3pPr marL="0" marR="0" indent="0" defTabSz="914192" fontAlgn="auto">
              <a:lnSpc>
                <a:spcPct val="100000"/>
              </a:lnSpc>
              <a:spcBef>
                <a:spcPts val="0"/>
              </a:spcBef>
              <a:spcAft>
                <a:spcPts val="1371"/>
              </a:spcAft>
              <a:buClrTx/>
              <a:buSzPct val="90000"/>
              <a:buFont typeface="Wingdings" panose="05000000000000000000" pitchFamily="2" charset="2"/>
              <a:buNone/>
              <a:tabLst/>
              <a:defRPr sz="1371" spc="0" baseline="0">
                <a:solidFill>
                  <a:srgbClr val="000000"/>
                </a:solidFill>
              </a:defRPr>
            </a:lvl3pPr>
            <a:lvl4pPr marL="0" marR="0" indent="0" defTabSz="914192" fontAlgn="auto">
              <a:lnSpc>
                <a:spcPct val="100000"/>
              </a:lnSpc>
              <a:spcBef>
                <a:spcPts val="0"/>
              </a:spcBef>
              <a:spcAft>
                <a:spcPts val="1371"/>
              </a:spcAft>
              <a:buClrTx/>
              <a:buSzPct val="90000"/>
              <a:buFont typeface="Wingdings" panose="05000000000000000000" pitchFamily="2" charset="2"/>
              <a:buNone/>
              <a:tabLst/>
              <a:defRPr sz="1371" spc="0" baseline="0">
                <a:solidFill>
                  <a:srgbClr val="000000"/>
                </a:solidFill>
              </a:defRPr>
            </a:lvl4pPr>
            <a:lvl5pPr marL="0" marR="0" indent="0" defTabSz="914192" fontAlgn="auto">
              <a:lnSpc>
                <a:spcPct val="100000"/>
              </a:lnSpc>
              <a:spcBef>
                <a:spcPts val="0"/>
              </a:spcBef>
              <a:spcAft>
                <a:spcPts val="1371"/>
              </a:spcAft>
              <a:buClrTx/>
              <a:buSzPct val="90000"/>
              <a:buFont typeface="Wingdings" panose="05000000000000000000" pitchFamily="2" charset="2"/>
              <a:buNone/>
              <a:tabLst/>
              <a:defRPr sz="1371" spc="0" baseline="0">
                <a:solidFill>
                  <a:srgbClr val="000000"/>
                </a:solidFill>
              </a:defRPr>
            </a:lvl5pPr>
            <a:lvl6pPr marL="2514026" indent="-228548" defTabSz="914192">
              <a:spcBef>
                <a:spcPct val="20000"/>
              </a:spcBef>
              <a:buFont typeface="Arial" pitchFamily="34" charset="0"/>
              <a:buChar char="•"/>
              <a:defRPr sz="1961"/>
            </a:lvl6pPr>
            <a:lvl7pPr marL="2971123" indent="-228548" defTabSz="914192">
              <a:spcBef>
                <a:spcPct val="20000"/>
              </a:spcBef>
              <a:buFont typeface="Arial" pitchFamily="34" charset="0"/>
              <a:buChar char="•"/>
              <a:defRPr sz="1961"/>
            </a:lvl7pPr>
            <a:lvl8pPr marL="3428219" indent="-228548" defTabSz="914192">
              <a:spcBef>
                <a:spcPct val="20000"/>
              </a:spcBef>
              <a:buFont typeface="Arial" pitchFamily="34" charset="0"/>
              <a:buChar char="•"/>
              <a:defRPr sz="1961"/>
            </a:lvl8pPr>
            <a:lvl9pPr marL="3885315" indent="-228548" defTabSz="914192">
              <a:spcBef>
                <a:spcPct val="20000"/>
              </a:spcBef>
              <a:buFont typeface="Arial" pitchFamily="34" charset="0"/>
              <a:buChar char="•"/>
              <a:defRPr sz="1961"/>
            </a:lvl9pPr>
          </a:lstStyle>
          <a:p>
            <a:pPr marL="0" marR="0" lvl="0" indent="0" algn="ctr" defTabSz="914192" rtl="0" eaLnBrk="1" fontAlgn="auto" latinLnBrk="0" hangingPunct="1">
              <a:lnSpc>
                <a:spcPct val="100000"/>
              </a:lnSpc>
              <a:spcBef>
                <a:spcPts val="672"/>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Remove the need to wait for servers</a:t>
            </a:r>
            <a:r>
              <a:rPr kumimoji="0" lang="en-US" sz="1400" b="0" i="0" u="none" strike="noStrike" kern="1200" cap="none" spc="0" normalizeH="0" baseline="30000" noProof="0">
                <a:ln>
                  <a:noFill/>
                </a:ln>
                <a:solidFill>
                  <a:srgbClr val="FFFFFF"/>
                </a:solidFill>
                <a:effectLst/>
                <a:uLnTx/>
                <a:uFillTx/>
                <a:latin typeface="Segoe UI"/>
                <a:ea typeface="+mn-ea"/>
                <a:cs typeface="+mn-cs"/>
              </a:rPr>
              <a:t>2</a:t>
            </a:r>
          </a:p>
          <a:p>
            <a:pPr marL="0" marR="0" lvl="0" indent="0" algn="ctr" defTabSz="914192" rtl="0" eaLnBrk="1" fontAlgn="auto" latinLnBrk="0" hangingPunct="1">
              <a:lnSpc>
                <a:spcPct val="100000"/>
              </a:lnSpc>
              <a:spcBef>
                <a:spcPts val="672"/>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Improve app delivery time by 50%</a:t>
            </a:r>
            <a:r>
              <a:rPr kumimoji="0" lang="en-US" sz="1400" b="0" i="0" u="none" strike="noStrike" kern="1200" cap="none" spc="0" normalizeH="0" baseline="30000" noProof="0">
                <a:ln>
                  <a:noFill/>
                </a:ln>
                <a:solidFill>
                  <a:srgbClr val="FFFFFF"/>
                </a:solidFill>
                <a:effectLst/>
                <a:uLnTx/>
                <a:uFillTx/>
                <a:latin typeface="Segoe UI"/>
                <a:ea typeface="+mn-ea"/>
                <a:cs typeface="+mn-cs"/>
              </a:rPr>
              <a:t>1</a:t>
            </a:r>
          </a:p>
          <a:p>
            <a:pPr marL="0" marR="0" lvl="0" indent="0" algn="ctr" defTabSz="914192" rtl="0" eaLnBrk="1" fontAlgn="auto" latinLnBrk="0" hangingPunct="1">
              <a:lnSpc>
                <a:spcPct val="100000"/>
              </a:lnSpc>
              <a:spcBef>
                <a:spcPts val="576"/>
              </a:spcBef>
              <a:spcAft>
                <a:spcPts val="0"/>
              </a:spcAft>
              <a:buClrTx/>
              <a:buSzPct val="90000"/>
              <a:buFont typeface="Wingdings" panose="05000000000000000000" pitchFamily="2" charset="2"/>
              <a:buNone/>
              <a:tabLst/>
              <a:defRPr/>
            </a:pPr>
            <a:r>
              <a:rPr kumimoji="0" lang="en-US" sz="1200" b="0" i="0" u="none" strike="noStrike" kern="1200" cap="none" spc="0" normalizeH="0" baseline="0" noProof="0">
                <a:ln>
                  <a:noFill/>
                </a:ln>
                <a:solidFill>
                  <a:srgbClr val="FFFFFF"/>
                </a:solidFill>
                <a:effectLst/>
                <a:uLnTx/>
                <a:uFillTx/>
                <a:latin typeface="Segoe UI"/>
                <a:ea typeface="+mn-ea"/>
                <a:cs typeface="+mn-cs"/>
              </a:rPr>
              <a:t>—Forrester TEI of Azure</a:t>
            </a:r>
            <a:r>
              <a:rPr kumimoji="0" lang="en-US" sz="1200" b="0" i="0" u="none" strike="noStrike" kern="1200" cap="none" spc="0" normalizeH="0" baseline="30000" noProof="0">
                <a:ln>
                  <a:noFill/>
                </a:ln>
                <a:solidFill>
                  <a:srgbClr val="FFFFFF"/>
                </a:solidFill>
                <a:effectLst/>
                <a:uLnTx/>
                <a:uFillTx/>
                <a:latin typeface="Segoe UI"/>
                <a:ea typeface="+mn-ea"/>
                <a:cs typeface="+mn-cs"/>
              </a:rPr>
              <a:t>1</a:t>
            </a:r>
          </a:p>
        </p:txBody>
      </p:sp>
      <p:sp>
        <p:nvSpPr>
          <p:cNvPr id="45" name="TextBox 44">
            <a:extLst>
              <a:ext uri="{FF2B5EF4-FFF2-40B4-BE49-F238E27FC236}">
                <a16:creationId xmlns:a16="http://schemas.microsoft.com/office/drawing/2014/main" id="{333671B2-41C3-414C-B700-56A62C2271D8}"/>
              </a:ext>
            </a:extLst>
          </p:cNvPr>
          <p:cNvSpPr txBox="1"/>
          <p:nvPr/>
        </p:nvSpPr>
        <p:spPr>
          <a:xfrm>
            <a:off x="8541628" y="4880490"/>
            <a:ext cx="3014870" cy="1305486"/>
          </a:xfrm>
          <a:prstGeom prst="rect">
            <a:avLst/>
          </a:prstGeom>
        </p:spPr>
        <p:txBody>
          <a:bodyPr vert="horz" wrap="square" lIns="182880" tIns="45720" rIns="182880" bIns="45720" rtlCol="0">
            <a:spAutoFit/>
          </a:bodyPr>
          <a:lstStyle>
            <a:lvl1pPr marR="0" indent="0" defTabSz="914192" fontAlgn="auto">
              <a:lnSpc>
                <a:spcPct val="100000"/>
              </a:lnSpc>
              <a:spcBef>
                <a:spcPts val="0"/>
              </a:spcBef>
              <a:spcAft>
                <a:spcPts val="600"/>
              </a:spcAft>
              <a:buClrTx/>
              <a:buSzPct val="90000"/>
              <a:buFont typeface="Wingdings" panose="05000000000000000000" pitchFamily="2" charset="2"/>
              <a:buNone/>
              <a:tabLst/>
              <a:defRPr sz="1500" spc="0" baseline="0">
                <a:solidFill>
                  <a:srgbClr val="000000"/>
                </a:solidFill>
              </a:defRPr>
            </a:lvl1pPr>
            <a:lvl2pPr marL="0" marR="0" indent="0" defTabSz="914192" fontAlgn="auto">
              <a:lnSpc>
                <a:spcPct val="100000"/>
              </a:lnSpc>
              <a:spcBef>
                <a:spcPts val="0"/>
              </a:spcBef>
              <a:spcAft>
                <a:spcPts val="1371"/>
              </a:spcAft>
              <a:buClrTx/>
              <a:buSzPct val="90000"/>
              <a:buFont typeface="Wingdings" panose="05000000000000000000" pitchFamily="2" charset="2"/>
              <a:buNone/>
              <a:tabLst/>
              <a:defRPr sz="1765" spc="0" baseline="0">
                <a:solidFill>
                  <a:srgbClr val="000000"/>
                </a:solidFill>
              </a:defRPr>
            </a:lvl2pPr>
            <a:lvl3pPr marL="0" marR="0" indent="0" defTabSz="914192" fontAlgn="auto">
              <a:lnSpc>
                <a:spcPct val="100000"/>
              </a:lnSpc>
              <a:spcBef>
                <a:spcPts val="0"/>
              </a:spcBef>
              <a:spcAft>
                <a:spcPts val="1371"/>
              </a:spcAft>
              <a:buClrTx/>
              <a:buSzPct val="90000"/>
              <a:buFont typeface="Wingdings" panose="05000000000000000000" pitchFamily="2" charset="2"/>
              <a:buNone/>
              <a:tabLst/>
              <a:defRPr sz="1371" spc="0" baseline="0">
                <a:solidFill>
                  <a:srgbClr val="000000"/>
                </a:solidFill>
              </a:defRPr>
            </a:lvl3pPr>
            <a:lvl4pPr marL="0" marR="0" indent="0" defTabSz="914192" fontAlgn="auto">
              <a:lnSpc>
                <a:spcPct val="100000"/>
              </a:lnSpc>
              <a:spcBef>
                <a:spcPts val="0"/>
              </a:spcBef>
              <a:spcAft>
                <a:spcPts val="1371"/>
              </a:spcAft>
              <a:buClrTx/>
              <a:buSzPct val="90000"/>
              <a:buFont typeface="Wingdings" panose="05000000000000000000" pitchFamily="2" charset="2"/>
              <a:buNone/>
              <a:tabLst/>
              <a:defRPr sz="1371" spc="0" baseline="0">
                <a:solidFill>
                  <a:srgbClr val="000000"/>
                </a:solidFill>
              </a:defRPr>
            </a:lvl4pPr>
            <a:lvl5pPr marL="0" marR="0" indent="0" defTabSz="914192" fontAlgn="auto">
              <a:lnSpc>
                <a:spcPct val="100000"/>
              </a:lnSpc>
              <a:spcBef>
                <a:spcPts val="0"/>
              </a:spcBef>
              <a:spcAft>
                <a:spcPts val="1371"/>
              </a:spcAft>
              <a:buClrTx/>
              <a:buSzPct val="90000"/>
              <a:buFont typeface="Wingdings" panose="05000000000000000000" pitchFamily="2" charset="2"/>
              <a:buNone/>
              <a:tabLst/>
              <a:defRPr sz="1371" spc="0" baseline="0">
                <a:solidFill>
                  <a:srgbClr val="000000"/>
                </a:solidFill>
              </a:defRPr>
            </a:lvl5pPr>
            <a:lvl6pPr marL="2514026" indent="-228548" defTabSz="914192">
              <a:spcBef>
                <a:spcPct val="20000"/>
              </a:spcBef>
              <a:buFont typeface="Arial" pitchFamily="34" charset="0"/>
              <a:buChar char="•"/>
              <a:defRPr sz="1961"/>
            </a:lvl6pPr>
            <a:lvl7pPr marL="2971123" indent="-228548" defTabSz="914192">
              <a:spcBef>
                <a:spcPct val="20000"/>
              </a:spcBef>
              <a:buFont typeface="Arial" pitchFamily="34" charset="0"/>
              <a:buChar char="•"/>
              <a:defRPr sz="1961"/>
            </a:lvl7pPr>
            <a:lvl8pPr marL="3428219" indent="-228548" defTabSz="914192">
              <a:spcBef>
                <a:spcPct val="20000"/>
              </a:spcBef>
              <a:buFont typeface="Arial" pitchFamily="34" charset="0"/>
              <a:buChar char="•"/>
              <a:defRPr sz="1961"/>
            </a:lvl8pPr>
            <a:lvl9pPr marL="3885315" indent="-228548" defTabSz="914192">
              <a:spcBef>
                <a:spcPct val="20000"/>
              </a:spcBef>
              <a:buFont typeface="Arial" pitchFamily="34" charset="0"/>
              <a:buChar char="•"/>
              <a:defRPr sz="1961"/>
            </a:lvl9pPr>
          </a:lstStyle>
          <a:p>
            <a:pPr marL="0" marR="0" lvl="0" indent="0" algn="ctr" defTabSz="914192" rtl="0" eaLnBrk="1" fontAlgn="auto" latinLnBrk="0" hangingPunct="1">
              <a:lnSpc>
                <a:spcPct val="100000"/>
              </a:lnSpc>
              <a:spcBef>
                <a:spcPts val="672"/>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With cloud, we collect data we couldn’t before</a:t>
            </a:r>
          </a:p>
          <a:p>
            <a:pPr marL="0" marR="0" lvl="0" indent="0" algn="ctr" defTabSz="914192" rtl="0" eaLnBrk="1" fontAlgn="auto" latinLnBrk="0" hangingPunct="1">
              <a:lnSpc>
                <a:spcPct val="100000"/>
              </a:lnSpc>
              <a:spcBef>
                <a:spcPts val="672"/>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Make personal connections that standout in sea of information</a:t>
            </a:r>
          </a:p>
          <a:p>
            <a:pPr marL="0" marR="0" lvl="0" indent="0" algn="ctr" defTabSz="914192" rtl="0" eaLnBrk="1" fontAlgn="auto" latinLnBrk="0" hangingPunct="1">
              <a:lnSpc>
                <a:spcPct val="100000"/>
              </a:lnSpc>
              <a:spcBef>
                <a:spcPts val="576"/>
              </a:spcBef>
              <a:spcAft>
                <a:spcPts val="0"/>
              </a:spcAft>
              <a:buClrTx/>
              <a:buSzPct val="90000"/>
              <a:buFont typeface="Wingdings" panose="05000000000000000000" pitchFamily="2" charset="2"/>
              <a:buNone/>
              <a:tabLst/>
              <a:defRPr/>
            </a:pPr>
            <a:r>
              <a:rPr kumimoji="0" lang="en-US" sz="1200" b="0" i="0" u="none" strike="noStrike" kern="1200" cap="none" spc="0" normalizeH="0" baseline="0" noProof="0">
                <a:ln>
                  <a:noFill/>
                </a:ln>
                <a:solidFill>
                  <a:srgbClr val="FFFFFF"/>
                </a:solidFill>
                <a:effectLst/>
                <a:uLnTx/>
                <a:uFillTx/>
                <a:latin typeface="Segoe UI"/>
                <a:ea typeface="+mn-ea"/>
                <a:cs typeface="+mn-cs"/>
              </a:rPr>
              <a:t>—Anheuser-Busch InBev</a:t>
            </a:r>
          </a:p>
        </p:txBody>
      </p:sp>
      <p:sp>
        <p:nvSpPr>
          <p:cNvPr id="36" name="Rectangle 35">
            <a:extLst>
              <a:ext uri="{FF2B5EF4-FFF2-40B4-BE49-F238E27FC236}">
                <a16:creationId xmlns:a16="http://schemas.microsoft.com/office/drawing/2014/main" id="{A8713F5D-E627-4163-AB48-45E352BEF654}"/>
              </a:ext>
              <a:ext uri="{C183D7F6-B498-43B3-948B-1728B52AA6E4}">
                <adec:decorative xmlns:adec="http://schemas.microsoft.com/office/drawing/2017/decorative" val="1"/>
              </a:ext>
            </a:extLst>
          </p:cNvPr>
          <p:cNvSpPr/>
          <p:nvPr/>
        </p:nvSpPr>
        <p:spPr>
          <a:xfrm>
            <a:off x="0" y="1449131"/>
            <a:ext cx="12192000" cy="1408126"/>
          </a:xfrm>
          <a:prstGeom prst="rect">
            <a:avLst/>
          </a:prstGeom>
          <a:solidFill>
            <a:schemeClr val="accent1"/>
          </a:solidFill>
          <a:ln w="1079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19" name="Rectangle 18">
            <a:extLst>
              <a:ext uri="{FF2B5EF4-FFF2-40B4-BE49-F238E27FC236}">
                <a16:creationId xmlns:a16="http://schemas.microsoft.com/office/drawing/2014/main" id="{219D760F-E7D8-4325-BDCE-0C1736D860BA}"/>
              </a:ext>
            </a:extLst>
          </p:cNvPr>
          <p:cNvSpPr/>
          <p:nvPr/>
        </p:nvSpPr>
        <p:spPr>
          <a:xfrm>
            <a:off x="635503" y="1532026"/>
            <a:ext cx="10920995" cy="461665"/>
          </a:xfrm>
          <a:prstGeom prst="rect">
            <a:avLst/>
          </a:prstGeom>
        </p:spPr>
        <p:txBody>
          <a:bodyPr wrap="square">
            <a:noAutofit/>
          </a:body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50" normalizeH="0" baseline="0" noProof="0">
                <a:ln w="3175">
                  <a:noFill/>
                </a:ln>
                <a:solidFill>
                  <a:srgbClr val="FFFFFF"/>
                </a:solidFill>
                <a:effectLst/>
                <a:uLnTx/>
                <a:uFillTx/>
                <a:latin typeface="Segoe UI Semibold"/>
                <a:ea typeface="+mn-ea"/>
                <a:cs typeface="Segoe UI Light" panose="020B0502040204020203" pitchFamily="34" charset="0"/>
              </a:rPr>
              <a:t>Organizations that harness data, the cloud, and AI outperform their peers</a:t>
            </a:r>
            <a:r>
              <a:rPr kumimoji="0" lang="en-US" sz="2400" b="0" i="0" u="none" strike="noStrike" kern="1200" cap="none" spc="-50" normalizeH="0" baseline="30000" noProof="0">
                <a:ln w="3175">
                  <a:noFill/>
                </a:ln>
                <a:solidFill>
                  <a:srgbClr val="FFFFFF"/>
                </a:solidFill>
                <a:effectLst/>
                <a:uLnTx/>
                <a:uFillTx/>
                <a:latin typeface="Segoe UI Semibold"/>
                <a:ea typeface="+mn-ea"/>
                <a:cs typeface="Segoe UI Light" panose="020B0502040204020203" pitchFamily="34" charset="0"/>
              </a:rPr>
              <a:t>2</a:t>
            </a:r>
          </a:p>
        </p:txBody>
      </p:sp>
      <p:sp>
        <p:nvSpPr>
          <p:cNvPr id="37" name="Rectangle 36">
            <a:extLst>
              <a:ext uri="{FF2B5EF4-FFF2-40B4-BE49-F238E27FC236}">
                <a16:creationId xmlns:a16="http://schemas.microsoft.com/office/drawing/2014/main" id="{94CAA83C-C5AD-430C-9794-38F1B3290768}"/>
              </a:ext>
            </a:extLst>
          </p:cNvPr>
          <p:cNvSpPr/>
          <p:nvPr/>
        </p:nvSpPr>
        <p:spPr>
          <a:xfrm>
            <a:off x="3734541" y="2118291"/>
            <a:ext cx="1078891" cy="548640"/>
          </a:xfrm>
          <a:prstGeom prst="rect">
            <a:avLst/>
          </a:prstGeom>
        </p:spPr>
        <p:txBody>
          <a:bodyPr wrap="square" lIns="0" tIns="0" rIns="0" b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Segoe UI Semibold"/>
                <a:ea typeface="Segoe UI Semibold" charset="0"/>
                <a:cs typeface="Segoe UI Semibold" panose="020B0502040204020203" pitchFamily="34" charset="0"/>
              </a:rPr>
              <a:t>Operating margin </a:t>
            </a:r>
          </a:p>
        </p:txBody>
      </p:sp>
      <p:grpSp>
        <p:nvGrpSpPr>
          <p:cNvPr id="57" name="Group 56" descr="2 times">
            <a:extLst>
              <a:ext uri="{FF2B5EF4-FFF2-40B4-BE49-F238E27FC236}">
                <a16:creationId xmlns:a16="http://schemas.microsoft.com/office/drawing/2014/main" id="{26827030-9F41-4904-828D-E1DFCC1605A3}"/>
              </a:ext>
            </a:extLst>
          </p:cNvPr>
          <p:cNvGrpSpPr/>
          <p:nvPr/>
        </p:nvGrpSpPr>
        <p:grpSpPr>
          <a:xfrm>
            <a:off x="2630919" y="2084950"/>
            <a:ext cx="932601" cy="548640"/>
            <a:chOff x="2345480" y="5773616"/>
            <a:chExt cx="932601" cy="548640"/>
          </a:xfrm>
        </p:grpSpPr>
        <p:sp>
          <p:nvSpPr>
            <p:cNvPr id="39" name="TextBox 38">
              <a:extLst>
                <a:ext uri="{FF2B5EF4-FFF2-40B4-BE49-F238E27FC236}">
                  <a16:creationId xmlns:a16="http://schemas.microsoft.com/office/drawing/2014/main" id="{D5A5D362-EA61-4289-9E1B-19643E875A00}"/>
                </a:ext>
              </a:extLst>
            </p:cNvPr>
            <p:cNvSpPr txBox="1"/>
            <p:nvPr/>
          </p:nvSpPr>
          <p:spPr>
            <a:xfrm>
              <a:off x="2597450" y="5773616"/>
              <a:ext cx="680631" cy="548640"/>
            </a:xfrm>
            <a:prstGeom prst="rect">
              <a:avLst/>
            </a:prstGeom>
            <a:noFill/>
          </p:spPr>
          <p:txBody>
            <a:bodyPr wrap="none" lIns="0" tIns="0" rIns="0" bIns="0" rtlCol="0">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AU" sz="4400" b="0" i="0" u="none" strike="noStrike" kern="1200" cap="none" spc="0" normalizeH="0" baseline="0" noProof="0">
                  <a:ln>
                    <a:noFill/>
                  </a:ln>
                  <a:solidFill>
                    <a:srgbClr val="FFFFFF"/>
                  </a:solidFill>
                  <a:effectLst/>
                  <a:uLnTx/>
                  <a:uFillTx/>
                  <a:latin typeface="Segoe UI Semibold"/>
                  <a:ea typeface="Segoe UI Black" panose="020B0A02040204020203" pitchFamily="34" charset="0"/>
                  <a:cs typeface="+mn-cs"/>
                </a:rPr>
                <a:t>2X</a:t>
              </a:r>
            </a:p>
          </p:txBody>
        </p:sp>
        <p:sp>
          <p:nvSpPr>
            <p:cNvPr id="28" name="TextBox 27">
              <a:extLst>
                <a:ext uri="{FF2B5EF4-FFF2-40B4-BE49-F238E27FC236}">
                  <a16:creationId xmlns:a16="http://schemas.microsoft.com/office/drawing/2014/main" id="{F7F0F874-E40C-4034-A9DF-558A475C441A}"/>
                </a:ext>
              </a:extLst>
            </p:cNvPr>
            <p:cNvSpPr txBox="1"/>
            <p:nvPr/>
          </p:nvSpPr>
          <p:spPr>
            <a:xfrm>
              <a:off x="2345480" y="5868985"/>
              <a:ext cx="278692" cy="409343"/>
            </a:xfrm>
            <a:prstGeom prst="rect">
              <a:avLst/>
            </a:prstGeom>
            <a:noFill/>
          </p:spPr>
          <p:txBody>
            <a:bodyPr wrap="none" lIns="0" tIns="0" rIns="0" bIns="0" rtlCol="0">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AU" sz="2800" b="0" i="0" u="none" strike="noStrike" kern="1200" cap="none" spc="0" normalizeH="0" baseline="0" noProof="0">
                  <a:ln>
                    <a:noFill/>
                  </a:ln>
                  <a:solidFill>
                    <a:srgbClr val="FFFFFF"/>
                  </a:solidFill>
                  <a:effectLst/>
                  <a:uLnTx/>
                  <a:uFillTx/>
                  <a:latin typeface="Segoe UI Semibold"/>
                  <a:ea typeface="Segoe UI Black" panose="020B0A02040204020203" pitchFamily="34" charset="0"/>
                  <a:cs typeface="+mn-cs"/>
                </a:rPr>
                <a:t>~</a:t>
              </a:r>
            </a:p>
          </p:txBody>
        </p:sp>
      </p:grpSp>
      <p:sp>
        <p:nvSpPr>
          <p:cNvPr id="38" name="Rectangle 37">
            <a:extLst>
              <a:ext uri="{FF2B5EF4-FFF2-40B4-BE49-F238E27FC236}">
                <a16:creationId xmlns:a16="http://schemas.microsoft.com/office/drawing/2014/main" id="{EC7EFD4A-C6F6-478D-97C9-B56118F2B2DE}"/>
              </a:ext>
            </a:extLst>
          </p:cNvPr>
          <p:cNvSpPr/>
          <p:nvPr/>
        </p:nvSpPr>
        <p:spPr>
          <a:xfrm>
            <a:off x="7697381" y="2118291"/>
            <a:ext cx="1731088" cy="548640"/>
          </a:xfrm>
          <a:prstGeom prst="rect">
            <a:avLst/>
          </a:prstGeom>
        </p:spPr>
        <p:txBody>
          <a:bodyPr wrap="square" lIns="0" tIns="0" rIns="0" b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Segoe UI Semibold"/>
                <a:ea typeface="Segoe UI Semibold" charset="0"/>
                <a:cs typeface="Segoe UI Semibold" panose="020B0502040204020203" pitchFamily="34" charset="0"/>
              </a:rPr>
              <a:t>Additional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Segoe UI Semibold"/>
                <a:ea typeface="Segoe UI Semibold" charset="0"/>
                <a:cs typeface="Segoe UI Semibold" panose="020B0502040204020203" pitchFamily="34" charset="0"/>
              </a:rPr>
              <a:t>operating income</a:t>
            </a:r>
          </a:p>
        </p:txBody>
      </p:sp>
      <p:sp>
        <p:nvSpPr>
          <p:cNvPr id="33" name="Rectangle 32">
            <a:extLst>
              <a:ext uri="{FF2B5EF4-FFF2-40B4-BE49-F238E27FC236}">
                <a16:creationId xmlns:a16="http://schemas.microsoft.com/office/drawing/2014/main" id="{38F9B08A-B78C-4D64-8FA4-C1CA5D4AE462}"/>
              </a:ext>
            </a:extLst>
          </p:cNvPr>
          <p:cNvSpPr/>
          <p:nvPr/>
        </p:nvSpPr>
        <p:spPr>
          <a:xfrm>
            <a:off x="5853669" y="2084950"/>
            <a:ext cx="1731088" cy="548640"/>
          </a:xfrm>
          <a:prstGeom prst="rect">
            <a:avLst/>
          </a:prstGeom>
        </p:spPr>
        <p:txBody>
          <a:bodyPr wrap="none" lIns="0" tIns="0" rIns="0" bIns="0">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AU" sz="4400" b="0" i="0" u="none" strike="noStrike" kern="1200" cap="none" spc="0" normalizeH="0" baseline="0" noProof="0">
                <a:ln>
                  <a:noFill/>
                </a:ln>
                <a:solidFill>
                  <a:srgbClr val="FFFFFF"/>
                </a:solidFill>
                <a:effectLst/>
                <a:uLnTx/>
                <a:uFillTx/>
                <a:latin typeface="Segoe UI Semibold"/>
                <a:ea typeface="Segoe UI Black" panose="020B0A02040204020203" pitchFamily="34" charset="0"/>
                <a:cs typeface="+mn-cs"/>
              </a:rPr>
              <a:t>$100M</a:t>
            </a:r>
          </a:p>
        </p:txBody>
      </p:sp>
    </p:spTree>
    <p:extLst>
      <p:ext uri="{BB962C8B-B14F-4D97-AF65-F5344CB8AC3E}">
        <p14:creationId xmlns:p14="http://schemas.microsoft.com/office/powerpoint/2010/main" val="36217549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 name="Picture 1" descr="Sailboats">
            <a:extLst>
              <a:ext uri="{FF2B5EF4-FFF2-40B4-BE49-F238E27FC236}">
                <a16:creationId xmlns:a16="http://schemas.microsoft.com/office/drawing/2014/main" id="{533CBE5E-5D31-42A9-845E-160303EF291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048" y="0"/>
            <a:ext cx="12188952" cy="3497074"/>
          </a:xfrm>
          <a:prstGeom prst="rect">
            <a:avLst/>
          </a:prstGeom>
          <a:solidFill>
            <a:schemeClr val="tx1"/>
          </a:solidFill>
        </p:spPr>
      </p:pic>
      <p:sp>
        <p:nvSpPr>
          <p:cNvPr id="3" name="Rectangle 2">
            <a:extLst>
              <a:ext uri="{FF2B5EF4-FFF2-40B4-BE49-F238E27FC236}">
                <a16:creationId xmlns:a16="http://schemas.microsoft.com/office/drawing/2014/main" id="{75F8CE9F-DE94-4751-B456-658C7AB01A63}"/>
              </a:ext>
            </a:extLst>
          </p:cNvPr>
          <p:cNvSpPr/>
          <p:nvPr/>
        </p:nvSpPr>
        <p:spPr>
          <a:xfrm>
            <a:off x="3048" y="0"/>
            <a:ext cx="12188952" cy="6858000"/>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9" name="Rectangle 8">
            <a:extLst>
              <a:ext uri="{FF2B5EF4-FFF2-40B4-BE49-F238E27FC236}">
                <a16:creationId xmlns:a16="http://schemas.microsoft.com/office/drawing/2014/main" id="{67DB5D18-CEFB-4533-90C0-EB356C7B0E72}"/>
              </a:ext>
            </a:extLst>
          </p:cNvPr>
          <p:cNvSpPr/>
          <p:nvPr/>
        </p:nvSpPr>
        <p:spPr>
          <a:xfrm>
            <a:off x="-2425" y="3039874"/>
            <a:ext cx="12191377" cy="914400"/>
          </a:xfrm>
          <a:prstGeom prst="rect">
            <a:avLst/>
          </a:prstGeom>
          <a:solidFill>
            <a:srgbClr val="0078D4"/>
          </a:solidFill>
        </p:spPr>
        <p:txBody>
          <a:bodyPr lIns="429768" rIns="429768" anchor="ctr" anchorCtr="0">
            <a:noAutofit/>
          </a:bodyPr>
          <a:lstStyle/>
          <a:p>
            <a:pPr marL="0" marR="0" lvl="0" indent="0" algn="ctr" defTabSz="914192" eaLnBrk="1" fontAlgn="auto" latinLnBrk="0" hangingPunct="1">
              <a:lnSpc>
                <a:spcPct val="90000"/>
              </a:lnSpc>
              <a:spcBef>
                <a:spcPct val="0"/>
              </a:spcBef>
              <a:spcAft>
                <a:spcPts val="0"/>
              </a:spcAft>
              <a:buClrTx/>
              <a:buSzTx/>
              <a:buFontTx/>
              <a:buNone/>
              <a:tabLst/>
              <a:defRPr/>
            </a:pPr>
            <a:r>
              <a:rPr kumimoji="0" lang="en-US" sz="3200" b="0" i="0" u="none" strike="noStrike" kern="0" cap="none" spc="-50" normalizeH="0" baseline="0" noProof="0">
                <a:ln w="3175">
                  <a:noFill/>
                </a:ln>
                <a:solidFill>
                  <a:srgbClr val="FFFFFF"/>
                </a:solidFill>
                <a:effectLst/>
                <a:uLnTx/>
                <a:uFillTx/>
                <a:latin typeface="Segoe UI Semibold"/>
                <a:cs typeface="Segoe UI" pitchFamily="34" charset="0"/>
              </a:rPr>
              <a:t>Digital transformation is an economic imperative</a:t>
            </a:r>
          </a:p>
        </p:txBody>
      </p:sp>
      <p:sp>
        <p:nvSpPr>
          <p:cNvPr id="7" name="TextBox 6">
            <a:extLst>
              <a:ext uri="{FF2B5EF4-FFF2-40B4-BE49-F238E27FC236}">
                <a16:creationId xmlns:a16="http://schemas.microsoft.com/office/drawing/2014/main" id="{82EE8911-A56C-49EC-9939-55B4D5C05540}"/>
              </a:ext>
            </a:extLst>
          </p:cNvPr>
          <p:cNvSpPr txBox="1"/>
          <p:nvPr/>
        </p:nvSpPr>
        <p:spPr>
          <a:xfrm>
            <a:off x="10849566" y="6613085"/>
            <a:ext cx="1260144" cy="184666"/>
          </a:xfrm>
          <a:prstGeom prst="rect">
            <a:avLst/>
          </a:prstGeom>
          <a:noFill/>
        </p:spPr>
        <p:txBody>
          <a:bodyPr wrap="square" lIns="0" tIns="0" rIns="0" bIns="0" rtlCol="0">
            <a:spAutoFit/>
          </a:bodyPr>
          <a:lstStyle/>
          <a:p>
            <a:pPr algn="l"/>
            <a:r>
              <a:rPr lang="en-US" sz="1200" dirty="0"/>
              <a:t>@DonovanBrown</a:t>
            </a:r>
          </a:p>
        </p:txBody>
      </p:sp>
    </p:spTree>
    <p:extLst>
      <p:ext uri="{BB962C8B-B14F-4D97-AF65-F5344CB8AC3E}">
        <p14:creationId xmlns:p14="http://schemas.microsoft.com/office/powerpoint/2010/main" val="1236918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outVertical)">
                                      <p:cBhvr>
                                        <p:cTn id="10"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CFD71-249D-4D75-A7A0-458EC39FF2A8}"/>
              </a:ext>
            </a:extLst>
          </p:cNvPr>
          <p:cNvSpPr>
            <a:spLocks noGrp="1"/>
          </p:cNvSpPr>
          <p:nvPr>
            <p:ph type="title"/>
          </p:nvPr>
        </p:nvSpPr>
        <p:spPr>
          <a:xfrm>
            <a:off x="588263" y="457200"/>
            <a:ext cx="11018520" cy="553998"/>
          </a:xfrm>
        </p:spPr>
        <p:txBody>
          <a:bodyPr/>
          <a:lstStyle/>
          <a:p>
            <a:r>
              <a:rPr lang="en-US" dirty="0"/>
              <a:t>Vision for Digital Transformation</a:t>
            </a:r>
          </a:p>
        </p:txBody>
      </p:sp>
      <p:pic>
        <p:nvPicPr>
          <p:cNvPr id="12" name="Picture Placeholder 11" descr="A person standing in front of a computer&#10;&#10;Description automatically generated">
            <a:extLst>
              <a:ext uri="{FF2B5EF4-FFF2-40B4-BE49-F238E27FC236}">
                <a16:creationId xmlns:a16="http://schemas.microsoft.com/office/drawing/2014/main" id="{E89CD90E-922E-494E-85C0-070689218B8B}"/>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a:fillRect/>
          </a:stretch>
        </p:blipFill>
        <p:spPr>
          <a:xfrm>
            <a:off x="582613" y="1182688"/>
            <a:ext cx="2533650" cy="2532062"/>
          </a:xfrm>
        </p:spPr>
      </p:pic>
      <p:pic>
        <p:nvPicPr>
          <p:cNvPr id="14" name="Picture Placeholder 13" descr="A person sitting at a table using a computer&#10;&#10;Description automatically generated">
            <a:extLst>
              <a:ext uri="{FF2B5EF4-FFF2-40B4-BE49-F238E27FC236}">
                <a16:creationId xmlns:a16="http://schemas.microsoft.com/office/drawing/2014/main" id="{39637CD4-CA43-4D55-97E0-65E1A5389E38}"/>
              </a:ext>
            </a:extLst>
          </p:cNvPr>
          <p:cNvPicPr>
            <a:picLocks noGrp="1" noChangeAspect="1"/>
          </p:cNvPicPr>
          <p:nvPr>
            <p:ph type="pic" sz="quarter" idx="14"/>
          </p:nvPr>
        </p:nvPicPr>
        <p:blipFill>
          <a:blip r:embed="rId4" cstate="email">
            <a:extLst>
              <a:ext uri="{28A0092B-C50C-407E-A947-70E740481C1C}">
                <a14:useLocalDpi xmlns:a14="http://schemas.microsoft.com/office/drawing/2010/main"/>
              </a:ext>
            </a:extLst>
          </a:blip>
          <a:srcRect/>
          <a:stretch>
            <a:fillRect/>
          </a:stretch>
        </p:blipFill>
        <p:spPr>
          <a:xfrm>
            <a:off x="3413125" y="1182688"/>
            <a:ext cx="2533650" cy="2532062"/>
          </a:xfrm>
        </p:spPr>
      </p:pic>
      <p:pic>
        <p:nvPicPr>
          <p:cNvPr id="16" name="Picture Placeholder 15" descr="A picture containing person, indoor, standing, luggage&#10;&#10;Description automatically generated">
            <a:extLst>
              <a:ext uri="{FF2B5EF4-FFF2-40B4-BE49-F238E27FC236}">
                <a16:creationId xmlns:a16="http://schemas.microsoft.com/office/drawing/2014/main" id="{5D794858-02C9-463A-B811-F299A9B96361}"/>
              </a:ext>
            </a:extLst>
          </p:cNvPr>
          <p:cNvPicPr>
            <a:picLocks noGrp="1" noChangeAspect="1"/>
          </p:cNvPicPr>
          <p:nvPr>
            <p:ph type="pic" sz="quarter" idx="15"/>
          </p:nvPr>
        </p:nvPicPr>
        <p:blipFill>
          <a:blip r:embed="rId5" cstate="email">
            <a:extLst>
              <a:ext uri="{28A0092B-C50C-407E-A947-70E740481C1C}">
                <a14:useLocalDpi xmlns:a14="http://schemas.microsoft.com/office/drawing/2010/main"/>
              </a:ext>
            </a:extLst>
          </a:blip>
          <a:srcRect/>
          <a:stretch>
            <a:fillRect/>
          </a:stretch>
        </p:blipFill>
        <p:spPr>
          <a:xfrm>
            <a:off x="6245225" y="1182688"/>
            <a:ext cx="2533650" cy="2532062"/>
          </a:xfrm>
        </p:spPr>
      </p:pic>
      <p:sp>
        <p:nvSpPr>
          <p:cNvPr id="6" name="Text Placeholder 5">
            <a:extLst>
              <a:ext uri="{FF2B5EF4-FFF2-40B4-BE49-F238E27FC236}">
                <a16:creationId xmlns:a16="http://schemas.microsoft.com/office/drawing/2014/main" id="{C96FFC1A-98E1-43C2-A1D3-CE6D3168155E}"/>
              </a:ext>
            </a:extLst>
          </p:cNvPr>
          <p:cNvSpPr>
            <a:spLocks noGrp="1"/>
          </p:cNvSpPr>
          <p:nvPr>
            <p:ph type="body" sz="quarter" idx="16"/>
          </p:nvPr>
        </p:nvSpPr>
        <p:spPr>
          <a:xfrm>
            <a:off x="582613" y="3910428"/>
            <a:ext cx="2532888" cy="1938992"/>
          </a:xfrm>
        </p:spPr>
        <p:txBody>
          <a:bodyPr/>
          <a:lstStyle/>
          <a:p>
            <a:r>
              <a:rPr kumimoji="0" lang="en-US" sz="1800" b="1" i="0" strike="noStrike" kern="0" cap="none" spc="0" normalizeH="0" baseline="0" noProof="0" dirty="0">
                <a:ln>
                  <a:noFill/>
                </a:ln>
                <a:solidFill>
                  <a:prstClr val="white"/>
                </a:solidFill>
                <a:effectLst/>
                <a:uLnTx/>
                <a:uFillTx/>
                <a:latin typeface="Segoe UI"/>
                <a:ea typeface="+mn-ea"/>
                <a:cs typeface="+mn-cs"/>
              </a:rPr>
              <a:t>Engage Your Customers</a:t>
            </a:r>
          </a:p>
          <a:p>
            <a:r>
              <a:rPr kumimoji="0" lang="en-US" b="0" i="0" u="none" strike="noStrike" kern="0" cap="none" spc="0" normalizeH="0" baseline="0" noProof="0" dirty="0">
                <a:ln>
                  <a:noFill/>
                </a:ln>
                <a:solidFill>
                  <a:prstClr val="white"/>
                </a:solidFill>
                <a:effectLst/>
                <a:uLnTx/>
                <a:uFillTx/>
                <a:latin typeface="Segoe UI"/>
                <a:ea typeface="+mn-ea"/>
                <a:cs typeface="+mn-cs"/>
              </a:rPr>
              <a:t>Deliver personalized, rich, connected experiences in journeys your customers choose.</a:t>
            </a:r>
          </a:p>
          <a:p>
            <a:endParaRPr lang="en-US" dirty="0"/>
          </a:p>
        </p:txBody>
      </p:sp>
      <p:sp>
        <p:nvSpPr>
          <p:cNvPr id="7" name="Text Placeholder 6">
            <a:extLst>
              <a:ext uri="{FF2B5EF4-FFF2-40B4-BE49-F238E27FC236}">
                <a16:creationId xmlns:a16="http://schemas.microsoft.com/office/drawing/2014/main" id="{7DE37FB3-88E7-4983-B33E-F118710DFE20}"/>
              </a:ext>
            </a:extLst>
          </p:cNvPr>
          <p:cNvSpPr>
            <a:spLocks noGrp="1"/>
          </p:cNvSpPr>
          <p:nvPr>
            <p:ph type="body" sz="quarter" idx="17"/>
          </p:nvPr>
        </p:nvSpPr>
        <p:spPr>
          <a:xfrm>
            <a:off x="3413908" y="3910428"/>
            <a:ext cx="2532888" cy="1938992"/>
          </a:xfrm>
        </p:spPr>
        <p:txBody>
          <a:bodyPr/>
          <a:lstStyle/>
          <a:p>
            <a:r>
              <a:rPr lang="en-US" b="1" dirty="0">
                <a:latin typeface="+mn-lt"/>
              </a:rPr>
              <a:t>Empower Your Employees</a:t>
            </a:r>
          </a:p>
          <a:p>
            <a:r>
              <a:rPr lang="en-US" dirty="0">
                <a:latin typeface="+mn-lt"/>
              </a:rPr>
              <a:t>Keep up with your fast-moving customers, efficiently collaborating to anticipate and meet customer demands.</a:t>
            </a:r>
          </a:p>
        </p:txBody>
      </p:sp>
      <p:sp>
        <p:nvSpPr>
          <p:cNvPr id="8" name="Text Placeholder 7">
            <a:extLst>
              <a:ext uri="{FF2B5EF4-FFF2-40B4-BE49-F238E27FC236}">
                <a16:creationId xmlns:a16="http://schemas.microsoft.com/office/drawing/2014/main" id="{ECF141B2-1D6A-45F0-B015-4705C8865073}"/>
              </a:ext>
            </a:extLst>
          </p:cNvPr>
          <p:cNvSpPr>
            <a:spLocks noGrp="1"/>
          </p:cNvSpPr>
          <p:nvPr>
            <p:ph type="body" sz="quarter" idx="18"/>
          </p:nvPr>
        </p:nvSpPr>
        <p:spPr>
          <a:xfrm>
            <a:off x="6245204" y="3910428"/>
            <a:ext cx="2532888" cy="2769989"/>
          </a:xfrm>
        </p:spPr>
        <p:txBody>
          <a:bodyPr/>
          <a:lstStyle/>
          <a:p>
            <a:r>
              <a:rPr lang="en-US" b="1" dirty="0">
                <a:latin typeface="+mn-lt"/>
              </a:rPr>
              <a:t>Optimize Your Operations</a:t>
            </a:r>
          </a:p>
          <a:p>
            <a:r>
              <a:rPr lang="en-US" dirty="0">
                <a:latin typeface="+mn-lt"/>
              </a:rPr>
              <a:t>Increase the flow of information across your entire business, better manage your resources, and keep your business processes synchronized across all boundaries.</a:t>
            </a:r>
          </a:p>
          <a:p>
            <a:endParaRPr lang="en-US" dirty="0">
              <a:latin typeface="+mn-lt"/>
            </a:endParaRPr>
          </a:p>
        </p:txBody>
      </p:sp>
      <p:pic>
        <p:nvPicPr>
          <p:cNvPr id="18" name="Picture Placeholder 17" descr="Text&#10;&#10;Description automatically generated">
            <a:extLst>
              <a:ext uri="{FF2B5EF4-FFF2-40B4-BE49-F238E27FC236}">
                <a16:creationId xmlns:a16="http://schemas.microsoft.com/office/drawing/2014/main" id="{BCBFD286-A33D-431B-B7BA-CB1AD69C1DB5}"/>
              </a:ext>
            </a:extLst>
          </p:cNvPr>
          <p:cNvPicPr>
            <a:picLocks noGrp="1" noChangeAspect="1"/>
          </p:cNvPicPr>
          <p:nvPr>
            <p:ph type="pic" sz="quarter" idx="19"/>
          </p:nvPr>
        </p:nvPicPr>
        <p:blipFill rotWithShape="1">
          <a:blip r:embed="rId6" cstate="email">
            <a:extLst>
              <a:ext uri="{28A0092B-C50C-407E-A947-70E740481C1C}">
                <a14:useLocalDpi xmlns:a14="http://schemas.microsoft.com/office/drawing/2010/main"/>
              </a:ext>
            </a:extLst>
          </a:blip>
          <a:srcRect l="-15"/>
          <a:stretch/>
        </p:blipFill>
        <p:spPr>
          <a:xfrm>
            <a:off x="9075738" y="1182688"/>
            <a:ext cx="2533650" cy="2532062"/>
          </a:xfrm>
        </p:spPr>
      </p:pic>
      <p:sp>
        <p:nvSpPr>
          <p:cNvPr id="10" name="Text Placeholder 9">
            <a:extLst>
              <a:ext uri="{FF2B5EF4-FFF2-40B4-BE49-F238E27FC236}">
                <a16:creationId xmlns:a16="http://schemas.microsoft.com/office/drawing/2014/main" id="{9A870B15-4603-4159-8B11-67804F6A0DC3}"/>
              </a:ext>
            </a:extLst>
          </p:cNvPr>
          <p:cNvSpPr>
            <a:spLocks noGrp="1"/>
          </p:cNvSpPr>
          <p:nvPr>
            <p:ph type="body" sz="quarter" idx="20"/>
          </p:nvPr>
        </p:nvSpPr>
        <p:spPr>
          <a:xfrm>
            <a:off x="9076500" y="3910428"/>
            <a:ext cx="2532888" cy="3046988"/>
          </a:xfrm>
        </p:spPr>
        <p:txBody>
          <a:bodyPr/>
          <a:lstStyle/>
          <a:p>
            <a:r>
              <a:rPr lang="en-US" b="1" dirty="0">
                <a:latin typeface="+mn-lt"/>
              </a:rPr>
              <a:t>Transform Your Products</a:t>
            </a:r>
          </a:p>
          <a:p>
            <a:r>
              <a:rPr lang="en-US" dirty="0">
                <a:latin typeface="+mn-lt"/>
              </a:rPr>
              <a:t>Expand your reach using digital channels, anticipate customer needs, understand how your products are used, and quickly develop and improve products and services.</a:t>
            </a:r>
          </a:p>
          <a:p>
            <a:endParaRPr lang="en-US" dirty="0">
              <a:latin typeface="+mn-lt"/>
            </a:endParaRPr>
          </a:p>
        </p:txBody>
      </p:sp>
    </p:spTree>
    <p:extLst>
      <p:ext uri="{BB962C8B-B14F-4D97-AF65-F5344CB8AC3E}">
        <p14:creationId xmlns:p14="http://schemas.microsoft.com/office/powerpoint/2010/main" val="298100519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68570648-24FF-436E-924C-FEF5DB2D0FA6}"/>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p:blipFill>
        <p:spPr>
          <a:xfrm>
            <a:off x="0" y="0"/>
            <a:ext cx="12192000" cy="6858000"/>
          </a:xfrm>
        </p:spPr>
      </p:pic>
      <p:sp>
        <p:nvSpPr>
          <p:cNvPr id="4" name="Title 3">
            <a:extLst>
              <a:ext uri="{FF2B5EF4-FFF2-40B4-BE49-F238E27FC236}">
                <a16:creationId xmlns:a16="http://schemas.microsoft.com/office/drawing/2014/main" id="{8C8BE463-595E-4141-A67F-6EAB79260580}"/>
              </a:ext>
            </a:extLst>
          </p:cNvPr>
          <p:cNvSpPr>
            <a:spLocks noGrp="1"/>
          </p:cNvSpPr>
          <p:nvPr>
            <p:ph type="title"/>
          </p:nvPr>
        </p:nvSpPr>
        <p:spPr/>
        <p:txBody>
          <a:bodyPr/>
          <a:lstStyle/>
          <a:p>
            <a:r>
              <a:rPr lang="en-US" dirty="0"/>
              <a:t>Cloud computing</a:t>
            </a:r>
          </a:p>
        </p:txBody>
      </p:sp>
      <p:sp>
        <p:nvSpPr>
          <p:cNvPr id="2" name="TextBox 1">
            <a:extLst>
              <a:ext uri="{FF2B5EF4-FFF2-40B4-BE49-F238E27FC236}">
                <a16:creationId xmlns:a16="http://schemas.microsoft.com/office/drawing/2014/main" id="{2370A03F-64EA-4B63-9A6A-96CA915C9136}"/>
              </a:ext>
            </a:extLst>
          </p:cNvPr>
          <p:cNvSpPr txBox="1"/>
          <p:nvPr/>
        </p:nvSpPr>
        <p:spPr>
          <a:xfrm>
            <a:off x="10849566" y="6613085"/>
            <a:ext cx="1260144" cy="184666"/>
          </a:xfrm>
          <a:prstGeom prst="rect">
            <a:avLst/>
          </a:prstGeom>
          <a:noFill/>
        </p:spPr>
        <p:txBody>
          <a:bodyPr wrap="square" lIns="0" tIns="0" rIns="0" bIns="0" rtlCol="0">
            <a:spAutoFit/>
          </a:bodyPr>
          <a:lstStyle/>
          <a:p>
            <a:pPr algn="l"/>
            <a:r>
              <a:rPr lang="en-US" sz="1200" dirty="0"/>
              <a:t>@DonovanBrown</a:t>
            </a:r>
          </a:p>
        </p:txBody>
      </p:sp>
    </p:spTree>
    <p:extLst>
      <p:ext uri="{BB962C8B-B14F-4D97-AF65-F5344CB8AC3E}">
        <p14:creationId xmlns:p14="http://schemas.microsoft.com/office/powerpoint/2010/main" val="1819437880"/>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477C0-C910-45A9-8D95-F930DCC3AD56}"/>
              </a:ext>
            </a:extLst>
          </p:cNvPr>
          <p:cNvSpPr>
            <a:spLocks noGrp="1"/>
          </p:cNvSpPr>
          <p:nvPr>
            <p:ph type="title"/>
          </p:nvPr>
        </p:nvSpPr>
        <p:spPr>
          <a:xfrm>
            <a:off x="588263" y="585788"/>
            <a:ext cx="3182027" cy="5683250"/>
          </a:xfrm>
        </p:spPr>
        <p:txBody>
          <a:bodyPr wrap="square" anchor="ctr">
            <a:normAutofit/>
          </a:bodyPr>
          <a:lstStyle/>
          <a:p>
            <a:r>
              <a:rPr lang="en-US" dirty="0"/>
              <a:t>Benefits of Cloud computing </a:t>
            </a:r>
          </a:p>
        </p:txBody>
      </p:sp>
      <p:sp>
        <p:nvSpPr>
          <p:cNvPr id="3" name="Content Placeholder 2">
            <a:extLst>
              <a:ext uri="{FF2B5EF4-FFF2-40B4-BE49-F238E27FC236}">
                <a16:creationId xmlns:a16="http://schemas.microsoft.com/office/drawing/2014/main" id="{67A426B3-C9A1-4CC6-B0E6-F1A2F772C625}"/>
              </a:ext>
            </a:extLst>
          </p:cNvPr>
          <p:cNvSpPr>
            <a:spLocks noGrp="1"/>
          </p:cNvSpPr>
          <p:nvPr>
            <p:ph type="body" sz="quarter" idx="11"/>
          </p:nvPr>
        </p:nvSpPr>
        <p:spPr>
          <a:xfrm>
            <a:off x="4941888" y="585788"/>
            <a:ext cx="6667500" cy="5683249"/>
          </a:xfrm>
        </p:spPr>
        <p:txBody>
          <a:bodyPr wrap="square" anchor="ctr">
            <a:normAutofit/>
          </a:bodyPr>
          <a:lstStyle/>
          <a:p>
            <a:r>
              <a:rPr lang="en-US"/>
              <a:t>High availability</a:t>
            </a:r>
          </a:p>
          <a:p>
            <a:r>
              <a:rPr lang="en-US"/>
              <a:t>Scalability</a:t>
            </a:r>
          </a:p>
          <a:p>
            <a:r>
              <a:rPr lang="en-US"/>
              <a:t>Elasticity</a:t>
            </a:r>
          </a:p>
          <a:p>
            <a:r>
              <a:rPr lang="en-US"/>
              <a:t>Agility</a:t>
            </a:r>
          </a:p>
          <a:p>
            <a:r>
              <a:rPr lang="en-US"/>
              <a:t>Geo-distribution</a:t>
            </a:r>
          </a:p>
          <a:p>
            <a:r>
              <a:rPr lang="en-US"/>
              <a:t>Disaster recovery </a:t>
            </a:r>
          </a:p>
          <a:p>
            <a:r>
              <a:rPr lang="en-US"/>
              <a:t>Faster innovation</a:t>
            </a:r>
          </a:p>
          <a:p>
            <a:r>
              <a:rPr lang="en-US"/>
              <a:t>Flexible resources</a:t>
            </a:r>
          </a:p>
          <a:p>
            <a:r>
              <a:rPr lang="en-US"/>
              <a:t>Economies of scale</a:t>
            </a:r>
            <a:endParaRPr lang="en-US" dirty="0"/>
          </a:p>
        </p:txBody>
      </p:sp>
    </p:spTree>
    <p:extLst>
      <p:ext uri="{BB962C8B-B14F-4D97-AF65-F5344CB8AC3E}">
        <p14:creationId xmlns:p14="http://schemas.microsoft.com/office/powerpoint/2010/main" val="392817034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585D2-6699-4BD3-81B7-F2E9AAAD0607}"/>
              </a:ext>
            </a:extLst>
          </p:cNvPr>
          <p:cNvSpPr>
            <a:spLocks noGrp="1"/>
          </p:cNvSpPr>
          <p:nvPr>
            <p:ph type="title"/>
          </p:nvPr>
        </p:nvSpPr>
        <p:spPr>
          <a:xfrm>
            <a:off x="588263" y="457200"/>
            <a:ext cx="11018520" cy="553998"/>
          </a:xfrm>
        </p:spPr>
        <p:txBody>
          <a:bodyPr wrap="square" anchor="t">
            <a:normAutofit/>
          </a:bodyPr>
          <a:lstStyle/>
          <a:p>
            <a:r>
              <a:rPr lang="en-US" dirty="0" err="1"/>
              <a:t>OpEx</a:t>
            </a:r>
            <a:r>
              <a:rPr lang="en-US" dirty="0"/>
              <a:t> vs </a:t>
            </a:r>
            <a:r>
              <a:rPr lang="en-US" dirty="0" err="1"/>
              <a:t>CapEx</a:t>
            </a:r>
            <a:endParaRPr lang="en-US" dirty="0"/>
          </a:p>
        </p:txBody>
      </p:sp>
      <p:graphicFrame>
        <p:nvGraphicFramePr>
          <p:cNvPr id="13" name="Text Placeholder 6">
            <a:extLst>
              <a:ext uri="{FF2B5EF4-FFF2-40B4-BE49-F238E27FC236}">
                <a16:creationId xmlns:a16="http://schemas.microsoft.com/office/drawing/2014/main" id="{3E31BD98-F58D-4241-8EF6-471C67E2655E}"/>
              </a:ext>
            </a:extLst>
          </p:cNvPr>
          <p:cNvGraphicFramePr>
            <a:graphicFrameLocks noGrp="1"/>
          </p:cNvGraphicFramePr>
          <p:nvPr>
            <p:ph sz="quarter" idx="12"/>
            <p:extLst>
              <p:ext uri="{D42A27DB-BD31-4B8C-83A1-F6EECF244321}">
                <p14:modId xmlns:p14="http://schemas.microsoft.com/office/powerpoint/2010/main" val="3061531159"/>
              </p:ext>
            </p:extLst>
          </p:nvPr>
        </p:nvGraphicFramePr>
        <p:xfrm>
          <a:off x="584200" y="1435100"/>
          <a:ext cx="5211763" cy="48339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Text Placeholder 6">
            <a:extLst>
              <a:ext uri="{FF2B5EF4-FFF2-40B4-BE49-F238E27FC236}">
                <a16:creationId xmlns:a16="http://schemas.microsoft.com/office/drawing/2014/main" id="{E58044A1-B818-45C8-B1D3-C5FD23EFE806}"/>
              </a:ext>
            </a:extLst>
          </p:cNvPr>
          <p:cNvGraphicFramePr>
            <a:graphicFrameLocks noGrp="1"/>
          </p:cNvGraphicFramePr>
          <p:nvPr>
            <p:ph sz="quarter" idx="13"/>
            <p:extLst>
              <p:ext uri="{D42A27DB-BD31-4B8C-83A1-F6EECF244321}">
                <p14:modId xmlns:p14="http://schemas.microsoft.com/office/powerpoint/2010/main" val="2407120701"/>
              </p:ext>
            </p:extLst>
          </p:nvPr>
        </p:nvGraphicFramePr>
        <p:xfrm>
          <a:off x="6389688" y="1435100"/>
          <a:ext cx="5219700" cy="483393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4" name="Rectangle 3">
            <a:extLst>
              <a:ext uri="{FF2B5EF4-FFF2-40B4-BE49-F238E27FC236}">
                <a16:creationId xmlns:a16="http://schemas.microsoft.com/office/drawing/2014/main" id="{E30C7882-BD7D-4D25-97DF-F5C99B3E1C8E}"/>
              </a:ext>
            </a:extLst>
          </p:cNvPr>
          <p:cNvSpPr/>
          <p:nvPr/>
        </p:nvSpPr>
        <p:spPr bwMode="auto">
          <a:xfrm>
            <a:off x="5897881" y="1495697"/>
            <a:ext cx="78376" cy="477334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000000"/>
              </a:solidFill>
              <a:ea typeface="Segoe UI" pitchFamily="34" charset="0"/>
              <a:cs typeface="Segoe UI" pitchFamily="34" charset="0"/>
            </a:endParaRPr>
          </a:p>
        </p:txBody>
      </p:sp>
    </p:spTree>
    <p:extLst>
      <p:ext uri="{BB962C8B-B14F-4D97-AF65-F5344CB8AC3E}">
        <p14:creationId xmlns:p14="http://schemas.microsoft.com/office/powerpoint/2010/main" val="2853389433"/>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F1CA6-2B74-44C5-9248-0BD2543CDFA1}"/>
              </a:ext>
            </a:extLst>
          </p:cNvPr>
          <p:cNvSpPr>
            <a:spLocks noGrp="1"/>
          </p:cNvSpPr>
          <p:nvPr>
            <p:ph type="title"/>
          </p:nvPr>
        </p:nvSpPr>
        <p:spPr/>
        <p:txBody>
          <a:bodyPr/>
          <a:lstStyle/>
          <a:p>
            <a:r>
              <a:rPr lang="en-US" dirty="0"/>
              <a:t>Cloud types</a:t>
            </a:r>
          </a:p>
        </p:txBody>
      </p:sp>
      <p:graphicFrame>
        <p:nvGraphicFramePr>
          <p:cNvPr id="4" name="Diagram 3">
            <a:extLst>
              <a:ext uri="{FF2B5EF4-FFF2-40B4-BE49-F238E27FC236}">
                <a16:creationId xmlns:a16="http://schemas.microsoft.com/office/drawing/2014/main" id="{911AB5F0-2DB7-4860-89B1-567565299D53}"/>
              </a:ext>
            </a:extLst>
          </p:cNvPr>
          <p:cNvGraphicFramePr/>
          <p:nvPr>
            <p:extLst>
              <p:ext uri="{D42A27DB-BD31-4B8C-83A1-F6EECF244321}">
                <p14:modId xmlns:p14="http://schemas.microsoft.com/office/powerpoint/2010/main" val="1712897711"/>
              </p:ext>
            </p:extLst>
          </p:nvPr>
        </p:nvGraphicFramePr>
        <p:xfrm>
          <a:off x="2651034" y="1631684"/>
          <a:ext cx="6889931" cy="44936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5973463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8263" y="457200"/>
            <a:ext cx="11018520" cy="553998"/>
          </a:xfrm>
        </p:spPr>
        <p:txBody>
          <a:bodyPr wrap="square" anchor="t">
            <a:normAutofit/>
          </a:bodyPr>
          <a:lstStyle/>
          <a:p>
            <a:r>
              <a:rPr lang="en-US" dirty="0"/>
              <a:t>Cloud service models</a:t>
            </a:r>
          </a:p>
        </p:txBody>
      </p:sp>
      <p:grpSp>
        <p:nvGrpSpPr>
          <p:cNvPr id="17" name="Group 16">
            <a:extLst>
              <a:ext uri="{FF2B5EF4-FFF2-40B4-BE49-F238E27FC236}">
                <a16:creationId xmlns:a16="http://schemas.microsoft.com/office/drawing/2014/main" id="{422B70E5-B712-4F2C-A116-3B5187DA7B6B}"/>
              </a:ext>
            </a:extLst>
          </p:cNvPr>
          <p:cNvGrpSpPr/>
          <p:nvPr/>
        </p:nvGrpSpPr>
        <p:grpSpPr>
          <a:xfrm>
            <a:off x="1297409" y="1806465"/>
            <a:ext cx="9597182" cy="4594335"/>
            <a:chOff x="2388060" y="2067722"/>
            <a:chExt cx="8578617" cy="3831062"/>
          </a:xfrm>
        </p:grpSpPr>
        <p:grpSp>
          <p:nvGrpSpPr>
            <p:cNvPr id="14" name="Group 13">
              <a:extLst>
                <a:ext uri="{FF2B5EF4-FFF2-40B4-BE49-F238E27FC236}">
                  <a16:creationId xmlns:a16="http://schemas.microsoft.com/office/drawing/2014/main" id="{FE3A3E05-4B67-4A29-9735-59FEF13F814C}"/>
                </a:ext>
              </a:extLst>
            </p:cNvPr>
            <p:cNvGrpSpPr/>
            <p:nvPr/>
          </p:nvGrpSpPr>
          <p:grpSpPr>
            <a:xfrm>
              <a:off x="2388060" y="2067722"/>
              <a:ext cx="2560781" cy="3831062"/>
              <a:chOff x="2388060" y="2067722"/>
              <a:chExt cx="2560781" cy="3831062"/>
            </a:xfrm>
          </p:grpSpPr>
          <p:sp>
            <p:nvSpPr>
              <p:cNvPr id="4" name="Rectangle 3" descr="Car Mechanic">
                <a:extLst>
                  <a:ext uri="{FF2B5EF4-FFF2-40B4-BE49-F238E27FC236}">
                    <a16:creationId xmlns:a16="http://schemas.microsoft.com/office/drawing/2014/main" id="{9C789C69-6796-4FC5-A039-51DD0DAB2BF1}"/>
                  </a:ext>
                </a:extLst>
              </p:cNvPr>
              <p:cNvSpPr/>
              <p:nvPr/>
            </p:nvSpPr>
            <p:spPr>
              <a:xfrm>
                <a:off x="3220314" y="2067722"/>
                <a:ext cx="896273" cy="896273"/>
              </a:xfrm>
              <a:prstGeom prst="rect">
                <a:avLst/>
              </a:prstGeom>
              <a: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5" name="Freeform: Shape 4">
                <a:extLst>
                  <a:ext uri="{FF2B5EF4-FFF2-40B4-BE49-F238E27FC236}">
                    <a16:creationId xmlns:a16="http://schemas.microsoft.com/office/drawing/2014/main" id="{FCAF11D6-B179-41CE-8065-AE256A75B083}"/>
                  </a:ext>
                </a:extLst>
              </p:cNvPr>
              <p:cNvSpPr/>
              <p:nvPr/>
            </p:nvSpPr>
            <p:spPr>
              <a:xfrm>
                <a:off x="2388060" y="3127625"/>
                <a:ext cx="2560781" cy="816249"/>
              </a:xfrm>
              <a:custGeom>
                <a:avLst/>
                <a:gdLst>
                  <a:gd name="connsiteX0" fmla="*/ 0 w 2560781"/>
                  <a:gd name="connsiteY0" fmla="*/ 0 h 816249"/>
                  <a:gd name="connsiteX1" fmla="*/ 2560781 w 2560781"/>
                  <a:gd name="connsiteY1" fmla="*/ 0 h 816249"/>
                  <a:gd name="connsiteX2" fmla="*/ 2560781 w 2560781"/>
                  <a:gd name="connsiteY2" fmla="*/ 816249 h 816249"/>
                  <a:gd name="connsiteX3" fmla="*/ 0 w 2560781"/>
                  <a:gd name="connsiteY3" fmla="*/ 816249 h 816249"/>
                  <a:gd name="connsiteX4" fmla="*/ 0 w 2560781"/>
                  <a:gd name="connsiteY4" fmla="*/ 0 h 816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0781" h="816249">
                    <a:moveTo>
                      <a:pt x="0" y="0"/>
                    </a:moveTo>
                    <a:lnTo>
                      <a:pt x="2560781" y="0"/>
                    </a:lnTo>
                    <a:lnTo>
                      <a:pt x="2560781" y="816249"/>
                    </a:lnTo>
                    <a:lnTo>
                      <a:pt x="0" y="81624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b="1"/>
                </a:pPr>
                <a:r>
                  <a:rPr lang="en-US" sz="2400" kern="1200" dirty="0"/>
                  <a:t>IaaS</a:t>
                </a:r>
                <a:br>
                  <a:rPr lang="en-US" sz="2400" kern="1200" dirty="0"/>
                </a:br>
                <a:r>
                  <a:rPr lang="en-US" sz="2400" kern="1200" dirty="0"/>
                  <a:t>(Buy a car)</a:t>
                </a:r>
              </a:p>
            </p:txBody>
          </p:sp>
          <p:sp>
            <p:nvSpPr>
              <p:cNvPr id="6" name="Freeform: Shape 5">
                <a:extLst>
                  <a:ext uri="{FF2B5EF4-FFF2-40B4-BE49-F238E27FC236}">
                    <a16:creationId xmlns:a16="http://schemas.microsoft.com/office/drawing/2014/main" id="{766CD83F-5EF5-410E-ACA6-A15355F99212}"/>
                  </a:ext>
                </a:extLst>
              </p:cNvPr>
              <p:cNvSpPr/>
              <p:nvPr/>
            </p:nvSpPr>
            <p:spPr>
              <a:xfrm>
                <a:off x="2388060" y="4020519"/>
                <a:ext cx="2560781" cy="1878265"/>
              </a:xfrm>
              <a:custGeom>
                <a:avLst/>
                <a:gdLst>
                  <a:gd name="connsiteX0" fmla="*/ 0 w 2560781"/>
                  <a:gd name="connsiteY0" fmla="*/ 0 h 1878265"/>
                  <a:gd name="connsiteX1" fmla="*/ 2560781 w 2560781"/>
                  <a:gd name="connsiteY1" fmla="*/ 0 h 1878265"/>
                  <a:gd name="connsiteX2" fmla="*/ 2560781 w 2560781"/>
                  <a:gd name="connsiteY2" fmla="*/ 1878265 h 1878265"/>
                  <a:gd name="connsiteX3" fmla="*/ 0 w 2560781"/>
                  <a:gd name="connsiteY3" fmla="*/ 1878265 h 1878265"/>
                  <a:gd name="connsiteX4" fmla="*/ 0 w 2560781"/>
                  <a:gd name="connsiteY4" fmla="*/ 0 h 18782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0781" h="1878265">
                    <a:moveTo>
                      <a:pt x="0" y="0"/>
                    </a:moveTo>
                    <a:lnTo>
                      <a:pt x="2560781" y="0"/>
                    </a:lnTo>
                    <a:lnTo>
                      <a:pt x="2560781" y="1878265"/>
                    </a:lnTo>
                    <a:lnTo>
                      <a:pt x="0" y="18782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dirty="0"/>
                  <a:t>Virtual machines</a:t>
                </a:r>
              </a:p>
            </p:txBody>
          </p:sp>
        </p:grpSp>
        <p:grpSp>
          <p:nvGrpSpPr>
            <p:cNvPr id="15" name="Group 14">
              <a:extLst>
                <a:ext uri="{FF2B5EF4-FFF2-40B4-BE49-F238E27FC236}">
                  <a16:creationId xmlns:a16="http://schemas.microsoft.com/office/drawing/2014/main" id="{D5935BE5-5859-4336-826D-8D02A78E4D88}"/>
                </a:ext>
              </a:extLst>
            </p:cNvPr>
            <p:cNvGrpSpPr/>
            <p:nvPr/>
          </p:nvGrpSpPr>
          <p:grpSpPr>
            <a:xfrm>
              <a:off x="5396978" y="2067722"/>
              <a:ext cx="2560781" cy="3829907"/>
              <a:chOff x="5396978" y="2067722"/>
              <a:chExt cx="2560781" cy="3829907"/>
            </a:xfrm>
          </p:grpSpPr>
          <p:sp>
            <p:nvSpPr>
              <p:cNvPr id="7" name="Rectangle 6" descr="Convertible">
                <a:extLst>
                  <a:ext uri="{FF2B5EF4-FFF2-40B4-BE49-F238E27FC236}">
                    <a16:creationId xmlns:a16="http://schemas.microsoft.com/office/drawing/2014/main" id="{4EFD1EFA-F7C7-41F4-9FF8-47D9B6192B80}"/>
                  </a:ext>
                </a:extLst>
              </p:cNvPr>
              <p:cNvSpPr/>
              <p:nvPr/>
            </p:nvSpPr>
            <p:spPr>
              <a:xfrm>
                <a:off x="6229232" y="2067722"/>
                <a:ext cx="896273" cy="896273"/>
              </a:xfrm>
              <a:prstGeom prst="rect">
                <a:avLst/>
              </a:prstGeom>
              <a: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9" name="Freeform: Shape 8">
                <a:extLst>
                  <a:ext uri="{FF2B5EF4-FFF2-40B4-BE49-F238E27FC236}">
                    <a16:creationId xmlns:a16="http://schemas.microsoft.com/office/drawing/2014/main" id="{E63648C9-8D70-4C7E-A00F-ED780BADBD14}"/>
                  </a:ext>
                </a:extLst>
              </p:cNvPr>
              <p:cNvSpPr/>
              <p:nvPr/>
            </p:nvSpPr>
            <p:spPr>
              <a:xfrm>
                <a:off x="5396978" y="3126470"/>
                <a:ext cx="2560781" cy="816249"/>
              </a:xfrm>
              <a:custGeom>
                <a:avLst/>
                <a:gdLst>
                  <a:gd name="connsiteX0" fmla="*/ 0 w 2560781"/>
                  <a:gd name="connsiteY0" fmla="*/ 0 h 816249"/>
                  <a:gd name="connsiteX1" fmla="*/ 2560781 w 2560781"/>
                  <a:gd name="connsiteY1" fmla="*/ 0 h 816249"/>
                  <a:gd name="connsiteX2" fmla="*/ 2560781 w 2560781"/>
                  <a:gd name="connsiteY2" fmla="*/ 816249 h 816249"/>
                  <a:gd name="connsiteX3" fmla="*/ 0 w 2560781"/>
                  <a:gd name="connsiteY3" fmla="*/ 816249 h 816249"/>
                  <a:gd name="connsiteX4" fmla="*/ 0 w 2560781"/>
                  <a:gd name="connsiteY4" fmla="*/ 0 h 816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0781" h="816249">
                    <a:moveTo>
                      <a:pt x="0" y="0"/>
                    </a:moveTo>
                    <a:lnTo>
                      <a:pt x="2560781" y="0"/>
                    </a:lnTo>
                    <a:lnTo>
                      <a:pt x="2560781" y="816249"/>
                    </a:lnTo>
                    <a:lnTo>
                      <a:pt x="0" y="81624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b="1"/>
                </a:pPr>
                <a:r>
                  <a:rPr lang="en-US" sz="2400" kern="1200" dirty="0"/>
                  <a:t>PaaS</a:t>
                </a:r>
                <a:br>
                  <a:rPr lang="en-US" sz="2400" kern="1200" dirty="0"/>
                </a:br>
                <a:r>
                  <a:rPr lang="en-US" sz="2400" kern="1200" dirty="0"/>
                  <a:t>(Rent a car)</a:t>
                </a:r>
              </a:p>
            </p:txBody>
          </p:sp>
          <p:sp>
            <p:nvSpPr>
              <p:cNvPr id="10" name="Freeform: Shape 9">
                <a:extLst>
                  <a:ext uri="{FF2B5EF4-FFF2-40B4-BE49-F238E27FC236}">
                    <a16:creationId xmlns:a16="http://schemas.microsoft.com/office/drawing/2014/main" id="{CAEE7F9C-284B-4070-BC68-E538C8AB8B03}"/>
                  </a:ext>
                </a:extLst>
              </p:cNvPr>
              <p:cNvSpPr/>
              <p:nvPr/>
            </p:nvSpPr>
            <p:spPr>
              <a:xfrm>
                <a:off x="5396978" y="4019364"/>
                <a:ext cx="2560781" cy="1878265"/>
              </a:xfrm>
              <a:custGeom>
                <a:avLst/>
                <a:gdLst>
                  <a:gd name="connsiteX0" fmla="*/ 0 w 2560781"/>
                  <a:gd name="connsiteY0" fmla="*/ 0 h 1878265"/>
                  <a:gd name="connsiteX1" fmla="*/ 2560781 w 2560781"/>
                  <a:gd name="connsiteY1" fmla="*/ 0 h 1878265"/>
                  <a:gd name="connsiteX2" fmla="*/ 2560781 w 2560781"/>
                  <a:gd name="connsiteY2" fmla="*/ 1878265 h 1878265"/>
                  <a:gd name="connsiteX3" fmla="*/ 0 w 2560781"/>
                  <a:gd name="connsiteY3" fmla="*/ 1878265 h 1878265"/>
                  <a:gd name="connsiteX4" fmla="*/ 0 w 2560781"/>
                  <a:gd name="connsiteY4" fmla="*/ 0 h 18782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0781" h="1878265">
                    <a:moveTo>
                      <a:pt x="0" y="0"/>
                    </a:moveTo>
                    <a:lnTo>
                      <a:pt x="2560781" y="0"/>
                    </a:lnTo>
                    <a:lnTo>
                      <a:pt x="2560781" y="1878265"/>
                    </a:lnTo>
                    <a:lnTo>
                      <a:pt x="0" y="18782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dirty="0"/>
                  <a:t>Websites</a:t>
                </a:r>
              </a:p>
              <a:p>
                <a:pPr marL="0" lvl="0" indent="0" algn="ctr" defTabSz="755650">
                  <a:lnSpc>
                    <a:spcPct val="100000"/>
                  </a:lnSpc>
                  <a:spcBef>
                    <a:spcPct val="0"/>
                  </a:spcBef>
                  <a:spcAft>
                    <a:spcPct val="35000"/>
                  </a:spcAft>
                  <a:buNone/>
                </a:pPr>
                <a:r>
                  <a:rPr lang="en-US" sz="1700" kern="1200" dirty="0"/>
                  <a:t>Web Jobs</a:t>
                </a:r>
              </a:p>
              <a:p>
                <a:pPr marL="0" lvl="0" indent="0" algn="ctr" defTabSz="755650">
                  <a:lnSpc>
                    <a:spcPct val="100000"/>
                  </a:lnSpc>
                  <a:spcBef>
                    <a:spcPct val="0"/>
                  </a:spcBef>
                  <a:spcAft>
                    <a:spcPct val="35000"/>
                  </a:spcAft>
                  <a:buNone/>
                </a:pPr>
                <a:r>
                  <a:rPr lang="en-US" sz="1700" kern="1200" dirty="0"/>
                  <a:t>Cloud Services</a:t>
                </a:r>
              </a:p>
              <a:p>
                <a:pPr marL="0" lvl="0" indent="0" algn="ctr" defTabSz="755650">
                  <a:lnSpc>
                    <a:spcPct val="100000"/>
                  </a:lnSpc>
                  <a:spcBef>
                    <a:spcPct val="0"/>
                  </a:spcBef>
                  <a:spcAft>
                    <a:spcPct val="35000"/>
                  </a:spcAft>
                  <a:buNone/>
                </a:pPr>
                <a:r>
                  <a:rPr lang="en-US" sz="1700" kern="1200" dirty="0"/>
                  <a:t>SQL Databases</a:t>
                </a:r>
              </a:p>
              <a:p>
                <a:pPr marL="0" lvl="0" indent="0" algn="ctr" defTabSz="755650">
                  <a:lnSpc>
                    <a:spcPct val="100000"/>
                  </a:lnSpc>
                  <a:spcBef>
                    <a:spcPct val="0"/>
                  </a:spcBef>
                  <a:spcAft>
                    <a:spcPct val="35000"/>
                  </a:spcAft>
                  <a:buNone/>
                </a:pPr>
                <a:endParaRPr lang="en-US" sz="1700" kern="1200" dirty="0"/>
              </a:p>
            </p:txBody>
          </p:sp>
        </p:grpSp>
        <p:grpSp>
          <p:nvGrpSpPr>
            <p:cNvPr id="16" name="Group 15">
              <a:extLst>
                <a:ext uri="{FF2B5EF4-FFF2-40B4-BE49-F238E27FC236}">
                  <a16:creationId xmlns:a16="http://schemas.microsoft.com/office/drawing/2014/main" id="{B5CEA09F-1AC8-4563-A533-D3CAD418FCA5}"/>
                </a:ext>
              </a:extLst>
            </p:cNvPr>
            <p:cNvGrpSpPr/>
            <p:nvPr/>
          </p:nvGrpSpPr>
          <p:grpSpPr>
            <a:xfrm>
              <a:off x="8405896" y="2067722"/>
              <a:ext cx="2560781" cy="3831062"/>
              <a:chOff x="8405896" y="2067722"/>
              <a:chExt cx="2560781" cy="3831062"/>
            </a:xfrm>
          </p:grpSpPr>
          <p:sp>
            <p:nvSpPr>
              <p:cNvPr id="11" name="Rectangle 10" descr="Smart Phone">
                <a:extLst>
                  <a:ext uri="{FF2B5EF4-FFF2-40B4-BE49-F238E27FC236}">
                    <a16:creationId xmlns:a16="http://schemas.microsoft.com/office/drawing/2014/main" id="{061292DC-0428-43D3-AC33-8217A5578747}"/>
                  </a:ext>
                </a:extLst>
              </p:cNvPr>
              <p:cNvSpPr/>
              <p:nvPr/>
            </p:nvSpPr>
            <p:spPr>
              <a:xfrm>
                <a:off x="9238150" y="2067722"/>
                <a:ext cx="896273" cy="896273"/>
              </a:xfrm>
              <a:prstGeom prst="rect">
                <a:avLst/>
              </a:prstGeom>
              <a: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12" name="Freeform: Shape 11">
                <a:extLst>
                  <a:ext uri="{FF2B5EF4-FFF2-40B4-BE49-F238E27FC236}">
                    <a16:creationId xmlns:a16="http://schemas.microsoft.com/office/drawing/2014/main" id="{A9B9657E-8179-4C76-A596-44ABA44FB98D}"/>
                  </a:ext>
                </a:extLst>
              </p:cNvPr>
              <p:cNvSpPr/>
              <p:nvPr/>
            </p:nvSpPr>
            <p:spPr>
              <a:xfrm>
                <a:off x="8405896" y="3128780"/>
                <a:ext cx="2560781" cy="816249"/>
              </a:xfrm>
              <a:custGeom>
                <a:avLst/>
                <a:gdLst>
                  <a:gd name="connsiteX0" fmla="*/ 0 w 2560781"/>
                  <a:gd name="connsiteY0" fmla="*/ 0 h 816249"/>
                  <a:gd name="connsiteX1" fmla="*/ 2560781 w 2560781"/>
                  <a:gd name="connsiteY1" fmla="*/ 0 h 816249"/>
                  <a:gd name="connsiteX2" fmla="*/ 2560781 w 2560781"/>
                  <a:gd name="connsiteY2" fmla="*/ 816249 h 816249"/>
                  <a:gd name="connsiteX3" fmla="*/ 0 w 2560781"/>
                  <a:gd name="connsiteY3" fmla="*/ 816249 h 816249"/>
                  <a:gd name="connsiteX4" fmla="*/ 0 w 2560781"/>
                  <a:gd name="connsiteY4" fmla="*/ 0 h 816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0781" h="816249">
                    <a:moveTo>
                      <a:pt x="0" y="0"/>
                    </a:moveTo>
                    <a:lnTo>
                      <a:pt x="2560781" y="0"/>
                    </a:lnTo>
                    <a:lnTo>
                      <a:pt x="2560781" y="816249"/>
                    </a:lnTo>
                    <a:lnTo>
                      <a:pt x="0" y="81624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b="1"/>
                </a:pPr>
                <a:r>
                  <a:rPr lang="en-US" sz="2400" kern="1200"/>
                  <a:t>SaaS</a:t>
                </a:r>
                <a:br>
                  <a:rPr lang="en-US" sz="2400" kern="1200"/>
                </a:br>
                <a:r>
                  <a:rPr lang="en-US" sz="2400" kern="1200"/>
                  <a:t>(Call an Uber)</a:t>
                </a:r>
              </a:p>
            </p:txBody>
          </p:sp>
          <p:sp>
            <p:nvSpPr>
              <p:cNvPr id="13" name="Freeform: Shape 12">
                <a:extLst>
                  <a:ext uri="{FF2B5EF4-FFF2-40B4-BE49-F238E27FC236}">
                    <a16:creationId xmlns:a16="http://schemas.microsoft.com/office/drawing/2014/main" id="{63B490BF-96AB-4B27-A734-B1EE2F882F0A}"/>
                  </a:ext>
                </a:extLst>
              </p:cNvPr>
              <p:cNvSpPr/>
              <p:nvPr/>
            </p:nvSpPr>
            <p:spPr>
              <a:xfrm>
                <a:off x="8405896" y="4020519"/>
                <a:ext cx="2560781" cy="1878265"/>
              </a:xfrm>
              <a:custGeom>
                <a:avLst/>
                <a:gdLst>
                  <a:gd name="connsiteX0" fmla="*/ 0 w 2560781"/>
                  <a:gd name="connsiteY0" fmla="*/ 0 h 1878265"/>
                  <a:gd name="connsiteX1" fmla="*/ 2560781 w 2560781"/>
                  <a:gd name="connsiteY1" fmla="*/ 0 h 1878265"/>
                  <a:gd name="connsiteX2" fmla="*/ 2560781 w 2560781"/>
                  <a:gd name="connsiteY2" fmla="*/ 1878265 h 1878265"/>
                  <a:gd name="connsiteX3" fmla="*/ 0 w 2560781"/>
                  <a:gd name="connsiteY3" fmla="*/ 1878265 h 1878265"/>
                  <a:gd name="connsiteX4" fmla="*/ 0 w 2560781"/>
                  <a:gd name="connsiteY4" fmla="*/ 0 h 18782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0781" h="1878265">
                    <a:moveTo>
                      <a:pt x="0" y="0"/>
                    </a:moveTo>
                    <a:lnTo>
                      <a:pt x="2560781" y="0"/>
                    </a:lnTo>
                    <a:lnTo>
                      <a:pt x="2560781" y="1878265"/>
                    </a:lnTo>
                    <a:lnTo>
                      <a:pt x="0" y="18782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dirty="0"/>
                  <a:t>Azure DevOps</a:t>
                </a:r>
              </a:p>
              <a:p>
                <a:pPr marL="0" lvl="0" indent="0" algn="ctr" defTabSz="755650">
                  <a:lnSpc>
                    <a:spcPct val="100000"/>
                  </a:lnSpc>
                  <a:spcBef>
                    <a:spcPct val="0"/>
                  </a:spcBef>
                  <a:spcAft>
                    <a:spcPct val="35000"/>
                  </a:spcAft>
                  <a:buNone/>
                </a:pPr>
                <a:r>
                  <a:rPr lang="en-US" sz="1700" kern="1200" dirty="0"/>
                  <a:t>Dynamics 365</a:t>
                </a:r>
              </a:p>
              <a:p>
                <a:pPr marL="0" lvl="0" indent="0" algn="ctr" defTabSz="755650">
                  <a:lnSpc>
                    <a:spcPct val="100000"/>
                  </a:lnSpc>
                  <a:spcBef>
                    <a:spcPct val="0"/>
                  </a:spcBef>
                  <a:spcAft>
                    <a:spcPct val="35000"/>
                  </a:spcAft>
                  <a:buNone/>
                </a:pPr>
                <a:r>
                  <a:rPr lang="en-US" sz="1700" kern="1200" dirty="0"/>
                  <a:t>Office 365</a:t>
                </a:r>
              </a:p>
              <a:p>
                <a:pPr marL="0" lvl="0" indent="0" algn="ctr" defTabSz="755650">
                  <a:lnSpc>
                    <a:spcPct val="100000"/>
                  </a:lnSpc>
                  <a:spcBef>
                    <a:spcPct val="0"/>
                  </a:spcBef>
                  <a:spcAft>
                    <a:spcPct val="35000"/>
                  </a:spcAft>
                  <a:buNone/>
                </a:pPr>
                <a:endParaRPr lang="en-US" sz="1700" kern="1200" dirty="0"/>
              </a:p>
            </p:txBody>
          </p:sp>
        </p:grpSp>
      </p:grpSp>
    </p:spTree>
    <p:extLst>
      <p:ext uri="{BB962C8B-B14F-4D97-AF65-F5344CB8AC3E}">
        <p14:creationId xmlns:p14="http://schemas.microsoft.com/office/powerpoint/2010/main" val="360532848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Responsibilities</a:t>
            </a:r>
          </a:p>
        </p:txBody>
      </p:sp>
      <p:graphicFrame>
        <p:nvGraphicFramePr>
          <p:cNvPr id="8" name="Content Placeholder 7">
            <a:extLst>
              <a:ext uri="{FF2B5EF4-FFF2-40B4-BE49-F238E27FC236}">
                <a16:creationId xmlns:a16="http://schemas.microsoft.com/office/drawing/2014/main" id="{B2D516FC-D491-4480-88AB-606EDCA31B8A}"/>
              </a:ext>
            </a:extLst>
          </p:cNvPr>
          <p:cNvGraphicFramePr>
            <a:graphicFrameLocks noGrp="1"/>
          </p:cNvGraphicFramePr>
          <p:nvPr>
            <p:ph sz="quarter" idx="10"/>
            <p:extLst>
              <p:ext uri="{D42A27DB-BD31-4B8C-83A1-F6EECF244321}">
                <p14:modId xmlns:p14="http://schemas.microsoft.com/office/powerpoint/2010/main" val="3878744000"/>
              </p:ext>
            </p:extLst>
          </p:nvPr>
        </p:nvGraphicFramePr>
        <p:xfrm>
          <a:off x="584200" y="1435100"/>
          <a:ext cx="11018838" cy="48339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8927014"/>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Journey to the cloud</a:t>
            </a:r>
          </a:p>
        </p:txBody>
      </p:sp>
      <p:cxnSp>
        <p:nvCxnSpPr>
          <p:cNvPr id="197" name="Straight Connector 196">
            <a:extLst>
              <a:ext uri="{FF2B5EF4-FFF2-40B4-BE49-F238E27FC236}">
                <a16:creationId xmlns:a16="http://schemas.microsoft.com/office/drawing/2014/main" id="{3094C18C-B056-436D-AE09-8B7DA75337A0}"/>
              </a:ext>
            </a:extLst>
          </p:cNvPr>
          <p:cNvCxnSpPr>
            <a:cxnSpLocks/>
          </p:cNvCxnSpPr>
          <p:nvPr/>
        </p:nvCxnSpPr>
        <p:spPr>
          <a:xfrm flipV="1">
            <a:off x="1529171" y="3314127"/>
            <a:ext cx="8348124" cy="4763"/>
          </a:xfrm>
          <a:prstGeom prst="line">
            <a:avLst/>
          </a:prstGeom>
          <a:noFill/>
          <a:ln w="19050">
            <a:solidFill>
              <a:schemeClr val="tx1"/>
            </a:solidFill>
            <a:miter lim="800000"/>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98" name="Rectangle 10">
            <a:extLst>
              <a:ext uri="{FF2B5EF4-FFF2-40B4-BE49-F238E27FC236}">
                <a16:creationId xmlns:a16="http://schemas.microsoft.com/office/drawing/2014/main" id="{C4BA480A-69DB-4766-A473-868CC01E2A6D}"/>
              </a:ext>
            </a:extLst>
          </p:cNvPr>
          <p:cNvSpPr/>
          <p:nvPr/>
        </p:nvSpPr>
        <p:spPr bwMode="auto">
          <a:xfrm rot="8100000">
            <a:off x="9747471" y="3262734"/>
            <a:ext cx="107550" cy="107548"/>
          </a:xfrm>
          <a:custGeom>
            <a:avLst/>
            <a:gdLst>
              <a:gd name="connsiteX0" fmla="*/ 0 w 314325"/>
              <a:gd name="connsiteY0" fmla="*/ 0 h 314325"/>
              <a:gd name="connsiteX1" fmla="*/ 314325 w 314325"/>
              <a:gd name="connsiteY1" fmla="*/ 0 h 314325"/>
              <a:gd name="connsiteX2" fmla="*/ 314325 w 314325"/>
              <a:gd name="connsiteY2" fmla="*/ 314325 h 314325"/>
              <a:gd name="connsiteX3" fmla="*/ 0 w 314325"/>
              <a:gd name="connsiteY3" fmla="*/ 314325 h 314325"/>
              <a:gd name="connsiteX4" fmla="*/ 0 w 314325"/>
              <a:gd name="connsiteY4" fmla="*/ 0 h 314325"/>
              <a:gd name="connsiteX0" fmla="*/ 314325 w 405765"/>
              <a:gd name="connsiteY0" fmla="*/ 314325 h 405765"/>
              <a:gd name="connsiteX1" fmla="*/ 0 w 405765"/>
              <a:gd name="connsiteY1" fmla="*/ 314325 h 405765"/>
              <a:gd name="connsiteX2" fmla="*/ 0 w 405765"/>
              <a:gd name="connsiteY2" fmla="*/ 0 h 405765"/>
              <a:gd name="connsiteX3" fmla="*/ 314325 w 405765"/>
              <a:gd name="connsiteY3" fmla="*/ 0 h 405765"/>
              <a:gd name="connsiteX4" fmla="*/ 405765 w 405765"/>
              <a:gd name="connsiteY4" fmla="*/ 405765 h 405765"/>
              <a:gd name="connsiteX0" fmla="*/ 314325 w 314325"/>
              <a:gd name="connsiteY0" fmla="*/ 314325 h 314325"/>
              <a:gd name="connsiteX1" fmla="*/ 0 w 314325"/>
              <a:gd name="connsiteY1" fmla="*/ 314325 h 314325"/>
              <a:gd name="connsiteX2" fmla="*/ 0 w 314325"/>
              <a:gd name="connsiteY2" fmla="*/ 0 h 314325"/>
              <a:gd name="connsiteX3" fmla="*/ 314325 w 314325"/>
              <a:gd name="connsiteY3" fmla="*/ 0 h 314325"/>
              <a:gd name="connsiteX0" fmla="*/ 0 w 314325"/>
              <a:gd name="connsiteY0" fmla="*/ 314325 h 314325"/>
              <a:gd name="connsiteX1" fmla="*/ 0 w 314325"/>
              <a:gd name="connsiteY1" fmla="*/ 0 h 314325"/>
              <a:gd name="connsiteX2" fmla="*/ 314325 w 314325"/>
              <a:gd name="connsiteY2" fmla="*/ 0 h 314325"/>
            </a:gdLst>
            <a:ahLst/>
            <a:cxnLst>
              <a:cxn ang="0">
                <a:pos x="connsiteX0" y="connsiteY0"/>
              </a:cxn>
              <a:cxn ang="0">
                <a:pos x="connsiteX1" y="connsiteY1"/>
              </a:cxn>
              <a:cxn ang="0">
                <a:pos x="connsiteX2" y="connsiteY2"/>
              </a:cxn>
            </a:cxnLst>
            <a:rect l="l" t="t" r="r" b="b"/>
            <a:pathLst>
              <a:path w="314325" h="314325">
                <a:moveTo>
                  <a:pt x="0" y="314325"/>
                </a:moveTo>
                <a:lnTo>
                  <a:pt x="0" y="0"/>
                </a:lnTo>
                <a:lnTo>
                  <a:pt x="314325" y="0"/>
                </a:lnTo>
              </a:path>
            </a:pathLst>
          </a:custGeom>
          <a:noFill/>
          <a:ln w="19050">
            <a:solidFill>
              <a:schemeClr val="tx1"/>
            </a:solidFill>
            <a:miter lim="800000"/>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 name="Rectangle 4">
            <a:extLst>
              <a:ext uri="{FF2B5EF4-FFF2-40B4-BE49-F238E27FC236}">
                <a16:creationId xmlns:a16="http://schemas.microsoft.com/office/drawing/2014/main" id="{D7D5830D-D120-49C6-AED0-4C76EB188498}"/>
              </a:ext>
            </a:extLst>
          </p:cNvPr>
          <p:cNvSpPr/>
          <p:nvPr/>
        </p:nvSpPr>
        <p:spPr bwMode="auto">
          <a:xfrm>
            <a:off x="499983" y="3897399"/>
            <a:ext cx="1799695" cy="68580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146304" rIns="182880" bIns="146304" numCol="1" spcCol="0" rtlCol="0" fromWordArt="0" anchor="t" anchorCtr="0" forceAA="0" compatLnSpc="1">
            <a:prstTxWarp prst="textNoShape">
              <a:avLst/>
            </a:prstTxWarp>
            <a:noAutofit/>
          </a:bodyPr>
          <a:lstStyle/>
          <a:p>
            <a:pPr marL="0" marR="0" lvl="0" indent="0" algn="ctr" defTabSz="896042" rtl="0" eaLnBrk="1" fontAlgn="auto" latinLnBrk="0" hangingPunct="1">
              <a:lnSpc>
                <a:spcPct val="90000"/>
              </a:lnSpc>
              <a:spcBef>
                <a:spcPts val="0"/>
              </a:spcBef>
              <a:spcAft>
                <a:spcPts val="120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Segoe UI Semibold"/>
                <a:ea typeface="+mn-ea"/>
                <a:cs typeface="+mn-cs"/>
              </a:rPr>
              <a:t>On-premises</a:t>
            </a:r>
          </a:p>
          <a:p>
            <a:pPr marL="0" marR="0" lvl="0" indent="0" algn="ctr" defTabSz="896042" rtl="0" eaLnBrk="1" fontAlgn="auto" latinLnBrk="0" hangingPunct="1">
              <a:lnSpc>
                <a:spcPct val="90000"/>
              </a:lnSpc>
              <a:spcBef>
                <a:spcPts val="0"/>
              </a:spcBef>
              <a:spcAft>
                <a:spcPts val="1200"/>
              </a:spcAft>
              <a:buClrTx/>
              <a:buSzTx/>
              <a:buFontTx/>
              <a:buNone/>
              <a:tabLst/>
              <a:defRPr/>
            </a:pPr>
            <a:r>
              <a:rPr kumimoji="0" lang="en-US" sz="1200" b="0" i="0" u="none" strike="noStrike" kern="0" cap="none" spc="0" normalizeH="0" baseline="0" noProof="0" dirty="0">
                <a:ln>
                  <a:noFill/>
                </a:ln>
                <a:solidFill>
                  <a:schemeClr val="tx1"/>
                </a:solidFill>
                <a:effectLst/>
                <a:uLnTx/>
                <a:uFillTx/>
                <a:latin typeface="Segoe UI"/>
                <a:ea typeface="+mn-ea"/>
                <a:cs typeface="+mn-cs"/>
              </a:rPr>
              <a:t>Infrastructure Platform</a:t>
            </a:r>
          </a:p>
        </p:txBody>
      </p:sp>
      <p:sp>
        <p:nvSpPr>
          <p:cNvPr id="165" name="Rectangle 164">
            <a:extLst>
              <a:ext uri="{FF2B5EF4-FFF2-40B4-BE49-F238E27FC236}">
                <a16:creationId xmlns:a16="http://schemas.microsoft.com/office/drawing/2014/main" id="{7100DD1F-3ED1-4A44-AE54-3D77D69132C0}"/>
              </a:ext>
            </a:extLst>
          </p:cNvPr>
          <p:cNvSpPr/>
          <p:nvPr/>
        </p:nvSpPr>
        <p:spPr bwMode="auto">
          <a:xfrm>
            <a:off x="2806975" y="3897399"/>
            <a:ext cx="1799695" cy="68580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146304" rIns="182880" bIns="146304" numCol="1" spcCol="0" rtlCol="0" fromWordArt="0" anchor="t" anchorCtr="0" forceAA="0" compatLnSpc="1">
            <a:prstTxWarp prst="textNoShape">
              <a:avLst/>
            </a:prstTxWarp>
            <a:noAutofit/>
          </a:bodyPr>
          <a:lstStyle/>
          <a:p>
            <a:pPr marL="0" marR="0" lvl="0" indent="0" algn="ctr" defTabSz="896042" rtl="0" eaLnBrk="1" fontAlgn="auto" latinLnBrk="0" hangingPunct="1">
              <a:lnSpc>
                <a:spcPct val="90000"/>
              </a:lnSpc>
              <a:spcBef>
                <a:spcPts val="0"/>
              </a:spcBef>
              <a:spcAft>
                <a:spcPts val="120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Segoe UI Semibold"/>
                <a:ea typeface="+mn-ea"/>
                <a:cs typeface="+mn-cs"/>
              </a:rPr>
              <a:t>IaaS</a:t>
            </a:r>
          </a:p>
          <a:p>
            <a:pPr marL="0" marR="0" lvl="0" indent="0" algn="ctr" defTabSz="896042" rtl="0" eaLnBrk="1" fontAlgn="auto" latinLnBrk="0" hangingPunct="1">
              <a:lnSpc>
                <a:spcPct val="90000"/>
              </a:lnSpc>
              <a:spcBef>
                <a:spcPts val="0"/>
              </a:spcBef>
              <a:spcAft>
                <a:spcPts val="1200"/>
              </a:spcAft>
              <a:buClrTx/>
              <a:buSzTx/>
              <a:buFontTx/>
              <a:buNone/>
              <a:tabLst/>
              <a:defRPr/>
            </a:pPr>
            <a:r>
              <a:rPr kumimoji="0" lang="en-US" sz="1200" b="0" i="0" u="none" strike="noStrike" kern="0" cap="none" spc="0" normalizeH="0" baseline="0" noProof="0" dirty="0">
                <a:ln>
                  <a:noFill/>
                </a:ln>
                <a:solidFill>
                  <a:schemeClr val="tx1"/>
                </a:solidFill>
                <a:effectLst/>
                <a:uLnTx/>
                <a:uFillTx/>
                <a:latin typeface="Segoe UI"/>
                <a:ea typeface="+mn-ea"/>
                <a:cs typeface="+mn-cs"/>
              </a:rPr>
              <a:t>Infrastructure Platform</a:t>
            </a:r>
            <a:br>
              <a:rPr kumimoji="0" lang="en-US" sz="1200" b="0" i="0" u="none" strike="noStrike" kern="0" cap="none" spc="0" normalizeH="0" baseline="0" noProof="0" dirty="0">
                <a:ln>
                  <a:noFill/>
                </a:ln>
                <a:solidFill>
                  <a:schemeClr val="tx1"/>
                </a:solidFill>
                <a:effectLst/>
                <a:uLnTx/>
                <a:uFillTx/>
                <a:latin typeface="Segoe UI"/>
                <a:ea typeface="+mn-ea"/>
                <a:cs typeface="+mn-cs"/>
              </a:rPr>
            </a:br>
            <a:r>
              <a:rPr kumimoji="0" lang="en-US" sz="1200" b="0" i="0" u="none" strike="noStrike" kern="1200" cap="none" spc="0" normalizeH="0" baseline="0" noProof="0" dirty="0">
                <a:ln>
                  <a:noFill/>
                </a:ln>
                <a:solidFill>
                  <a:schemeClr val="tx1"/>
                </a:solidFill>
                <a:effectLst/>
                <a:uLnTx/>
                <a:uFillTx/>
                <a:latin typeface="Segoe UI"/>
              </a:rPr>
              <a:t>“Lift and shift”</a:t>
            </a:r>
            <a:endParaRPr kumimoji="0" lang="en-US" sz="1200" b="0" i="0" u="none" strike="noStrike" kern="1200" cap="none" spc="0" normalizeH="0" baseline="0" noProof="0" dirty="0">
              <a:ln>
                <a:noFill/>
              </a:ln>
              <a:solidFill>
                <a:schemeClr val="tx1"/>
              </a:solidFill>
              <a:effectLst/>
              <a:uLnTx/>
              <a:uFillTx/>
              <a:latin typeface="Segoe UI"/>
              <a:ea typeface="Segoe UI" pitchFamily="34" charset="0"/>
              <a:cs typeface="Segoe UI" pitchFamily="34" charset="0"/>
            </a:endParaRPr>
          </a:p>
        </p:txBody>
      </p:sp>
      <p:sp>
        <p:nvSpPr>
          <p:cNvPr id="166" name="Rectangle 165">
            <a:extLst>
              <a:ext uri="{FF2B5EF4-FFF2-40B4-BE49-F238E27FC236}">
                <a16:creationId xmlns:a16="http://schemas.microsoft.com/office/drawing/2014/main" id="{B7D989E4-EEC3-4E64-9A02-C30D28836645}"/>
              </a:ext>
            </a:extLst>
          </p:cNvPr>
          <p:cNvSpPr/>
          <p:nvPr/>
        </p:nvSpPr>
        <p:spPr bwMode="auto">
          <a:xfrm>
            <a:off x="7189907" y="3897399"/>
            <a:ext cx="1799695" cy="68580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146304" rIns="182880" bIns="146304" numCol="1" spcCol="0" rtlCol="0" fromWordArt="0" anchor="t" anchorCtr="0" forceAA="0" compatLnSpc="1">
            <a:prstTxWarp prst="textNoShape">
              <a:avLst/>
            </a:prstTxWarp>
            <a:noAutofit/>
          </a:bodyPr>
          <a:lstStyle/>
          <a:p>
            <a:pPr marL="0" marR="0" lvl="0" indent="0" algn="ctr" defTabSz="896042" rtl="0" eaLnBrk="1" fontAlgn="auto" latinLnBrk="0" hangingPunct="1">
              <a:lnSpc>
                <a:spcPct val="90000"/>
              </a:lnSpc>
              <a:spcBef>
                <a:spcPts val="0"/>
              </a:spcBef>
              <a:spcAft>
                <a:spcPts val="120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Segoe UI Semibold"/>
                <a:ea typeface="+mn-ea"/>
                <a:cs typeface="+mn-cs"/>
              </a:rPr>
              <a:t>Serverless</a:t>
            </a:r>
          </a:p>
          <a:p>
            <a:pPr marL="0" marR="0" lvl="0" indent="0" algn="ctr" defTabSz="896042" rtl="0" eaLnBrk="1" fontAlgn="auto" latinLnBrk="0" hangingPunct="1">
              <a:lnSpc>
                <a:spcPct val="90000"/>
              </a:lnSpc>
              <a:spcBef>
                <a:spcPts val="0"/>
              </a:spcBef>
              <a:spcAft>
                <a:spcPts val="1200"/>
              </a:spcAft>
              <a:buClrTx/>
              <a:buSzTx/>
              <a:buFontTx/>
              <a:buNone/>
              <a:tabLst/>
              <a:defRPr/>
            </a:pPr>
            <a:r>
              <a:rPr kumimoji="0" lang="en-US" sz="1200" b="0" i="0" u="none" strike="noStrike" kern="0" cap="none" spc="0" normalizeH="0" baseline="0" noProof="0" dirty="0">
                <a:ln>
                  <a:noFill/>
                </a:ln>
                <a:solidFill>
                  <a:schemeClr val="tx1"/>
                </a:solidFill>
                <a:effectLst/>
                <a:uLnTx/>
                <a:uFillTx/>
                <a:latin typeface="Segoe UI"/>
              </a:rPr>
              <a:t>Managed Container Platform</a:t>
            </a:r>
            <a:endParaRPr kumimoji="0" lang="en-US" sz="1200" b="0" i="0" u="none" strike="noStrike" kern="1200" cap="none" spc="0" normalizeH="0" baseline="0" noProof="0" dirty="0">
              <a:ln>
                <a:noFill/>
              </a:ln>
              <a:solidFill>
                <a:schemeClr val="tx1"/>
              </a:solidFill>
              <a:effectLst/>
              <a:uLnTx/>
              <a:uFillTx/>
              <a:latin typeface="Segoe UI"/>
              <a:ea typeface="Segoe UI" pitchFamily="34" charset="0"/>
              <a:cs typeface="Segoe UI" pitchFamily="34" charset="0"/>
            </a:endParaRPr>
          </a:p>
        </p:txBody>
      </p:sp>
      <p:sp>
        <p:nvSpPr>
          <p:cNvPr id="167" name="Rectangle 166">
            <a:extLst>
              <a:ext uri="{FF2B5EF4-FFF2-40B4-BE49-F238E27FC236}">
                <a16:creationId xmlns:a16="http://schemas.microsoft.com/office/drawing/2014/main" id="{3DBC42C4-9013-4ACB-880F-E7109D7225E6}"/>
              </a:ext>
            </a:extLst>
          </p:cNvPr>
          <p:cNvSpPr/>
          <p:nvPr/>
        </p:nvSpPr>
        <p:spPr bwMode="auto">
          <a:xfrm>
            <a:off x="9496899" y="3897399"/>
            <a:ext cx="1799695" cy="68580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146304" rIns="182880" bIns="146304" numCol="1" spcCol="0" rtlCol="0" fromWordArt="0" anchor="t" anchorCtr="0" forceAA="0" compatLnSpc="1">
            <a:prstTxWarp prst="textNoShape">
              <a:avLst/>
            </a:prstTxWarp>
            <a:noAutofit/>
          </a:bodyPr>
          <a:lstStyle/>
          <a:p>
            <a:pPr marL="0" marR="0" lvl="0" indent="0" algn="ctr" defTabSz="896042" rtl="0" eaLnBrk="1" fontAlgn="auto" latinLnBrk="0" hangingPunct="1">
              <a:lnSpc>
                <a:spcPct val="90000"/>
              </a:lnSpc>
              <a:spcBef>
                <a:spcPts val="0"/>
              </a:spcBef>
              <a:spcAft>
                <a:spcPts val="120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Segoe UI Semibold"/>
                <a:ea typeface="+mn-ea"/>
                <a:cs typeface="+mn-cs"/>
              </a:rPr>
              <a:t>Low/no code</a:t>
            </a:r>
          </a:p>
          <a:p>
            <a:pPr marL="0" marR="0" lvl="0" indent="0" algn="ctr" defTabSz="896042" rtl="0" eaLnBrk="1" fontAlgn="auto" latinLnBrk="0" hangingPunct="1">
              <a:lnSpc>
                <a:spcPct val="90000"/>
              </a:lnSpc>
              <a:spcBef>
                <a:spcPts val="0"/>
              </a:spcBef>
              <a:spcAft>
                <a:spcPts val="1200"/>
              </a:spcAft>
              <a:buClrTx/>
              <a:buSzTx/>
              <a:buFontTx/>
              <a:buNone/>
              <a:tabLst/>
              <a:defRPr/>
            </a:pPr>
            <a:r>
              <a:rPr kumimoji="0" lang="en-US" sz="1200" b="0" i="0" u="none" strike="noStrike" kern="0" cap="none" spc="0" normalizeH="0" baseline="0" noProof="0" dirty="0">
                <a:ln>
                  <a:noFill/>
                </a:ln>
                <a:solidFill>
                  <a:schemeClr val="tx1"/>
                </a:solidFill>
                <a:effectLst/>
                <a:uLnTx/>
                <a:uFillTx/>
                <a:latin typeface="Segoe UI"/>
                <a:ea typeface="+mn-ea"/>
                <a:cs typeface="+mn-cs"/>
              </a:rPr>
              <a:t>Application Platform</a:t>
            </a:r>
            <a:br>
              <a:rPr kumimoji="0" lang="en-US" sz="1200" b="0" i="0" u="none" strike="noStrike" kern="0" cap="none" spc="0" normalizeH="0" baseline="0" noProof="0" dirty="0">
                <a:ln>
                  <a:noFill/>
                </a:ln>
                <a:solidFill>
                  <a:schemeClr val="tx1"/>
                </a:solidFill>
                <a:effectLst/>
                <a:uLnTx/>
                <a:uFillTx/>
                <a:latin typeface="Segoe UI"/>
                <a:ea typeface="+mn-ea"/>
                <a:cs typeface="+mn-cs"/>
              </a:rPr>
            </a:br>
            <a:endParaRPr kumimoji="0" lang="en-US" sz="1200" b="0" i="0" u="none" strike="noStrike" kern="0" cap="none" spc="0" normalizeH="0" baseline="0" noProof="0" dirty="0">
              <a:ln>
                <a:noFill/>
              </a:ln>
              <a:solidFill>
                <a:schemeClr val="tx1"/>
              </a:solidFill>
              <a:effectLst/>
              <a:uLnTx/>
              <a:uFillTx/>
              <a:latin typeface="Segoe UI"/>
              <a:ea typeface="+mn-ea"/>
              <a:cs typeface="+mn-cs"/>
            </a:endParaRPr>
          </a:p>
        </p:txBody>
      </p:sp>
      <p:sp>
        <p:nvSpPr>
          <p:cNvPr id="7" name="Oval 6">
            <a:extLst>
              <a:ext uri="{FF2B5EF4-FFF2-40B4-BE49-F238E27FC236}">
                <a16:creationId xmlns:a16="http://schemas.microsoft.com/office/drawing/2014/main" id="{92DC53EB-2A9B-49AA-8F25-352BFBFBBDB0}"/>
              </a:ext>
            </a:extLst>
          </p:cNvPr>
          <p:cNvSpPr/>
          <p:nvPr/>
        </p:nvSpPr>
        <p:spPr bwMode="auto">
          <a:xfrm>
            <a:off x="946440" y="2863118"/>
            <a:ext cx="906780" cy="906780"/>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69" name="Oval 168">
            <a:extLst>
              <a:ext uri="{FF2B5EF4-FFF2-40B4-BE49-F238E27FC236}">
                <a16:creationId xmlns:a16="http://schemas.microsoft.com/office/drawing/2014/main" id="{54CFE9B0-56EB-4CDB-A126-914917A2E2DA}"/>
              </a:ext>
            </a:extLst>
          </p:cNvPr>
          <p:cNvSpPr/>
          <p:nvPr/>
        </p:nvSpPr>
        <p:spPr bwMode="auto">
          <a:xfrm>
            <a:off x="3253432" y="2863118"/>
            <a:ext cx="906780" cy="906780"/>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71" name="Oval 170">
            <a:extLst>
              <a:ext uri="{FF2B5EF4-FFF2-40B4-BE49-F238E27FC236}">
                <a16:creationId xmlns:a16="http://schemas.microsoft.com/office/drawing/2014/main" id="{E6990E6B-BF5E-40EE-9B39-39C7EB5BAFF4}"/>
              </a:ext>
            </a:extLst>
          </p:cNvPr>
          <p:cNvSpPr/>
          <p:nvPr/>
        </p:nvSpPr>
        <p:spPr bwMode="auto">
          <a:xfrm>
            <a:off x="7636365" y="2863118"/>
            <a:ext cx="906780" cy="906780"/>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86" name="Oval 185">
            <a:extLst>
              <a:ext uri="{FF2B5EF4-FFF2-40B4-BE49-F238E27FC236}">
                <a16:creationId xmlns:a16="http://schemas.microsoft.com/office/drawing/2014/main" id="{E152E704-9436-470C-8AD8-40BA8BAE0DCA}"/>
              </a:ext>
            </a:extLst>
          </p:cNvPr>
          <p:cNvSpPr/>
          <p:nvPr/>
        </p:nvSpPr>
        <p:spPr bwMode="auto">
          <a:xfrm>
            <a:off x="9943357" y="2863118"/>
            <a:ext cx="906780" cy="906780"/>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6" name="Rectangle 15">
            <a:extLst>
              <a:ext uri="{FF2B5EF4-FFF2-40B4-BE49-F238E27FC236}">
                <a16:creationId xmlns:a16="http://schemas.microsoft.com/office/drawing/2014/main" id="{1602EC72-0CDF-4524-A41B-85BA5F3B722F}"/>
              </a:ext>
            </a:extLst>
          </p:cNvPr>
          <p:cNvSpPr/>
          <p:nvPr/>
        </p:nvSpPr>
        <p:spPr bwMode="auto">
          <a:xfrm>
            <a:off x="702907" y="4982506"/>
            <a:ext cx="5062774" cy="183305"/>
          </a:xfrm>
          <a:custGeom>
            <a:avLst/>
            <a:gdLst>
              <a:gd name="connsiteX0" fmla="*/ 0 w 1797663"/>
              <a:gd name="connsiteY0" fmla="*/ 0 h 152595"/>
              <a:gd name="connsiteX1" fmla="*/ 1797663 w 1797663"/>
              <a:gd name="connsiteY1" fmla="*/ 0 h 152595"/>
              <a:gd name="connsiteX2" fmla="*/ 1797663 w 1797663"/>
              <a:gd name="connsiteY2" fmla="*/ 152595 h 152595"/>
              <a:gd name="connsiteX3" fmla="*/ 0 w 1797663"/>
              <a:gd name="connsiteY3" fmla="*/ 152595 h 152595"/>
              <a:gd name="connsiteX4" fmla="*/ 0 w 1797663"/>
              <a:gd name="connsiteY4" fmla="*/ 0 h 152595"/>
              <a:gd name="connsiteX0" fmla="*/ 1797663 w 1889103"/>
              <a:gd name="connsiteY0" fmla="*/ 0 h 152595"/>
              <a:gd name="connsiteX1" fmla="*/ 1797663 w 1889103"/>
              <a:gd name="connsiteY1" fmla="*/ 152595 h 152595"/>
              <a:gd name="connsiteX2" fmla="*/ 0 w 1889103"/>
              <a:gd name="connsiteY2" fmla="*/ 152595 h 152595"/>
              <a:gd name="connsiteX3" fmla="*/ 0 w 1889103"/>
              <a:gd name="connsiteY3" fmla="*/ 0 h 152595"/>
              <a:gd name="connsiteX4" fmla="*/ 1889103 w 1889103"/>
              <a:gd name="connsiteY4" fmla="*/ 91440 h 152595"/>
              <a:gd name="connsiteX0" fmla="*/ 1797663 w 1797663"/>
              <a:gd name="connsiteY0" fmla="*/ 0 h 152595"/>
              <a:gd name="connsiteX1" fmla="*/ 1797663 w 1797663"/>
              <a:gd name="connsiteY1" fmla="*/ 152595 h 152595"/>
              <a:gd name="connsiteX2" fmla="*/ 0 w 1797663"/>
              <a:gd name="connsiteY2" fmla="*/ 152595 h 152595"/>
              <a:gd name="connsiteX3" fmla="*/ 0 w 1797663"/>
              <a:gd name="connsiteY3" fmla="*/ 0 h 152595"/>
            </a:gdLst>
            <a:ahLst/>
            <a:cxnLst>
              <a:cxn ang="0">
                <a:pos x="connsiteX0" y="connsiteY0"/>
              </a:cxn>
              <a:cxn ang="0">
                <a:pos x="connsiteX1" y="connsiteY1"/>
              </a:cxn>
              <a:cxn ang="0">
                <a:pos x="connsiteX2" y="connsiteY2"/>
              </a:cxn>
              <a:cxn ang="0">
                <a:pos x="connsiteX3" y="connsiteY3"/>
              </a:cxn>
            </a:cxnLst>
            <a:rect l="l" t="t" r="r" b="b"/>
            <a:pathLst>
              <a:path w="1797663" h="152595">
                <a:moveTo>
                  <a:pt x="1797663" y="0"/>
                </a:moveTo>
                <a:lnTo>
                  <a:pt x="1797663" y="152595"/>
                </a:lnTo>
                <a:lnTo>
                  <a:pt x="0" y="152595"/>
                </a:lnTo>
                <a:lnTo>
                  <a:pt x="0" y="0"/>
                </a:lnTo>
              </a:path>
            </a:pathLst>
          </a:custGeom>
          <a:noFill/>
          <a:ln w="19050">
            <a:solidFill>
              <a:schemeClr val="accent1"/>
            </a:solidFill>
            <a:miter lim="800000"/>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02" name="Rectangle 15">
            <a:extLst>
              <a:ext uri="{FF2B5EF4-FFF2-40B4-BE49-F238E27FC236}">
                <a16:creationId xmlns:a16="http://schemas.microsoft.com/office/drawing/2014/main" id="{09B3EDF8-5D29-4141-8E97-13F6FED6FF58}"/>
              </a:ext>
            </a:extLst>
          </p:cNvPr>
          <p:cNvSpPr/>
          <p:nvPr/>
        </p:nvSpPr>
        <p:spPr bwMode="auto">
          <a:xfrm>
            <a:off x="6007593" y="4980600"/>
            <a:ext cx="5287970" cy="196538"/>
          </a:xfrm>
          <a:custGeom>
            <a:avLst/>
            <a:gdLst>
              <a:gd name="connsiteX0" fmla="*/ 0 w 1797663"/>
              <a:gd name="connsiteY0" fmla="*/ 0 h 152595"/>
              <a:gd name="connsiteX1" fmla="*/ 1797663 w 1797663"/>
              <a:gd name="connsiteY1" fmla="*/ 0 h 152595"/>
              <a:gd name="connsiteX2" fmla="*/ 1797663 w 1797663"/>
              <a:gd name="connsiteY2" fmla="*/ 152595 h 152595"/>
              <a:gd name="connsiteX3" fmla="*/ 0 w 1797663"/>
              <a:gd name="connsiteY3" fmla="*/ 152595 h 152595"/>
              <a:gd name="connsiteX4" fmla="*/ 0 w 1797663"/>
              <a:gd name="connsiteY4" fmla="*/ 0 h 152595"/>
              <a:gd name="connsiteX0" fmla="*/ 1797663 w 1889103"/>
              <a:gd name="connsiteY0" fmla="*/ 0 h 152595"/>
              <a:gd name="connsiteX1" fmla="*/ 1797663 w 1889103"/>
              <a:gd name="connsiteY1" fmla="*/ 152595 h 152595"/>
              <a:gd name="connsiteX2" fmla="*/ 0 w 1889103"/>
              <a:gd name="connsiteY2" fmla="*/ 152595 h 152595"/>
              <a:gd name="connsiteX3" fmla="*/ 0 w 1889103"/>
              <a:gd name="connsiteY3" fmla="*/ 0 h 152595"/>
              <a:gd name="connsiteX4" fmla="*/ 1889103 w 1889103"/>
              <a:gd name="connsiteY4" fmla="*/ 91440 h 152595"/>
              <a:gd name="connsiteX0" fmla="*/ 1797663 w 1797663"/>
              <a:gd name="connsiteY0" fmla="*/ 0 h 152595"/>
              <a:gd name="connsiteX1" fmla="*/ 1797663 w 1797663"/>
              <a:gd name="connsiteY1" fmla="*/ 152595 h 152595"/>
              <a:gd name="connsiteX2" fmla="*/ 0 w 1797663"/>
              <a:gd name="connsiteY2" fmla="*/ 152595 h 152595"/>
              <a:gd name="connsiteX3" fmla="*/ 0 w 1797663"/>
              <a:gd name="connsiteY3" fmla="*/ 0 h 152595"/>
            </a:gdLst>
            <a:ahLst/>
            <a:cxnLst>
              <a:cxn ang="0">
                <a:pos x="connsiteX0" y="connsiteY0"/>
              </a:cxn>
              <a:cxn ang="0">
                <a:pos x="connsiteX1" y="connsiteY1"/>
              </a:cxn>
              <a:cxn ang="0">
                <a:pos x="connsiteX2" y="connsiteY2"/>
              </a:cxn>
              <a:cxn ang="0">
                <a:pos x="connsiteX3" y="connsiteY3"/>
              </a:cxn>
            </a:cxnLst>
            <a:rect l="l" t="t" r="r" b="b"/>
            <a:pathLst>
              <a:path w="1797663" h="152595">
                <a:moveTo>
                  <a:pt x="1797663" y="0"/>
                </a:moveTo>
                <a:lnTo>
                  <a:pt x="1797663" y="152595"/>
                </a:lnTo>
                <a:lnTo>
                  <a:pt x="0" y="152595"/>
                </a:lnTo>
                <a:lnTo>
                  <a:pt x="0" y="0"/>
                </a:lnTo>
              </a:path>
            </a:pathLst>
          </a:custGeom>
          <a:noFill/>
          <a:ln w="19050">
            <a:solidFill>
              <a:schemeClr val="accent2"/>
            </a:solidFill>
            <a:miter lim="800000"/>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4" name="Rectangle 23">
            <a:extLst>
              <a:ext uri="{FF2B5EF4-FFF2-40B4-BE49-F238E27FC236}">
                <a16:creationId xmlns:a16="http://schemas.microsoft.com/office/drawing/2014/main" id="{4E444A85-D2C6-4405-A150-C3953EBB3338}"/>
              </a:ext>
            </a:extLst>
          </p:cNvPr>
          <p:cNvSpPr/>
          <p:nvPr/>
        </p:nvSpPr>
        <p:spPr bwMode="auto">
          <a:xfrm>
            <a:off x="2822675" y="4977553"/>
            <a:ext cx="823239" cy="40011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91440" tIns="91440" rIns="91440" bIns="91440" numCol="1" spcCol="0" rtlCol="0" fromWordArt="0" anchor="t" anchorCtr="0" forceAA="0" compatLnSpc="1">
            <a:prstTxWarp prst="textNoShape">
              <a:avLst/>
            </a:prstTxWarp>
            <a:sp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chemeClr val="tx1"/>
                </a:solidFill>
                <a:effectLst/>
                <a:uLnTx/>
                <a:uFillTx/>
                <a:latin typeface="Segoe UI Semibold"/>
                <a:ea typeface="Segoe UI" pitchFamily="34" charset="0"/>
                <a:cs typeface="Segoe UI" pitchFamily="34" charset="0"/>
              </a:rPr>
              <a:t>Migrate</a:t>
            </a:r>
          </a:p>
        </p:txBody>
      </p:sp>
      <p:sp>
        <p:nvSpPr>
          <p:cNvPr id="205" name="Rectangle 204">
            <a:extLst>
              <a:ext uri="{FF2B5EF4-FFF2-40B4-BE49-F238E27FC236}">
                <a16:creationId xmlns:a16="http://schemas.microsoft.com/office/drawing/2014/main" id="{C66A8C0D-00B5-4B84-9497-9D0A122BA6B3}"/>
              </a:ext>
            </a:extLst>
          </p:cNvPr>
          <p:cNvSpPr/>
          <p:nvPr/>
        </p:nvSpPr>
        <p:spPr bwMode="auto">
          <a:xfrm>
            <a:off x="8204565" y="4977553"/>
            <a:ext cx="894027" cy="40011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91440" tIns="91440" rIns="91440" bIns="91440" numCol="1" spcCol="0" rtlCol="0" fromWordArt="0" anchor="t" anchorCtr="0" forceAA="0" compatLnSpc="1">
            <a:prstTxWarp prst="textNoShape">
              <a:avLst/>
            </a:prstTxWarp>
            <a:sp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chemeClr val="tx1"/>
                </a:solidFill>
                <a:effectLst/>
                <a:uLnTx/>
                <a:uFillTx/>
                <a:latin typeface="Segoe UI Semibold"/>
                <a:ea typeface="Segoe UI" pitchFamily="34" charset="0"/>
                <a:cs typeface="Segoe UI" pitchFamily="34" charset="0"/>
              </a:rPr>
              <a:t>Innovate</a:t>
            </a:r>
          </a:p>
        </p:txBody>
      </p:sp>
      <p:sp>
        <p:nvSpPr>
          <p:cNvPr id="207" name="Rectangle 15">
            <a:extLst>
              <a:ext uri="{FF2B5EF4-FFF2-40B4-BE49-F238E27FC236}">
                <a16:creationId xmlns:a16="http://schemas.microsoft.com/office/drawing/2014/main" id="{A3064E0E-058C-43D2-AE86-606994AD5F5B}"/>
              </a:ext>
            </a:extLst>
          </p:cNvPr>
          <p:cNvSpPr/>
          <p:nvPr/>
        </p:nvSpPr>
        <p:spPr bwMode="auto">
          <a:xfrm flipV="1">
            <a:off x="2537254" y="2435348"/>
            <a:ext cx="8758309" cy="208501"/>
          </a:xfrm>
          <a:custGeom>
            <a:avLst/>
            <a:gdLst>
              <a:gd name="connsiteX0" fmla="*/ 0 w 1797663"/>
              <a:gd name="connsiteY0" fmla="*/ 0 h 152595"/>
              <a:gd name="connsiteX1" fmla="*/ 1797663 w 1797663"/>
              <a:gd name="connsiteY1" fmla="*/ 0 h 152595"/>
              <a:gd name="connsiteX2" fmla="*/ 1797663 w 1797663"/>
              <a:gd name="connsiteY2" fmla="*/ 152595 h 152595"/>
              <a:gd name="connsiteX3" fmla="*/ 0 w 1797663"/>
              <a:gd name="connsiteY3" fmla="*/ 152595 h 152595"/>
              <a:gd name="connsiteX4" fmla="*/ 0 w 1797663"/>
              <a:gd name="connsiteY4" fmla="*/ 0 h 152595"/>
              <a:gd name="connsiteX0" fmla="*/ 1797663 w 1889103"/>
              <a:gd name="connsiteY0" fmla="*/ 0 h 152595"/>
              <a:gd name="connsiteX1" fmla="*/ 1797663 w 1889103"/>
              <a:gd name="connsiteY1" fmla="*/ 152595 h 152595"/>
              <a:gd name="connsiteX2" fmla="*/ 0 w 1889103"/>
              <a:gd name="connsiteY2" fmla="*/ 152595 h 152595"/>
              <a:gd name="connsiteX3" fmla="*/ 0 w 1889103"/>
              <a:gd name="connsiteY3" fmla="*/ 0 h 152595"/>
              <a:gd name="connsiteX4" fmla="*/ 1889103 w 1889103"/>
              <a:gd name="connsiteY4" fmla="*/ 91440 h 152595"/>
              <a:gd name="connsiteX0" fmla="*/ 1797663 w 1797663"/>
              <a:gd name="connsiteY0" fmla="*/ 0 h 152595"/>
              <a:gd name="connsiteX1" fmla="*/ 1797663 w 1797663"/>
              <a:gd name="connsiteY1" fmla="*/ 152595 h 152595"/>
              <a:gd name="connsiteX2" fmla="*/ 0 w 1797663"/>
              <a:gd name="connsiteY2" fmla="*/ 152595 h 152595"/>
              <a:gd name="connsiteX3" fmla="*/ 0 w 1797663"/>
              <a:gd name="connsiteY3" fmla="*/ 0 h 152595"/>
            </a:gdLst>
            <a:ahLst/>
            <a:cxnLst>
              <a:cxn ang="0">
                <a:pos x="connsiteX0" y="connsiteY0"/>
              </a:cxn>
              <a:cxn ang="0">
                <a:pos x="connsiteX1" y="connsiteY1"/>
              </a:cxn>
              <a:cxn ang="0">
                <a:pos x="connsiteX2" y="connsiteY2"/>
              </a:cxn>
              <a:cxn ang="0">
                <a:pos x="connsiteX3" y="connsiteY3"/>
              </a:cxn>
            </a:cxnLst>
            <a:rect l="l" t="t" r="r" b="b"/>
            <a:pathLst>
              <a:path w="1797663" h="152595">
                <a:moveTo>
                  <a:pt x="1797663" y="0"/>
                </a:moveTo>
                <a:lnTo>
                  <a:pt x="1797663" y="152595"/>
                </a:lnTo>
                <a:lnTo>
                  <a:pt x="0" y="152595"/>
                </a:lnTo>
                <a:lnTo>
                  <a:pt x="0" y="0"/>
                </a:lnTo>
              </a:path>
            </a:pathLst>
          </a:custGeom>
          <a:noFill/>
          <a:ln w="19050">
            <a:solidFill>
              <a:schemeClr val="tx1"/>
            </a:solidFill>
            <a:miter lim="800000"/>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08" name="cloud 4" descr="cloud">
            <a:extLst>
              <a:ext uri="{FF2B5EF4-FFF2-40B4-BE49-F238E27FC236}">
                <a16:creationId xmlns:a16="http://schemas.microsoft.com/office/drawing/2014/main" id="{DEF5AB62-3137-43FF-94BF-6C4C7C0F426B}"/>
              </a:ext>
            </a:extLst>
          </p:cNvPr>
          <p:cNvSpPr>
            <a:spLocks noChangeAspect="1"/>
          </p:cNvSpPr>
          <p:nvPr/>
        </p:nvSpPr>
        <p:spPr bwMode="auto">
          <a:xfrm flipV="1">
            <a:off x="6516223" y="2200572"/>
            <a:ext cx="800370" cy="441206"/>
          </a:xfrm>
          <a:custGeom>
            <a:avLst/>
            <a:gdLst>
              <a:gd name="connsiteX0" fmla="*/ 2780439 w 5647350"/>
              <a:gd name="connsiteY0" fmla="*/ 3113116 h 3113116"/>
              <a:gd name="connsiteX1" fmla="*/ 4003228 w 5647350"/>
              <a:gd name="connsiteY1" fmla="*/ 2302597 h 3113116"/>
              <a:gd name="connsiteX2" fmla="*/ 4014578 w 5647350"/>
              <a:gd name="connsiteY2" fmla="*/ 2266034 h 3113116"/>
              <a:gd name="connsiteX3" fmla="*/ 4121367 w 5647350"/>
              <a:gd name="connsiteY3" fmla="*/ 2305119 h 3113116"/>
              <a:gd name="connsiteX4" fmla="*/ 4471137 w 5647350"/>
              <a:gd name="connsiteY4" fmla="*/ 2357999 h 3113116"/>
              <a:gd name="connsiteX5" fmla="*/ 5647350 w 5647350"/>
              <a:gd name="connsiteY5" fmla="*/ 1181786 h 3113116"/>
              <a:gd name="connsiteX6" fmla="*/ 4591398 w 5647350"/>
              <a:gd name="connsiteY6" fmla="*/ 11645 h 3113116"/>
              <a:gd name="connsiteX7" fmla="*/ 4501659 w 5647350"/>
              <a:gd name="connsiteY7" fmla="*/ 7114 h 3113116"/>
              <a:gd name="connsiteX8" fmla="*/ 4452514 w 5647350"/>
              <a:gd name="connsiteY8" fmla="*/ 2160 h 3113116"/>
              <a:gd name="connsiteX9" fmla="*/ 661901 w 5647350"/>
              <a:gd name="connsiteY9" fmla="*/ 2161 h 3113116"/>
              <a:gd name="connsiteX10" fmla="*/ 606779 w 5647350"/>
              <a:gd name="connsiteY10" fmla="*/ 0 h 3113116"/>
              <a:gd name="connsiteX11" fmla="*/ 477910 w 5647350"/>
              <a:gd name="connsiteY11" fmla="*/ 20972 h 3113116"/>
              <a:gd name="connsiteX12" fmla="*/ 22123 w 5647350"/>
              <a:gd name="connsiteY12" fmla="*/ 810419 h 3113116"/>
              <a:gd name="connsiteX13" fmla="*/ 682701 w 5647350"/>
              <a:gd name="connsiteY13" fmla="*/ 1287178 h 3113116"/>
              <a:gd name="connsiteX14" fmla="*/ 731822 w 5647350"/>
              <a:gd name="connsiteY14" fmla="*/ 1279184 h 3113116"/>
              <a:gd name="connsiteX15" fmla="*/ 718255 w 5647350"/>
              <a:gd name="connsiteY15" fmla="*/ 1360043 h 3113116"/>
              <a:gd name="connsiteX16" fmla="*/ 818090 w 5647350"/>
              <a:gd name="connsiteY16" fmla="*/ 1791984 h 3113116"/>
              <a:gd name="connsiteX17" fmla="*/ 1422047 w 5647350"/>
              <a:gd name="connsiteY17" fmla="*/ 2169387 h 3113116"/>
              <a:gd name="connsiteX18" fmla="*/ 1509532 w 5647350"/>
              <a:gd name="connsiteY18" fmla="*/ 2167085 h 3113116"/>
              <a:gd name="connsiteX19" fmla="*/ 1513025 w 5647350"/>
              <a:gd name="connsiteY19" fmla="*/ 2180671 h 3113116"/>
              <a:gd name="connsiteX20" fmla="*/ 2780439 w 5647350"/>
              <a:gd name="connsiteY20" fmla="*/ 3113116 h 3113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47350" h="3113116">
                <a:moveTo>
                  <a:pt x="2780439" y="3113116"/>
                </a:moveTo>
                <a:cubicBezTo>
                  <a:pt x="3330132" y="3113116"/>
                  <a:pt x="3801767" y="2778905"/>
                  <a:pt x="4003228" y="2302597"/>
                </a:cubicBezTo>
                <a:lnTo>
                  <a:pt x="4014578" y="2266034"/>
                </a:lnTo>
                <a:lnTo>
                  <a:pt x="4121367" y="2305119"/>
                </a:lnTo>
                <a:cubicBezTo>
                  <a:pt x="4231860" y="2339485"/>
                  <a:pt x="4349336" y="2357999"/>
                  <a:pt x="4471137" y="2357999"/>
                </a:cubicBezTo>
                <a:cubicBezTo>
                  <a:pt x="5120742" y="2357999"/>
                  <a:pt x="5647350" y="1831391"/>
                  <a:pt x="5647350" y="1181786"/>
                </a:cubicBezTo>
                <a:cubicBezTo>
                  <a:pt x="5647350" y="572781"/>
                  <a:pt x="5184511" y="71879"/>
                  <a:pt x="4591398" y="11645"/>
                </a:cubicBezTo>
                <a:lnTo>
                  <a:pt x="4501659" y="7114"/>
                </a:lnTo>
                <a:lnTo>
                  <a:pt x="4452514" y="2160"/>
                </a:lnTo>
                <a:lnTo>
                  <a:pt x="661901" y="2161"/>
                </a:lnTo>
                <a:lnTo>
                  <a:pt x="606779" y="0"/>
                </a:lnTo>
                <a:cubicBezTo>
                  <a:pt x="564026" y="2566"/>
                  <a:pt x="520893" y="9455"/>
                  <a:pt x="477910" y="20972"/>
                </a:cubicBezTo>
                <a:cubicBezTo>
                  <a:pt x="134048" y="113110"/>
                  <a:pt x="-70014" y="466557"/>
                  <a:pt x="22123" y="810419"/>
                </a:cubicBezTo>
                <a:cubicBezTo>
                  <a:pt x="102744" y="1111298"/>
                  <a:pt x="383429" y="1305143"/>
                  <a:pt x="682701" y="1287178"/>
                </a:cubicBezTo>
                <a:lnTo>
                  <a:pt x="731822" y="1279184"/>
                </a:lnTo>
                <a:lnTo>
                  <a:pt x="718255" y="1360043"/>
                </a:lnTo>
                <a:cubicBezTo>
                  <a:pt x="707958" y="1505742"/>
                  <a:pt x="739562" y="1655971"/>
                  <a:pt x="818090" y="1791984"/>
                </a:cubicBezTo>
                <a:cubicBezTo>
                  <a:pt x="948969" y="2018674"/>
                  <a:pt x="1179216" y="2152226"/>
                  <a:pt x="1422047" y="2169387"/>
                </a:cubicBezTo>
                <a:lnTo>
                  <a:pt x="1509532" y="2167085"/>
                </a:lnTo>
                <a:lnTo>
                  <a:pt x="1513025" y="2180671"/>
                </a:lnTo>
                <a:cubicBezTo>
                  <a:pt x="1681048" y="2720882"/>
                  <a:pt x="2184939" y="3113116"/>
                  <a:pt x="2780439" y="3113116"/>
                </a:cubicBezTo>
                <a:close/>
              </a:path>
            </a:pathLst>
          </a:custGeom>
          <a:solidFill>
            <a:schemeClr val="bg1"/>
          </a:solidFill>
          <a:ln w="12700" cap="flat">
            <a:solidFill>
              <a:schemeClr val="tx1"/>
            </a:solidFill>
            <a:prstDash val="solid"/>
            <a:miter lim="800000"/>
            <a:headEnd/>
            <a:tailEnd/>
          </a:ln>
        </p:spPr>
        <p:txBody>
          <a:bodyPr vert="horz" wrap="none" lIns="89642" tIns="44821" rIns="89642" bIns="44821" numCol="1" anchor="t" anchorCtr="0" compatLnSpc="1">
            <a:prstTxWarp prst="textNoShape">
              <a:avLst/>
            </a:prstTxWarp>
          </a:bodyPr>
          <a:lstStyle/>
          <a:p>
            <a:pPr marL="0" marR="0" lvl="0" indent="0" algn="ctr" defTabSz="896386"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353535"/>
              </a:solidFill>
              <a:effectLst/>
              <a:uLnTx/>
              <a:uFillTx/>
              <a:latin typeface="Segoe UI Semilight"/>
              <a:ea typeface="+mn-ea"/>
              <a:cs typeface="+mn-cs"/>
            </a:endParaRPr>
          </a:p>
        </p:txBody>
      </p:sp>
      <p:grpSp>
        <p:nvGrpSpPr>
          <p:cNvPr id="209" name="access" descr="access, cloud">
            <a:extLst>
              <a:ext uri="{FF2B5EF4-FFF2-40B4-BE49-F238E27FC236}">
                <a16:creationId xmlns:a16="http://schemas.microsoft.com/office/drawing/2014/main" id="{2DE72BDD-FF89-476C-90C5-29FE7D38DA24}"/>
              </a:ext>
            </a:extLst>
          </p:cNvPr>
          <p:cNvGrpSpPr>
            <a:grpSpLocks noChangeAspect="1"/>
          </p:cNvGrpSpPr>
          <p:nvPr/>
        </p:nvGrpSpPr>
        <p:grpSpPr bwMode="auto">
          <a:xfrm>
            <a:off x="1141152" y="3057830"/>
            <a:ext cx="517358" cy="517356"/>
            <a:chOff x="2821" y="3067"/>
            <a:chExt cx="258" cy="258"/>
          </a:xfrm>
        </p:grpSpPr>
        <p:sp>
          <p:nvSpPr>
            <p:cNvPr id="210" name="AutoShape 163">
              <a:extLst>
                <a:ext uri="{FF2B5EF4-FFF2-40B4-BE49-F238E27FC236}">
                  <a16:creationId xmlns:a16="http://schemas.microsoft.com/office/drawing/2014/main" id="{01DAB302-390B-4EE5-AB77-8A041E00C824}"/>
                </a:ext>
              </a:extLst>
            </p:cNvPr>
            <p:cNvSpPr>
              <a:spLocks noChangeAspect="1" noChangeArrowheads="1" noTextEdit="1"/>
            </p:cNvSpPr>
            <p:nvPr/>
          </p:nvSpPr>
          <p:spPr bwMode="auto">
            <a:xfrm>
              <a:off x="2821" y="3067"/>
              <a:ext cx="258"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214" name="Rectangle 168">
              <a:extLst>
                <a:ext uri="{FF2B5EF4-FFF2-40B4-BE49-F238E27FC236}">
                  <a16:creationId xmlns:a16="http://schemas.microsoft.com/office/drawing/2014/main" id="{F82FDC92-98E3-4B5F-898C-9F18584FAF36}"/>
                </a:ext>
              </a:extLst>
            </p:cNvPr>
            <p:cNvSpPr>
              <a:spLocks noChangeArrowheads="1"/>
            </p:cNvSpPr>
            <p:nvPr/>
          </p:nvSpPr>
          <p:spPr bwMode="auto">
            <a:xfrm>
              <a:off x="2821" y="3067"/>
              <a:ext cx="129" cy="258"/>
            </a:xfrm>
            <a:prstGeom prst="rect">
              <a:avLst/>
            </a:prstGeom>
            <a:solidFill>
              <a:srgbClr val="004A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215" name="Rectangle 169">
              <a:extLst>
                <a:ext uri="{FF2B5EF4-FFF2-40B4-BE49-F238E27FC236}">
                  <a16:creationId xmlns:a16="http://schemas.microsoft.com/office/drawing/2014/main" id="{389BE1CA-15EF-4163-BAB6-4B883E405538}"/>
                </a:ext>
              </a:extLst>
            </p:cNvPr>
            <p:cNvSpPr>
              <a:spLocks noChangeArrowheads="1"/>
            </p:cNvSpPr>
            <p:nvPr/>
          </p:nvSpPr>
          <p:spPr bwMode="auto">
            <a:xfrm>
              <a:off x="2950" y="3196"/>
              <a:ext cx="129" cy="129"/>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216" name="Rectangle 170">
              <a:extLst>
                <a:ext uri="{FF2B5EF4-FFF2-40B4-BE49-F238E27FC236}">
                  <a16:creationId xmlns:a16="http://schemas.microsoft.com/office/drawing/2014/main" id="{0C434D79-DCE9-47D3-B08B-7A630FDC0BDD}"/>
                </a:ext>
              </a:extLst>
            </p:cNvPr>
            <p:cNvSpPr>
              <a:spLocks noChangeArrowheads="1"/>
            </p:cNvSpPr>
            <p:nvPr/>
          </p:nvSpPr>
          <p:spPr bwMode="auto">
            <a:xfrm>
              <a:off x="2853" y="3107"/>
              <a:ext cx="24" cy="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217" name="Rectangle 171">
              <a:extLst>
                <a:ext uri="{FF2B5EF4-FFF2-40B4-BE49-F238E27FC236}">
                  <a16:creationId xmlns:a16="http://schemas.microsoft.com/office/drawing/2014/main" id="{540E3831-A1A7-4264-8692-0313CB0FBE0F}"/>
                </a:ext>
              </a:extLst>
            </p:cNvPr>
            <p:cNvSpPr>
              <a:spLocks noChangeArrowheads="1"/>
            </p:cNvSpPr>
            <p:nvPr/>
          </p:nvSpPr>
          <p:spPr bwMode="auto">
            <a:xfrm>
              <a:off x="2894" y="3107"/>
              <a:ext cx="24" cy="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218" name="Rectangle 172">
              <a:extLst>
                <a:ext uri="{FF2B5EF4-FFF2-40B4-BE49-F238E27FC236}">
                  <a16:creationId xmlns:a16="http://schemas.microsoft.com/office/drawing/2014/main" id="{C7AFC255-E0DE-4CEA-A42B-C7A190B738D4}"/>
                </a:ext>
              </a:extLst>
            </p:cNvPr>
            <p:cNvSpPr>
              <a:spLocks noChangeArrowheads="1"/>
            </p:cNvSpPr>
            <p:nvPr/>
          </p:nvSpPr>
          <p:spPr bwMode="auto">
            <a:xfrm>
              <a:off x="2853" y="3148"/>
              <a:ext cx="24" cy="2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219" name="Rectangle 173">
              <a:extLst>
                <a:ext uri="{FF2B5EF4-FFF2-40B4-BE49-F238E27FC236}">
                  <a16:creationId xmlns:a16="http://schemas.microsoft.com/office/drawing/2014/main" id="{89CE2A7F-495E-4200-A160-526674981CEB}"/>
                </a:ext>
              </a:extLst>
            </p:cNvPr>
            <p:cNvSpPr>
              <a:spLocks noChangeArrowheads="1"/>
            </p:cNvSpPr>
            <p:nvPr/>
          </p:nvSpPr>
          <p:spPr bwMode="auto">
            <a:xfrm>
              <a:off x="2894" y="3148"/>
              <a:ext cx="24" cy="2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220" name="Rectangle 174">
              <a:extLst>
                <a:ext uri="{FF2B5EF4-FFF2-40B4-BE49-F238E27FC236}">
                  <a16:creationId xmlns:a16="http://schemas.microsoft.com/office/drawing/2014/main" id="{D65B25A2-CC0A-41A2-B0E0-3A989AF724C5}"/>
                </a:ext>
              </a:extLst>
            </p:cNvPr>
            <p:cNvSpPr>
              <a:spLocks noChangeArrowheads="1"/>
            </p:cNvSpPr>
            <p:nvPr/>
          </p:nvSpPr>
          <p:spPr bwMode="auto">
            <a:xfrm>
              <a:off x="2853" y="3188"/>
              <a:ext cx="24" cy="2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221" name="Rectangle 175">
              <a:extLst>
                <a:ext uri="{FF2B5EF4-FFF2-40B4-BE49-F238E27FC236}">
                  <a16:creationId xmlns:a16="http://schemas.microsoft.com/office/drawing/2014/main" id="{9F707B10-F0E6-4934-942B-685B1B89DC76}"/>
                </a:ext>
              </a:extLst>
            </p:cNvPr>
            <p:cNvSpPr>
              <a:spLocks noChangeArrowheads="1"/>
            </p:cNvSpPr>
            <p:nvPr/>
          </p:nvSpPr>
          <p:spPr bwMode="auto">
            <a:xfrm>
              <a:off x="2894" y="3188"/>
              <a:ext cx="24" cy="2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222" name="Rectangle 176">
              <a:extLst>
                <a:ext uri="{FF2B5EF4-FFF2-40B4-BE49-F238E27FC236}">
                  <a16:creationId xmlns:a16="http://schemas.microsoft.com/office/drawing/2014/main" id="{949CEAB2-9253-48C9-A438-A115FEF85EDA}"/>
                </a:ext>
              </a:extLst>
            </p:cNvPr>
            <p:cNvSpPr>
              <a:spLocks noChangeArrowheads="1"/>
            </p:cNvSpPr>
            <p:nvPr/>
          </p:nvSpPr>
          <p:spPr bwMode="auto">
            <a:xfrm>
              <a:off x="2853" y="3228"/>
              <a:ext cx="24" cy="2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223" name="Rectangle 177">
              <a:extLst>
                <a:ext uri="{FF2B5EF4-FFF2-40B4-BE49-F238E27FC236}">
                  <a16:creationId xmlns:a16="http://schemas.microsoft.com/office/drawing/2014/main" id="{FD08C9FB-A2BA-4D09-A7A8-AD4E32AC1DE8}"/>
                </a:ext>
              </a:extLst>
            </p:cNvPr>
            <p:cNvSpPr>
              <a:spLocks noChangeArrowheads="1"/>
            </p:cNvSpPr>
            <p:nvPr/>
          </p:nvSpPr>
          <p:spPr bwMode="auto">
            <a:xfrm>
              <a:off x="2894" y="3228"/>
              <a:ext cx="24" cy="2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224" name="Rectangle 178">
              <a:extLst>
                <a:ext uri="{FF2B5EF4-FFF2-40B4-BE49-F238E27FC236}">
                  <a16:creationId xmlns:a16="http://schemas.microsoft.com/office/drawing/2014/main" id="{6F6ADD11-CE7B-4AA4-83A7-2493F52FD31C}"/>
                </a:ext>
              </a:extLst>
            </p:cNvPr>
            <p:cNvSpPr>
              <a:spLocks noChangeArrowheads="1"/>
            </p:cNvSpPr>
            <p:nvPr/>
          </p:nvSpPr>
          <p:spPr bwMode="auto">
            <a:xfrm>
              <a:off x="2869" y="3293"/>
              <a:ext cx="33" cy="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225" name="Rectangle 179">
              <a:extLst>
                <a:ext uri="{FF2B5EF4-FFF2-40B4-BE49-F238E27FC236}">
                  <a16:creationId xmlns:a16="http://schemas.microsoft.com/office/drawing/2014/main" id="{5EC652DE-E9A8-4741-B49D-E87152A007CD}"/>
                </a:ext>
              </a:extLst>
            </p:cNvPr>
            <p:cNvSpPr>
              <a:spLocks noChangeArrowheads="1"/>
            </p:cNvSpPr>
            <p:nvPr/>
          </p:nvSpPr>
          <p:spPr bwMode="auto">
            <a:xfrm>
              <a:off x="2982" y="3228"/>
              <a:ext cx="24" cy="24"/>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226" name="Rectangle 180">
              <a:extLst>
                <a:ext uri="{FF2B5EF4-FFF2-40B4-BE49-F238E27FC236}">
                  <a16:creationId xmlns:a16="http://schemas.microsoft.com/office/drawing/2014/main" id="{832D4E1E-6E90-41E3-853E-1BC995936420}"/>
                </a:ext>
              </a:extLst>
            </p:cNvPr>
            <p:cNvSpPr>
              <a:spLocks noChangeArrowheads="1"/>
            </p:cNvSpPr>
            <p:nvPr/>
          </p:nvSpPr>
          <p:spPr bwMode="auto">
            <a:xfrm>
              <a:off x="3023" y="3228"/>
              <a:ext cx="24" cy="24"/>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227" name="Rectangle 181">
              <a:extLst>
                <a:ext uri="{FF2B5EF4-FFF2-40B4-BE49-F238E27FC236}">
                  <a16:creationId xmlns:a16="http://schemas.microsoft.com/office/drawing/2014/main" id="{AE0BBF8A-7C23-4DEE-AF76-20C80FB0CBE3}"/>
                </a:ext>
              </a:extLst>
            </p:cNvPr>
            <p:cNvSpPr>
              <a:spLocks noChangeArrowheads="1"/>
            </p:cNvSpPr>
            <p:nvPr/>
          </p:nvSpPr>
          <p:spPr bwMode="auto">
            <a:xfrm>
              <a:off x="2998" y="3293"/>
              <a:ext cx="33" cy="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263" name="Group 262">
            <a:extLst>
              <a:ext uri="{FF2B5EF4-FFF2-40B4-BE49-F238E27FC236}">
                <a16:creationId xmlns:a16="http://schemas.microsoft.com/office/drawing/2014/main" id="{26052B34-0A92-425D-8337-B721402E3F0D}"/>
              </a:ext>
            </a:extLst>
          </p:cNvPr>
          <p:cNvGrpSpPr/>
          <p:nvPr/>
        </p:nvGrpSpPr>
        <p:grpSpPr>
          <a:xfrm>
            <a:off x="7756771" y="3085368"/>
            <a:ext cx="665970" cy="462280"/>
            <a:chOff x="10341731" y="1136650"/>
            <a:chExt cx="1207522" cy="838200"/>
          </a:xfrm>
        </p:grpSpPr>
        <p:sp>
          <p:nvSpPr>
            <p:cNvPr id="262" name="Isosceles Triangle 261">
              <a:extLst>
                <a:ext uri="{FF2B5EF4-FFF2-40B4-BE49-F238E27FC236}">
                  <a16:creationId xmlns:a16="http://schemas.microsoft.com/office/drawing/2014/main" id="{C4327F93-A88B-4A14-9D53-B7DA53A9C2E1}"/>
                </a:ext>
              </a:extLst>
            </p:cNvPr>
            <p:cNvSpPr/>
            <p:nvPr/>
          </p:nvSpPr>
          <p:spPr bwMode="auto">
            <a:xfrm>
              <a:off x="10578780" y="1260475"/>
              <a:ext cx="733425" cy="606425"/>
            </a:xfrm>
            <a:prstGeom prst="triangle">
              <a:avLst/>
            </a:prstGeom>
            <a:noFill/>
            <a:ln w="15875">
              <a:solidFill>
                <a:srgbClr val="004A8F"/>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31" name="Group 30">
              <a:extLst>
                <a:ext uri="{FF2B5EF4-FFF2-40B4-BE49-F238E27FC236}">
                  <a16:creationId xmlns:a16="http://schemas.microsoft.com/office/drawing/2014/main" id="{31364569-E4A9-419A-A668-CEBE984A7FC7}"/>
                </a:ext>
              </a:extLst>
            </p:cNvPr>
            <p:cNvGrpSpPr/>
            <p:nvPr/>
          </p:nvGrpSpPr>
          <p:grpSpPr>
            <a:xfrm>
              <a:off x="10341731" y="1739900"/>
              <a:ext cx="445522" cy="234950"/>
              <a:chOff x="10293566" y="1714500"/>
              <a:chExt cx="1806170" cy="952500"/>
            </a:xfrm>
          </p:grpSpPr>
          <p:sp>
            <p:nvSpPr>
              <p:cNvPr id="28" name="Rectangle: Rounded Corners 27">
                <a:extLst>
                  <a:ext uri="{FF2B5EF4-FFF2-40B4-BE49-F238E27FC236}">
                    <a16:creationId xmlns:a16="http://schemas.microsoft.com/office/drawing/2014/main" id="{9B74F663-0E37-48E9-9839-0C39ECC36B28}"/>
                  </a:ext>
                </a:extLst>
              </p:cNvPr>
              <p:cNvSpPr/>
              <p:nvPr/>
            </p:nvSpPr>
            <p:spPr bwMode="auto">
              <a:xfrm>
                <a:off x="10293566" y="1714500"/>
                <a:ext cx="1806170" cy="952500"/>
              </a:xfrm>
              <a:prstGeom prst="roundRect">
                <a:avLst/>
              </a:prstGeom>
              <a:solidFill>
                <a:srgbClr val="0078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30" name="Group 29">
                <a:extLst>
                  <a:ext uri="{FF2B5EF4-FFF2-40B4-BE49-F238E27FC236}">
                    <a16:creationId xmlns:a16="http://schemas.microsoft.com/office/drawing/2014/main" id="{71CB8143-2DDB-4692-81D3-194DD9D19E4A}"/>
                  </a:ext>
                </a:extLst>
              </p:cNvPr>
              <p:cNvGrpSpPr/>
              <p:nvPr/>
            </p:nvGrpSpPr>
            <p:grpSpPr>
              <a:xfrm>
                <a:off x="10544189" y="1870710"/>
                <a:ext cx="1304925" cy="640080"/>
                <a:chOff x="10506075" y="1870710"/>
                <a:chExt cx="1304925" cy="640080"/>
              </a:xfrm>
            </p:grpSpPr>
            <p:sp>
              <p:nvSpPr>
                <p:cNvPr id="29" name="Rectangle 28">
                  <a:extLst>
                    <a:ext uri="{FF2B5EF4-FFF2-40B4-BE49-F238E27FC236}">
                      <a16:creationId xmlns:a16="http://schemas.microsoft.com/office/drawing/2014/main" id="{79D87C9B-FB51-4AAF-A135-48E1BDFE08BE}"/>
                    </a:ext>
                  </a:extLst>
                </p:cNvPr>
                <p:cNvSpPr/>
                <p:nvPr/>
              </p:nvSpPr>
              <p:spPr bwMode="auto">
                <a:xfrm>
                  <a:off x="10506075" y="1870710"/>
                  <a:ext cx="95250" cy="640080"/>
                </a:xfrm>
                <a:prstGeom prst="rect">
                  <a:avLst/>
                </a:prstGeom>
                <a:solidFill>
                  <a:srgbClr val="50E6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42" name="Rectangle 241">
                  <a:extLst>
                    <a:ext uri="{FF2B5EF4-FFF2-40B4-BE49-F238E27FC236}">
                      <a16:creationId xmlns:a16="http://schemas.microsoft.com/office/drawing/2014/main" id="{E6AE311E-723C-45EE-9D85-A94B455E52D8}"/>
                    </a:ext>
                  </a:extLst>
                </p:cNvPr>
                <p:cNvSpPr/>
                <p:nvPr/>
              </p:nvSpPr>
              <p:spPr bwMode="auto">
                <a:xfrm>
                  <a:off x="10808494" y="1870710"/>
                  <a:ext cx="95250" cy="640080"/>
                </a:xfrm>
                <a:prstGeom prst="rect">
                  <a:avLst/>
                </a:prstGeom>
                <a:solidFill>
                  <a:srgbClr val="50E6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43" name="Rectangle 242">
                  <a:extLst>
                    <a:ext uri="{FF2B5EF4-FFF2-40B4-BE49-F238E27FC236}">
                      <a16:creationId xmlns:a16="http://schemas.microsoft.com/office/drawing/2014/main" id="{5C57E271-F882-4F3D-9069-6C137540FB61}"/>
                    </a:ext>
                  </a:extLst>
                </p:cNvPr>
                <p:cNvSpPr/>
                <p:nvPr/>
              </p:nvSpPr>
              <p:spPr bwMode="auto">
                <a:xfrm>
                  <a:off x="11110913" y="1870710"/>
                  <a:ext cx="95250" cy="640080"/>
                </a:xfrm>
                <a:prstGeom prst="rect">
                  <a:avLst/>
                </a:prstGeom>
                <a:solidFill>
                  <a:srgbClr val="50E6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44" name="Rectangle 243">
                  <a:extLst>
                    <a:ext uri="{FF2B5EF4-FFF2-40B4-BE49-F238E27FC236}">
                      <a16:creationId xmlns:a16="http://schemas.microsoft.com/office/drawing/2014/main" id="{5B8F8237-88E7-4E76-A0E5-CD19C78D2CDA}"/>
                    </a:ext>
                  </a:extLst>
                </p:cNvPr>
                <p:cNvSpPr/>
                <p:nvPr/>
              </p:nvSpPr>
              <p:spPr bwMode="auto">
                <a:xfrm>
                  <a:off x="11413332" y="1870710"/>
                  <a:ext cx="95250" cy="640080"/>
                </a:xfrm>
                <a:prstGeom prst="rect">
                  <a:avLst/>
                </a:prstGeom>
                <a:solidFill>
                  <a:srgbClr val="50E6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45" name="Rectangle 244">
                  <a:extLst>
                    <a:ext uri="{FF2B5EF4-FFF2-40B4-BE49-F238E27FC236}">
                      <a16:creationId xmlns:a16="http://schemas.microsoft.com/office/drawing/2014/main" id="{BF6CBF3F-1684-48CE-BB23-516F3F945664}"/>
                    </a:ext>
                  </a:extLst>
                </p:cNvPr>
                <p:cNvSpPr/>
                <p:nvPr/>
              </p:nvSpPr>
              <p:spPr bwMode="auto">
                <a:xfrm>
                  <a:off x="11715750" y="1870710"/>
                  <a:ext cx="95250" cy="640080"/>
                </a:xfrm>
                <a:prstGeom prst="rect">
                  <a:avLst/>
                </a:prstGeom>
                <a:solidFill>
                  <a:srgbClr val="50E6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grpSp>
        <p:grpSp>
          <p:nvGrpSpPr>
            <p:cNvPr id="246" name="Group 245">
              <a:extLst>
                <a:ext uri="{FF2B5EF4-FFF2-40B4-BE49-F238E27FC236}">
                  <a16:creationId xmlns:a16="http://schemas.microsoft.com/office/drawing/2014/main" id="{FA38CAEF-2CFA-41CB-809E-22F7EDE8FAA0}"/>
                </a:ext>
              </a:extLst>
            </p:cNvPr>
            <p:cNvGrpSpPr/>
            <p:nvPr/>
          </p:nvGrpSpPr>
          <p:grpSpPr>
            <a:xfrm>
              <a:off x="11103731" y="1739900"/>
              <a:ext cx="445522" cy="234950"/>
              <a:chOff x="10293566" y="1714500"/>
              <a:chExt cx="1806170" cy="952500"/>
            </a:xfrm>
          </p:grpSpPr>
          <p:sp>
            <p:nvSpPr>
              <p:cNvPr id="247" name="Rectangle: Rounded Corners 246">
                <a:extLst>
                  <a:ext uri="{FF2B5EF4-FFF2-40B4-BE49-F238E27FC236}">
                    <a16:creationId xmlns:a16="http://schemas.microsoft.com/office/drawing/2014/main" id="{BA282BF9-CB9D-4BDF-AEB0-CE65959EB477}"/>
                  </a:ext>
                </a:extLst>
              </p:cNvPr>
              <p:cNvSpPr/>
              <p:nvPr/>
            </p:nvSpPr>
            <p:spPr bwMode="auto">
              <a:xfrm>
                <a:off x="10293566" y="1714500"/>
                <a:ext cx="1806170" cy="952500"/>
              </a:xfrm>
              <a:prstGeom prst="roundRect">
                <a:avLst/>
              </a:prstGeom>
              <a:solidFill>
                <a:srgbClr val="0078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248" name="Group 247">
                <a:extLst>
                  <a:ext uri="{FF2B5EF4-FFF2-40B4-BE49-F238E27FC236}">
                    <a16:creationId xmlns:a16="http://schemas.microsoft.com/office/drawing/2014/main" id="{C9D27B4B-A9EC-4E41-86BA-36FD6BEAB9EF}"/>
                  </a:ext>
                </a:extLst>
              </p:cNvPr>
              <p:cNvGrpSpPr/>
              <p:nvPr/>
            </p:nvGrpSpPr>
            <p:grpSpPr>
              <a:xfrm>
                <a:off x="10544189" y="1870710"/>
                <a:ext cx="1304925" cy="640080"/>
                <a:chOff x="10506075" y="1870710"/>
                <a:chExt cx="1304925" cy="640080"/>
              </a:xfrm>
            </p:grpSpPr>
            <p:sp>
              <p:nvSpPr>
                <p:cNvPr id="249" name="Rectangle 248">
                  <a:extLst>
                    <a:ext uri="{FF2B5EF4-FFF2-40B4-BE49-F238E27FC236}">
                      <a16:creationId xmlns:a16="http://schemas.microsoft.com/office/drawing/2014/main" id="{E5F1C74D-7350-4B33-A011-6DAC45704D3E}"/>
                    </a:ext>
                  </a:extLst>
                </p:cNvPr>
                <p:cNvSpPr/>
                <p:nvPr/>
              </p:nvSpPr>
              <p:spPr bwMode="auto">
                <a:xfrm>
                  <a:off x="10506075" y="1870710"/>
                  <a:ext cx="95250" cy="640080"/>
                </a:xfrm>
                <a:prstGeom prst="rect">
                  <a:avLst/>
                </a:prstGeom>
                <a:solidFill>
                  <a:srgbClr val="50E6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50" name="Rectangle 249">
                  <a:extLst>
                    <a:ext uri="{FF2B5EF4-FFF2-40B4-BE49-F238E27FC236}">
                      <a16:creationId xmlns:a16="http://schemas.microsoft.com/office/drawing/2014/main" id="{348C138B-9186-4591-8B0C-F5BB001ED8B2}"/>
                    </a:ext>
                  </a:extLst>
                </p:cNvPr>
                <p:cNvSpPr/>
                <p:nvPr/>
              </p:nvSpPr>
              <p:spPr bwMode="auto">
                <a:xfrm>
                  <a:off x="10808494" y="1870710"/>
                  <a:ext cx="95250" cy="640080"/>
                </a:xfrm>
                <a:prstGeom prst="rect">
                  <a:avLst/>
                </a:prstGeom>
                <a:solidFill>
                  <a:srgbClr val="50E6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51" name="Rectangle 250">
                  <a:extLst>
                    <a:ext uri="{FF2B5EF4-FFF2-40B4-BE49-F238E27FC236}">
                      <a16:creationId xmlns:a16="http://schemas.microsoft.com/office/drawing/2014/main" id="{91E6DE99-7498-4BAA-8031-70219DAFDFAB}"/>
                    </a:ext>
                  </a:extLst>
                </p:cNvPr>
                <p:cNvSpPr/>
                <p:nvPr/>
              </p:nvSpPr>
              <p:spPr bwMode="auto">
                <a:xfrm>
                  <a:off x="11110913" y="1870710"/>
                  <a:ext cx="95250" cy="640080"/>
                </a:xfrm>
                <a:prstGeom prst="rect">
                  <a:avLst/>
                </a:prstGeom>
                <a:solidFill>
                  <a:srgbClr val="50E6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52" name="Rectangle 251">
                  <a:extLst>
                    <a:ext uri="{FF2B5EF4-FFF2-40B4-BE49-F238E27FC236}">
                      <a16:creationId xmlns:a16="http://schemas.microsoft.com/office/drawing/2014/main" id="{1ED541E3-A5A6-400C-B58E-EFB31E791AE2}"/>
                    </a:ext>
                  </a:extLst>
                </p:cNvPr>
                <p:cNvSpPr/>
                <p:nvPr/>
              </p:nvSpPr>
              <p:spPr bwMode="auto">
                <a:xfrm>
                  <a:off x="11413332" y="1870710"/>
                  <a:ext cx="95250" cy="640080"/>
                </a:xfrm>
                <a:prstGeom prst="rect">
                  <a:avLst/>
                </a:prstGeom>
                <a:solidFill>
                  <a:srgbClr val="50E6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53" name="Rectangle 252">
                  <a:extLst>
                    <a:ext uri="{FF2B5EF4-FFF2-40B4-BE49-F238E27FC236}">
                      <a16:creationId xmlns:a16="http://schemas.microsoft.com/office/drawing/2014/main" id="{F87A2E67-59BF-4919-B093-F6914E81FE1E}"/>
                    </a:ext>
                  </a:extLst>
                </p:cNvPr>
                <p:cNvSpPr/>
                <p:nvPr/>
              </p:nvSpPr>
              <p:spPr bwMode="auto">
                <a:xfrm>
                  <a:off x="11715750" y="1870710"/>
                  <a:ext cx="95250" cy="640080"/>
                </a:xfrm>
                <a:prstGeom prst="rect">
                  <a:avLst/>
                </a:prstGeom>
                <a:solidFill>
                  <a:srgbClr val="50E6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grpSp>
        <p:grpSp>
          <p:nvGrpSpPr>
            <p:cNvPr id="254" name="Group 253">
              <a:extLst>
                <a:ext uri="{FF2B5EF4-FFF2-40B4-BE49-F238E27FC236}">
                  <a16:creationId xmlns:a16="http://schemas.microsoft.com/office/drawing/2014/main" id="{CD9F05F4-F1FD-44B2-B395-509BC66750EF}"/>
                </a:ext>
              </a:extLst>
            </p:cNvPr>
            <p:cNvGrpSpPr/>
            <p:nvPr/>
          </p:nvGrpSpPr>
          <p:grpSpPr>
            <a:xfrm>
              <a:off x="10722731" y="1136650"/>
              <a:ext cx="445522" cy="234950"/>
              <a:chOff x="10293566" y="1714500"/>
              <a:chExt cx="1806170" cy="952500"/>
            </a:xfrm>
          </p:grpSpPr>
          <p:sp>
            <p:nvSpPr>
              <p:cNvPr id="255" name="Rectangle: Rounded Corners 254">
                <a:extLst>
                  <a:ext uri="{FF2B5EF4-FFF2-40B4-BE49-F238E27FC236}">
                    <a16:creationId xmlns:a16="http://schemas.microsoft.com/office/drawing/2014/main" id="{616B57ED-7039-44DD-B2C9-5914A7769756}"/>
                  </a:ext>
                </a:extLst>
              </p:cNvPr>
              <p:cNvSpPr/>
              <p:nvPr/>
            </p:nvSpPr>
            <p:spPr bwMode="auto">
              <a:xfrm>
                <a:off x="10293566" y="1714500"/>
                <a:ext cx="1806170" cy="952500"/>
              </a:xfrm>
              <a:prstGeom prst="roundRect">
                <a:avLst/>
              </a:prstGeom>
              <a:solidFill>
                <a:srgbClr val="0078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256" name="Group 255">
                <a:extLst>
                  <a:ext uri="{FF2B5EF4-FFF2-40B4-BE49-F238E27FC236}">
                    <a16:creationId xmlns:a16="http://schemas.microsoft.com/office/drawing/2014/main" id="{F652C2B1-02B5-4C6F-BD31-ED81BD9A2605}"/>
                  </a:ext>
                </a:extLst>
              </p:cNvPr>
              <p:cNvGrpSpPr/>
              <p:nvPr/>
            </p:nvGrpSpPr>
            <p:grpSpPr>
              <a:xfrm>
                <a:off x="10544189" y="1870710"/>
                <a:ext cx="1304925" cy="640080"/>
                <a:chOff x="10506075" y="1870710"/>
                <a:chExt cx="1304925" cy="640080"/>
              </a:xfrm>
            </p:grpSpPr>
            <p:sp>
              <p:nvSpPr>
                <p:cNvPr id="257" name="Rectangle 256">
                  <a:extLst>
                    <a:ext uri="{FF2B5EF4-FFF2-40B4-BE49-F238E27FC236}">
                      <a16:creationId xmlns:a16="http://schemas.microsoft.com/office/drawing/2014/main" id="{6C50A6D5-5BA4-4F7B-B5DF-D12869A01435}"/>
                    </a:ext>
                  </a:extLst>
                </p:cNvPr>
                <p:cNvSpPr/>
                <p:nvPr/>
              </p:nvSpPr>
              <p:spPr bwMode="auto">
                <a:xfrm>
                  <a:off x="10506075" y="1870710"/>
                  <a:ext cx="95250" cy="640080"/>
                </a:xfrm>
                <a:prstGeom prst="rect">
                  <a:avLst/>
                </a:prstGeom>
                <a:solidFill>
                  <a:srgbClr val="50E6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58" name="Rectangle 257">
                  <a:extLst>
                    <a:ext uri="{FF2B5EF4-FFF2-40B4-BE49-F238E27FC236}">
                      <a16:creationId xmlns:a16="http://schemas.microsoft.com/office/drawing/2014/main" id="{590B6D60-A1EB-4DAA-9CFE-94EA448AD870}"/>
                    </a:ext>
                  </a:extLst>
                </p:cNvPr>
                <p:cNvSpPr/>
                <p:nvPr/>
              </p:nvSpPr>
              <p:spPr bwMode="auto">
                <a:xfrm>
                  <a:off x="10808494" y="1870710"/>
                  <a:ext cx="95250" cy="640080"/>
                </a:xfrm>
                <a:prstGeom prst="rect">
                  <a:avLst/>
                </a:prstGeom>
                <a:solidFill>
                  <a:srgbClr val="50E6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59" name="Rectangle 258">
                  <a:extLst>
                    <a:ext uri="{FF2B5EF4-FFF2-40B4-BE49-F238E27FC236}">
                      <a16:creationId xmlns:a16="http://schemas.microsoft.com/office/drawing/2014/main" id="{CF447248-A625-4039-902C-9122F675DD7D}"/>
                    </a:ext>
                  </a:extLst>
                </p:cNvPr>
                <p:cNvSpPr/>
                <p:nvPr/>
              </p:nvSpPr>
              <p:spPr bwMode="auto">
                <a:xfrm>
                  <a:off x="11110913" y="1870710"/>
                  <a:ext cx="95250" cy="640080"/>
                </a:xfrm>
                <a:prstGeom prst="rect">
                  <a:avLst/>
                </a:prstGeom>
                <a:solidFill>
                  <a:srgbClr val="50E6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60" name="Rectangle 259">
                  <a:extLst>
                    <a:ext uri="{FF2B5EF4-FFF2-40B4-BE49-F238E27FC236}">
                      <a16:creationId xmlns:a16="http://schemas.microsoft.com/office/drawing/2014/main" id="{0F96F1D2-11ED-45B1-B80A-DB3957EF9E28}"/>
                    </a:ext>
                  </a:extLst>
                </p:cNvPr>
                <p:cNvSpPr/>
                <p:nvPr/>
              </p:nvSpPr>
              <p:spPr bwMode="auto">
                <a:xfrm>
                  <a:off x="11413332" y="1870710"/>
                  <a:ext cx="95250" cy="640080"/>
                </a:xfrm>
                <a:prstGeom prst="rect">
                  <a:avLst/>
                </a:prstGeom>
                <a:solidFill>
                  <a:srgbClr val="50E6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61" name="Rectangle 260">
                  <a:extLst>
                    <a:ext uri="{FF2B5EF4-FFF2-40B4-BE49-F238E27FC236}">
                      <a16:creationId xmlns:a16="http://schemas.microsoft.com/office/drawing/2014/main" id="{D4316931-BAFE-46A8-B38B-2D47CE00D557}"/>
                    </a:ext>
                  </a:extLst>
                </p:cNvPr>
                <p:cNvSpPr/>
                <p:nvPr/>
              </p:nvSpPr>
              <p:spPr bwMode="auto">
                <a:xfrm>
                  <a:off x="11715750" y="1870710"/>
                  <a:ext cx="95250" cy="640080"/>
                </a:xfrm>
                <a:prstGeom prst="rect">
                  <a:avLst/>
                </a:prstGeom>
                <a:solidFill>
                  <a:srgbClr val="50E6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grpSp>
      </p:grpSp>
      <p:grpSp>
        <p:nvGrpSpPr>
          <p:cNvPr id="277" name="Group 276">
            <a:extLst>
              <a:ext uri="{FF2B5EF4-FFF2-40B4-BE49-F238E27FC236}">
                <a16:creationId xmlns:a16="http://schemas.microsoft.com/office/drawing/2014/main" id="{E5C52D64-016E-47C2-B519-39A46BDBBE2F}"/>
              </a:ext>
            </a:extLst>
          </p:cNvPr>
          <p:cNvGrpSpPr/>
          <p:nvPr/>
        </p:nvGrpSpPr>
        <p:grpSpPr>
          <a:xfrm>
            <a:off x="10118661" y="3054142"/>
            <a:ext cx="556172" cy="524732"/>
            <a:chOff x="8023473" y="2599061"/>
            <a:chExt cx="865733" cy="816797"/>
          </a:xfrm>
        </p:grpSpPr>
        <p:sp>
          <p:nvSpPr>
            <p:cNvPr id="276" name="Flowchart: Preparation 275">
              <a:extLst>
                <a:ext uri="{FF2B5EF4-FFF2-40B4-BE49-F238E27FC236}">
                  <a16:creationId xmlns:a16="http://schemas.microsoft.com/office/drawing/2014/main" id="{AF365ABE-A70C-462F-B5D7-ECB089F91AE0}"/>
                </a:ext>
              </a:extLst>
            </p:cNvPr>
            <p:cNvSpPr/>
            <p:nvPr/>
          </p:nvSpPr>
          <p:spPr bwMode="auto">
            <a:xfrm rot="5400000">
              <a:off x="8118811" y="2787934"/>
              <a:ext cx="671733" cy="584116"/>
            </a:xfrm>
            <a:prstGeom prst="flowChartPreparation">
              <a:avLst/>
            </a:prstGeom>
            <a:noFill/>
            <a:ln w="15875">
              <a:solidFill>
                <a:srgbClr val="004A8F"/>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grpSp>
          <p:nvGrpSpPr>
            <p:cNvPr id="264" name="Group 263">
              <a:extLst>
                <a:ext uri="{FF2B5EF4-FFF2-40B4-BE49-F238E27FC236}">
                  <a16:creationId xmlns:a16="http://schemas.microsoft.com/office/drawing/2014/main" id="{8FF918C1-A09C-42F5-B3DC-1107957E1BE9}"/>
                </a:ext>
              </a:extLst>
            </p:cNvPr>
            <p:cNvGrpSpPr/>
            <p:nvPr/>
          </p:nvGrpSpPr>
          <p:grpSpPr>
            <a:xfrm>
              <a:off x="8309223" y="2599061"/>
              <a:ext cx="284708" cy="329098"/>
              <a:chOff x="5847815" y="1368184"/>
              <a:chExt cx="1152352" cy="1332020"/>
            </a:xfrm>
          </p:grpSpPr>
          <p:sp>
            <p:nvSpPr>
              <p:cNvPr id="265" name="Freeform: Shape 264">
                <a:extLst>
                  <a:ext uri="{FF2B5EF4-FFF2-40B4-BE49-F238E27FC236}">
                    <a16:creationId xmlns:a16="http://schemas.microsoft.com/office/drawing/2014/main" id="{A8759E12-6A21-4585-BD9F-AB8939334222}"/>
                  </a:ext>
                </a:extLst>
              </p:cNvPr>
              <p:cNvSpPr/>
              <p:nvPr/>
            </p:nvSpPr>
            <p:spPr>
              <a:xfrm>
                <a:off x="5847815" y="1700513"/>
                <a:ext cx="583153" cy="999691"/>
              </a:xfrm>
              <a:custGeom>
                <a:avLst/>
                <a:gdLst>
                  <a:gd name="connsiteX0" fmla="*/ 375041 w 369369"/>
                  <a:gd name="connsiteY0" fmla="*/ 215817 h 633204"/>
                  <a:gd name="connsiteX1" fmla="*/ 373722 w 369369"/>
                  <a:gd name="connsiteY1" fmla="*/ 645340 h 633204"/>
                  <a:gd name="connsiteX2" fmla="*/ 0 w 369369"/>
                  <a:gd name="connsiteY2" fmla="*/ 429523 h 633204"/>
                  <a:gd name="connsiteX3" fmla="*/ 1187 w 369369"/>
                  <a:gd name="connsiteY3" fmla="*/ 0 h 633204"/>
                </a:gdLst>
                <a:ahLst/>
                <a:cxnLst>
                  <a:cxn ang="0">
                    <a:pos x="connsiteX0" y="connsiteY0"/>
                  </a:cxn>
                  <a:cxn ang="0">
                    <a:pos x="connsiteX1" y="connsiteY1"/>
                  </a:cxn>
                  <a:cxn ang="0">
                    <a:pos x="connsiteX2" y="connsiteY2"/>
                  </a:cxn>
                  <a:cxn ang="0">
                    <a:pos x="connsiteX3" y="connsiteY3"/>
                  </a:cxn>
                </a:cxnLst>
                <a:rect l="l" t="t" r="r" b="b"/>
                <a:pathLst>
                  <a:path w="369369" h="633204">
                    <a:moveTo>
                      <a:pt x="375041" y="215817"/>
                    </a:moveTo>
                    <a:lnTo>
                      <a:pt x="373722" y="645340"/>
                    </a:lnTo>
                    <a:lnTo>
                      <a:pt x="0" y="429523"/>
                    </a:lnTo>
                    <a:lnTo>
                      <a:pt x="1187" y="0"/>
                    </a:lnTo>
                    <a:close/>
                  </a:path>
                </a:pathLst>
              </a:custGeom>
              <a:solidFill>
                <a:srgbClr val="0078D4"/>
              </a:solidFill>
              <a:ln w="131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266" name="Freeform: Shape 265">
                <a:extLst>
                  <a:ext uri="{FF2B5EF4-FFF2-40B4-BE49-F238E27FC236}">
                    <a16:creationId xmlns:a16="http://schemas.microsoft.com/office/drawing/2014/main" id="{DA6EB7DC-775E-4BDB-A074-CA987145C94A}"/>
                  </a:ext>
                </a:extLst>
              </p:cNvPr>
              <p:cNvSpPr/>
              <p:nvPr/>
            </p:nvSpPr>
            <p:spPr>
              <a:xfrm>
                <a:off x="6437841" y="1699888"/>
                <a:ext cx="562326" cy="999691"/>
              </a:xfrm>
              <a:custGeom>
                <a:avLst/>
                <a:gdLst>
                  <a:gd name="connsiteX0" fmla="*/ 1319 w 356177"/>
                  <a:gd name="connsiteY0" fmla="*/ 216213 h 633204"/>
                  <a:gd name="connsiteX1" fmla="*/ 365543 w 356177"/>
                  <a:gd name="connsiteY1" fmla="*/ 0 h 633204"/>
                  <a:gd name="connsiteX2" fmla="*/ 364356 w 356177"/>
                  <a:gd name="connsiteY2" fmla="*/ 429523 h 633204"/>
                  <a:gd name="connsiteX3" fmla="*/ 0 w 356177"/>
                  <a:gd name="connsiteY3" fmla="*/ 645736 h 633204"/>
                </a:gdLst>
                <a:ahLst/>
                <a:cxnLst>
                  <a:cxn ang="0">
                    <a:pos x="connsiteX0" y="connsiteY0"/>
                  </a:cxn>
                  <a:cxn ang="0">
                    <a:pos x="connsiteX1" y="connsiteY1"/>
                  </a:cxn>
                  <a:cxn ang="0">
                    <a:pos x="connsiteX2" y="connsiteY2"/>
                  </a:cxn>
                  <a:cxn ang="0">
                    <a:pos x="connsiteX3" y="connsiteY3"/>
                  </a:cxn>
                </a:cxnLst>
                <a:rect l="l" t="t" r="r" b="b"/>
                <a:pathLst>
                  <a:path w="356177" h="633204">
                    <a:moveTo>
                      <a:pt x="1319" y="216213"/>
                    </a:moveTo>
                    <a:lnTo>
                      <a:pt x="365543" y="0"/>
                    </a:lnTo>
                    <a:lnTo>
                      <a:pt x="364356" y="429523"/>
                    </a:lnTo>
                    <a:lnTo>
                      <a:pt x="0" y="645736"/>
                    </a:lnTo>
                    <a:close/>
                  </a:path>
                </a:pathLst>
              </a:custGeom>
              <a:solidFill>
                <a:srgbClr val="156AB3"/>
              </a:solidFill>
              <a:ln w="131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267" name="Freeform: Shape 266">
                <a:extLst>
                  <a:ext uri="{FF2B5EF4-FFF2-40B4-BE49-F238E27FC236}">
                    <a16:creationId xmlns:a16="http://schemas.microsoft.com/office/drawing/2014/main" id="{158A796D-68BD-481E-AE4E-124A79325B03}"/>
                  </a:ext>
                </a:extLst>
              </p:cNvPr>
              <p:cNvSpPr/>
              <p:nvPr/>
            </p:nvSpPr>
            <p:spPr>
              <a:xfrm>
                <a:off x="5849689" y="1368184"/>
                <a:ext cx="1145479" cy="666461"/>
              </a:xfrm>
              <a:custGeom>
                <a:avLst/>
                <a:gdLst>
                  <a:gd name="connsiteX0" fmla="*/ 0 w 725546"/>
                  <a:gd name="connsiteY0" fmla="*/ 216213 h 422136"/>
                  <a:gd name="connsiteX1" fmla="*/ 364224 w 725546"/>
                  <a:gd name="connsiteY1" fmla="*/ 0 h 422136"/>
                  <a:gd name="connsiteX2" fmla="*/ 738078 w 725546"/>
                  <a:gd name="connsiteY2" fmla="*/ 215817 h 422136"/>
                  <a:gd name="connsiteX3" fmla="*/ 373854 w 725546"/>
                  <a:gd name="connsiteY3" fmla="*/ 432030 h 422136"/>
                </a:gdLst>
                <a:ahLst/>
                <a:cxnLst>
                  <a:cxn ang="0">
                    <a:pos x="connsiteX0" y="connsiteY0"/>
                  </a:cxn>
                  <a:cxn ang="0">
                    <a:pos x="connsiteX1" y="connsiteY1"/>
                  </a:cxn>
                  <a:cxn ang="0">
                    <a:pos x="connsiteX2" y="connsiteY2"/>
                  </a:cxn>
                  <a:cxn ang="0">
                    <a:pos x="connsiteX3" y="connsiteY3"/>
                  </a:cxn>
                </a:cxnLst>
                <a:rect l="l" t="t" r="r" b="b"/>
                <a:pathLst>
                  <a:path w="725546" h="422136">
                    <a:moveTo>
                      <a:pt x="0" y="216213"/>
                    </a:moveTo>
                    <a:lnTo>
                      <a:pt x="364224" y="0"/>
                    </a:lnTo>
                    <a:lnTo>
                      <a:pt x="738078" y="215817"/>
                    </a:lnTo>
                    <a:lnTo>
                      <a:pt x="373854" y="432030"/>
                    </a:lnTo>
                    <a:close/>
                  </a:path>
                </a:pathLst>
              </a:custGeom>
              <a:solidFill>
                <a:srgbClr val="219DDB"/>
              </a:solidFill>
              <a:ln w="131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268" name="Group 267">
              <a:extLst>
                <a:ext uri="{FF2B5EF4-FFF2-40B4-BE49-F238E27FC236}">
                  <a16:creationId xmlns:a16="http://schemas.microsoft.com/office/drawing/2014/main" id="{55D549EC-F5B0-4683-B04B-08615A109222}"/>
                </a:ext>
              </a:extLst>
            </p:cNvPr>
            <p:cNvGrpSpPr/>
            <p:nvPr/>
          </p:nvGrpSpPr>
          <p:grpSpPr>
            <a:xfrm>
              <a:off x="8604498" y="3084836"/>
              <a:ext cx="284708" cy="329098"/>
              <a:chOff x="5847815" y="1368184"/>
              <a:chExt cx="1152352" cy="1332020"/>
            </a:xfrm>
          </p:grpSpPr>
          <p:sp>
            <p:nvSpPr>
              <p:cNvPr id="269" name="Freeform: Shape 268">
                <a:extLst>
                  <a:ext uri="{FF2B5EF4-FFF2-40B4-BE49-F238E27FC236}">
                    <a16:creationId xmlns:a16="http://schemas.microsoft.com/office/drawing/2014/main" id="{556B968E-3473-41AD-B65C-5A3DFB86F89A}"/>
                  </a:ext>
                </a:extLst>
              </p:cNvPr>
              <p:cNvSpPr/>
              <p:nvPr/>
            </p:nvSpPr>
            <p:spPr>
              <a:xfrm>
                <a:off x="5847815" y="1700513"/>
                <a:ext cx="583153" cy="999691"/>
              </a:xfrm>
              <a:custGeom>
                <a:avLst/>
                <a:gdLst>
                  <a:gd name="connsiteX0" fmla="*/ 375041 w 369369"/>
                  <a:gd name="connsiteY0" fmla="*/ 215817 h 633204"/>
                  <a:gd name="connsiteX1" fmla="*/ 373722 w 369369"/>
                  <a:gd name="connsiteY1" fmla="*/ 645340 h 633204"/>
                  <a:gd name="connsiteX2" fmla="*/ 0 w 369369"/>
                  <a:gd name="connsiteY2" fmla="*/ 429523 h 633204"/>
                  <a:gd name="connsiteX3" fmla="*/ 1187 w 369369"/>
                  <a:gd name="connsiteY3" fmla="*/ 0 h 633204"/>
                </a:gdLst>
                <a:ahLst/>
                <a:cxnLst>
                  <a:cxn ang="0">
                    <a:pos x="connsiteX0" y="connsiteY0"/>
                  </a:cxn>
                  <a:cxn ang="0">
                    <a:pos x="connsiteX1" y="connsiteY1"/>
                  </a:cxn>
                  <a:cxn ang="0">
                    <a:pos x="connsiteX2" y="connsiteY2"/>
                  </a:cxn>
                  <a:cxn ang="0">
                    <a:pos x="connsiteX3" y="connsiteY3"/>
                  </a:cxn>
                </a:cxnLst>
                <a:rect l="l" t="t" r="r" b="b"/>
                <a:pathLst>
                  <a:path w="369369" h="633204">
                    <a:moveTo>
                      <a:pt x="375041" y="215817"/>
                    </a:moveTo>
                    <a:lnTo>
                      <a:pt x="373722" y="645340"/>
                    </a:lnTo>
                    <a:lnTo>
                      <a:pt x="0" y="429523"/>
                    </a:lnTo>
                    <a:lnTo>
                      <a:pt x="1187" y="0"/>
                    </a:lnTo>
                    <a:close/>
                  </a:path>
                </a:pathLst>
              </a:custGeom>
              <a:solidFill>
                <a:srgbClr val="0078D4"/>
              </a:solidFill>
              <a:ln w="131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270" name="Freeform: Shape 269">
                <a:extLst>
                  <a:ext uri="{FF2B5EF4-FFF2-40B4-BE49-F238E27FC236}">
                    <a16:creationId xmlns:a16="http://schemas.microsoft.com/office/drawing/2014/main" id="{4CBF7D4A-5A32-4E6D-854D-E5B9468B92BD}"/>
                  </a:ext>
                </a:extLst>
              </p:cNvPr>
              <p:cNvSpPr/>
              <p:nvPr/>
            </p:nvSpPr>
            <p:spPr>
              <a:xfrm>
                <a:off x="6437841" y="1699888"/>
                <a:ext cx="562326" cy="999691"/>
              </a:xfrm>
              <a:custGeom>
                <a:avLst/>
                <a:gdLst>
                  <a:gd name="connsiteX0" fmla="*/ 1319 w 356177"/>
                  <a:gd name="connsiteY0" fmla="*/ 216213 h 633204"/>
                  <a:gd name="connsiteX1" fmla="*/ 365543 w 356177"/>
                  <a:gd name="connsiteY1" fmla="*/ 0 h 633204"/>
                  <a:gd name="connsiteX2" fmla="*/ 364356 w 356177"/>
                  <a:gd name="connsiteY2" fmla="*/ 429523 h 633204"/>
                  <a:gd name="connsiteX3" fmla="*/ 0 w 356177"/>
                  <a:gd name="connsiteY3" fmla="*/ 645736 h 633204"/>
                </a:gdLst>
                <a:ahLst/>
                <a:cxnLst>
                  <a:cxn ang="0">
                    <a:pos x="connsiteX0" y="connsiteY0"/>
                  </a:cxn>
                  <a:cxn ang="0">
                    <a:pos x="connsiteX1" y="connsiteY1"/>
                  </a:cxn>
                  <a:cxn ang="0">
                    <a:pos x="connsiteX2" y="connsiteY2"/>
                  </a:cxn>
                  <a:cxn ang="0">
                    <a:pos x="connsiteX3" y="connsiteY3"/>
                  </a:cxn>
                </a:cxnLst>
                <a:rect l="l" t="t" r="r" b="b"/>
                <a:pathLst>
                  <a:path w="356177" h="633204">
                    <a:moveTo>
                      <a:pt x="1319" y="216213"/>
                    </a:moveTo>
                    <a:lnTo>
                      <a:pt x="365543" y="0"/>
                    </a:lnTo>
                    <a:lnTo>
                      <a:pt x="364356" y="429523"/>
                    </a:lnTo>
                    <a:lnTo>
                      <a:pt x="0" y="645736"/>
                    </a:lnTo>
                    <a:close/>
                  </a:path>
                </a:pathLst>
              </a:custGeom>
              <a:solidFill>
                <a:srgbClr val="156AB3"/>
              </a:solidFill>
              <a:ln w="131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271" name="Freeform: Shape 270">
                <a:extLst>
                  <a:ext uri="{FF2B5EF4-FFF2-40B4-BE49-F238E27FC236}">
                    <a16:creationId xmlns:a16="http://schemas.microsoft.com/office/drawing/2014/main" id="{92C00B4E-420C-4FDF-87A2-B6D5048BA55A}"/>
                  </a:ext>
                </a:extLst>
              </p:cNvPr>
              <p:cNvSpPr/>
              <p:nvPr/>
            </p:nvSpPr>
            <p:spPr>
              <a:xfrm>
                <a:off x="5849689" y="1368184"/>
                <a:ext cx="1145479" cy="666461"/>
              </a:xfrm>
              <a:custGeom>
                <a:avLst/>
                <a:gdLst>
                  <a:gd name="connsiteX0" fmla="*/ 0 w 725546"/>
                  <a:gd name="connsiteY0" fmla="*/ 216213 h 422136"/>
                  <a:gd name="connsiteX1" fmla="*/ 364224 w 725546"/>
                  <a:gd name="connsiteY1" fmla="*/ 0 h 422136"/>
                  <a:gd name="connsiteX2" fmla="*/ 738078 w 725546"/>
                  <a:gd name="connsiteY2" fmla="*/ 215817 h 422136"/>
                  <a:gd name="connsiteX3" fmla="*/ 373854 w 725546"/>
                  <a:gd name="connsiteY3" fmla="*/ 432030 h 422136"/>
                </a:gdLst>
                <a:ahLst/>
                <a:cxnLst>
                  <a:cxn ang="0">
                    <a:pos x="connsiteX0" y="connsiteY0"/>
                  </a:cxn>
                  <a:cxn ang="0">
                    <a:pos x="connsiteX1" y="connsiteY1"/>
                  </a:cxn>
                  <a:cxn ang="0">
                    <a:pos x="connsiteX2" y="connsiteY2"/>
                  </a:cxn>
                  <a:cxn ang="0">
                    <a:pos x="connsiteX3" y="connsiteY3"/>
                  </a:cxn>
                </a:cxnLst>
                <a:rect l="l" t="t" r="r" b="b"/>
                <a:pathLst>
                  <a:path w="725546" h="422136">
                    <a:moveTo>
                      <a:pt x="0" y="216213"/>
                    </a:moveTo>
                    <a:lnTo>
                      <a:pt x="364224" y="0"/>
                    </a:lnTo>
                    <a:lnTo>
                      <a:pt x="738078" y="215817"/>
                    </a:lnTo>
                    <a:lnTo>
                      <a:pt x="373854" y="432030"/>
                    </a:lnTo>
                    <a:close/>
                  </a:path>
                </a:pathLst>
              </a:custGeom>
              <a:solidFill>
                <a:srgbClr val="219DDB"/>
              </a:solidFill>
              <a:ln w="131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272" name="Group 271">
              <a:extLst>
                <a:ext uri="{FF2B5EF4-FFF2-40B4-BE49-F238E27FC236}">
                  <a16:creationId xmlns:a16="http://schemas.microsoft.com/office/drawing/2014/main" id="{86A2245E-8CC0-4B7C-AEBD-1F0455AD2B8F}"/>
                </a:ext>
              </a:extLst>
            </p:cNvPr>
            <p:cNvGrpSpPr/>
            <p:nvPr/>
          </p:nvGrpSpPr>
          <p:grpSpPr>
            <a:xfrm>
              <a:off x="8023473" y="3084836"/>
              <a:ext cx="284708" cy="329098"/>
              <a:chOff x="5847815" y="1368184"/>
              <a:chExt cx="1152352" cy="1332020"/>
            </a:xfrm>
          </p:grpSpPr>
          <p:sp>
            <p:nvSpPr>
              <p:cNvPr id="273" name="Freeform: Shape 272">
                <a:extLst>
                  <a:ext uri="{FF2B5EF4-FFF2-40B4-BE49-F238E27FC236}">
                    <a16:creationId xmlns:a16="http://schemas.microsoft.com/office/drawing/2014/main" id="{4D2768C0-B1B5-4A4A-AC98-FC4DFC8FBF53}"/>
                  </a:ext>
                </a:extLst>
              </p:cNvPr>
              <p:cNvSpPr/>
              <p:nvPr/>
            </p:nvSpPr>
            <p:spPr>
              <a:xfrm>
                <a:off x="5847815" y="1700513"/>
                <a:ext cx="583153" cy="999691"/>
              </a:xfrm>
              <a:custGeom>
                <a:avLst/>
                <a:gdLst>
                  <a:gd name="connsiteX0" fmla="*/ 375041 w 369369"/>
                  <a:gd name="connsiteY0" fmla="*/ 215817 h 633204"/>
                  <a:gd name="connsiteX1" fmla="*/ 373722 w 369369"/>
                  <a:gd name="connsiteY1" fmla="*/ 645340 h 633204"/>
                  <a:gd name="connsiteX2" fmla="*/ 0 w 369369"/>
                  <a:gd name="connsiteY2" fmla="*/ 429523 h 633204"/>
                  <a:gd name="connsiteX3" fmla="*/ 1187 w 369369"/>
                  <a:gd name="connsiteY3" fmla="*/ 0 h 633204"/>
                </a:gdLst>
                <a:ahLst/>
                <a:cxnLst>
                  <a:cxn ang="0">
                    <a:pos x="connsiteX0" y="connsiteY0"/>
                  </a:cxn>
                  <a:cxn ang="0">
                    <a:pos x="connsiteX1" y="connsiteY1"/>
                  </a:cxn>
                  <a:cxn ang="0">
                    <a:pos x="connsiteX2" y="connsiteY2"/>
                  </a:cxn>
                  <a:cxn ang="0">
                    <a:pos x="connsiteX3" y="connsiteY3"/>
                  </a:cxn>
                </a:cxnLst>
                <a:rect l="l" t="t" r="r" b="b"/>
                <a:pathLst>
                  <a:path w="369369" h="633204">
                    <a:moveTo>
                      <a:pt x="375041" y="215817"/>
                    </a:moveTo>
                    <a:lnTo>
                      <a:pt x="373722" y="645340"/>
                    </a:lnTo>
                    <a:lnTo>
                      <a:pt x="0" y="429523"/>
                    </a:lnTo>
                    <a:lnTo>
                      <a:pt x="1187" y="0"/>
                    </a:lnTo>
                    <a:close/>
                  </a:path>
                </a:pathLst>
              </a:custGeom>
              <a:solidFill>
                <a:srgbClr val="0078D4"/>
              </a:solidFill>
              <a:ln w="131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274" name="Freeform: Shape 273">
                <a:extLst>
                  <a:ext uri="{FF2B5EF4-FFF2-40B4-BE49-F238E27FC236}">
                    <a16:creationId xmlns:a16="http://schemas.microsoft.com/office/drawing/2014/main" id="{DF271206-B72F-4B37-AA11-AD09E1C2321D}"/>
                  </a:ext>
                </a:extLst>
              </p:cNvPr>
              <p:cNvSpPr/>
              <p:nvPr/>
            </p:nvSpPr>
            <p:spPr>
              <a:xfrm>
                <a:off x="6437841" y="1699888"/>
                <a:ext cx="562326" cy="999691"/>
              </a:xfrm>
              <a:custGeom>
                <a:avLst/>
                <a:gdLst>
                  <a:gd name="connsiteX0" fmla="*/ 1319 w 356177"/>
                  <a:gd name="connsiteY0" fmla="*/ 216213 h 633204"/>
                  <a:gd name="connsiteX1" fmla="*/ 365543 w 356177"/>
                  <a:gd name="connsiteY1" fmla="*/ 0 h 633204"/>
                  <a:gd name="connsiteX2" fmla="*/ 364356 w 356177"/>
                  <a:gd name="connsiteY2" fmla="*/ 429523 h 633204"/>
                  <a:gd name="connsiteX3" fmla="*/ 0 w 356177"/>
                  <a:gd name="connsiteY3" fmla="*/ 645736 h 633204"/>
                </a:gdLst>
                <a:ahLst/>
                <a:cxnLst>
                  <a:cxn ang="0">
                    <a:pos x="connsiteX0" y="connsiteY0"/>
                  </a:cxn>
                  <a:cxn ang="0">
                    <a:pos x="connsiteX1" y="connsiteY1"/>
                  </a:cxn>
                  <a:cxn ang="0">
                    <a:pos x="connsiteX2" y="connsiteY2"/>
                  </a:cxn>
                  <a:cxn ang="0">
                    <a:pos x="connsiteX3" y="connsiteY3"/>
                  </a:cxn>
                </a:cxnLst>
                <a:rect l="l" t="t" r="r" b="b"/>
                <a:pathLst>
                  <a:path w="356177" h="633204">
                    <a:moveTo>
                      <a:pt x="1319" y="216213"/>
                    </a:moveTo>
                    <a:lnTo>
                      <a:pt x="365543" y="0"/>
                    </a:lnTo>
                    <a:lnTo>
                      <a:pt x="364356" y="429523"/>
                    </a:lnTo>
                    <a:lnTo>
                      <a:pt x="0" y="645736"/>
                    </a:lnTo>
                    <a:close/>
                  </a:path>
                </a:pathLst>
              </a:custGeom>
              <a:solidFill>
                <a:srgbClr val="156AB3"/>
              </a:solidFill>
              <a:ln w="131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275" name="Freeform: Shape 274">
                <a:extLst>
                  <a:ext uri="{FF2B5EF4-FFF2-40B4-BE49-F238E27FC236}">
                    <a16:creationId xmlns:a16="http://schemas.microsoft.com/office/drawing/2014/main" id="{3EC0FB8E-91A6-474B-ADAD-6D4AED393CDE}"/>
                  </a:ext>
                </a:extLst>
              </p:cNvPr>
              <p:cNvSpPr/>
              <p:nvPr/>
            </p:nvSpPr>
            <p:spPr>
              <a:xfrm>
                <a:off x="5849689" y="1368184"/>
                <a:ext cx="1145479" cy="666461"/>
              </a:xfrm>
              <a:custGeom>
                <a:avLst/>
                <a:gdLst>
                  <a:gd name="connsiteX0" fmla="*/ 0 w 725546"/>
                  <a:gd name="connsiteY0" fmla="*/ 216213 h 422136"/>
                  <a:gd name="connsiteX1" fmla="*/ 364224 w 725546"/>
                  <a:gd name="connsiteY1" fmla="*/ 0 h 422136"/>
                  <a:gd name="connsiteX2" fmla="*/ 738078 w 725546"/>
                  <a:gd name="connsiteY2" fmla="*/ 215817 h 422136"/>
                  <a:gd name="connsiteX3" fmla="*/ 373854 w 725546"/>
                  <a:gd name="connsiteY3" fmla="*/ 432030 h 422136"/>
                </a:gdLst>
                <a:ahLst/>
                <a:cxnLst>
                  <a:cxn ang="0">
                    <a:pos x="connsiteX0" y="connsiteY0"/>
                  </a:cxn>
                  <a:cxn ang="0">
                    <a:pos x="connsiteX1" y="connsiteY1"/>
                  </a:cxn>
                  <a:cxn ang="0">
                    <a:pos x="connsiteX2" y="connsiteY2"/>
                  </a:cxn>
                  <a:cxn ang="0">
                    <a:pos x="connsiteX3" y="connsiteY3"/>
                  </a:cxn>
                </a:cxnLst>
                <a:rect l="l" t="t" r="r" b="b"/>
                <a:pathLst>
                  <a:path w="725546" h="422136">
                    <a:moveTo>
                      <a:pt x="0" y="216213"/>
                    </a:moveTo>
                    <a:lnTo>
                      <a:pt x="364224" y="0"/>
                    </a:lnTo>
                    <a:lnTo>
                      <a:pt x="738078" y="215817"/>
                    </a:lnTo>
                    <a:lnTo>
                      <a:pt x="373854" y="432030"/>
                    </a:lnTo>
                    <a:close/>
                  </a:path>
                </a:pathLst>
              </a:custGeom>
              <a:solidFill>
                <a:srgbClr val="219DDB"/>
              </a:solidFill>
              <a:ln w="131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grpSp>
      <p:sp>
        <p:nvSpPr>
          <p:cNvPr id="109" name="Rectangle 108">
            <a:extLst>
              <a:ext uri="{FF2B5EF4-FFF2-40B4-BE49-F238E27FC236}">
                <a16:creationId xmlns:a16="http://schemas.microsoft.com/office/drawing/2014/main" id="{625DCB12-61E7-4D46-AB29-72112C5DBE80}"/>
              </a:ext>
            </a:extLst>
          </p:cNvPr>
          <p:cNvSpPr/>
          <p:nvPr/>
        </p:nvSpPr>
        <p:spPr bwMode="auto">
          <a:xfrm>
            <a:off x="4920573" y="3891318"/>
            <a:ext cx="1799695" cy="68580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146304" rIns="182880" bIns="146304" numCol="1" spcCol="0" rtlCol="0" fromWordArt="0" anchor="t" anchorCtr="0" forceAA="0" compatLnSpc="1">
            <a:prstTxWarp prst="textNoShape">
              <a:avLst/>
            </a:prstTxWarp>
            <a:noAutofit/>
          </a:bodyPr>
          <a:lstStyle/>
          <a:p>
            <a:pPr marL="0" marR="0" lvl="0" indent="0" algn="ctr" defTabSz="896042" rtl="0" eaLnBrk="1" fontAlgn="auto" latinLnBrk="0" hangingPunct="1">
              <a:lnSpc>
                <a:spcPct val="90000"/>
              </a:lnSpc>
              <a:spcBef>
                <a:spcPts val="0"/>
              </a:spcBef>
              <a:spcAft>
                <a:spcPts val="1200"/>
              </a:spcAft>
              <a:buClrTx/>
              <a:buSzTx/>
              <a:buFontTx/>
              <a:buNone/>
              <a:tabLst/>
              <a:defRPr/>
            </a:pPr>
            <a:r>
              <a:rPr lang="en-US" kern="0" dirty="0">
                <a:solidFill>
                  <a:schemeClr val="tx1"/>
                </a:solidFill>
                <a:latin typeface="Segoe UI Semibold"/>
              </a:rPr>
              <a:t>P</a:t>
            </a:r>
            <a:r>
              <a:rPr kumimoji="0" lang="en-US" sz="1800" b="0" i="0" u="none" strike="noStrike" kern="0" cap="none" spc="0" normalizeH="0" baseline="0" noProof="0" dirty="0" err="1">
                <a:ln>
                  <a:noFill/>
                </a:ln>
                <a:solidFill>
                  <a:schemeClr val="tx1"/>
                </a:solidFill>
                <a:effectLst/>
                <a:uLnTx/>
                <a:uFillTx/>
                <a:latin typeface="Segoe UI Semibold"/>
                <a:ea typeface="+mn-ea"/>
                <a:cs typeface="+mn-cs"/>
              </a:rPr>
              <a:t>aaS</a:t>
            </a:r>
            <a:endParaRPr kumimoji="0" lang="en-US" sz="1800" b="0" i="0" u="none" strike="noStrike" kern="0" cap="none" spc="0" normalizeH="0" baseline="0" noProof="0" dirty="0">
              <a:ln>
                <a:noFill/>
              </a:ln>
              <a:solidFill>
                <a:schemeClr val="tx1"/>
              </a:solidFill>
              <a:effectLst/>
              <a:uLnTx/>
              <a:uFillTx/>
              <a:latin typeface="Segoe UI Semibold"/>
              <a:ea typeface="+mn-ea"/>
              <a:cs typeface="+mn-cs"/>
            </a:endParaRPr>
          </a:p>
          <a:p>
            <a:pPr marL="0" marR="0" lvl="0" indent="0" algn="ctr" defTabSz="896042" rtl="0" eaLnBrk="1" fontAlgn="auto" latinLnBrk="0" hangingPunct="1">
              <a:lnSpc>
                <a:spcPct val="90000"/>
              </a:lnSpc>
              <a:spcBef>
                <a:spcPts val="0"/>
              </a:spcBef>
              <a:spcAft>
                <a:spcPts val="1200"/>
              </a:spcAft>
              <a:buClrTx/>
              <a:buSzTx/>
              <a:buFontTx/>
              <a:buNone/>
              <a:tabLst/>
              <a:defRPr/>
            </a:pPr>
            <a:r>
              <a:rPr kumimoji="0" lang="en-US" sz="1200" b="0" i="0" u="none" strike="noStrike" kern="0" cap="none" spc="0" normalizeH="0" baseline="0" noProof="0" dirty="0">
                <a:ln>
                  <a:noFill/>
                </a:ln>
                <a:solidFill>
                  <a:schemeClr val="tx1"/>
                </a:solidFill>
                <a:effectLst/>
                <a:uLnTx/>
                <a:uFillTx/>
                <a:latin typeface="Segoe UI"/>
                <a:ea typeface="+mn-ea"/>
                <a:cs typeface="+mn-cs"/>
              </a:rPr>
              <a:t>Managed Infrastructure</a:t>
            </a:r>
            <a:br>
              <a:rPr kumimoji="0" lang="en-US" sz="1200" b="0" i="0" u="none" strike="noStrike" kern="0" cap="none" spc="0" normalizeH="0" baseline="0" noProof="0" dirty="0">
                <a:ln>
                  <a:noFill/>
                </a:ln>
                <a:solidFill>
                  <a:schemeClr val="tx1"/>
                </a:solidFill>
                <a:effectLst/>
                <a:uLnTx/>
                <a:uFillTx/>
                <a:latin typeface="Segoe UI"/>
                <a:ea typeface="+mn-ea"/>
                <a:cs typeface="+mn-cs"/>
              </a:rPr>
            </a:br>
            <a:endParaRPr kumimoji="0" lang="en-US" sz="1200" b="0" i="0" u="none" strike="noStrike" kern="1200" cap="none" spc="0" normalizeH="0" baseline="0" noProof="0" dirty="0">
              <a:ln>
                <a:noFill/>
              </a:ln>
              <a:solidFill>
                <a:schemeClr val="tx1"/>
              </a:solidFill>
              <a:effectLst/>
              <a:uLnTx/>
              <a:uFillTx/>
              <a:latin typeface="Segoe UI"/>
              <a:ea typeface="Segoe UI" pitchFamily="34" charset="0"/>
              <a:cs typeface="Segoe UI" pitchFamily="34" charset="0"/>
            </a:endParaRPr>
          </a:p>
        </p:txBody>
      </p:sp>
      <p:sp>
        <p:nvSpPr>
          <p:cNvPr id="110" name="Oval 109">
            <a:extLst>
              <a:ext uri="{FF2B5EF4-FFF2-40B4-BE49-F238E27FC236}">
                <a16:creationId xmlns:a16="http://schemas.microsoft.com/office/drawing/2014/main" id="{10322B03-02D8-4AEA-8746-A9F6DAE9F5F3}"/>
              </a:ext>
            </a:extLst>
          </p:cNvPr>
          <p:cNvSpPr/>
          <p:nvPr/>
        </p:nvSpPr>
        <p:spPr bwMode="auto">
          <a:xfrm>
            <a:off x="5367030" y="2863118"/>
            <a:ext cx="906780" cy="906780"/>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111" name="server 2" descr="server">
            <a:extLst>
              <a:ext uri="{FF2B5EF4-FFF2-40B4-BE49-F238E27FC236}">
                <a16:creationId xmlns:a16="http://schemas.microsoft.com/office/drawing/2014/main" id="{BCE5149C-628A-4735-8613-EE6FBF29BF5B}"/>
              </a:ext>
            </a:extLst>
          </p:cNvPr>
          <p:cNvGrpSpPr>
            <a:grpSpLocks noChangeAspect="1"/>
          </p:cNvGrpSpPr>
          <p:nvPr/>
        </p:nvGrpSpPr>
        <p:grpSpPr bwMode="auto">
          <a:xfrm>
            <a:off x="5562615" y="3086956"/>
            <a:ext cx="515610" cy="459104"/>
            <a:chOff x="1608" y="1359"/>
            <a:chExt cx="292" cy="260"/>
          </a:xfrm>
        </p:grpSpPr>
        <p:sp>
          <p:nvSpPr>
            <p:cNvPr id="112" name="AutoShape 11">
              <a:extLst>
                <a:ext uri="{FF2B5EF4-FFF2-40B4-BE49-F238E27FC236}">
                  <a16:creationId xmlns:a16="http://schemas.microsoft.com/office/drawing/2014/main" id="{4CC755BF-B6B6-4846-B5C7-7CC3BB58F8A6}"/>
                </a:ext>
              </a:extLst>
            </p:cNvPr>
            <p:cNvSpPr>
              <a:spLocks noChangeAspect="1" noChangeArrowheads="1" noTextEdit="1"/>
            </p:cNvSpPr>
            <p:nvPr/>
          </p:nvSpPr>
          <p:spPr bwMode="auto">
            <a:xfrm>
              <a:off x="1608" y="1359"/>
              <a:ext cx="292"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13" name="Rectangle 13">
              <a:extLst>
                <a:ext uri="{FF2B5EF4-FFF2-40B4-BE49-F238E27FC236}">
                  <a16:creationId xmlns:a16="http://schemas.microsoft.com/office/drawing/2014/main" id="{3B0DA64A-954E-44DF-9676-211B5AA6B2EE}"/>
                </a:ext>
              </a:extLst>
            </p:cNvPr>
            <p:cNvSpPr>
              <a:spLocks noChangeArrowheads="1"/>
            </p:cNvSpPr>
            <p:nvPr/>
          </p:nvSpPr>
          <p:spPr bwMode="auto">
            <a:xfrm>
              <a:off x="1608" y="1359"/>
              <a:ext cx="64" cy="259"/>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14" name="Rectangle 14">
              <a:extLst>
                <a:ext uri="{FF2B5EF4-FFF2-40B4-BE49-F238E27FC236}">
                  <a16:creationId xmlns:a16="http://schemas.microsoft.com/office/drawing/2014/main" id="{4CCE10B1-D621-4B17-B573-10A62CA4EDE3}"/>
                </a:ext>
              </a:extLst>
            </p:cNvPr>
            <p:cNvSpPr>
              <a:spLocks noChangeArrowheads="1"/>
            </p:cNvSpPr>
            <p:nvPr/>
          </p:nvSpPr>
          <p:spPr bwMode="auto">
            <a:xfrm>
              <a:off x="1633" y="1586"/>
              <a:ext cx="15" cy="13"/>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15" name="Rectangle 15">
              <a:extLst>
                <a:ext uri="{FF2B5EF4-FFF2-40B4-BE49-F238E27FC236}">
                  <a16:creationId xmlns:a16="http://schemas.microsoft.com/office/drawing/2014/main" id="{9B4C4010-D4D7-4AAB-82DF-29829FEDC6CC}"/>
                </a:ext>
              </a:extLst>
            </p:cNvPr>
            <p:cNvSpPr>
              <a:spLocks noChangeArrowheads="1"/>
            </p:cNvSpPr>
            <p:nvPr/>
          </p:nvSpPr>
          <p:spPr bwMode="auto">
            <a:xfrm>
              <a:off x="1683" y="1359"/>
              <a:ext cx="65" cy="259"/>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16" name="Rectangle 16">
              <a:extLst>
                <a:ext uri="{FF2B5EF4-FFF2-40B4-BE49-F238E27FC236}">
                  <a16:creationId xmlns:a16="http://schemas.microsoft.com/office/drawing/2014/main" id="{25583AB6-0EFD-4103-95C6-3F69747AAB42}"/>
                </a:ext>
              </a:extLst>
            </p:cNvPr>
            <p:cNvSpPr>
              <a:spLocks noChangeArrowheads="1"/>
            </p:cNvSpPr>
            <p:nvPr/>
          </p:nvSpPr>
          <p:spPr bwMode="auto">
            <a:xfrm>
              <a:off x="1709" y="1586"/>
              <a:ext cx="14" cy="13"/>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17" name="Rectangle 17">
              <a:extLst>
                <a:ext uri="{FF2B5EF4-FFF2-40B4-BE49-F238E27FC236}">
                  <a16:creationId xmlns:a16="http://schemas.microsoft.com/office/drawing/2014/main" id="{E26DB87C-CFC0-4D38-9364-47E23C8251A7}"/>
                </a:ext>
              </a:extLst>
            </p:cNvPr>
            <p:cNvSpPr>
              <a:spLocks noChangeArrowheads="1"/>
            </p:cNvSpPr>
            <p:nvPr/>
          </p:nvSpPr>
          <p:spPr bwMode="auto">
            <a:xfrm>
              <a:off x="1760" y="1359"/>
              <a:ext cx="64" cy="259"/>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18" name="Rectangle 18">
              <a:extLst>
                <a:ext uri="{FF2B5EF4-FFF2-40B4-BE49-F238E27FC236}">
                  <a16:creationId xmlns:a16="http://schemas.microsoft.com/office/drawing/2014/main" id="{7537F34A-E5FD-4BF7-98B6-40AA8535A355}"/>
                </a:ext>
              </a:extLst>
            </p:cNvPr>
            <p:cNvSpPr>
              <a:spLocks noChangeArrowheads="1"/>
            </p:cNvSpPr>
            <p:nvPr/>
          </p:nvSpPr>
          <p:spPr bwMode="auto">
            <a:xfrm>
              <a:off x="1784" y="1586"/>
              <a:ext cx="14" cy="13"/>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19" name="Rectangle 19">
              <a:extLst>
                <a:ext uri="{FF2B5EF4-FFF2-40B4-BE49-F238E27FC236}">
                  <a16:creationId xmlns:a16="http://schemas.microsoft.com/office/drawing/2014/main" id="{CA0CE419-1F84-49C4-9DE7-FD3E1C38E71D}"/>
                </a:ext>
              </a:extLst>
            </p:cNvPr>
            <p:cNvSpPr>
              <a:spLocks noChangeArrowheads="1"/>
            </p:cNvSpPr>
            <p:nvPr/>
          </p:nvSpPr>
          <p:spPr bwMode="auto">
            <a:xfrm>
              <a:off x="1835" y="1359"/>
              <a:ext cx="64" cy="259"/>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120" name="Rectangle 20">
              <a:extLst>
                <a:ext uri="{FF2B5EF4-FFF2-40B4-BE49-F238E27FC236}">
                  <a16:creationId xmlns:a16="http://schemas.microsoft.com/office/drawing/2014/main" id="{C8FDFBEF-4719-4A7B-A66D-4639B68460EC}"/>
                </a:ext>
              </a:extLst>
            </p:cNvPr>
            <p:cNvSpPr>
              <a:spLocks noChangeArrowheads="1"/>
            </p:cNvSpPr>
            <p:nvPr/>
          </p:nvSpPr>
          <p:spPr bwMode="auto">
            <a:xfrm>
              <a:off x="1860" y="1586"/>
              <a:ext cx="14" cy="13"/>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21" name="Rectangle 21">
              <a:extLst>
                <a:ext uri="{FF2B5EF4-FFF2-40B4-BE49-F238E27FC236}">
                  <a16:creationId xmlns:a16="http://schemas.microsoft.com/office/drawing/2014/main" id="{9B9435EC-D724-456B-8AA3-1008405F98FE}"/>
                </a:ext>
              </a:extLst>
            </p:cNvPr>
            <p:cNvSpPr>
              <a:spLocks noChangeArrowheads="1"/>
            </p:cNvSpPr>
            <p:nvPr/>
          </p:nvSpPr>
          <p:spPr bwMode="auto">
            <a:xfrm>
              <a:off x="1633" y="1554"/>
              <a:ext cx="15"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22" name="Rectangle 22">
              <a:extLst>
                <a:ext uri="{FF2B5EF4-FFF2-40B4-BE49-F238E27FC236}">
                  <a16:creationId xmlns:a16="http://schemas.microsoft.com/office/drawing/2014/main" id="{1304A341-0FD8-4CDC-94E2-BF558FB23EC7}"/>
                </a:ext>
              </a:extLst>
            </p:cNvPr>
            <p:cNvSpPr>
              <a:spLocks noChangeArrowheads="1"/>
            </p:cNvSpPr>
            <p:nvPr/>
          </p:nvSpPr>
          <p:spPr bwMode="auto">
            <a:xfrm>
              <a:off x="1709" y="1554"/>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23" name="Rectangle 23">
              <a:extLst>
                <a:ext uri="{FF2B5EF4-FFF2-40B4-BE49-F238E27FC236}">
                  <a16:creationId xmlns:a16="http://schemas.microsoft.com/office/drawing/2014/main" id="{FD528DBF-797A-409B-AA45-EE4A959359C7}"/>
                </a:ext>
              </a:extLst>
            </p:cNvPr>
            <p:cNvSpPr>
              <a:spLocks noChangeArrowheads="1"/>
            </p:cNvSpPr>
            <p:nvPr/>
          </p:nvSpPr>
          <p:spPr bwMode="auto">
            <a:xfrm>
              <a:off x="1784" y="1554"/>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24" name="Rectangle 24">
              <a:extLst>
                <a:ext uri="{FF2B5EF4-FFF2-40B4-BE49-F238E27FC236}">
                  <a16:creationId xmlns:a16="http://schemas.microsoft.com/office/drawing/2014/main" id="{C3138458-A460-4E63-8AB9-C630C4D2DEC5}"/>
                </a:ext>
              </a:extLst>
            </p:cNvPr>
            <p:cNvSpPr>
              <a:spLocks noChangeArrowheads="1"/>
            </p:cNvSpPr>
            <p:nvPr/>
          </p:nvSpPr>
          <p:spPr bwMode="auto">
            <a:xfrm>
              <a:off x="1860" y="1554"/>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pic>
        <p:nvPicPr>
          <p:cNvPr id="11" name="Graphic 10" descr="Server">
            <a:extLst>
              <a:ext uri="{FF2B5EF4-FFF2-40B4-BE49-F238E27FC236}">
                <a16:creationId xmlns:a16="http://schemas.microsoft.com/office/drawing/2014/main" id="{70C27993-EA74-4ED6-908F-E9B3F77105DB}"/>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56884" y="2993508"/>
            <a:ext cx="646000" cy="646000"/>
          </a:xfrm>
          <a:prstGeom prst="rect">
            <a:avLst/>
          </a:prstGeom>
        </p:spPr>
      </p:pic>
    </p:spTree>
    <p:extLst>
      <p:ext uri="{BB962C8B-B14F-4D97-AF65-F5344CB8AC3E}">
        <p14:creationId xmlns:p14="http://schemas.microsoft.com/office/powerpoint/2010/main" val="233975651"/>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8D9A12-71BC-4CBB-A872-E706804636BF}"/>
              </a:ext>
            </a:extLst>
          </p:cNvPr>
          <p:cNvSpPr>
            <a:spLocks noGrp="1"/>
          </p:cNvSpPr>
          <p:nvPr>
            <p:ph type="title"/>
          </p:nvPr>
        </p:nvSpPr>
        <p:spPr/>
        <p:txBody>
          <a:bodyPr/>
          <a:lstStyle/>
          <a:p>
            <a:r>
              <a:rPr lang="en-US"/>
              <a:t>What is DevOps?</a:t>
            </a:r>
          </a:p>
        </p:txBody>
      </p:sp>
      <p:sp>
        <p:nvSpPr>
          <p:cNvPr id="5" name="Text Placeholder 4">
            <a:extLst>
              <a:ext uri="{FF2B5EF4-FFF2-40B4-BE49-F238E27FC236}">
                <a16:creationId xmlns:a16="http://schemas.microsoft.com/office/drawing/2014/main" id="{5B886026-BC46-40CF-ACF8-38590E50712C}"/>
              </a:ext>
            </a:extLst>
          </p:cNvPr>
          <p:cNvSpPr>
            <a:spLocks noGrp="1"/>
          </p:cNvSpPr>
          <p:nvPr>
            <p:ph type="body" sz="quarter" idx="4294967295"/>
          </p:nvPr>
        </p:nvSpPr>
        <p:spPr>
          <a:xfrm>
            <a:off x="588263" y="1135170"/>
            <a:ext cx="2929209" cy="246221"/>
          </a:xfrm>
        </p:spPr>
        <p:txBody>
          <a:bodyPr/>
          <a:lstStyle/>
          <a:p>
            <a:pPr marL="0" indent="0">
              <a:buNone/>
            </a:pPr>
            <a:r>
              <a:rPr lang="en-US" sz="1600" dirty="0"/>
              <a:t>People. Process. Products.</a:t>
            </a:r>
          </a:p>
        </p:txBody>
      </p:sp>
      <p:grpSp>
        <p:nvGrpSpPr>
          <p:cNvPr id="38" name="Group 37">
            <a:extLst>
              <a:ext uri="{FF2B5EF4-FFF2-40B4-BE49-F238E27FC236}">
                <a16:creationId xmlns:a16="http://schemas.microsoft.com/office/drawing/2014/main" id="{2EC9AE04-AF68-4BE2-A10B-4484F4319989}"/>
              </a:ext>
            </a:extLst>
          </p:cNvPr>
          <p:cNvGrpSpPr/>
          <p:nvPr/>
        </p:nvGrpSpPr>
        <p:grpSpPr>
          <a:xfrm>
            <a:off x="426425" y="1890756"/>
            <a:ext cx="5306540" cy="3886006"/>
            <a:chOff x="366076" y="1432242"/>
            <a:chExt cx="4716106" cy="3964491"/>
          </a:xfrm>
        </p:grpSpPr>
        <p:sp>
          <p:nvSpPr>
            <p:cNvPr id="40" name="Rectangle 39">
              <a:extLst>
                <a:ext uri="{FF2B5EF4-FFF2-40B4-BE49-F238E27FC236}">
                  <a16:creationId xmlns:a16="http://schemas.microsoft.com/office/drawing/2014/main" id="{DD5BFA80-E8ED-4D15-9EC6-1C69B990053C}"/>
                </a:ext>
              </a:extLst>
            </p:cNvPr>
            <p:cNvSpPr/>
            <p:nvPr/>
          </p:nvSpPr>
          <p:spPr bwMode="auto">
            <a:xfrm>
              <a:off x="366076" y="1432242"/>
              <a:ext cx="4716106" cy="3964491"/>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134445" tIns="761853" rIns="179259" bIns="143407" numCol="1" spcCol="0" rtlCol="0" fromWordArt="0" anchor="t" anchorCtr="0" forceAA="0" compatLnSpc="1">
              <a:prstTxWarp prst="textNoShape">
                <a:avLst/>
              </a:prstTxWarp>
              <a:noAutofit/>
            </a:bodyPr>
            <a:lstStyle/>
            <a:p>
              <a:pPr marL="0" marR="0" lvl="0" indent="0" algn="l" defTabSz="914314" rtl="0" eaLnBrk="1" fontAlgn="auto" latinLnBrk="0" hangingPunct="1">
                <a:lnSpc>
                  <a:spcPct val="100000"/>
                </a:lnSpc>
                <a:spcBef>
                  <a:spcPts val="0"/>
                </a:spcBef>
                <a:spcAft>
                  <a:spcPts val="0"/>
                </a:spcAft>
                <a:buClrTx/>
                <a:buSzTx/>
                <a:buFontTx/>
                <a:buNone/>
                <a:tabLst/>
                <a:defRPr/>
              </a:pPr>
              <a:r>
                <a:rPr kumimoji="0" lang="en-US" sz="2745" b="0" i="0" u="none" strike="noStrike" kern="1200" cap="none" spc="0" normalizeH="0" baseline="0" noProof="0" dirty="0">
                  <a:ln>
                    <a:noFill/>
                  </a:ln>
                  <a:effectLst/>
                  <a:uLnTx/>
                  <a:uFillTx/>
                  <a:latin typeface="Segoe UI"/>
                  <a:ea typeface="+mn-ea"/>
                  <a:cs typeface="+mn-cs"/>
                </a:rPr>
                <a:t>DevOps is the union of </a:t>
              </a:r>
              <a:r>
                <a:rPr kumimoji="0" lang="en-US" sz="2745" b="1" i="0" u="none" strike="noStrike" kern="1200" cap="none" spc="0" normalizeH="0" baseline="0" noProof="0" dirty="0">
                  <a:ln>
                    <a:noFill/>
                  </a:ln>
                  <a:solidFill>
                    <a:srgbClr val="0078D7"/>
                  </a:solidFill>
                  <a:effectLst/>
                  <a:uLnTx/>
                  <a:uFillTx/>
                  <a:latin typeface="Segoe UI"/>
                  <a:ea typeface="+mn-ea"/>
                  <a:cs typeface="+mn-cs"/>
                </a:rPr>
                <a:t>people</a:t>
              </a:r>
              <a:r>
                <a:rPr kumimoji="0" lang="en-US" sz="2745" b="0" i="0" u="none" strike="noStrike" kern="1200" cap="none" spc="0" normalizeH="0" baseline="0" noProof="0" dirty="0">
                  <a:ln>
                    <a:noFill/>
                  </a:ln>
                  <a:solidFill>
                    <a:srgbClr val="000000"/>
                  </a:solidFill>
                  <a:effectLst/>
                  <a:uLnTx/>
                  <a:uFillTx/>
                  <a:latin typeface="Segoe UI"/>
                  <a:ea typeface="+mn-ea"/>
                  <a:cs typeface="+mn-cs"/>
                </a:rPr>
                <a:t>, </a:t>
              </a:r>
              <a:r>
                <a:rPr kumimoji="0" lang="en-US" sz="2745" b="1" i="0" u="none" strike="noStrike" kern="1200" cap="none" spc="0" normalizeH="0" baseline="0" noProof="0" dirty="0">
                  <a:ln>
                    <a:noFill/>
                  </a:ln>
                  <a:solidFill>
                    <a:srgbClr val="0078D7"/>
                  </a:solidFill>
                  <a:effectLst/>
                  <a:uLnTx/>
                  <a:uFillTx/>
                  <a:latin typeface="Segoe UI"/>
                  <a:ea typeface="+mn-ea"/>
                  <a:cs typeface="+mn-cs"/>
                </a:rPr>
                <a:t>process</a:t>
              </a:r>
              <a:r>
                <a:rPr kumimoji="0" lang="en-US" sz="2745" b="0" i="0" u="none" strike="noStrike" kern="1200" cap="none" spc="0" normalizeH="0" baseline="0" noProof="0" dirty="0">
                  <a:ln>
                    <a:noFill/>
                  </a:ln>
                  <a:effectLst/>
                  <a:uLnTx/>
                  <a:uFillTx/>
                  <a:latin typeface="Segoe UI"/>
                  <a:ea typeface="+mn-ea"/>
                  <a:cs typeface="+mn-cs"/>
                </a:rPr>
                <a:t>, and </a:t>
              </a:r>
              <a:r>
                <a:rPr kumimoji="0" lang="en-US" sz="2745" b="1" i="0" u="none" strike="noStrike" kern="1200" cap="none" spc="0" normalizeH="0" baseline="0" noProof="0" dirty="0">
                  <a:ln>
                    <a:noFill/>
                  </a:ln>
                  <a:solidFill>
                    <a:srgbClr val="0078D7"/>
                  </a:solidFill>
                  <a:effectLst/>
                  <a:uLnTx/>
                  <a:uFillTx/>
                  <a:latin typeface="Segoe UI"/>
                  <a:ea typeface="+mn-ea"/>
                  <a:cs typeface="+mn-cs"/>
                </a:rPr>
                <a:t>products</a:t>
              </a:r>
              <a:r>
                <a:rPr kumimoji="0" lang="en-US" sz="2745" b="0" i="0" u="none" strike="noStrike" kern="1200" cap="none" spc="0" normalizeH="0" baseline="0" noProof="0" dirty="0">
                  <a:ln>
                    <a:noFill/>
                  </a:ln>
                  <a:effectLst/>
                  <a:uLnTx/>
                  <a:uFillTx/>
                  <a:latin typeface="Segoe UI"/>
                  <a:ea typeface="+mn-ea"/>
                  <a:cs typeface="+mn-cs"/>
                </a:rPr>
                <a:t> to enable continuous delivery of value to your end users.</a:t>
              </a:r>
            </a:p>
          </p:txBody>
        </p:sp>
        <p:sp>
          <p:nvSpPr>
            <p:cNvPr id="43" name="Rectangle 42">
              <a:extLst>
                <a:ext uri="{FF2B5EF4-FFF2-40B4-BE49-F238E27FC236}">
                  <a16:creationId xmlns:a16="http://schemas.microsoft.com/office/drawing/2014/main" id="{2F8088B3-00CA-4565-A4F2-49A69D180CE0}"/>
                </a:ext>
              </a:extLst>
            </p:cNvPr>
            <p:cNvSpPr/>
            <p:nvPr/>
          </p:nvSpPr>
          <p:spPr>
            <a:xfrm>
              <a:off x="366077" y="1432242"/>
              <a:ext cx="687151" cy="1098688"/>
            </a:xfrm>
            <a:prstGeom prst="rect">
              <a:avLst/>
            </a:prstGeom>
          </p:spPr>
          <p:txBody>
            <a:bodyPr wrap="none">
              <a:spAutoFit/>
            </a:bodyPr>
            <a:lstStyle/>
            <a:p>
              <a:pPr marL="0" marR="0" lvl="0" indent="0" algn="l" defTabSz="914314" rtl="0" eaLnBrk="1" fontAlgn="auto" latinLnBrk="0" hangingPunct="1">
                <a:lnSpc>
                  <a:spcPct val="100000"/>
                </a:lnSpc>
                <a:spcBef>
                  <a:spcPts val="0"/>
                </a:spcBef>
                <a:spcAft>
                  <a:spcPts val="0"/>
                </a:spcAft>
                <a:buClrTx/>
                <a:buSzTx/>
                <a:buFontTx/>
                <a:buNone/>
                <a:tabLst/>
                <a:defRPr/>
              </a:pPr>
              <a:r>
                <a:rPr kumimoji="0" lang="en-US" sz="6273" b="0" i="0" u="none" strike="noStrike" kern="0" cap="none" spc="-10" normalizeH="0" baseline="0" noProof="0" dirty="0">
                  <a:ln w="3175">
                    <a:noFill/>
                  </a:ln>
                  <a:solidFill>
                    <a:srgbClr val="0078D7"/>
                  </a:solidFill>
                  <a:effectLst/>
                  <a:uLnTx/>
                  <a:uFillTx/>
                  <a:latin typeface="Rockwell Extra Bold" panose="02060903040505020403" pitchFamily="18" charset="0"/>
                  <a:ea typeface="+mn-ea"/>
                  <a:cs typeface="Segoe UI" pitchFamily="34" charset="0"/>
                </a:rPr>
                <a:t>“</a:t>
              </a:r>
              <a:endParaRPr kumimoji="0" lang="en-US" sz="6273" b="0" i="0" u="none" strike="noStrike" kern="0" cap="none" spc="0" normalizeH="0" baseline="0" noProof="0" dirty="0">
                <a:ln>
                  <a:noFill/>
                </a:ln>
                <a:solidFill>
                  <a:srgbClr val="0078D7"/>
                </a:solidFill>
                <a:effectLst/>
                <a:uLnTx/>
                <a:uFillTx/>
                <a:latin typeface="Segoe UI"/>
                <a:ea typeface="+mn-ea"/>
                <a:cs typeface="+mn-cs"/>
              </a:endParaRPr>
            </a:p>
          </p:txBody>
        </p:sp>
        <p:sp>
          <p:nvSpPr>
            <p:cNvPr id="37" name="Rectangle 36">
              <a:extLst>
                <a:ext uri="{FF2B5EF4-FFF2-40B4-BE49-F238E27FC236}">
                  <a16:creationId xmlns:a16="http://schemas.microsoft.com/office/drawing/2014/main" id="{90933A4D-4859-4CF1-9E2F-B6522C3D957A}"/>
                </a:ext>
              </a:extLst>
            </p:cNvPr>
            <p:cNvSpPr/>
            <p:nvPr/>
          </p:nvSpPr>
          <p:spPr>
            <a:xfrm>
              <a:off x="3728097" y="3396602"/>
              <a:ext cx="673739" cy="1077243"/>
            </a:xfrm>
            <a:prstGeom prst="rect">
              <a:avLst/>
            </a:prstGeom>
          </p:spPr>
          <p:txBody>
            <a:bodyPr wrap="none">
              <a:spAutoFit/>
            </a:bodyPr>
            <a:lstStyle/>
            <a:p>
              <a:pPr marL="0" marR="0" lvl="0" indent="0" algn="l" defTabSz="914314" rtl="0" eaLnBrk="1" fontAlgn="auto" latinLnBrk="0" hangingPunct="1">
                <a:lnSpc>
                  <a:spcPct val="100000"/>
                </a:lnSpc>
                <a:spcBef>
                  <a:spcPts val="0"/>
                </a:spcBef>
                <a:spcAft>
                  <a:spcPts val="0"/>
                </a:spcAft>
                <a:buClrTx/>
                <a:buSzTx/>
                <a:buFontTx/>
                <a:buNone/>
                <a:tabLst/>
                <a:defRPr/>
              </a:pPr>
              <a:r>
                <a:rPr kumimoji="0" lang="en-US" sz="6273" b="0" i="0" u="none" strike="noStrike" kern="0" cap="none" spc="-10" normalizeH="0" baseline="0" noProof="0">
                  <a:ln w="3175">
                    <a:noFill/>
                  </a:ln>
                  <a:solidFill>
                    <a:srgbClr val="0078D7"/>
                  </a:solidFill>
                  <a:effectLst/>
                  <a:uLnTx/>
                  <a:uFillTx/>
                  <a:latin typeface="Rockwell Extra Bold" panose="02060903040505020403" pitchFamily="18" charset="0"/>
                  <a:ea typeface="+mn-ea"/>
                  <a:cs typeface="Segoe UI" pitchFamily="34" charset="0"/>
                </a:rPr>
                <a:t>”</a:t>
              </a:r>
              <a:endParaRPr kumimoji="0" lang="en-US" sz="6273" b="0" i="0" u="none" strike="noStrike" kern="0" cap="none" spc="0" normalizeH="0" baseline="0" noProof="0">
                <a:ln>
                  <a:noFill/>
                </a:ln>
                <a:solidFill>
                  <a:srgbClr val="0078D7"/>
                </a:solidFill>
                <a:effectLst/>
                <a:uLnTx/>
                <a:uFillTx/>
                <a:latin typeface="Segoe UI"/>
                <a:ea typeface="+mn-ea"/>
                <a:cs typeface="+mn-cs"/>
              </a:endParaRPr>
            </a:p>
          </p:txBody>
        </p:sp>
      </p:grpSp>
      <p:sp>
        <p:nvSpPr>
          <p:cNvPr id="51" name="Oval 50">
            <a:extLst>
              <a:ext uri="{FF2B5EF4-FFF2-40B4-BE49-F238E27FC236}">
                <a16:creationId xmlns:a16="http://schemas.microsoft.com/office/drawing/2014/main" id="{3C946028-2F07-4CC9-B487-50F1C2859698}"/>
              </a:ext>
            </a:extLst>
          </p:cNvPr>
          <p:cNvSpPr/>
          <p:nvPr/>
        </p:nvSpPr>
        <p:spPr bwMode="auto">
          <a:xfrm>
            <a:off x="6763713" y="1382869"/>
            <a:ext cx="4428530" cy="4445011"/>
          </a:xfrm>
          <a:prstGeom prst="ellipse">
            <a:avLst/>
          </a:prstGeom>
          <a:noFill/>
          <a:ln>
            <a:solidFill>
              <a:schemeClr val="tx1">
                <a:lumMod val="50000"/>
                <a:lumOff val="50000"/>
              </a:schemeClr>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1568" b="0" i="0" u="none" strike="noStrike" kern="1200" cap="none" spc="0" normalizeH="0" baseline="0" noProof="0">
              <a:ln>
                <a:noFill/>
              </a:ln>
              <a:solidFill>
                <a:srgbClr val="0078D7"/>
              </a:solidFill>
              <a:effectLst/>
              <a:uLnTx/>
              <a:uFillTx/>
              <a:latin typeface="Segoe UI"/>
              <a:ea typeface="Segoe UI" pitchFamily="34" charset="0"/>
              <a:cs typeface="Segoe UI" pitchFamily="34" charset="0"/>
            </a:endParaRPr>
          </a:p>
        </p:txBody>
      </p:sp>
      <p:sp>
        <p:nvSpPr>
          <p:cNvPr id="52" name="Oval 51">
            <a:extLst>
              <a:ext uri="{FF2B5EF4-FFF2-40B4-BE49-F238E27FC236}">
                <a16:creationId xmlns:a16="http://schemas.microsoft.com/office/drawing/2014/main" id="{DB8E49D4-4CAC-45F7-863B-618A6CA49982}"/>
              </a:ext>
            </a:extLst>
          </p:cNvPr>
          <p:cNvSpPr/>
          <p:nvPr/>
        </p:nvSpPr>
        <p:spPr bwMode="auto">
          <a:xfrm>
            <a:off x="7158699" y="1135170"/>
            <a:ext cx="1269392" cy="1274116"/>
          </a:xfrm>
          <a:prstGeom prst="ellipse">
            <a:avLst/>
          </a:pr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r>
              <a:rPr kumimoji="0" lang="en-US" sz="1568" b="0" i="0" u="none" strike="noStrike" kern="1200" cap="none" spc="0" normalizeH="0" baseline="0" noProof="0" dirty="0">
                <a:ln>
                  <a:noFill/>
                </a:ln>
                <a:solidFill>
                  <a:schemeClr val="tx1"/>
                </a:solidFill>
                <a:effectLst/>
                <a:uLnTx/>
                <a:uFillTx/>
                <a:latin typeface="Segoe UI"/>
                <a:ea typeface="Segoe UI" pitchFamily="34" charset="0"/>
                <a:cs typeface="Segoe UI" pitchFamily="34" charset="0"/>
              </a:rPr>
              <a:t>Build&amp; Test</a:t>
            </a:r>
          </a:p>
        </p:txBody>
      </p:sp>
      <p:grpSp>
        <p:nvGrpSpPr>
          <p:cNvPr id="53" name="Group 52">
            <a:extLst>
              <a:ext uri="{FF2B5EF4-FFF2-40B4-BE49-F238E27FC236}">
                <a16:creationId xmlns:a16="http://schemas.microsoft.com/office/drawing/2014/main" id="{29929064-DF06-4EF7-9BA7-BC3483725B39}"/>
              </a:ext>
            </a:extLst>
          </p:cNvPr>
          <p:cNvGrpSpPr/>
          <p:nvPr/>
        </p:nvGrpSpPr>
        <p:grpSpPr>
          <a:xfrm>
            <a:off x="8098393" y="2760586"/>
            <a:ext cx="1658276" cy="1817180"/>
            <a:chOff x="5375754" y="2898175"/>
            <a:chExt cx="1568588" cy="1718897"/>
          </a:xfrm>
        </p:grpSpPr>
        <p:sp>
          <p:nvSpPr>
            <p:cNvPr id="54" name="Business Trans large">
              <a:extLst>
                <a:ext uri="{FF2B5EF4-FFF2-40B4-BE49-F238E27FC236}">
                  <a16:creationId xmlns:a16="http://schemas.microsoft.com/office/drawing/2014/main" id="{8D16BFF0-BA65-412B-94C9-D67AA44A0D80}"/>
                </a:ext>
              </a:extLst>
            </p:cNvPr>
            <p:cNvSpPr txBox="1"/>
            <p:nvPr/>
          </p:nvSpPr>
          <p:spPr>
            <a:xfrm>
              <a:off x="5375754" y="3228293"/>
              <a:ext cx="1568588" cy="1058660"/>
            </a:xfrm>
            <a:prstGeom prst="rect">
              <a:avLst/>
            </a:prstGeom>
            <a:noFill/>
            <a:ln w="25400">
              <a:noFill/>
              <a:miter lim="800000"/>
            </a:ln>
          </p:spPr>
          <p:txBody>
            <a:bodyPr wrap="square" lIns="0" tIns="0" rIns="0" bIns="0" rtlCol="0" anchor="ctr">
              <a:noAutofit/>
            </a:bodyPr>
            <a:lstStyle/>
            <a:p>
              <a:pPr marL="0" marR="0" lvl="0" indent="0" algn="ctr" defTabSz="896010" rtl="0" eaLnBrk="1" fontAlgn="auto" latinLnBrk="0" hangingPunct="1">
                <a:lnSpc>
                  <a:spcPct val="90000"/>
                </a:lnSpc>
                <a:spcBef>
                  <a:spcPts val="769"/>
                </a:spcBef>
                <a:spcAft>
                  <a:spcPts val="0"/>
                </a:spcAft>
                <a:buClrTx/>
                <a:buSzTx/>
                <a:buFontTx/>
                <a:buNone/>
                <a:tabLst/>
                <a:defRPr/>
              </a:pPr>
              <a:r>
                <a:rPr kumimoji="0" lang="en-US" sz="1765" b="0" i="0" u="none" strike="noStrike" kern="1200" cap="none" spc="10" normalizeH="0" baseline="0" noProof="0" dirty="0">
                  <a:ln w="3175">
                    <a:noFill/>
                  </a:ln>
                  <a:effectLst/>
                  <a:uLnTx/>
                  <a:uFillTx/>
                  <a:latin typeface="Segoe UI"/>
                  <a:ea typeface="+mn-ea"/>
                  <a:cs typeface="Segoe UI Semilight" panose="020B0402040204020203" pitchFamily="34" charset="0"/>
                </a:rPr>
                <a:t>Continuous</a:t>
              </a:r>
              <a:br>
                <a:rPr kumimoji="0" lang="en-US" sz="1765" b="0" i="0" u="none" strike="noStrike" kern="1200" cap="none" spc="10" normalizeH="0" baseline="0" noProof="0" dirty="0">
                  <a:ln w="3175">
                    <a:noFill/>
                  </a:ln>
                  <a:effectLst/>
                  <a:uLnTx/>
                  <a:uFillTx/>
                  <a:latin typeface="Segoe UI"/>
                  <a:ea typeface="+mn-ea"/>
                  <a:cs typeface="Segoe UI Semilight" panose="020B0402040204020203" pitchFamily="34" charset="0"/>
                </a:rPr>
              </a:br>
              <a:r>
                <a:rPr kumimoji="0" lang="en-US" sz="1765" b="0" i="0" u="none" strike="noStrike" kern="1200" cap="none" spc="10" normalizeH="0" baseline="0" noProof="0" dirty="0">
                  <a:ln w="3175">
                    <a:noFill/>
                  </a:ln>
                  <a:effectLst/>
                  <a:uLnTx/>
                  <a:uFillTx/>
                  <a:latin typeface="Segoe UI"/>
                  <a:ea typeface="+mn-ea"/>
                  <a:cs typeface="Segoe UI Semilight" panose="020B0402040204020203" pitchFamily="34" charset="0"/>
                </a:rPr>
                <a:t>Delivery</a:t>
              </a:r>
            </a:p>
          </p:txBody>
        </p:sp>
        <p:grpSp>
          <p:nvGrpSpPr>
            <p:cNvPr id="55" name="Group 54">
              <a:extLst>
                <a:ext uri="{FF2B5EF4-FFF2-40B4-BE49-F238E27FC236}">
                  <a16:creationId xmlns:a16="http://schemas.microsoft.com/office/drawing/2014/main" id="{2D227A8E-BD89-428C-9CD4-5D72D5B56E2A}"/>
                </a:ext>
              </a:extLst>
            </p:cNvPr>
            <p:cNvGrpSpPr/>
            <p:nvPr/>
          </p:nvGrpSpPr>
          <p:grpSpPr>
            <a:xfrm>
              <a:off x="5404710" y="2898175"/>
              <a:ext cx="1513009" cy="1718897"/>
              <a:chOff x="13906501" y="3922655"/>
              <a:chExt cx="619125" cy="703377"/>
            </a:xfrm>
          </p:grpSpPr>
          <p:sp>
            <p:nvSpPr>
              <p:cNvPr id="56" name="Freeform 17">
                <a:extLst>
                  <a:ext uri="{FF2B5EF4-FFF2-40B4-BE49-F238E27FC236}">
                    <a16:creationId xmlns:a16="http://schemas.microsoft.com/office/drawing/2014/main" id="{C0BB35B1-36DA-41B6-82C0-B7307F0022F0}"/>
                  </a:ext>
                </a:extLst>
              </p:cNvPr>
              <p:cNvSpPr>
                <a:spLocks/>
              </p:cNvSpPr>
              <p:nvPr/>
            </p:nvSpPr>
            <p:spPr bwMode="auto">
              <a:xfrm>
                <a:off x="14216063" y="3986213"/>
                <a:ext cx="309563" cy="595312"/>
              </a:xfrm>
              <a:custGeom>
                <a:avLst/>
                <a:gdLst>
                  <a:gd name="T0" fmla="*/ 29 w 81"/>
                  <a:gd name="T1" fmla="*/ 0 h 157"/>
                  <a:gd name="T2" fmla="*/ 81 w 81"/>
                  <a:gd name="T3" fmla="*/ 76 h 157"/>
                  <a:gd name="T4" fmla="*/ 0 w 81"/>
                  <a:gd name="T5" fmla="*/ 157 h 157"/>
                </a:gdLst>
                <a:ahLst/>
                <a:cxnLst>
                  <a:cxn ang="0">
                    <a:pos x="T0" y="T1"/>
                  </a:cxn>
                  <a:cxn ang="0">
                    <a:pos x="T2" y="T3"/>
                  </a:cxn>
                  <a:cxn ang="0">
                    <a:pos x="T4" y="T5"/>
                  </a:cxn>
                </a:cxnLst>
                <a:rect l="0" t="0" r="r" b="b"/>
                <a:pathLst>
                  <a:path w="81" h="157">
                    <a:moveTo>
                      <a:pt x="29" y="0"/>
                    </a:moveTo>
                    <a:cubicBezTo>
                      <a:pt x="59" y="12"/>
                      <a:pt x="81" y="41"/>
                      <a:pt x="81" y="76"/>
                    </a:cubicBezTo>
                    <a:cubicBezTo>
                      <a:pt x="81" y="121"/>
                      <a:pt x="45" y="157"/>
                      <a:pt x="0" y="157"/>
                    </a:cubicBezTo>
                  </a:path>
                </a:pathLst>
              </a:custGeom>
              <a:noFill/>
              <a:ln w="15875" cap="flat">
                <a:solidFill>
                  <a:srgbClr val="0078D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7868" tIns="43933" rIns="87868" bIns="43933" numCol="1" anchor="t" anchorCtr="0" compatLnSpc="1">
                <a:prstTxWarp prst="textNoShape">
                  <a:avLst/>
                </a:prstTxWarp>
              </a:bodyPr>
              <a:lstStyle/>
              <a:p>
                <a:pPr marL="0" marR="0" lvl="0" indent="0" algn="l" defTabSz="895337" rtl="0" eaLnBrk="0" fontAlgn="base" latinLnBrk="0" hangingPunct="0">
                  <a:lnSpc>
                    <a:spcPct val="100000"/>
                  </a:lnSpc>
                  <a:spcBef>
                    <a:spcPct val="0"/>
                  </a:spcBef>
                  <a:spcAft>
                    <a:spcPct val="0"/>
                  </a:spcAft>
                  <a:buClrTx/>
                  <a:buSzTx/>
                  <a:buFontTx/>
                  <a:buNone/>
                  <a:tabLst/>
                  <a:defRPr/>
                </a:pPr>
                <a:endParaRPr kumimoji="0" lang="en-US" sz="1765" b="0" i="0" u="none" strike="noStrike" kern="0" cap="none" spc="0" normalizeH="0" baseline="0" noProof="0">
                  <a:ln>
                    <a:noFill/>
                  </a:ln>
                  <a:solidFill>
                    <a:srgbClr val="000000">
                      <a:lumMod val="50000"/>
                      <a:lumOff val="50000"/>
                    </a:srgbClr>
                  </a:solidFill>
                  <a:effectLst/>
                  <a:uLnTx/>
                  <a:uFillTx/>
                  <a:latin typeface="Segoe UI"/>
                  <a:ea typeface="MS PGothic" panose="020B0600070205080204" pitchFamily="34" charset="-128"/>
                  <a:cs typeface="+mn-cs"/>
                </a:endParaRPr>
              </a:p>
            </p:txBody>
          </p:sp>
          <p:sp>
            <p:nvSpPr>
              <p:cNvPr id="57" name="Freeform 18">
                <a:extLst>
                  <a:ext uri="{FF2B5EF4-FFF2-40B4-BE49-F238E27FC236}">
                    <a16:creationId xmlns:a16="http://schemas.microsoft.com/office/drawing/2014/main" id="{AE5E9BEA-A2DD-4578-90C1-902E9A1DFB1F}"/>
                  </a:ext>
                </a:extLst>
              </p:cNvPr>
              <p:cNvSpPr>
                <a:spLocks/>
              </p:cNvSpPr>
              <p:nvPr/>
            </p:nvSpPr>
            <p:spPr bwMode="auto">
              <a:xfrm>
                <a:off x="13906501" y="3967163"/>
                <a:ext cx="309563" cy="596900"/>
              </a:xfrm>
              <a:custGeom>
                <a:avLst/>
                <a:gdLst>
                  <a:gd name="T0" fmla="*/ 52 w 81"/>
                  <a:gd name="T1" fmla="*/ 157 h 157"/>
                  <a:gd name="T2" fmla="*/ 0 w 81"/>
                  <a:gd name="T3" fmla="*/ 81 h 157"/>
                  <a:gd name="T4" fmla="*/ 81 w 81"/>
                  <a:gd name="T5" fmla="*/ 0 h 157"/>
                </a:gdLst>
                <a:ahLst/>
                <a:cxnLst>
                  <a:cxn ang="0">
                    <a:pos x="T0" y="T1"/>
                  </a:cxn>
                  <a:cxn ang="0">
                    <a:pos x="T2" y="T3"/>
                  </a:cxn>
                  <a:cxn ang="0">
                    <a:pos x="T4" y="T5"/>
                  </a:cxn>
                </a:cxnLst>
                <a:rect l="0" t="0" r="r" b="b"/>
                <a:pathLst>
                  <a:path w="81" h="157">
                    <a:moveTo>
                      <a:pt x="52" y="157"/>
                    </a:moveTo>
                    <a:cubicBezTo>
                      <a:pt x="21" y="145"/>
                      <a:pt x="0" y="116"/>
                      <a:pt x="0" y="81"/>
                    </a:cubicBezTo>
                    <a:cubicBezTo>
                      <a:pt x="0" y="36"/>
                      <a:pt x="36" y="0"/>
                      <a:pt x="81" y="0"/>
                    </a:cubicBezTo>
                  </a:path>
                </a:pathLst>
              </a:custGeom>
              <a:noFill/>
              <a:ln w="15875" cap="flat">
                <a:solidFill>
                  <a:srgbClr val="0078D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7868" tIns="43933" rIns="87868" bIns="43933" numCol="1" anchor="t" anchorCtr="0" compatLnSpc="1">
                <a:prstTxWarp prst="textNoShape">
                  <a:avLst/>
                </a:prstTxWarp>
              </a:bodyPr>
              <a:lstStyle/>
              <a:p>
                <a:pPr marL="0" marR="0" lvl="0" indent="0" algn="l" defTabSz="895337" rtl="0" eaLnBrk="0" fontAlgn="base" latinLnBrk="0" hangingPunct="0">
                  <a:lnSpc>
                    <a:spcPct val="100000"/>
                  </a:lnSpc>
                  <a:spcBef>
                    <a:spcPct val="0"/>
                  </a:spcBef>
                  <a:spcAft>
                    <a:spcPct val="0"/>
                  </a:spcAft>
                  <a:buClrTx/>
                  <a:buSzTx/>
                  <a:buFontTx/>
                  <a:buNone/>
                  <a:tabLst/>
                  <a:defRPr/>
                </a:pPr>
                <a:endParaRPr kumimoji="0" lang="en-US" sz="1765" b="0" i="0" u="none" strike="noStrike" kern="0" cap="none" spc="0" normalizeH="0" baseline="0" noProof="0">
                  <a:ln>
                    <a:noFill/>
                  </a:ln>
                  <a:solidFill>
                    <a:srgbClr val="000000">
                      <a:lumMod val="50000"/>
                      <a:lumOff val="50000"/>
                    </a:srgbClr>
                  </a:solidFill>
                  <a:effectLst/>
                  <a:uLnTx/>
                  <a:uFillTx/>
                  <a:latin typeface="Segoe UI"/>
                  <a:ea typeface="MS PGothic" panose="020B0600070205080204" pitchFamily="34" charset="-128"/>
                  <a:cs typeface="+mn-cs"/>
                </a:endParaRPr>
              </a:p>
            </p:txBody>
          </p:sp>
          <p:sp>
            <p:nvSpPr>
              <p:cNvPr id="58" name="Line 19">
                <a:extLst>
                  <a:ext uri="{FF2B5EF4-FFF2-40B4-BE49-F238E27FC236}">
                    <a16:creationId xmlns:a16="http://schemas.microsoft.com/office/drawing/2014/main" id="{E096815D-3301-4085-B4B8-DEFFC64F4A98}"/>
                  </a:ext>
                </a:extLst>
              </p:cNvPr>
              <p:cNvSpPr>
                <a:spLocks noChangeShapeType="1"/>
              </p:cNvSpPr>
              <p:nvPr/>
            </p:nvSpPr>
            <p:spPr bwMode="auto">
              <a:xfrm>
                <a:off x="14216063" y="4221163"/>
                <a:ext cx="0" cy="0"/>
              </a:xfrm>
              <a:prstGeom prst="line">
                <a:avLst/>
              </a:prstGeom>
              <a:noFill/>
              <a:ln w="12700" cap="flat">
                <a:solidFill>
                  <a:srgbClr val="0078D7"/>
                </a:solidFill>
                <a:prstDash val="solid"/>
                <a:miter lim="800000"/>
                <a:headEnd/>
                <a:tailEnd/>
              </a:ln>
              <a:extLst>
                <a:ext uri="{909E8E84-426E-40DD-AFC4-6F175D3DCCD1}">
                  <a14:hiddenFill xmlns:a14="http://schemas.microsoft.com/office/drawing/2010/main">
                    <a:noFill/>
                  </a14:hiddenFill>
                </a:ext>
              </a:extLst>
            </p:spPr>
            <p:txBody>
              <a:bodyPr vert="horz" wrap="square" lIns="87868" tIns="43933" rIns="87868" bIns="43933" numCol="1" anchor="t" anchorCtr="0" compatLnSpc="1">
                <a:prstTxWarp prst="textNoShape">
                  <a:avLst/>
                </a:prstTxWarp>
              </a:bodyPr>
              <a:lstStyle/>
              <a:p>
                <a:pPr marL="0" marR="0" lvl="0" indent="0" algn="l" defTabSz="895337" rtl="0" eaLnBrk="0" fontAlgn="base" latinLnBrk="0" hangingPunct="0">
                  <a:lnSpc>
                    <a:spcPct val="100000"/>
                  </a:lnSpc>
                  <a:spcBef>
                    <a:spcPct val="0"/>
                  </a:spcBef>
                  <a:spcAft>
                    <a:spcPct val="0"/>
                  </a:spcAft>
                  <a:buClrTx/>
                  <a:buSzTx/>
                  <a:buFontTx/>
                  <a:buNone/>
                  <a:tabLst/>
                  <a:defRPr/>
                </a:pPr>
                <a:endParaRPr kumimoji="0" lang="en-US" sz="1765" b="0" i="0" u="none" strike="noStrike" kern="0" cap="none" spc="0" normalizeH="0" baseline="0" noProof="0">
                  <a:ln>
                    <a:noFill/>
                  </a:ln>
                  <a:solidFill>
                    <a:srgbClr val="FFFFFF"/>
                  </a:solidFill>
                  <a:effectLst/>
                  <a:uLnTx/>
                  <a:uFillTx/>
                  <a:latin typeface="Segoe UI"/>
                  <a:ea typeface="MS PGothic" panose="020B0600070205080204" pitchFamily="34" charset="-128"/>
                  <a:cs typeface="+mn-cs"/>
                </a:endParaRPr>
              </a:p>
            </p:txBody>
          </p:sp>
          <p:sp>
            <p:nvSpPr>
              <p:cNvPr id="59" name="Freeform 20">
                <a:extLst>
                  <a:ext uri="{FF2B5EF4-FFF2-40B4-BE49-F238E27FC236}">
                    <a16:creationId xmlns:a16="http://schemas.microsoft.com/office/drawing/2014/main" id="{30B333D4-859E-4FAE-8847-3FAF1DBB426B}"/>
                  </a:ext>
                </a:extLst>
              </p:cNvPr>
              <p:cNvSpPr>
                <a:spLocks/>
              </p:cNvSpPr>
              <p:nvPr/>
            </p:nvSpPr>
            <p:spPr bwMode="auto">
              <a:xfrm>
                <a:off x="14214339" y="3922655"/>
                <a:ext cx="41550" cy="87427"/>
              </a:xfrm>
              <a:custGeom>
                <a:avLst/>
                <a:gdLst>
                  <a:gd name="T0" fmla="*/ 0 w 48"/>
                  <a:gd name="T1" fmla="*/ 101 h 101"/>
                  <a:gd name="T2" fmla="*/ 48 w 48"/>
                  <a:gd name="T3" fmla="*/ 51 h 101"/>
                  <a:gd name="T4" fmla="*/ 0 w 48"/>
                  <a:gd name="T5" fmla="*/ 0 h 101"/>
                </a:gdLst>
                <a:ahLst/>
                <a:cxnLst>
                  <a:cxn ang="0">
                    <a:pos x="T0" y="T1"/>
                  </a:cxn>
                  <a:cxn ang="0">
                    <a:pos x="T2" y="T3"/>
                  </a:cxn>
                  <a:cxn ang="0">
                    <a:pos x="T4" y="T5"/>
                  </a:cxn>
                </a:cxnLst>
                <a:rect l="0" t="0" r="r" b="b"/>
                <a:pathLst>
                  <a:path w="48" h="101">
                    <a:moveTo>
                      <a:pt x="0" y="101"/>
                    </a:moveTo>
                    <a:lnTo>
                      <a:pt x="48" y="51"/>
                    </a:lnTo>
                    <a:lnTo>
                      <a:pt x="0" y="0"/>
                    </a:lnTo>
                  </a:path>
                </a:pathLst>
              </a:custGeom>
              <a:noFill/>
              <a:ln w="12700" cap="flat">
                <a:solidFill>
                  <a:srgbClr val="0078D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7868" tIns="43933" rIns="87868" bIns="43933" numCol="1" anchor="t" anchorCtr="0" compatLnSpc="1">
                <a:prstTxWarp prst="textNoShape">
                  <a:avLst/>
                </a:prstTxWarp>
              </a:bodyPr>
              <a:lstStyle/>
              <a:p>
                <a:pPr marL="0" marR="0" lvl="0" indent="0" algn="l" defTabSz="895337" rtl="0" eaLnBrk="0" fontAlgn="base" latinLnBrk="0" hangingPunct="0">
                  <a:lnSpc>
                    <a:spcPct val="100000"/>
                  </a:lnSpc>
                  <a:spcBef>
                    <a:spcPct val="0"/>
                  </a:spcBef>
                  <a:spcAft>
                    <a:spcPct val="0"/>
                  </a:spcAft>
                  <a:buClrTx/>
                  <a:buSzTx/>
                  <a:buFontTx/>
                  <a:buNone/>
                  <a:tabLst/>
                  <a:defRPr/>
                </a:pPr>
                <a:endParaRPr kumimoji="0" lang="en-US" sz="1765" b="0" i="0" u="none" strike="noStrike" kern="0" cap="none" spc="0" normalizeH="0" baseline="0" noProof="0">
                  <a:ln>
                    <a:noFill/>
                  </a:ln>
                  <a:solidFill>
                    <a:srgbClr val="000000">
                      <a:lumMod val="50000"/>
                      <a:lumOff val="50000"/>
                    </a:srgbClr>
                  </a:solidFill>
                  <a:effectLst/>
                  <a:uLnTx/>
                  <a:uFillTx/>
                  <a:latin typeface="Segoe UI"/>
                  <a:ea typeface="MS PGothic" panose="020B0600070205080204" pitchFamily="34" charset="-128"/>
                  <a:cs typeface="+mn-cs"/>
                </a:endParaRPr>
              </a:p>
            </p:txBody>
          </p:sp>
          <p:sp>
            <p:nvSpPr>
              <p:cNvPr id="60" name="Line 21">
                <a:extLst>
                  <a:ext uri="{FF2B5EF4-FFF2-40B4-BE49-F238E27FC236}">
                    <a16:creationId xmlns:a16="http://schemas.microsoft.com/office/drawing/2014/main" id="{071F32D5-B94C-4FC7-A6F7-B8678D738062}"/>
                  </a:ext>
                </a:extLst>
              </p:cNvPr>
              <p:cNvSpPr>
                <a:spLocks noChangeShapeType="1"/>
              </p:cNvSpPr>
              <p:nvPr/>
            </p:nvSpPr>
            <p:spPr bwMode="auto">
              <a:xfrm>
                <a:off x="14216063" y="3967163"/>
                <a:ext cx="38100" cy="0"/>
              </a:xfrm>
              <a:prstGeom prst="line">
                <a:avLst/>
              </a:prstGeom>
              <a:noFill/>
              <a:ln w="12700" cap="flat">
                <a:solidFill>
                  <a:srgbClr val="0078D7"/>
                </a:solidFill>
                <a:prstDash val="solid"/>
                <a:miter lim="800000"/>
                <a:headEnd/>
                <a:tailEnd/>
              </a:ln>
              <a:extLst>
                <a:ext uri="{909E8E84-426E-40DD-AFC4-6F175D3DCCD1}">
                  <a14:hiddenFill xmlns:a14="http://schemas.microsoft.com/office/drawing/2010/main">
                    <a:noFill/>
                  </a14:hiddenFill>
                </a:ext>
              </a:extLst>
            </p:spPr>
            <p:txBody>
              <a:bodyPr vert="horz" wrap="square" lIns="87868" tIns="43933" rIns="87868" bIns="43933" numCol="1" anchor="t" anchorCtr="0" compatLnSpc="1">
                <a:prstTxWarp prst="textNoShape">
                  <a:avLst/>
                </a:prstTxWarp>
              </a:bodyPr>
              <a:lstStyle/>
              <a:p>
                <a:pPr marL="0" marR="0" lvl="0" indent="0" algn="l" defTabSz="895337" rtl="0" eaLnBrk="0" fontAlgn="base" latinLnBrk="0" hangingPunct="0">
                  <a:lnSpc>
                    <a:spcPct val="100000"/>
                  </a:lnSpc>
                  <a:spcBef>
                    <a:spcPct val="0"/>
                  </a:spcBef>
                  <a:spcAft>
                    <a:spcPct val="0"/>
                  </a:spcAft>
                  <a:buClrTx/>
                  <a:buSzTx/>
                  <a:buFontTx/>
                  <a:buNone/>
                  <a:tabLst/>
                  <a:defRPr/>
                </a:pPr>
                <a:endParaRPr kumimoji="0" lang="en-US" sz="1765" b="0" i="0" u="none" strike="noStrike" kern="0" cap="none" spc="0" normalizeH="0" baseline="0" noProof="0">
                  <a:ln>
                    <a:noFill/>
                  </a:ln>
                  <a:solidFill>
                    <a:srgbClr val="FFFFFF"/>
                  </a:solidFill>
                  <a:effectLst/>
                  <a:uLnTx/>
                  <a:uFillTx/>
                  <a:latin typeface="Segoe UI"/>
                  <a:ea typeface="MS PGothic" panose="020B0600070205080204" pitchFamily="34" charset="-128"/>
                  <a:cs typeface="+mn-cs"/>
                </a:endParaRPr>
              </a:p>
            </p:txBody>
          </p:sp>
          <p:sp>
            <p:nvSpPr>
              <p:cNvPr id="80" name="Freeform 22">
                <a:extLst>
                  <a:ext uri="{FF2B5EF4-FFF2-40B4-BE49-F238E27FC236}">
                    <a16:creationId xmlns:a16="http://schemas.microsoft.com/office/drawing/2014/main" id="{8D5762D9-5E19-4339-8209-6ECA4835A062}"/>
                  </a:ext>
                </a:extLst>
              </p:cNvPr>
              <p:cNvSpPr>
                <a:spLocks/>
              </p:cNvSpPr>
              <p:nvPr/>
            </p:nvSpPr>
            <p:spPr bwMode="auto">
              <a:xfrm>
                <a:off x="14177963" y="4538605"/>
                <a:ext cx="41550" cy="87427"/>
              </a:xfrm>
              <a:custGeom>
                <a:avLst/>
                <a:gdLst>
                  <a:gd name="T0" fmla="*/ 48 w 48"/>
                  <a:gd name="T1" fmla="*/ 0 h 101"/>
                  <a:gd name="T2" fmla="*/ 0 w 48"/>
                  <a:gd name="T3" fmla="*/ 50 h 101"/>
                  <a:gd name="T4" fmla="*/ 48 w 48"/>
                  <a:gd name="T5" fmla="*/ 101 h 101"/>
                </a:gdLst>
                <a:ahLst/>
                <a:cxnLst>
                  <a:cxn ang="0">
                    <a:pos x="T0" y="T1"/>
                  </a:cxn>
                  <a:cxn ang="0">
                    <a:pos x="T2" y="T3"/>
                  </a:cxn>
                  <a:cxn ang="0">
                    <a:pos x="T4" y="T5"/>
                  </a:cxn>
                </a:cxnLst>
                <a:rect l="0" t="0" r="r" b="b"/>
                <a:pathLst>
                  <a:path w="48" h="101">
                    <a:moveTo>
                      <a:pt x="48" y="0"/>
                    </a:moveTo>
                    <a:lnTo>
                      <a:pt x="0" y="50"/>
                    </a:lnTo>
                    <a:lnTo>
                      <a:pt x="48" y="101"/>
                    </a:lnTo>
                  </a:path>
                </a:pathLst>
              </a:custGeom>
              <a:noFill/>
              <a:ln w="12700" cap="flat">
                <a:solidFill>
                  <a:srgbClr val="0078D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7868" tIns="43933" rIns="87868" bIns="43933" numCol="1" anchor="t" anchorCtr="0" compatLnSpc="1">
                <a:prstTxWarp prst="textNoShape">
                  <a:avLst/>
                </a:prstTxWarp>
              </a:bodyPr>
              <a:lstStyle/>
              <a:p>
                <a:pPr marL="0" marR="0" lvl="0" indent="0" algn="l" defTabSz="895337" rtl="0" eaLnBrk="0" fontAlgn="base" latinLnBrk="0" hangingPunct="0">
                  <a:lnSpc>
                    <a:spcPct val="100000"/>
                  </a:lnSpc>
                  <a:spcBef>
                    <a:spcPct val="0"/>
                  </a:spcBef>
                  <a:spcAft>
                    <a:spcPct val="0"/>
                  </a:spcAft>
                  <a:buClrTx/>
                  <a:buSzTx/>
                  <a:buFontTx/>
                  <a:buNone/>
                  <a:tabLst/>
                  <a:defRPr/>
                </a:pPr>
                <a:endParaRPr kumimoji="0" lang="en-US" sz="1765" b="0" i="0" u="none" strike="noStrike" kern="0" cap="none" spc="0" normalizeH="0" baseline="0" noProof="0">
                  <a:ln>
                    <a:noFill/>
                  </a:ln>
                  <a:solidFill>
                    <a:srgbClr val="000000">
                      <a:lumMod val="50000"/>
                      <a:lumOff val="50000"/>
                    </a:srgbClr>
                  </a:solidFill>
                  <a:effectLst/>
                  <a:uLnTx/>
                  <a:uFillTx/>
                  <a:latin typeface="Segoe UI"/>
                  <a:ea typeface="MS PGothic" panose="020B0600070205080204" pitchFamily="34" charset="-128"/>
                  <a:cs typeface="+mn-cs"/>
                </a:endParaRPr>
              </a:p>
            </p:txBody>
          </p:sp>
          <p:sp>
            <p:nvSpPr>
              <p:cNvPr id="81" name="Line 23">
                <a:extLst>
                  <a:ext uri="{FF2B5EF4-FFF2-40B4-BE49-F238E27FC236}">
                    <a16:creationId xmlns:a16="http://schemas.microsoft.com/office/drawing/2014/main" id="{1D952B3C-B0C6-4D71-BB9F-3E44301B46E9}"/>
                  </a:ext>
                </a:extLst>
              </p:cNvPr>
              <p:cNvSpPr>
                <a:spLocks noChangeShapeType="1"/>
              </p:cNvSpPr>
              <p:nvPr/>
            </p:nvSpPr>
            <p:spPr bwMode="auto">
              <a:xfrm flipH="1">
                <a:off x="14177963" y="4581525"/>
                <a:ext cx="38100" cy="0"/>
              </a:xfrm>
              <a:prstGeom prst="line">
                <a:avLst/>
              </a:prstGeom>
              <a:noFill/>
              <a:ln w="12700" cap="flat">
                <a:solidFill>
                  <a:srgbClr val="0078D7"/>
                </a:solidFill>
                <a:prstDash val="solid"/>
                <a:miter lim="800000"/>
                <a:headEnd/>
                <a:tailEnd/>
              </a:ln>
              <a:extLst>
                <a:ext uri="{909E8E84-426E-40DD-AFC4-6F175D3DCCD1}">
                  <a14:hiddenFill xmlns:a14="http://schemas.microsoft.com/office/drawing/2010/main">
                    <a:noFill/>
                  </a14:hiddenFill>
                </a:ext>
              </a:extLst>
            </p:spPr>
            <p:txBody>
              <a:bodyPr vert="horz" wrap="square" lIns="87868" tIns="43933" rIns="87868" bIns="43933" numCol="1" anchor="t" anchorCtr="0" compatLnSpc="1">
                <a:prstTxWarp prst="textNoShape">
                  <a:avLst/>
                </a:prstTxWarp>
              </a:bodyPr>
              <a:lstStyle/>
              <a:p>
                <a:pPr marL="0" marR="0" lvl="0" indent="0" algn="l" defTabSz="895337" rtl="0" eaLnBrk="0" fontAlgn="base" latinLnBrk="0" hangingPunct="0">
                  <a:lnSpc>
                    <a:spcPct val="100000"/>
                  </a:lnSpc>
                  <a:spcBef>
                    <a:spcPct val="0"/>
                  </a:spcBef>
                  <a:spcAft>
                    <a:spcPct val="0"/>
                  </a:spcAft>
                  <a:buClrTx/>
                  <a:buSzTx/>
                  <a:buFontTx/>
                  <a:buNone/>
                  <a:tabLst/>
                  <a:defRPr/>
                </a:pPr>
                <a:endParaRPr kumimoji="0" lang="en-US" sz="1765" b="0" i="0" u="none" strike="noStrike" kern="0" cap="none" spc="0" normalizeH="0" baseline="0" noProof="0">
                  <a:ln>
                    <a:noFill/>
                  </a:ln>
                  <a:solidFill>
                    <a:srgbClr val="FFFFFF"/>
                  </a:solidFill>
                  <a:effectLst/>
                  <a:uLnTx/>
                  <a:uFillTx/>
                  <a:latin typeface="Segoe UI"/>
                  <a:ea typeface="MS PGothic" panose="020B0600070205080204" pitchFamily="34" charset="-128"/>
                  <a:cs typeface="+mn-cs"/>
                </a:endParaRPr>
              </a:p>
            </p:txBody>
          </p:sp>
        </p:grpSp>
      </p:grpSp>
      <p:sp>
        <p:nvSpPr>
          <p:cNvPr id="82" name="Oval 81">
            <a:extLst>
              <a:ext uri="{FF2B5EF4-FFF2-40B4-BE49-F238E27FC236}">
                <a16:creationId xmlns:a16="http://schemas.microsoft.com/office/drawing/2014/main" id="{72C08E3E-4120-43D7-9BCB-F6A7E0731BC8}"/>
              </a:ext>
            </a:extLst>
          </p:cNvPr>
          <p:cNvSpPr/>
          <p:nvPr/>
        </p:nvSpPr>
        <p:spPr bwMode="auto">
          <a:xfrm>
            <a:off x="9333146" y="997241"/>
            <a:ext cx="1269392" cy="1274116"/>
          </a:xfrm>
          <a:prstGeom prst="ellipse">
            <a:avLst/>
          </a:pr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1568" b="0" i="0" u="none" strike="noStrike" kern="1200" cap="none" spc="0" normalizeH="0" baseline="0" noProof="0">
              <a:ln>
                <a:noFill/>
              </a:ln>
              <a:solidFill>
                <a:srgbClr val="0078D7"/>
              </a:solidFill>
              <a:effectLst/>
              <a:uLnTx/>
              <a:uFillTx/>
              <a:latin typeface="Segoe UI"/>
              <a:ea typeface="Segoe UI" pitchFamily="34" charset="0"/>
              <a:cs typeface="Segoe UI" pitchFamily="34" charset="0"/>
            </a:endParaRPr>
          </a:p>
        </p:txBody>
      </p:sp>
      <p:sp>
        <p:nvSpPr>
          <p:cNvPr id="83" name="TextBox 82">
            <a:extLst>
              <a:ext uri="{FF2B5EF4-FFF2-40B4-BE49-F238E27FC236}">
                <a16:creationId xmlns:a16="http://schemas.microsoft.com/office/drawing/2014/main" id="{D3AAAA1C-BB9D-4A08-8F4F-3BC791EC80EC}"/>
              </a:ext>
            </a:extLst>
          </p:cNvPr>
          <p:cNvSpPr txBox="1"/>
          <p:nvPr/>
        </p:nvSpPr>
        <p:spPr>
          <a:xfrm>
            <a:off x="9496319" y="1370760"/>
            <a:ext cx="990668" cy="506901"/>
          </a:xfrm>
          <a:prstGeom prst="rect">
            <a:avLst/>
          </a:prstGeom>
          <a:noFill/>
        </p:spPr>
        <p:txBody>
          <a:bodyPr wrap="none" lIns="179285" tIns="143428" rIns="179285" bIns="143428" rtlCol="0">
            <a:spAutoFit/>
          </a:bodyPr>
          <a:lstStyle/>
          <a:p>
            <a:pPr marL="0" marR="0" lvl="0" indent="0" algn="l" defTabSz="914314" rtl="0" eaLnBrk="1" fontAlgn="auto" latinLnBrk="0" hangingPunct="1">
              <a:lnSpc>
                <a:spcPct val="90000"/>
              </a:lnSpc>
              <a:spcBef>
                <a:spcPts val="0"/>
              </a:spcBef>
              <a:spcAft>
                <a:spcPts val="588"/>
              </a:spcAft>
              <a:buClrTx/>
              <a:buSzTx/>
              <a:buFontTx/>
              <a:buNone/>
              <a:tabLst/>
              <a:defRPr/>
            </a:pPr>
            <a:r>
              <a:rPr kumimoji="0" lang="en-US" sz="1568" b="0" i="0" u="none" strike="noStrike" kern="1200" cap="none" spc="0" normalizeH="0" baseline="0" noProof="0" dirty="0">
                <a:ln>
                  <a:noFill/>
                </a:ln>
                <a:effectLst/>
                <a:uLnTx/>
                <a:uFillTx/>
                <a:latin typeface="Segoe UI"/>
                <a:ea typeface="Segoe UI" pitchFamily="34" charset="0"/>
                <a:cs typeface="Segoe UI" pitchFamily="34" charset="0"/>
              </a:rPr>
              <a:t>Deploy</a:t>
            </a:r>
          </a:p>
        </p:txBody>
      </p:sp>
      <p:sp>
        <p:nvSpPr>
          <p:cNvPr id="84" name="Oval 83">
            <a:extLst>
              <a:ext uri="{FF2B5EF4-FFF2-40B4-BE49-F238E27FC236}">
                <a16:creationId xmlns:a16="http://schemas.microsoft.com/office/drawing/2014/main" id="{8B9E1685-271B-4D81-AA70-C9553CEA6024}"/>
              </a:ext>
            </a:extLst>
          </p:cNvPr>
          <p:cNvSpPr/>
          <p:nvPr/>
        </p:nvSpPr>
        <p:spPr bwMode="auto">
          <a:xfrm>
            <a:off x="10586370" y="2988021"/>
            <a:ext cx="1269392" cy="1274116"/>
          </a:xfrm>
          <a:prstGeom prst="ellipse">
            <a:avLst/>
          </a:pr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1568" b="0" i="0" u="none" strike="noStrike" kern="1200" cap="none" spc="0" normalizeH="0" baseline="0" noProof="0">
              <a:ln>
                <a:noFill/>
              </a:ln>
              <a:solidFill>
                <a:srgbClr val="0078D7"/>
              </a:solidFill>
              <a:effectLst/>
              <a:uLnTx/>
              <a:uFillTx/>
              <a:latin typeface="Segoe UI"/>
              <a:ea typeface="Segoe UI" pitchFamily="34" charset="0"/>
              <a:cs typeface="Segoe UI" pitchFamily="34" charset="0"/>
            </a:endParaRPr>
          </a:p>
        </p:txBody>
      </p:sp>
      <p:sp>
        <p:nvSpPr>
          <p:cNvPr id="85" name="TextBox 84">
            <a:extLst>
              <a:ext uri="{FF2B5EF4-FFF2-40B4-BE49-F238E27FC236}">
                <a16:creationId xmlns:a16="http://schemas.microsoft.com/office/drawing/2014/main" id="{8683DB6F-EB64-4DE8-8FFA-557E3D0CD8AB}"/>
              </a:ext>
            </a:extLst>
          </p:cNvPr>
          <p:cNvSpPr txBox="1"/>
          <p:nvPr/>
        </p:nvSpPr>
        <p:spPr>
          <a:xfrm>
            <a:off x="10695738" y="3399603"/>
            <a:ext cx="1081814" cy="506901"/>
          </a:xfrm>
          <a:prstGeom prst="rect">
            <a:avLst/>
          </a:prstGeom>
          <a:noFill/>
        </p:spPr>
        <p:txBody>
          <a:bodyPr wrap="none" lIns="179285" tIns="143428" rIns="179285" bIns="143428" rtlCol="0">
            <a:spAutoFit/>
          </a:bodyPr>
          <a:lstStyle/>
          <a:p>
            <a:pPr marL="0" marR="0" lvl="0" indent="0" algn="l" defTabSz="914314" rtl="0" eaLnBrk="1" fontAlgn="auto" latinLnBrk="0" hangingPunct="1">
              <a:lnSpc>
                <a:spcPct val="90000"/>
              </a:lnSpc>
              <a:spcBef>
                <a:spcPts val="0"/>
              </a:spcBef>
              <a:spcAft>
                <a:spcPts val="588"/>
              </a:spcAft>
              <a:buClrTx/>
              <a:buSzTx/>
              <a:buFontTx/>
              <a:buNone/>
              <a:tabLst/>
              <a:defRPr/>
            </a:pPr>
            <a:r>
              <a:rPr kumimoji="0" lang="en-US" sz="1568" b="0" i="0" u="none" strike="noStrike" kern="1200" cap="none" spc="0" normalizeH="0" baseline="0" noProof="0" dirty="0">
                <a:ln>
                  <a:noFill/>
                </a:ln>
                <a:effectLst/>
                <a:uLnTx/>
                <a:uFillTx/>
                <a:latin typeface="Segoe UI"/>
                <a:ea typeface="Segoe UI" pitchFamily="34" charset="0"/>
                <a:cs typeface="Segoe UI" pitchFamily="34" charset="0"/>
              </a:rPr>
              <a:t>Operate</a:t>
            </a:r>
          </a:p>
        </p:txBody>
      </p:sp>
      <p:sp>
        <p:nvSpPr>
          <p:cNvPr id="86" name="Oval 85">
            <a:extLst>
              <a:ext uri="{FF2B5EF4-FFF2-40B4-BE49-F238E27FC236}">
                <a16:creationId xmlns:a16="http://schemas.microsoft.com/office/drawing/2014/main" id="{FA0DCE45-C3CE-4CCE-BC15-174B844F7489}"/>
              </a:ext>
            </a:extLst>
          </p:cNvPr>
          <p:cNvSpPr/>
          <p:nvPr/>
        </p:nvSpPr>
        <p:spPr bwMode="auto">
          <a:xfrm>
            <a:off x="9432555" y="4825248"/>
            <a:ext cx="1269392" cy="1274116"/>
          </a:xfrm>
          <a:prstGeom prst="ellipse">
            <a:avLst/>
          </a:pr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1568" b="0" i="0" u="none" strike="noStrike" kern="1200" cap="none" spc="0" normalizeH="0" baseline="0" noProof="0">
              <a:ln>
                <a:noFill/>
              </a:ln>
              <a:solidFill>
                <a:srgbClr val="0078D7"/>
              </a:solidFill>
              <a:effectLst/>
              <a:uLnTx/>
              <a:uFillTx/>
              <a:latin typeface="Segoe UI"/>
              <a:ea typeface="Segoe UI" pitchFamily="34" charset="0"/>
              <a:cs typeface="Segoe UI" pitchFamily="34" charset="0"/>
            </a:endParaRPr>
          </a:p>
        </p:txBody>
      </p:sp>
      <p:sp>
        <p:nvSpPr>
          <p:cNvPr id="87" name="TextBox 86">
            <a:extLst>
              <a:ext uri="{FF2B5EF4-FFF2-40B4-BE49-F238E27FC236}">
                <a16:creationId xmlns:a16="http://schemas.microsoft.com/office/drawing/2014/main" id="{5FB68E7A-14DD-4325-BD98-2F250A9D97A5}"/>
              </a:ext>
            </a:extLst>
          </p:cNvPr>
          <p:cNvSpPr txBox="1"/>
          <p:nvPr/>
        </p:nvSpPr>
        <p:spPr>
          <a:xfrm>
            <a:off x="9496319" y="5015400"/>
            <a:ext cx="1162691" cy="941386"/>
          </a:xfrm>
          <a:prstGeom prst="rect">
            <a:avLst/>
          </a:prstGeom>
          <a:noFill/>
        </p:spPr>
        <p:txBody>
          <a:bodyPr wrap="square" lIns="179285" tIns="143428" rIns="179285" bIns="143428" rtlCol="0">
            <a:spAutoFit/>
          </a:bodyPr>
          <a:lstStyle/>
          <a:p>
            <a:pPr marL="0" marR="0" lvl="0" indent="0" algn="ctr" defTabSz="914314" rtl="0" eaLnBrk="1" fontAlgn="auto" latinLnBrk="0" hangingPunct="1">
              <a:lnSpc>
                <a:spcPct val="90000"/>
              </a:lnSpc>
              <a:spcBef>
                <a:spcPts val="0"/>
              </a:spcBef>
              <a:spcAft>
                <a:spcPts val="588"/>
              </a:spcAft>
              <a:buClrTx/>
              <a:buSzTx/>
              <a:buFontTx/>
              <a:buNone/>
              <a:tabLst/>
              <a:defRPr/>
            </a:pPr>
            <a:r>
              <a:rPr kumimoji="0" lang="en-US" sz="1568" b="0" i="0" u="none" strike="noStrike" kern="1200" cap="none" spc="0" normalizeH="0" baseline="0" noProof="0" dirty="0">
                <a:ln>
                  <a:noFill/>
                </a:ln>
                <a:effectLst/>
                <a:uLnTx/>
                <a:uFillTx/>
                <a:latin typeface="Segoe UI"/>
                <a:ea typeface="Segoe UI" pitchFamily="34" charset="0"/>
                <a:cs typeface="Segoe UI" pitchFamily="34" charset="0"/>
              </a:rPr>
              <a:t>Monitor </a:t>
            </a:r>
            <a:br>
              <a:rPr kumimoji="0" lang="en-US" sz="1568" b="0" i="0" u="none" strike="noStrike" kern="1200" cap="none" spc="0" normalizeH="0" baseline="0" noProof="0" dirty="0">
                <a:ln>
                  <a:noFill/>
                </a:ln>
                <a:effectLst/>
                <a:uLnTx/>
                <a:uFillTx/>
                <a:latin typeface="Segoe UI"/>
                <a:ea typeface="Segoe UI" pitchFamily="34" charset="0"/>
                <a:cs typeface="Segoe UI" pitchFamily="34" charset="0"/>
              </a:rPr>
            </a:br>
            <a:r>
              <a:rPr kumimoji="0" lang="en-US" sz="1568" b="0" i="0" u="none" strike="noStrike" kern="1200" cap="none" spc="0" normalizeH="0" baseline="0" noProof="0" dirty="0">
                <a:ln>
                  <a:noFill/>
                </a:ln>
                <a:effectLst/>
                <a:uLnTx/>
                <a:uFillTx/>
                <a:latin typeface="Segoe UI"/>
                <a:ea typeface="Segoe UI" pitchFamily="34" charset="0"/>
                <a:cs typeface="Segoe UI" pitchFamily="34" charset="0"/>
              </a:rPr>
              <a:t>&amp; </a:t>
            </a:r>
            <a:br>
              <a:rPr kumimoji="0" lang="en-US" sz="1568" b="0" i="0" u="none" strike="noStrike" kern="1200" cap="none" spc="0" normalizeH="0" baseline="0" noProof="0" dirty="0">
                <a:ln>
                  <a:noFill/>
                </a:ln>
                <a:effectLst/>
                <a:uLnTx/>
                <a:uFillTx/>
                <a:latin typeface="Segoe UI"/>
                <a:ea typeface="Segoe UI" pitchFamily="34" charset="0"/>
                <a:cs typeface="Segoe UI" pitchFamily="34" charset="0"/>
              </a:rPr>
            </a:br>
            <a:r>
              <a:rPr kumimoji="0" lang="en-US" sz="1568" b="0" i="0" u="none" strike="noStrike" kern="1200" cap="none" spc="0" normalizeH="0" baseline="0" noProof="0" dirty="0">
                <a:ln>
                  <a:noFill/>
                </a:ln>
                <a:effectLst/>
                <a:uLnTx/>
                <a:uFillTx/>
                <a:latin typeface="Segoe UI"/>
                <a:ea typeface="Segoe UI" pitchFamily="34" charset="0"/>
                <a:cs typeface="Segoe UI" pitchFamily="34" charset="0"/>
              </a:rPr>
              <a:t>Learn</a:t>
            </a:r>
          </a:p>
        </p:txBody>
      </p:sp>
      <p:sp>
        <p:nvSpPr>
          <p:cNvPr id="88" name="Oval 87">
            <a:extLst>
              <a:ext uri="{FF2B5EF4-FFF2-40B4-BE49-F238E27FC236}">
                <a16:creationId xmlns:a16="http://schemas.microsoft.com/office/drawing/2014/main" id="{DB79AF50-31B2-4B86-A38F-DC27728A5193}"/>
              </a:ext>
            </a:extLst>
          </p:cNvPr>
          <p:cNvSpPr/>
          <p:nvPr/>
        </p:nvSpPr>
        <p:spPr bwMode="auto">
          <a:xfrm>
            <a:off x="7160428" y="4849034"/>
            <a:ext cx="1269392" cy="1274116"/>
          </a:xfrm>
          <a:prstGeom prst="ellipse">
            <a:avLst/>
          </a:pr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1568" b="0" i="0" u="none" strike="noStrike" kern="1200" cap="none" spc="0" normalizeH="0" baseline="0" noProof="0">
              <a:ln>
                <a:noFill/>
              </a:ln>
              <a:solidFill>
                <a:srgbClr val="0078D7"/>
              </a:solidFill>
              <a:effectLst/>
              <a:uLnTx/>
              <a:uFillTx/>
              <a:latin typeface="Segoe UI"/>
              <a:ea typeface="Segoe UI" pitchFamily="34" charset="0"/>
              <a:cs typeface="Segoe UI" pitchFamily="34" charset="0"/>
            </a:endParaRPr>
          </a:p>
        </p:txBody>
      </p:sp>
      <p:sp>
        <p:nvSpPr>
          <p:cNvPr id="89" name="TextBox 88">
            <a:extLst>
              <a:ext uri="{FF2B5EF4-FFF2-40B4-BE49-F238E27FC236}">
                <a16:creationId xmlns:a16="http://schemas.microsoft.com/office/drawing/2014/main" id="{7A2EFAB0-306F-4782-B61D-081FA72E24A4}"/>
              </a:ext>
            </a:extLst>
          </p:cNvPr>
          <p:cNvSpPr txBox="1"/>
          <p:nvPr/>
        </p:nvSpPr>
        <p:spPr>
          <a:xfrm>
            <a:off x="7212050" y="5015398"/>
            <a:ext cx="1162691" cy="941386"/>
          </a:xfrm>
          <a:prstGeom prst="rect">
            <a:avLst/>
          </a:prstGeom>
          <a:noFill/>
        </p:spPr>
        <p:txBody>
          <a:bodyPr wrap="square" lIns="179285" tIns="143428" rIns="179285" bIns="143428" rtlCol="0">
            <a:spAutoFit/>
          </a:bodyPr>
          <a:lstStyle/>
          <a:p>
            <a:pPr marL="0" marR="0" lvl="0" indent="0" algn="ctr" defTabSz="914314" rtl="0" eaLnBrk="1" fontAlgn="auto" latinLnBrk="0" hangingPunct="1">
              <a:lnSpc>
                <a:spcPct val="90000"/>
              </a:lnSpc>
              <a:spcBef>
                <a:spcPts val="0"/>
              </a:spcBef>
              <a:spcAft>
                <a:spcPts val="588"/>
              </a:spcAft>
              <a:buClrTx/>
              <a:buSzTx/>
              <a:buFontTx/>
              <a:buNone/>
              <a:tabLst/>
              <a:defRPr/>
            </a:pPr>
            <a:r>
              <a:rPr kumimoji="0" lang="en-US" sz="1568" b="0" i="0" u="none" strike="noStrike" kern="1200" cap="none" spc="0" normalizeH="0" baseline="0" noProof="0" dirty="0">
                <a:ln>
                  <a:noFill/>
                </a:ln>
                <a:effectLst/>
                <a:uLnTx/>
                <a:uFillTx/>
                <a:latin typeface="Segoe UI"/>
                <a:ea typeface="Segoe UI" pitchFamily="34" charset="0"/>
                <a:cs typeface="Segoe UI" pitchFamily="34" charset="0"/>
              </a:rPr>
              <a:t>Plan </a:t>
            </a:r>
            <a:br>
              <a:rPr kumimoji="0" lang="en-US" sz="1568" b="0" i="0" u="none" strike="noStrike" kern="1200" cap="none" spc="0" normalizeH="0" baseline="0" noProof="0" dirty="0">
                <a:ln>
                  <a:noFill/>
                </a:ln>
                <a:effectLst/>
                <a:uLnTx/>
                <a:uFillTx/>
                <a:latin typeface="Segoe UI"/>
                <a:ea typeface="Segoe UI" pitchFamily="34" charset="0"/>
                <a:cs typeface="Segoe UI" pitchFamily="34" charset="0"/>
              </a:rPr>
            </a:br>
            <a:r>
              <a:rPr kumimoji="0" lang="en-US" sz="1568" b="0" i="0" u="none" strike="noStrike" kern="1200" cap="none" spc="0" normalizeH="0" baseline="0" noProof="0" dirty="0">
                <a:ln>
                  <a:noFill/>
                </a:ln>
                <a:effectLst/>
                <a:uLnTx/>
                <a:uFillTx/>
                <a:latin typeface="Segoe UI"/>
                <a:ea typeface="Segoe UI" pitchFamily="34" charset="0"/>
                <a:cs typeface="Segoe UI" pitchFamily="34" charset="0"/>
              </a:rPr>
              <a:t>&amp; </a:t>
            </a:r>
            <a:br>
              <a:rPr kumimoji="0" lang="en-US" sz="1568" b="0" i="0" u="none" strike="noStrike" kern="1200" cap="none" spc="0" normalizeH="0" baseline="0" noProof="0" dirty="0">
                <a:ln>
                  <a:noFill/>
                </a:ln>
                <a:effectLst/>
                <a:uLnTx/>
                <a:uFillTx/>
                <a:latin typeface="Segoe UI"/>
                <a:ea typeface="Segoe UI" pitchFamily="34" charset="0"/>
                <a:cs typeface="Segoe UI" pitchFamily="34" charset="0"/>
              </a:rPr>
            </a:br>
            <a:r>
              <a:rPr kumimoji="0" lang="en-US" sz="1568" b="0" i="0" u="none" strike="noStrike" kern="1200" cap="none" spc="0" normalizeH="0" baseline="0" noProof="0" dirty="0">
                <a:ln>
                  <a:noFill/>
                </a:ln>
                <a:effectLst/>
                <a:uLnTx/>
                <a:uFillTx/>
                <a:latin typeface="Segoe UI"/>
                <a:ea typeface="Segoe UI" pitchFamily="34" charset="0"/>
                <a:cs typeface="Segoe UI" pitchFamily="34" charset="0"/>
              </a:rPr>
              <a:t>Track</a:t>
            </a:r>
          </a:p>
        </p:txBody>
      </p:sp>
      <p:sp>
        <p:nvSpPr>
          <p:cNvPr id="90" name="Oval 89">
            <a:extLst>
              <a:ext uri="{FF2B5EF4-FFF2-40B4-BE49-F238E27FC236}">
                <a16:creationId xmlns:a16="http://schemas.microsoft.com/office/drawing/2014/main" id="{140729EF-31D9-4DE9-9ACB-E76997DB7F27}"/>
              </a:ext>
            </a:extLst>
          </p:cNvPr>
          <p:cNvSpPr/>
          <p:nvPr/>
        </p:nvSpPr>
        <p:spPr bwMode="auto">
          <a:xfrm>
            <a:off x="6006614" y="3014647"/>
            <a:ext cx="1269392" cy="1274116"/>
          </a:xfrm>
          <a:prstGeom prst="ellipse">
            <a:avLst/>
          </a:pr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1568" b="0" i="0" u="none" strike="noStrike" kern="1200" cap="none" spc="0" normalizeH="0" baseline="0" noProof="0">
              <a:ln>
                <a:noFill/>
              </a:ln>
              <a:solidFill>
                <a:srgbClr val="0078D7"/>
              </a:solidFill>
              <a:effectLst/>
              <a:uLnTx/>
              <a:uFillTx/>
              <a:latin typeface="Segoe UI"/>
              <a:ea typeface="Segoe UI" pitchFamily="34" charset="0"/>
              <a:cs typeface="Segoe UI" pitchFamily="34" charset="0"/>
            </a:endParaRPr>
          </a:p>
        </p:txBody>
      </p:sp>
      <p:sp>
        <p:nvSpPr>
          <p:cNvPr id="91" name="TextBox 90">
            <a:extLst>
              <a:ext uri="{FF2B5EF4-FFF2-40B4-BE49-F238E27FC236}">
                <a16:creationId xmlns:a16="http://schemas.microsoft.com/office/drawing/2014/main" id="{12C0A6E8-B5E2-42BA-91CA-85A9A189289C}"/>
              </a:ext>
            </a:extLst>
          </p:cNvPr>
          <p:cNvSpPr txBox="1"/>
          <p:nvPr/>
        </p:nvSpPr>
        <p:spPr>
          <a:xfrm>
            <a:off x="6068981" y="3397895"/>
            <a:ext cx="1162691" cy="506901"/>
          </a:xfrm>
          <a:prstGeom prst="rect">
            <a:avLst/>
          </a:prstGeom>
          <a:noFill/>
        </p:spPr>
        <p:txBody>
          <a:bodyPr wrap="square" lIns="179285" tIns="143428" rIns="179285" bIns="143428" rtlCol="0">
            <a:spAutoFit/>
          </a:bodyPr>
          <a:lstStyle/>
          <a:p>
            <a:pPr marL="0" marR="0" lvl="0" indent="0" algn="ctr" defTabSz="914314" rtl="0" eaLnBrk="1" fontAlgn="auto" latinLnBrk="0" hangingPunct="1">
              <a:lnSpc>
                <a:spcPct val="90000"/>
              </a:lnSpc>
              <a:spcBef>
                <a:spcPts val="0"/>
              </a:spcBef>
              <a:spcAft>
                <a:spcPts val="588"/>
              </a:spcAft>
              <a:buClrTx/>
              <a:buSzTx/>
              <a:buFontTx/>
              <a:buNone/>
              <a:tabLst/>
              <a:defRPr/>
            </a:pPr>
            <a:r>
              <a:rPr kumimoji="0" lang="en-US" sz="1568" b="0" i="0" u="none" strike="noStrike" kern="1200" cap="none" spc="0" normalizeH="0" baseline="0" noProof="0" dirty="0">
                <a:ln>
                  <a:noFill/>
                </a:ln>
                <a:effectLst/>
                <a:uLnTx/>
                <a:uFillTx/>
                <a:latin typeface="Segoe UI"/>
                <a:ea typeface="Segoe UI" pitchFamily="34" charset="0"/>
                <a:cs typeface="Segoe UI" pitchFamily="34" charset="0"/>
              </a:rPr>
              <a:t>Develop</a:t>
            </a:r>
          </a:p>
        </p:txBody>
      </p:sp>
    </p:spTree>
    <p:extLst>
      <p:ext uri="{BB962C8B-B14F-4D97-AF65-F5344CB8AC3E}">
        <p14:creationId xmlns:p14="http://schemas.microsoft.com/office/powerpoint/2010/main" val="2887349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4" descr="A circuit board&#10;&#10;Description automatically generated">
            <a:extLst>
              <a:ext uri="{FF2B5EF4-FFF2-40B4-BE49-F238E27FC236}">
                <a16:creationId xmlns:a16="http://schemas.microsoft.com/office/drawing/2014/main" id="{4873006D-7B1E-4DB6-A61D-1D787F7E635E}"/>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334000" y="0"/>
            <a:ext cx="6858000" cy="6858000"/>
          </a:xfrm>
          <a:prstGeom prst="rect">
            <a:avLst/>
          </a:prstGeom>
        </p:spPr>
      </p:pic>
      <p:sp>
        <p:nvSpPr>
          <p:cNvPr id="18" name="Title 1">
            <a:extLst>
              <a:ext uri="{FF2B5EF4-FFF2-40B4-BE49-F238E27FC236}">
                <a16:creationId xmlns:a16="http://schemas.microsoft.com/office/drawing/2014/main" id="{0474464A-0B7D-440C-8A08-ADC185667148}"/>
              </a:ext>
            </a:extLst>
          </p:cNvPr>
          <p:cNvSpPr>
            <a:spLocks noGrp="1"/>
          </p:cNvSpPr>
          <p:nvPr>
            <p:ph type="title"/>
          </p:nvPr>
        </p:nvSpPr>
        <p:spPr>
          <a:xfrm>
            <a:off x="581439" y="1016758"/>
            <a:ext cx="4158362" cy="1595650"/>
          </a:xfrm>
        </p:spPr>
        <p:txBody>
          <a:bodyPr wrap="square" anchor="b">
            <a:normAutofit/>
          </a:bodyPr>
          <a:lstStyle/>
          <a:p>
            <a:r>
              <a:rPr lang="en-US" dirty="0"/>
              <a:t>What is </a:t>
            </a:r>
            <a:r>
              <a:rPr lang="en-US" dirty="0" err="1"/>
              <a:t>IaC</a:t>
            </a:r>
            <a:r>
              <a:rPr lang="en-US" dirty="0"/>
              <a:t>?</a:t>
            </a:r>
          </a:p>
        </p:txBody>
      </p:sp>
      <p:sp>
        <p:nvSpPr>
          <p:cNvPr id="19" name="Content Placeholder 2">
            <a:extLst>
              <a:ext uri="{FF2B5EF4-FFF2-40B4-BE49-F238E27FC236}">
                <a16:creationId xmlns:a16="http://schemas.microsoft.com/office/drawing/2014/main" id="{899AD9B6-1FF4-4D4D-9860-1DE2585B82AA}"/>
              </a:ext>
            </a:extLst>
          </p:cNvPr>
          <p:cNvSpPr txBox="1">
            <a:spLocks/>
          </p:cNvSpPr>
          <p:nvPr/>
        </p:nvSpPr>
        <p:spPr>
          <a:xfrm>
            <a:off x="577376" y="3023749"/>
            <a:ext cx="4162425" cy="2733497"/>
          </a:xfrm>
          <a:prstGeom prst="rect">
            <a:avLst/>
          </a:prstGeom>
        </p:spPr>
        <p:txBody>
          <a:bodyPr wrap="square">
            <a:normAutofit fontScale="92500" lnSpcReduction="20000"/>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pPr>
            <a:r>
              <a:rPr lang="en-US" dirty="0"/>
              <a:t>Infrastructure as Code (</a:t>
            </a:r>
            <a:r>
              <a:rPr lang="en-US" dirty="0" err="1"/>
              <a:t>IaC</a:t>
            </a:r>
            <a:r>
              <a:rPr lang="en-US" dirty="0"/>
              <a:t>) is the management of infrastructure (networks, virtual machines, load balancers, and connection topology) in a descriptive model, using version control to store the files.</a:t>
            </a:r>
          </a:p>
        </p:txBody>
      </p:sp>
      <p:sp>
        <p:nvSpPr>
          <p:cNvPr id="20" name="Rectangle 19">
            <a:extLst>
              <a:ext uri="{FF2B5EF4-FFF2-40B4-BE49-F238E27FC236}">
                <a16:creationId xmlns:a16="http://schemas.microsoft.com/office/drawing/2014/main" id="{2709732C-77D8-41CE-B92E-6BAC7AFF02EE}"/>
              </a:ext>
            </a:extLst>
          </p:cNvPr>
          <p:cNvSpPr/>
          <p:nvPr/>
        </p:nvSpPr>
        <p:spPr bwMode="auto">
          <a:xfrm>
            <a:off x="4292221" y="1637731"/>
            <a:ext cx="1041779" cy="736979"/>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000000"/>
              </a:solidFill>
              <a:ea typeface="Segoe UI" pitchFamily="34" charset="0"/>
              <a:cs typeface="Segoe UI" pitchFamily="34" charset="0"/>
            </a:endParaRPr>
          </a:p>
        </p:txBody>
      </p:sp>
      <p:sp>
        <p:nvSpPr>
          <p:cNvPr id="22" name="TextBox 21">
            <a:extLst>
              <a:ext uri="{FF2B5EF4-FFF2-40B4-BE49-F238E27FC236}">
                <a16:creationId xmlns:a16="http://schemas.microsoft.com/office/drawing/2014/main" id="{2675D10B-4E8A-43CA-81FD-B65F3FCA7F82}"/>
              </a:ext>
            </a:extLst>
          </p:cNvPr>
          <p:cNvSpPr txBox="1"/>
          <p:nvPr/>
        </p:nvSpPr>
        <p:spPr>
          <a:xfrm>
            <a:off x="10849566" y="6613085"/>
            <a:ext cx="1260144" cy="184666"/>
          </a:xfrm>
          <a:prstGeom prst="rect">
            <a:avLst/>
          </a:prstGeom>
          <a:noFill/>
        </p:spPr>
        <p:txBody>
          <a:bodyPr wrap="square" lIns="0" tIns="0" rIns="0" bIns="0" rtlCol="0">
            <a:spAutoFit/>
          </a:bodyPr>
          <a:lstStyle/>
          <a:p>
            <a:pPr algn="l"/>
            <a:r>
              <a:rPr lang="en-US" sz="1200" dirty="0"/>
              <a:t>@DonovanBrown</a:t>
            </a:r>
          </a:p>
        </p:txBody>
      </p:sp>
    </p:spTree>
    <p:extLst>
      <p:ext uri="{BB962C8B-B14F-4D97-AF65-F5344CB8AC3E}">
        <p14:creationId xmlns:p14="http://schemas.microsoft.com/office/powerpoint/2010/main" val="781164206"/>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E35D7-5074-0D4A-9683-3EFF060849D8}"/>
              </a:ext>
            </a:extLst>
          </p:cNvPr>
          <p:cNvSpPr>
            <a:spLocks noGrp="1"/>
          </p:cNvSpPr>
          <p:nvPr>
            <p:ph type="title"/>
          </p:nvPr>
        </p:nvSpPr>
        <p:spPr>
          <a:xfrm>
            <a:off x="588263" y="585788"/>
            <a:ext cx="3182027" cy="5683250"/>
          </a:xfrm>
        </p:spPr>
        <p:txBody>
          <a:bodyPr wrap="square" anchor="ctr">
            <a:normAutofit/>
          </a:bodyPr>
          <a:lstStyle/>
          <a:p>
            <a:r>
              <a:rPr lang="en-US" dirty="0"/>
              <a:t>Why is </a:t>
            </a:r>
            <a:r>
              <a:rPr lang="en-US" dirty="0" err="1"/>
              <a:t>IaC</a:t>
            </a:r>
            <a:r>
              <a:rPr lang="en-US" dirty="0"/>
              <a:t> important?</a:t>
            </a:r>
          </a:p>
        </p:txBody>
      </p:sp>
      <p:sp>
        <p:nvSpPr>
          <p:cNvPr id="19" name="Content Placeholder 2">
            <a:extLst>
              <a:ext uri="{FF2B5EF4-FFF2-40B4-BE49-F238E27FC236}">
                <a16:creationId xmlns:a16="http://schemas.microsoft.com/office/drawing/2014/main" id="{27F5E969-93A1-6B47-84C9-A8B6E7713469}"/>
              </a:ext>
            </a:extLst>
          </p:cNvPr>
          <p:cNvSpPr>
            <a:spLocks noGrp="1"/>
          </p:cNvSpPr>
          <p:nvPr>
            <p:ph type="body" sz="quarter" idx="11"/>
          </p:nvPr>
        </p:nvSpPr>
        <p:spPr>
          <a:xfrm>
            <a:off x="4941888" y="585788"/>
            <a:ext cx="6667500" cy="5683249"/>
          </a:xfrm>
        </p:spPr>
        <p:txBody>
          <a:bodyPr wrap="square" anchor="ctr">
            <a:normAutofit/>
          </a:bodyPr>
          <a:lstStyle/>
          <a:p>
            <a:r>
              <a:rPr lang="en-US" dirty="0"/>
              <a:t>Review changes</a:t>
            </a:r>
          </a:p>
          <a:p>
            <a:r>
              <a:rPr lang="en-US" dirty="0"/>
              <a:t>No more snowflakes</a:t>
            </a:r>
          </a:p>
          <a:p>
            <a:r>
              <a:rPr lang="en-US" dirty="0"/>
              <a:t>Configuration drift</a:t>
            </a:r>
          </a:p>
          <a:p>
            <a:r>
              <a:rPr lang="en-US" dirty="0"/>
              <a:t>Reduce human error</a:t>
            </a:r>
          </a:p>
          <a:p>
            <a:r>
              <a:rPr lang="en-US" dirty="0"/>
              <a:t>Security</a:t>
            </a:r>
          </a:p>
        </p:txBody>
      </p:sp>
    </p:spTree>
    <p:extLst>
      <p:ext uri="{BB962C8B-B14F-4D97-AF65-F5344CB8AC3E}">
        <p14:creationId xmlns:p14="http://schemas.microsoft.com/office/powerpoint/2010/main" val="1308451532"/>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FC8F7-A536-4AE6-8B65-43E973000B70}"/>
              </a:ext>
            </a:extLst>
          </p:cNvPr>
          <p:cNvSpPr>
            <a:spLocks noGrp="1"/>
          </p:cNvSpPr>
          <p:nvPr>
            <p:ph type="title"/>
          </p:nvPr>
        </p:nvSpPr>
        <p:spPr>
          <a:xfrm>
            <a:off x="588263" y="585788"/>
            <a:ext cx="3182027" cy="5683250"/>
          </a:xfrm>
        </p:spPr>
        <p:txBody>
          <a:bodyPr wrap="square" anchor="ctr">
            <a:normAutofit/>
          </a:bodyPr>
          <a:lstStyle/>
          <a:p>
            <a:r>
              <a:rPr lang="en-US" dirty="0"/>
              <a:t>Additional Benefits</a:t>
            </a:r>
          </a:p>
        </p:txBody>
      </p:sp>
      <p:sp>
        <p:nvSpPr>
          <p:cNvPr id="3" name="Content Placeholder 2">
            <a:extLst>
              <a:ext uri="{FF2B5EF4-FFF2-40B4-BE49-F238E27FC236}">
                <a16:creationId xmlns:a16="http://schemas.microsoft.com/office/drawing/2014/main" id="{1602CB1D-9D1D-4D9C-A2BA-9CD52FE02D41}"/>
              </a:ext>
            </a:extLst>
          </p:cNvPr>
          <p:cNvSpPr>
            <a:spLocks noGrp="1"/>
          </p:cNvSpPr>
          <p:nvPr>
            <p:ph type="body" sz="quarter" idx="11"/>
          </p:nvPr>
        </p:nvSpPr>
        <p:spPr>
          <a:xfrm>
            <a:off x="4941888" y="585788"/>
            <a:ext cx="6667500" cy="5683249"/>
          </a:xfrm>
        </p:spPr>
        <p:txBody>
          <a:bodyPr wrap="square" anchor="ctr">
            <a:normAutofit/>
          </a:bodyPr>
          <a:lstStyle/>
          <a:p>
            <a:r>
              <a:rPr lang="en-US" dirty="0"/>
              <a:t>Save time and money</a:t>
            </a:r>
          </a:p>
          <a:p>
            <a:r>
              <a:rPr lang="en-US" dirty="0"/>
              <a:t>Temporary environments</a:t>
            </a:r>
          </a:p>
          <a:p>
            <a:r>
              <a:rPr lang="en-US" dirty="0"/>
              <a:t>Disaster recovery</a:t>
            </a:r>
          </a:p>
          <a:p>
            <a:r>
              <a:rPr lang="en-US" dirty="0"/>
              <a:t>Testing and validation</a:t>
            </a:r>
          </a:p>
          <a:p>
            <a:r>
              <a:rPr lang="en-US" dirty="0"/>
              <a:t>Speed up procurement </a:t>
            </a:r>
          </a:p>
          <a:p>
            <a:r>
              <a:rPr lang="en-US" dirty="0"/>
              <a:t>Stops “Shadow IT”</a:t>
            </a:r>
          </a:p>
          <a:p>
            <a:endParaRPr lang="en-US" dirty="0"/>
          </a:p>
        </p:txBody>
      </p:sp>
    </p:spTree>
    <p:extLst>
      <p:ext uri="{BB962C8B-B14F-4D97-AF65-F5344CB8AC3E}">
        <p14:creationId xmlns:p14="http://schemas.microsoft.com/office/powerpoint/2010/main" val="3988125716"/>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night, water, group, skiing&#10;&#10;Description automatically generated">
            <a:extLst>
              <a:ext uri="{FF2B5EF4-FFF2-40B4-BE49-F238E27FC236}">
                <a16:creationId xmlns:a16="http://schemas.microsoft.com/office/drawing/2014/main" id="{68570648-24FF-436E-924C-FEF5DB2D0FA6}"/>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4" name="Title 3">
            <a:extLst>
              <a:ext uri="{FF2B5EF4-FFF2-40B4-BE49-F238E27FC236}">
                <a16:creationId xmlns:a16="http://schemas.microsoft.com/office/drawing/2014/main" id="{8C8BE463-595E-4141-A67F-6EAB79260580}"/>
              </a:ext>
            </a:extLst>
          </p:cNvPr>
          <p:cNvSpPr>
            <a:spLocks noGrp="1"/>
          </p:cNvSpPr>
          <p:nvPr>
            <p:ph type="title"/>
          </p:nvPr>
        </p:nvSpPr>
        <p:spPr/>
        <p:txBody>
          <a:bodyPr/>
          <a:lstStyle/>
          <a:p>
            <a:r>
              <a:rPr lang="en-US" dirty="0"/>
              <a:t>Putting it all together</a:t>
            </a:r>
          </a:p>
        </p:txBody>
      </p:sp>
      <p:sp>
        <p:nvSpPr>
          <p:cNvPr id="9" name="TextBox 8">
            <a:extLst>
              <a:ext uri="{FF2B5EF4-FFF2-40B4-BE49-F238E27FC236}">
                <a16:creationId xmlns:a16="http://schemas.microsoft.com/office/drawing/2014/main" id="{768E8EFA-7020-4F3E-B6DF-7E52390FD6FC}"/>
              </a:ext>
            </a:extLst>
          </p:cNvPr>
          <p:cNvSpPr txBox="1"/>
          <p:nvPr/>
        </p:nvSpPr>
        <p:spPr>
          <a:xfrm>
            <a:off x="10849566" y="6613085"/>
            <a:ext cx="1260144" cy="184666"/>
          </a:xfrm>
          <a:prstGeom prst="rect">
            <a:avLst/>
          </a:prstGeom>
          <a:noFill/>
        </p:spPr>
        <p:txBody>
          <a:bodyPr wrap="square" lIns="0" tIns="0" rIns="0" bIns="0" rtlCol="0">
            <a:spAutoFit/>
          </a:bodyPr>
          <a:lstStyle/>
          <a:p>
            <a:pPr algn="l"/>
            <a:r>
              <a:rPr lang="en-US" sz="1200" dirty="0"/>
              <a:t>@DonovanBrown</a:t>
            </a:r>
          </a:p>
        </p:txBody>
      </p:sp>
    </p:spTree>
    <p:extLst>
      <p:ext uri="{BB962C8B-B14F-4D97-AF65-F5344CB8AC3E}">
        <p14:creationId xmlns:p14="http://schemas.microsoft.com/office/powerpoint/2010/main" val="3223767093"/>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Title 1">
            <a:extLst>
              <a:ext uri="{FF2B5EF4-FFF2-40B4-BE49-F238E27FC236}">
                <a16:creationId xmlns:a16="http://schemas.microsoft.com/office/drawing/2014/main" id="{2A831C2A-23A5-4621-B511-93929A1542E2}"/>
              </a:ext>
            </a:extLst>
          </p:cNvPr>
          <p:cNvSpPr txBox="1">
            <a:spLocks noGrp="1"/>
          </p:cNvSpPr>
          <p:nvPr>
            <p:ph type="title" idx="4294967295"/>
          </p:nvPr>
        </p:nvSpPr>
        <p:spPr>
          <a:xfrm>
            <a:off x="2966655" y="1084705"/>
            <a:ext cx="6258701" cy="458342"/>
          </a:xfrm>
          <a:prstGeom prst="rect">
            <a:avLst/>
          </a:prstGeom>
          <a:noFill/>
          <a:ln>
            <a:noFill/>
            <a:prstDash/>
          </a:ln>
          <a:effectLst/>
        </p:spPr>
        <p:txBody>
          <a:bodyPr rot="0" spcFirstLastPara="0" vertOverflow="overflow" horzOverflow="overflow" vert="horz" wrap="none" lIns="0" tIns="0" rIns="0" bIns="0" numCol="1" spcCol="0" rtlCol="0" fromWordArt="0" anchor="t" anchorCtr="0" forceAA="0" compatLnSpc="1">
            <a:prstTxWarp prst="textNoShape">
              <a:avLst/>
            </a:prstTxWarp>
            <a:no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50" normalizeH="0" baseline="0" noProof="0" dirty="0">
                <a:ln w="3175">
                  <a:noFill/>
                </a:ln>
                <a:gradFill>
                  <a:gsLst>
                    <a:gs pos="7051">
                      <a:srgbClr val="FFFFFF"/>
                    </a:gs>
                    <a:gs pos="20000">
                      <a:srgbClr val="FFFFFF"/>
                    </a:gs>
                  </a:gsLst>
                  <a:lin ang="5400000" scaled="1"/>
                </a:gradFill>
                <a:effectLst/>
                <a:uLnTx/>
                <a:uFillTx/>
                <a:latin typeface="Segoe UI Semibold"/>
                <a:ea typeface="+mn-ea"/>
                <a:cs typeface="Segoe UI" pitchFamily="34" charset="0"/>
              </a:rPr>
              <a:t>Modern application pattern</a:t>
            </a:r>
            <a:endParaRPr kumimoji="0" lang="en-US" sz="3200" b="0" i="0" u="none" strike="noStrike" kern="1200" cap="none" spc="-50" normalizeH="0" baseline="0" noProof="0" dirty="0">
              <a:ln w="3175">
                <a:noFill/>
              </a:ln>
              <a:gradFill>
                <a:gsLst>
                  <a:gs pos="7051">
                    <a:srgbClr val="FFFFFF"/>
                  </a:gs>
                  <a:gs pos="20000">
                    <a:srgbClr val="FFFFFF"/>
                  </a:gs>
                </a:gsLst>
                <a:lin ang="5400000" scaled="1"/>
              </a:gradFill>
              <a:effectLst/>
              <a:uLnTx/>
              <a:uFillTx/>
              <a:latin typeface="Segoe UI Semilight" panose="020B0402040204020203" pitchFamily="34" charset="0"/>
              <a:ea typeface="+mn-ea"/>
              <a:cs typeface="Segoe UI Semilight" panose="020B0402040204020203" pitchFamily="34" charset="0"/>
            </a:endParaRPr>
          </a:p>
        </p:txBody>
      </p:sp>
      <p:sp>
        <p:nvSpPr>
          <p:cNvPr id="3" name="Title 1">
            <a:extLst>
              <a:ext uri="{FF2B5EF4-FFF2-40B4-BE49-F238E27FC236}">
                <a16:creationId xmlns:a16="http://schemas.microsoft.com/office/drawing/2014/main" id="{772CDB51-1D6B-4B5B-9700-5366262766D2}"/>
              </a:ext>
            </a:extLst>
          </p:cNvPr>
          <p:cNvSpPr txBox="1">
            <a:spLocks/>
          </p:cNvSpPr>
          <p:nvPr/>
        </p:nvSpPr>
        <p:spPr>
          <a:xfrm>
            <a:off x="3534241" y="1837446"/>
            <a:ext cx="5123518" cy="307777"/>
          </a:xfrm>
          <a:prstGeom prst="rect">
            <a:avLst/>
          </a:prstGeom>
        </p:spPr>
        <p:txBody>
          <a:bodyPr vert="horz" wrap="non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a:ln w="3175">
                  <a:noFill/>
                </a:ln>
                <a:gradFill>
                  <a:gsLst>
                    <a:gs pos="7051">
                      <a:srgbClr val="FFFFFF"/>
                    </a:gs>
                    <a:gs pos="20000">
                      <a:srgbClr val="FFFFFF"/>
                    </a:gs>
                  </a:gsLst>
                  <a:lin ang="5400000" scaled="1"/>
                </a:gradFill>
                <a:effectLst/>
                <a:uLnTx/>
                <a:uFillTx/>
                <a:latin typeface="Segoe UI"/>
                <a:ea typeface="+mn-ea"/>
                <a:cs typeface="Segoe UI Semilight" panose="020B0402040204020203" pitchFamily="34" charset="0"/>
              </a:rPr>
              <a:t>Highly available multi-region web application</a:t>
            </a:r>
          </a:p>
        </p:txBody>
      </p:sp>
      <p:grpSp>
        <p:nvGrpSpPr>
          <p:cNvPr id="303" name="Group 302" descr="diagram ">
            <a:extLst>
              <a:ext uri="{FF2B5EF4-FFF2-40B4-BE49-F238E27FC236}">
                <a16:creationId xmlns:a16="http://schemas.microsoft.com/office/drawing/2014/main" id="{68C4DB25-72DB-4AB7-AFD0-846ABF82A020}"/>
              </a:ext>
            </a:extLst>
          </p:cNvPr>
          <p:cNvGrpSpPr/>
          <p:nvPr/>
        </p:nvGrpSpPr>
        <p:grpSpPr>
          <a:xfrm>
            <a:off x="505460" y="2513128"/>
            <a:ext cx="10720388" cy="3741083"/>
            <a:chOff x="-270267" y="1655658"/>
            <a:chExt cx="13210394" cy="4610017"/>
          </a:xfrm>
        </p:grpSpPr>
        <p:cxnSp>
          <p:nvCxnSpPr>
            <p:cNvPr id="304" name="Straight Arrow Connector 303">
              <a:extLst>
                <a:ext uri="{FF2B5EF4-FFF2-40B4-BE49-F238E27FC236}">
                  <a16:creationId xmlns:a16="http://schemas.microsoft.com/office/drawing/2014/main" id="{4B27A0BB-6EF3-45C7-8248-53F258ACE132}"/>
                </a:ext>
              </a:extLst>
            </p:cNvPr>
            <p:cNvCxnSpPr>
              <a:cxnSpLocks/>
            </p:cNvCxnSpPr>
            <p:nvPr/>
          </p:nvCxnSpPr>
          <p:spPr>
            <a:xfrm flipV="1">
              <a:off x="1125475" y="3862725"/>
              <a:ext cx="0" cy="1513185"/>
            </a:xfrm>
            <a:prstGeom prst="straightConnector1">
              <a:avLst/>
            </a:prstGeom>
            <a:ln w="15875">
              <a:solidFill>
                <a:schemeClr val="accent1"/>
              </a:solidFill>
              <a:prstDash val="dash"/>
              <a:headEnd type="arrow" w="lg" len="sm"/>
              <a:tailEnd type="arrow" w="lg" len="sm"/>
            </a:ln>
          </p:spPr>
          <p:style>
            <a:lnRef idx="1">
              <a:schemeClr val="accent1"/>
            </a:lnRef>
            <a:fillRef idx="0">
              <a:schemeClr val="accent1"/>
            </a:fillRef>
            <a:effectRef idx="0">
              <a:schemeClr val="accent1"/>
            </a:effectRef>
            <a:fontRef idx="minor">
              <a:schemeClr val="tx1"/>
            </a:fontRef>
          </p:style>
        </p:cxnSp>
        <p:sp>
          <p:nvSpPr>
            <p:cNvPr id="305" name="Rectangle 304">
              <a:extLst>
                <a:ext uri="{FF2B5EF4-FFF2-40B4-BE49-F238E27FC236}">
                  <a16:creationId xmlns:a16="http://schemas.microsoft.com/office/drawing/2014/main" id="{D8F99215-3D86-4C4C-8F29-49D6EB3D4AD7}"/>
                </a:ext>
                <a:ext uri="{C183D7F6-B498-43B3-948B-1728B52AA6E4}">
                  <adec:decorative xmlns:adec="http://schemas.microsoft.com/office/drawing/2017/decorative" val="1"/>
                </a:ext>
              </a:extLst>
            </p:cNvPr>
            <p:cNvSpPr/>
            <p:nvPr/>
          </p:nvSpPr>
          <p:spPr bwMode="auto">
            <a:xfrm>
              <a:off x="3285590" y="1907689"/>
              <a:ext cx="8427991" cy="1955035"/>
            </a:xfrm>
            <a:prstGeom prst="rect">
              <a:avLst/>
            </a:prstGeom>
            <a:noFill/>
            <a:ln w="12700" cap="flat" cmpd="sng" algn="ctr">
              <a:solidFill>
                <a:schemeClr val="accent1"/>
              </a:solidFill>
              <a:prstDash val="solid"/>
              <a:headEnd type="none" w="med" len="med"/>
              <a:tailEnd type="none" w="med" len="med"/>
            </a:ln>
            <a:effectLst/>
          </p:spPr>
          <p:txBody>
            <a:bodyPr rot="0" spcFirstLastPara="0" vertOverflow="overflow" horzOverflow="overflow" vert="horz" wrap="square" lIns="165283" tIns="132226" rIns="165283" bIns="132226" numCol="1" spcCol="0" rtlCol="0" fromWordArt="0" anchor="t" anchorCtr="0" forceAA="0" compatLnSpc="1">
              <a:prstTxWarp prst="textNoShape">
                <a:avLst/>
              </a:prstTxWarp>
              <a:noAutofit/>
            </a:bodyPr>
            <a:lstStyle/>
            <a:p>
              <a:pPr marL="0" marR="0" lvl="0" indent="0" algn="l" defTabSz="842768" rtl="0" eaLnBrk="1" fontAlgn="base" latinLnBrk="0" hangingPunct="1">
                <a:lnSpc>
                  <a:spcPct val="100000"/>
                </a:lnSpc>
                <a:spcBef>
                  <a:spcPct val="0"/>
                </a:spcBef>
                <a:spcAft>
                  <a:spcPct val="0"/>
                </a:spcAft>
                <a:buClrTx/>
                <a:buSzTx/>
                <a:buFontTx/>
                <a:buNone/>
                <a:tabLst/>
                <a:defRPr/>
              </a:pPr>
              <a:endParaRPr kumimoji="0" lang="en-US" sz="1265" b="1"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cxnSp>
          <p:nvCxnSpPr>
            <p:cNvPr id="306" name="Straight Arrow Connector 305">
              <a:extLst>
                <a:ext uri="{FF2B5EF4-FFF2-40B4-BE49-F238E27FC236}">
                  <a16:creationId xmlns:a16="http://schemas.microsoft.com/office/drawing/2014/main" id="{1FA19D6E-C7CA-443C-BD27-27181620C559}"/>
                </a:ext>
              </a:extLst>
            </p:cNvPr>
            <p:cNvCxnSpPr>
              <a:cxnSpLocks/>
            </p:cNvCxnSpPr>
            <p:nvPr/>
          </p:nvCxnSpPr>
          <p:spPr>
            <a:xfrm>
              <a:off x="7462197" y="2384734"/>
              <a:ext cx="496952" cy="0"/>
            </a:xfrm>
            <a:prstGeom prst="straightConnector1">
              <a:avLst/>
            </a:prstGeom>
            <a:ln w="15875">
              <a:solidFill>
                <a:schemeClr val="tx1"/>
              </a:solidFill>
              <a:prstDash val="solid"/>
              <a:headEnd type="arrow" w="lg" len="sm"/>
              <a:tailEnd type="none" w="lg" len="sm"/>
            </a:ln>
          </p:spPr>
          <p:style>
            <a:lnRef idx="1">
              <a:schemeClr val="accent1"/>
            </a:lnRef>
            <a:fillRef idx="0">
              <a:schemeClr val="accent1"/>
            </a:fillRef>
            <a:effectRef idx="0">
              <a:schemeClr val="accent1"/>
            </a:effectRef>
            <a:fontRef idx="minor">
              <a:schemeClr val="tx1"/>
            </a:fontRef>
          </p:style>
        </p:cxnSp>
        <p:sp>
          <p:nvSpPr>
            <p:cNvPr id="307" name="Rectangle 306">
              <a:extLst>
                <a:ext uri="{FF2B5EF4-FFF2-40B4-BE49-F238E27FC236}">
                  <a16:creationId xmlns:a16="http://schemas.microsoft.com/office/drawing/2014/main" id="{FEB11393-9607-41BE-84D1-7A726D9AA0C5}"/>
                </a:ext>
              </a:extLst>
            </p:cNvPr>
            <p:cNvSpPr/>
            <p:nvPr/>
          </p:nvSpPr>
          <p:spPr bwMode="auto">
            <a:xfrm>
              <a:off x="3371650" y="2016146"/>
              <a:ext cx="4029910" cy="839976"/>
            </a:xfrm>
            <a:prstGeom prst="rect">
              <a:avLst/>
            </a:prstGeom>
            <a:solidFill>
              <a:schemeClr val="tx1">
                <a:alpha val="10000"/>
              </a:schemeClr>
            </a:solidFill>
            <a:ln w="12700" cap="flat" cmpd="sng" algn="ctr">
              <a:solidFill>
                <a:schemeClr val="bg1">
                  <a:lumMod val="75000"/>
                  <a:lumOff val="25000"/>
                </a:schemeClr>
              </a:solidFill>
              <a:prstDash val="solid"/>
              <a:headEnd type="none" w="med" len="med"/>
              <a:tailEnd type="none" w="med" len="med"/>
            </a:ln>
            <a:effectLst/>
          </p:spPr>
          <p:txBody>
            <a:bodyPr rot="0" spcFirstLastPara="0" vertOverflow="overflow" horzOverflow="overflow" vert="horz" wrap="square" lIns="165283" tIns="132226" rIns="165283" bIns="132226" numCol="1" spcCol="0" rtlCol="0" fromWordArt="0" anchor="t" anchorCtr="0" forceAA="0" compatLnSpc="1">
              <a:prstTxWarp prst="textNoShape">
                <a:avLst/>
              </a:prstTxWarp>
              <a:noAutofit/>
            </a:bodyPr>
            <a:lstStyle/>
            <a:p>
              <a:pPr marL="0" marR="0" lvl="0" indent="0" algn="l" defTabSz="842768" rtl="0" eaLnBrk="1" fontAlgn="base" latinLnBrk="0" hangingPunct="1">
                <a:lnSpc>
                  <a:spcPct val="100000"/>
                </a:lnSpc>
                <a:spcBef>
                  <a:spcPct val="0"/>
                </a:spcBef>
                <a:spcAft>
                  <a:spcPct val="0"/>
                </a:spcAft>
                <a:buClrTx/>
                <a:buSzTx/>
                <a:buFontTx/>
                <a:buNone/>
                <a:tabLst/>
                <a:defRPr/>
              </a:pPr>
              <a:endParaRPr kumimoji="0" lang="en-US" sz="1265" b="1"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308" name="Rectangle 307">
              <a:extLst>
                <a:ext uri="{FF2B5EF4-FFF2-40B4-BE49-F238E27FC236}">
                  <a16:creationId xmlns:a16="http://schemas.microsoft.com/office/drawing/2014/main" id="{71AA600C-A583-47BD-A007-044711753523}"/>
                </a:ext>
                <a:ext uri="{C183D7F6-B498-43B3-948B-1728B52AA6E4}">
                  <adec:decorative xmlns:adec="http://schemas.microsoft.com/office/drawing/2017/decorative" val="1"/>
                </a:ext>
              </a:extLst>
            </p:cNvPr>
            <p:cNvSpPr/>
            <p:nvPr/>
          </p:nvSpPr>
          <p:spPr bwMode="auto">
            <a:xfrm>
              <a:off x="3343928" y="1655658"/>
              <a:ext cx="739785" cy="205732"/>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none" lIns="82641" tIns="82641" rIns="82641" bIns="82641" numCol="1" spcCol="0" rtlCol="0" fromWordArt="0" anchor="ctr" anchorCtr="0" forceAA="0" compatLnSpc="1">
              <a:prstTxWarp prst="textNoShape">
                <a:avLst/>
              </a:prstTxWarp>
              <a:noAutofit/>
            </a:bodyPr>
            <a:lstStyle/>
            <a:p>
              <a:pPr marL="0" marR="0" lvl="0" indent="0" algn="l" defTabSz="842768" rtl="0" eaLnBrk="1" fontAlgn="base" latinLnBrk="0" hangingPunct="1">
                <a:lnSpc>
                  <a:spcPct val="100000"/>
                </a:lnSpc>
                <a:spcBef>
                  <a:spcPct val="0"/>
                </a:spcBef>
                <a:spcAft>
                  <a:spcPct val="0"/>
                </a:spcAft>
                <a:buClrTx/>
                <a:buSzTx/>
                <a:buFontTx/>
                <a:buNone/>
                <a:tabLst/>
                <a:defRPr/>
              </a:pPr>
              <a:r>
                <a:rPr kumimoji="0" lang="en-US" sz="1085" b="0" i="0" u="none" strike="noStrike" kern="0" cap="none" spc="0" normalizeH="0" baseline="0" noProof="0" dirty="0">
                  <a:ln>
                    <a:noFill/>
                  </a:ln>
                  <a:gradFill>
                    <a:gsLst>
                      <a:gs pos="0">
                        <a:srgbClr val="50E6FF"/>
                      </a:gs>
                      <a:gs pos="100000">
                        <a:srgbClr val="50E6FF"/>
                      </a:gs>
                    </a:gsLst>
                    <a:lin ang="13500000" scaled="1"/>
                  </a:gradFill>
                  <a:effectLst/>
                  <a:uLnTx/>
                  <a:uFillTx/>
                  <a:latin typeface="Segoe UI Semibold"/>
                  <a:ea typeface="+mn-ea"/>
                  <a:cs typeface="Segoe UI" pitchFamily="34" charset="0"/>
                </a:rPr>
                <a:t>Active region</a:t>
              </a:r>
            </a:p>
          </p:txBody>
        </p:sp>
        <p:sp>
          <p:nvSpPr>
            <p:cNvPr id="310" name="Rectangle 309">
              <a:extLst>
                <a:ext uri="{FF2B5EF4-FFF2-40B4-BE49-F238E27FC236}">
                  <a16:creationId xmlns:a16="http://schemas.microsoft.com/office/drawing/2014/main" id="{D7EC9CB8-498D-4BD7-A498-AD55694EAF07}"/>
                </a:ext>
              </a:extLst>
            </p:cNvPr>
            <p:cNvSpPr/>
            <p:nvPr/>
          </p:nvSpPr>
          <p:spPr bwMode="auto">
            <a:xfrm>
              <a:off x="3424953" y="2073112"/>
              <a:ext cx="1082551" cy="724183"/>
            </a:xfrm>
            <a:prstGeom prst="rect">
              <a:avLst/>
            </a:prstGeom>
            <a:noFill/>
            <a:ln w="12700" cap="flat" cmpd="sng" algn="ctr">
              <a:solidFill>
                <a:schemeClr val="bg1">
                  <a:lumMod val="75000"/>
                  <a:lumOff val="25000"/>
                </a:schemeClr>
              </a:solidFill>
              <a:prstDash val="solid"/>
              <a:headEnd type="none" w="med" len="med"/>
              <a:tailEnd type="none" w="med" len="med"/>
            </a:ln>
            <a:effectLst/>
          </p:spPr>
          <p:txBody>
            <a:bodyPr rot="0" spcFirstLastPara="0" vertOverflow="overflow" horzOverflow="overflow" vert="horz" wrap="square" lIns="165283" tIns="132226" rIns="165283" bIns="132226" numCol="1" spcCol="0" rtlCol="0" fromWordArt="0" anchor="t" anchorCtr="0" forceAA="0" compatLnSpc="1">
              <a:prstTxWarp prst="textNoShape">
                <a:avLst/>
              </a:prstTxWarp>
              <a:noAutofit/>
            </a:bodyPr>
            <a:lstStyle/>
            <a:p>
              <a:pPr marL="0" marR="0" lvl="0" indent="0" algn="l" defTabSz="842768" rtl="0" eaLnBrk="1" fontAlgn="base" latinLnBrk="0" hangingPunct="1">
                <a:lnSpc>
                  <a:spcPct val="100000"/>
                </a:lnSpc>
                <a:spcBef>
                  <a:spcPct val="0"/>
                </a:spcBef>
                <a:spcAft>
                  <a:spcPct val="0"/>
                </a:spcAft>
                <a:buClrTx/>
                <a:buSzTx/>
                <a:buFontTx/>
                <a:buNone/>
                <a:tabLst/>
                <a:defRPr/>
              </a:pPr>
              <a:endParaRPr kumimoji="0" lang="en-US" sz="1265" b="1"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311" name="Rectangle 310">
              <a:extLst>
                <a:ext uri="{FF2B5EF4-FFF2-40B4-BE49-F238E27FC236}">
                  <a16:creationId xmlns:a16="http://schemas.microsoft.com/office/drawing/2014/main" id="{32CA8667-7B06-4967-87FC-D0924290C1CB}"/>
                </a:ext>
              </a:extLst>
            </p:cNvPr>
            <p:cNvSpPr/>
            <p:nvPr/>
          </p:nvSpPr>
          <p:spPr bwMode="auto">
            <a:xfrm>
              <a:off x="3371650" y="2973119"/>
              <a:ext cx="2556231" cy="724183"/>
            </a:xfrm>
            <a:prstGeom prst="rect">
              <a:avLst/>
            </a:prstGeom>
            <a:solidFill>
              <a:schemeClr val="tx1">
                <a:alpha val="10000"/>
              </a:schemeClr>
            </a:solidFill>
            <a:ln w="12700" cap="flat" cmpd="sng" algn="ctr">
              <a:solidFill>
                <a:schemeClr val="bg1">
                  <a:lumMod val="75000"/>
                  <a:lumOff val="25000"/>
                </a:schemeClr>
              </a:solidFill>
              <a:prstDash val="solid"/>
              <a:headEnd type="none" w="med" len="med"/>
              <a:tailEnd type="none" w="med" len="med"/>
            </a:ln>
            <a:effectLst/>
          </p:spPr>
          <p:txBody>
            <a:bodyPr rot="0" spcFirstLastPara="0" vertOverflow="overflow" horzOverflow="overflow" vert="horz" wrap="square" lIns="165283" tIns="132226" rIns="165283" bIns="132226" numCol="1" spcCol="0" rtlCol="0" fromWordArt="0" anchor="t" anchorCtr="0" forceAA="0" compatLnSpc="1">
              <a:prstTxWarp prst="textNoShape">
                <a:avLst/>
              </a:prstTxWarp>
              <a:noAutofit/>
            </a:bodyPr>
            <a:lstStyle/>
            <a:p>
              <a:pPr marL="0" marR="0" lvl="0" indent="0" algn="l" defTabSz="842768" rtl="0" eaLnBrk="1" fontAlgn="base" latinLnBrk="0" hangingPunct="1">
                <a:lnSpc>
                  <a:spcPct val="100000"/>
                </a:lnSpc>
                <a:spcBef>
                  <a:spcPct val="0"/>
                </a:spcBef>
                <a:spcAft>
                  <a:spcPct val="0"/>
                </a:spcAft>
                <a:buClrTx/>
                <a:buSzTx/>
                <a:buFontTx/>
                <a:buNone/>
                <a:tabLst/>
                <a:defRPr/>
              </a:pPr>
              <a:endParaRPr kumimoji="0" lang="en-US" sz="1265" b="1"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312" name="Rectangle 311">
              <a:extLst>
                <a:ext uri="{FF2B5EF4-FFF2-40B4-BE49-F238E27FC236}">
                  <a16:creationId xmlns:a16="http://schemas.microsoft.com/office/drawing/2014/main" id="{40503FF7-75BF-43D4-B329-F80F8461A23F}"/>
                </a:ext>
              </a:extLst>
            </p:cNvPr>
            <p:cNvSpPr/>
            <p:nvPr/>
          </p:nvSpPr>
          <p:spPr bwMode="auto">
            <a:xfrm>
              <a:off x="6268881" y="2073112"/>
              <a:ext cx="1082551" cy="724183"/>
            </a:xfrm>
            <a:prstGeom prst="rect">
              <a:avLst/>
            </a:prstGeom>
            <a:noFill/>
            <a:ln w="12700" cap="flat" cmpd="sng" algn="ctr">
              <a:solidFill>
                <a:schemeClr val="bg1">
                  <a:lumMod val="75000"/>
                  <a:lumOff val="25000"/>
                </a:schemeClr>
              </a:solidFill>
              <a:prstDash val="solid"/>
              <a:headEnd type="none" w="med" len="med"/>
              <a:tailEnd type="none" w="med" len="med"/>
            </a:ln>
            <a:effectLst/>
          </p:spPr>
          <p:txBody>
            <a:bodyPr rot="0" spcFirstLastPara="0" vertOverflow="overflow" horzOverflow="overflow" vert="horz" wrap="square" lIns="165283" tIns="132226" rIns="165283" bIns="132226" numCol="1" spcCol="0" rtlCol="0" fromWordArt="0" anchor="t" anchorCtr="0" forceAA="0" compatLnSpc="1">
              <a:prstTxWarp prst="textNoShape">
                <a:avLst/>
              </a:prstTxWarp>
              <a:noAutofit/>
            </a:bodyPr>
            <a:lstStyle/>
            <a:p>
              <a:pPr marL="0" marR="0" lvl="0" indent="0" algn="l" defTabSz="842768" rtl="0" eaLnBrk="1" fontAlgn="base" latinLnBrk="0" hangingPunct="1">
                <a:lnSpc>
                  <a:spcPct val="100000"/>
                </a:lnSpc>
                <a:spcBef>
                  <a:spcPct val="0"/>
                </a:spcBef>
                <a:spcAft>
                  <a:spcPct val="0"/>
                </a:spcAft>
                <a:buClrTx/>
                <a:buSzTx/>
                <a:buFontTx/>
                <a:buNone/>
                <a:tabLst/>
                <a:defRPr/>
              </a:pPr>
              <a:endParaRPr kumimoji="0" lang="en-US" sz="1265" b="1"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313" name="Rectangle 312">
              <a:extLst>
                <a:ext uri="{FF2B5EF4-FFF2-40B4-BE49-F238E27FC236}">
                  <a16:creationId xmlns:a16="http://schemas.microsoft.com/office/drawing/2014/main" id="{E2B769E2-0731-471D-859F-3FCFDFC58E87}"/>
                </a:ext>
              </a:extLst>
            </p:cNvPr>
            <p:cNvSpPr/>
            <p:nvPr/>
          </p:nvSpPr>
          <p:spPr bwMode="auto">
            <a:xfrm>
              <a:off x="9106459" y="2073112"/>
              <a:ext cx="2502929" cy="724183"/>
            </a:xfrm>
            <a:prstGeom prst="rect">
              <a:avLst/>
            </a:prstGeom>
            <a:solidFill>
              <a:schemeClr val="tx1">
                <a:alpha val="10000"/>
              </a:schemeClr>
            </a:solidFill>
            <a:ln w="12700" cap="flat" cmpd="sng" algn="ctr">
              <a:solidFill>
                <a:schemeClr val="bg1">
                  <a:lumMod val="75000"/>
                  <a:lumOff val="25000"/>
                </a:schemeClr>
              </a:solidFill>
              <a:prstDash val="solid"/>
              <a:headEnd type="none" w="med" len="med"/>
              <a:tailEnd type="none" w="med" len="med"/>
            </a:ln>
            <a:effectLst/>
          </p:spPr>
          <p:txBody>
            <a:bodyPr rot="0" spcFirstLastPara="0" vertOverflow="overflow" horzOverflow="overflow" vert="horz" wrap="square" lIns="165283" tIns="132226" rIns="165283" bIns="132226" numCol="1" spcCol="0" rtlCol="0" fromWordArt="0" anchor="t" anchorCtr="0" forceAA="0" compatLnSpc="1">
              <a:prstTxWarp prst="textNoShape">
                <a:avLst/>
              </a:prstTxWarp>
              <a:noAutofit/>
            </a:bodyPr>
            <a:lstStyle/>
            <a:p>
              <a:pPr marL="0" marR="0" lvl="0" indent="0" algn="l" defTabSz="842768" rtl="0" eaLnBrk="1" fontAlgn="base" latinLnBrk="0" hangingPunct="1">
                <a:lnSpc>
                  <a:spcPct val="100000"/>
                </a:lnSpc>
                <a:spcBef>
                  <a:spcPct val="0"/>
                </a:spcBef>
                <a:spcAft>
                  <a:spcPct val="0"/>
                </a:spcAft>
                <a:buClrTx/>
                <a:buSzTx/>
                <a:buFontTx/>
                <a:buNone/>
                <a:tabLst/>
                <a:defRPr/>
              </a:pPr>
              <a:endParaRPr kumimoji="0" lang="en-US" sz="1265" b="1"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pic>
          <p:nvPicPr>
            <p:cNvPr id="314" name="Graphic 313">
              <a:extLst>
                <a:ext uri="{FF2B5EF4-FFF2-40B4-BE49-F238E27FC236}">
                  <a16:creationId xmlns:a16="http://schemas.microsoft.com/office/drawing/2014/main" id="{7D45D441-324C-43D7-9D63-B3FD6A7C16D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02807" y="2140520"/>
              <a:ext cx="408348" cy="408348"/>
            </a:xfrm>
            <a:prstGeom prst="rect">
              <a:avLst/>
            </a:prstGeom>
          </p:spPr>
        </p:pic>
        <p:pic>
          <p:nvPicPr>
            <p:cNvPr id="315" name="Graphic 314">
              <a:extLst>
                <a:ext uri="{FF2B5EF4-FFF2-40B4-BE49-F238E27FC236}">
                  <a16:creationId xmlns:a16="http://schemas.microsoft.com/office/drawing/2014/main" id="{ACD47BE5-BB41-40A7-AC10-0FE4625328A4}"/>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803191" y="2181657"/>
              <a:ext cx="326074" cy="326074"/>
            </a:xfrm>
            <a:prstGeom prst="rect">
              <a:avLst/>
            </a:prstGeom>
          </p:spPr>
        </p:pic>
        <p:pic>
          <p:nvPicPr>
            <p:cNvPr id="316" name="Graphic 315">
              <a:extLst>
                <a:ext uri="{FF2B5EF4-FFF2-40B4-BE49-F238E27FC236}">
                  <a16:creationId xmlns:a16="http://schemas.microsoft.com/office/drawing/2014/main" id="{1A4F5607-F131-46F2-8A61-A37449F8F1D9}"/>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019786" y="2137121"/>
              <a:ext cx="415146" cy="415146"/>
            </a:xfrm>
            <a:prstGeom prst="rect">
              <a:avLst/>
            </a:prstGeom>
          </p:spPr>
        </p:pic>
        <p:pic>
          <p:nvPicPr>
            <p:cNvPr id="317" name="Graphic 316">
              <a:extLst>
                <a:ext uri="{FF2B5EF4-FFF2-40B4-BE49-F238E27FC236}">
                  <a16:creationId xmlns:a16="http://schemas.microsoft.com/office/drawing/2014/main" id="{0579C85E-EB07-40DF-AE4D-8190CC518A5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895165" y="2171747"/>
              <a:ext cx="345894" cy="345894"/>
            </a:xfrm>
            <a:prstGeom prst="rect">
              <a:avLst/>
            </a:prstGeom>
          </p:spPr>
        </p:pic>
        <p:pic>
          <p:nvPicPr>
            <p:cNvPr id="318" name="Graphic 317">
              <a:extLst>
                <a:ext uri="{FF2B5EF4-FFF2-40B4-BE49-F238E27FC236}">
                  <a16:creationId xmlns:a16="http://schemas.microsoft.com/office/drawing/2014/main" id="{9409EFAA-7B25-4096-92F5-1510F0BC9D86}"/>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9474789" y="2171747"/>
              <a:ext cx="345894" cy="345894"/>
            </a:xfrm>
            <a:prstGeom prst="rect">
              <a:avLst/>
            </a:prstGeom>
          </p:spPr>
        </p:pic>
        <p:sp>
          <p:nvSpPr>
            <p:cNvPr id="319" name="Rectangle 318">
              <a:extLst>
                <a:ext uri="{FF2B5EF4-FFF2-40B4-BE49-F238E27FC236}">
                  <a16:creationId xmlns:a16="http://schemas.microsoft.com/office/drawing/2014/main" id="{6DBAAB5A-747F-4A77-928B-9501C32CC947}"/>
                </a:ext>
                <a:ext uri="{C183D7F6-B498-43B3-948B-1728B52AA6E4}">
                  <adec:decorative xmlns:adec="http://schemas.microsoft.com/office/drawing/2017/decorative" val="1"/>
                </a:ext>
              </a:extLst>
            </p:cNvPr>
            <p:cNvSpPr/>
            <p:nvPr/>
          </p:nvSpPr>
          <p:spPr bwMode="auto">
            <a:xfrm>
              <a:off x="3343928" y="4061972"/>
              <a:ext cx="739785" cy="205732"/>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none" lIns="82641" tIns="82641" rIns="82641" bIns="82641" numCol="1" spcCol="0" rtlCol="0" fromWordArt="0" anchor="ctr" anchorCtr="0" forceAA="0" compatLnSpc="1">
              <a:prstTxWarp prst="textNoShape">
                <a:avLst/>
              </a:prstTxWarp>
              <a:noAutofit/>
            </a:bodyPr>
            <a:lstStyle/>
            <a:p>
              <a:pPr marL="0" marR="0" lvl="0" indent="0" algn="l" defTabSz="842768" rtl="0" eaLnBrk="1" fontAlgn="base" latinLnBrk="0" hangingPunct="1">
                <a:lnSpc>
                  <a:spcPct val="100000"/>
                </a:lnSpc>
                <a:spcBef>
                  <a:spcPct val="0"/>
                </a:spcBef>
                <a:spcAft>
                  <a:spcPct val="0"/>
                </a:spcAft>
                <a:buClrTx/>
                <a:buSzTx/>
                <a:buFontTx/>
                <a:buNone/>
                <a:tabLst/>
                <a:defRPr/>
              </a:pPr>
              <a:r>
                <a:rPr kumimoji="0" lang="en-US" sz="1085" b="0" i="0" u="none" strike="noStrike" kern="0" cap="none" spc="0" normalizeH="0" baseline="0" noProof="0">
                  <a:ln>
                    <a:noFill/>
                  </a:ln>
                  <a:gradFill>
                    <a:gsLst>
                      <a:gs pos="0">
                        <a:srgbClr val="50E6FF"/>
                      </a:gs>
                      <a:gs pos="100000">
                        <a:srgbClr val="50E6FF"/>
                      </a:gs>
                    </a:gsLst>
                    <a:lin ang="13500000" scaled="1"/>
                  </a:gradFill>
                  <a:effectLst/>
                  <a:uLnTx/>
                  <a:uFillTx/>
                  <a:latin typeface="Segoe UI Semibold"/>
                  <a:ea typeface="+mn-ea"/>
                  <a:cs typeface="Segoe UI" pitchFamily="34" charset="0"/>
                </a:rPr>
                <a:t>Standby region</a:t>
              </a:r>
            </a:p>
          </p:txBody>
        </p:sp>
        <p:pic>
          <p:nvPicPr>
            <p:cNvPr id="320" name="Graphic 319">
              <a:extLst>
                <a:ext uri="{FF2B5EF4-FFF2-40B4-BE49-F238E27FC236}">
                  <a16:creationId xmlns:a16="http://schemas.microsoft.com/office/drawing/2014/main" id="{545E0ACD-E8F7-4E3D-A48B-1699AD46CF1F}"/>
                </a:ext>
              </a:extLst>
            </p:cNvPr>
            <p:cNvPicPr>
              <a:picLocks noChangeAspect="1"/>
            </p:cNvPicPr>
            <p:nvPr/>
          </p:nvPicPr>
          <p:blipFill>
            <a:blip r:embed="rId13">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5233020" y="2191109"/>
              <a:ext cx="307170" cy="307170"/>
            </a:xfrm>
            <a:prstGeom prst="rect">
              <a:avLst/>
            </a:prstGeom>
          </p:spPr>
        </p:pic>
        <p:pic>
          <p:nvPicPr>
            <p:cNvPr id="321" name="Graphic 320">
              <a:extLst>
                <a:ext uri="{FF2B5EF4-FFF2-40B4-BE49-F238E27FC236}">
                  <a16:creationId xmlns:a16="http://schemas.microsoft.com/office/drawing/2014/main" id="{9E814AA1-7DD8-4759-8E51-5EEEE89AC9EA}"/>
                </a:ext>
              </a:extLst>
            </p:cNvPr>
            <p:cNvPicPr>
              <a:picLocks noChangeAspect="1"/>
            </p:cNvPicPr>
            <p:nvPr/>
          </p:nvPicPr>
          <p:blipFill>
            <a:blip r:embed="rId15">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2377859" y="4589988"/>
              <a:ext cx="335984" cy="335984"/>
            </a:xfrm>
            <a:prstGeom prst="rect">
              <a:avLst/>
            </a:prstGeom>
          </p:spPr>
        </p:pic>
        <p:pic>
          <p:nvPicPr>
            <p:cNvPr id="322" name="Graphic 321">
              <a:extLst>
                <a:ext uri="{FF2B5EF4-FFF2-40B4-BE49-F238E27FC236}">
                  <a16:creationId xmlns:a16="http://schemas.microsoft.com/office/drawing/2014/main" id="{E45EB76C-9B7A-4DEF-8167-4593BA285D14}"/>
                </a:ext>
              </a:extLst>
            </p:cNvPr>
            <p:cNvPicPr>
              <a:picLocks noChangeAspect="1"/>
            </p:cNvPicPr>
            <p:nvPr/>
          </p:nvPicPr>
          <p:blipFill>
            <a:blip r:embed="rId17">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2318023" y="3005658"/>
              <a:ext cx="455658" cy="455656"/>
            </a:xfrm>
            <a:prstGeom prst="rect">
              <a:avLst/>
            </a:prstGeom>
          </p:spPr>
        </p:pic>
        <p:pic>
          <p:nvPicPr>
            <p:cNvPr id="323" name="Azure Active Directory" descr="Azure Active Directory">
              <a:extLst>
                <a:ext uri="{FF2B5EF4-FFF2-40B4-BE49-F238E27FC236}">
                  <a16:creationId xmlns:a16="http://schemas.microsoft.com/office/drawing/2014/main" id="{80D35FBB-E717-473E-AE69-A0E7CE376020}"/>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946313" y="3054607"/>
              <a:ext cx="358323" cy="357759"/>
            </a:xfrm>
            <a:prstGeom prst="rect">
              <a:avLst/>
            </a:prstGeom>
          </p:spPr>
        </p:pic>
        <p:sp>
          <p:nvSpPr>
            <p:cNvPr id="324" name="Title 1">
              <a:extLst>
                <a:ext uri="{FF2B5EF4-FFF2-40B4-BE49-F238E27FC236}">
                  <a16:creationId xmlns:a16="http://schemas.microsoft.com/office/drawing/2014/main" id="{687C5E2F-1B69-4BF8-B43B-D4F821DC909C}"/>
                </a:ext>
              </a:extLst>
            </p:cNvPr>
            <p:cNvSpPr txBox="1">
              <a:spLocks/>
            </p:cNvSpPr>
            <p:nvPr/>
          </p:nvSpPr>
          <p:spPr>
            <a:xfrm>
              <a:off x="668635" y="3490455"/>
              <a:ext cx="913679" cy="307909"/>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843012" rtl="0" eaLnBrk="1" fontAlgn="auto" latinLnBrk="0" hangingPunct="1">
                <a:lnSpc>
                  <a:spcPct val="100000"/>
                </a:lnSpc>
                <a:spcBef>
                  <a:spcPct val="0"/>
                </a:spcBef>
                <a:spcAft>
                  <a:spcPts val="0"/>
                </a:spcAft>
                <a:buClrTx/>
                <a:buSzTx/>
                <a:buFontTx/>
                <a:buNone/>
                <a:tabLst/>
                <a:defRPr/>
              </a:pPr>
              <a:r>
                <a:rPr kumimoji="0" lang="en-US" sz="904"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Azure Active Directory</a:t>
              </a:r>
            </a:p>
          </p:txBody>
        </p:sp>
        <p:pic>
          <p:nvPicPr>
            <p:cNvPr id="325" name="Graphic 324">
              <a:extLst>
                <a:ext uri="{FF2B5EF4-FFF2-40B4-BE49-F238E27FC236}">
                  <a16:creationId xmlns:a16="http://schemas.microsoft.com/office/drawing/2014/main" id="{8F6F90D7-FC44-4AA7-84A6-FC0579C0D2BD}"/>
                </a:ext>
              </a:extLst>
            </p:cNvPr>
            <p:cNvPicPr>
              <a:picLocks noChangeAspect="1"/>
            </p:cNvPicPr>
            <p:nvPr/>
          </p:nvPicPr>
          <p:blipFill>
            <a:blip r:embed="rId20">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957482" y="5489721"/>
              <a:ext cx="335984" cy="335984"/>
            </a:xfrm>
            <a:prstGeom prst="rect">
              <a:avLst/>
            </a:prstGeom>
          </p:spPr>
        </p:pic>
        <p:grpSp>
          <p:nvGrpSpPr>
            <p:cNvPr id="326" name="Group 325">
              <a:extLst>
                <a:ext uri="{FF2B5EF4-FFF2-40B4-BE49-F238E27FC236}">
                  <a16:creationId xmlns:a16="http://schemas.microsoft.com/office/drawing/2014/main" id="{F1694F8C-5AD3-4D08-B446-549372AB40F7}"/>
                </a:ext>
              </a:extLst>
            </p:cNvPr>
            <p:cNvGrpSpPr/>
            <p:nvPr/>
          </p:nvGrpSpPr>
          <p:grpSpPr>
            <a:xfrm>
              <a:off x="960358" y="4595740"/>
              <a:ext cx="330232" cy="330231"/>
              <a:chOff x="805938" y="3985880"/>
              <a:chExt cx="249773" cy="249772"/>
            </a:xfrm>
          </p:grpSpPr>
          <p:sp>
            <p:nvSpPr>
              <p:cNvPr id="386" name="Freeform: Shape 385">
                <a:extLst>
                  <a:ext uri="{FF2B5EF4-FFF2-40B4-BE49-F238E27FC236}">
                    <a16:creationId xmlns:a16="http://schemas.microsoft.com/office/drawing/2014/main" id="{F3F786D5-2A24-4F00-8B5C-6819E604671A}"/>
                  </a:ext>
                </a:extLst>
              </p:cNvPr>
              <p:cNvSpPr/>
              <p:nvPr/>
            </p:nvSpPr>
            <p:spPr>
              <a:xfrm>
                <a:off x="949351" y="4108521"/>
                <a:ext cx="2602" cy="2602"/>
              </a:xfrm>
              <a:custGeom>
                <a:avLst/>
                <a:gdLst>
                  <a:gd name="connsiteX0" fmla="*/ 1566 w 4499"/>
                  <a:gd name="connsiteY0" fmla="*/ 1566 h 0"/>
                  <a:gd name="connsiteX1" fmla="*/ 5585 w 4499"/>
                  <a:gd name="connsiteY1" fmla="*/ 1566 h 0"/>
                </a:gdLst>
                <a:ahLst/>
                <a:cxnLst>
                  <a:cxn ang="0">
                    <a:pos x="connsiteX0" y="connsiteY0"/>
                  </a:cxn>
                  <a:cxn ang="0">
                    <a:pos x="connsiteX1" y="connsiteY1"/>
                  </a:cxn>
                </a:cxnLst>
                <a:rect l="l" t="t" r="r" b="b"/>
                <a:pathLst>
                  <a:path w="4499">
                    <a:moveTo>
                      <a:pt x="1566" y="1566"/>
                    </a:moveTo>
                    <a:lnTo>
                      <a:pt x="5585" y="1566"/>
                    </a:lnTo>
                  </a:path>
                </a:pathLst>
              </a:custGeom>
              <a:noFill/>
              <a:ln w="4419" cap="flat">
                <a:solidFill>
                  <a:srgbClr val="75757A"/>
                </a:solidFill>
                <a:prstDash val="solid"/>
                <a:miter/>
              </a:ln>
            </p:spPr>
            <p:txBody>
              <a:bodyPr rtlCol="0" anchor="ctr"/>
              <a:lstStyle/>
              <a:p>
                <a:pPr marL="0" marR="0" lvl="0" indent="0" algn="l" defTabSz="826435" rtl="0" eaLnBrk="1" fontAlgn="auto" latinLnBrk="0" hangingPunct="1">
                  <a:lnSpc>
                    <a:spcPct val="100000"/>
                  </a:lnSpc>
                  <a:spcBef>
                    <a:spcPts val="0"/>
                  </a:spcBef>
                  <a:spcAft>
                    <a:spcPts val="0"/>
                  </a:spcAft>
                  <a:buClrTx/>
                  <a:buSzTx/>
                  <a:buFontTx/>
                  <a:buNone/>
                  <a:tabLst/>
                  <a:defRPr/>
                </a:pPr>
                <a:endParaRPr kumimoji="0" lang="en-US" sz="1446" b="0" i="0" u="none" strike="noStrike" kern="0" cap="none" spc="0" normalizeH="0" baseline="0" noProof="0">
                  <a:ln>
                    <a:noFill/>
                  </a:ln>
                  <a:solidFill>
                    <a:srgbClr val="FFFFFF"/>
                  </a:solidFill>
                  <a:effectLst/>
                  <a:uLnTx/>
                  <a:uFillTx/>
                  <a:latin typeface="Segoe UI"/>
                  <a:ea typeface="+mn-ea"/>
                  <a:cs typeface="+mn-cs"/>
                </a:endParaRPr>
              </a:p>
            </p:txBody>
          </p:sp>
          <p:sp>
            <p:nvSpPr>
              <p:cNvPr id="387" name="Freeform: Shape 386">
                <a:extLst>
                  <a:ext uri="{FF2B5EF4-FFF2-40B4-BE49-F238E27FC236}">
                    <a16:creationId xmlns:a16="http://schemas.microsoft.com/office/drawing/2014/main" id="{2FC2D233-5FC5-4229-807A-E5747EF6E657}"/>
                  </a:ext>
                </a:extLst>
              </p:cNvPr>
              <p:cNvSpPr/>
              <p:nvPr/>
            </p:nvSpPr>
            <p:spPr>
              <a:xfrm>
                <a:off x="949351" y="4012732"/>
                <a:ext cx="2602" cy="2602"/>
              </a:xfrm>
              <a:custGeom>
                <a:avLst/>
                <a:gdLst>
                  <a:gd name="connsiteX0" fmla="*/ 1566 w 4499"/>
                  <a:gd name="connsiteY0" fmla="*/ 1566 h 0"/>
                  <a:gd name="connsiteX1" fmla="*/ 5585 w 4499"/>
                  <a:gd name="connsiteY1" fmla="*/ 1566 h 0"/>
                </a:gdLst>
                <a:ahLst/>
                <a:cxnLst>
                  <a:cxn ang="0">
                    <a:pos x="connsiteX0" y="connsiteY0"/>
                  </a:cxn>
                  <a:cxn ang="0">
                    <a:pos x="connsiteX1" y="connsiteY1"/>
                  </a:cxn>
                </a:cxnLst>
                <a:rect l="l" t="t" r="r" b="b"/>
                <a:pathLst>
                  <a:path w="4499">
                    <a:moveTo>
                      <a:pt x="1566" y="1566"/>
                    </a:moveTo>
                    <a:lnTo>
                      <a:pt x="5585" y="1566"/>
                    </a:lnTo>
                  </a:path>
                </a:pathLst>
              </a:custGeom>
              <a:noFill/>
              <a:ln w="4419" cap="flat">
                <a:solidFill>
                  <a:srgbClr val="75757A"/>
                </a:solidFill>
                <a:prstDash val="solid"/>
                <a:miter/>
              </a:ln>
            </p:spPr>
            <p:txBody>
              <a:bodyPr rtlCol="0" anchor="ctr"/>
              <a:lstStyle/>
              <a:p>
                <a:pPr marL="0" marR="0" lvl="0" indent="0" algn="l" defTabSz="826435" rtl="0" eaLnBrk="1" fontAlgn="auto" latinLnBrk="0" hangingPunct="1">
                  <a:lnSpc>
                    <a:spcPct val="100000"/>
                  </a:lnSpc>
                  <a:spcBef>
                    <a:spcPts val="0"/>
                  </a:spcBef>
                  <a:spcAft>
                    <a:spcPts val="0"/>
                  </a:spcAft>
                  <a:buClrTx/>
                  <a:buSzTx/>
                  <a:buFontTx/>
                  <a:buNone/>
                  <a:tabLst/>
                  <a:defRPr/>
                </a:pPr>
                <a:endParaRPr kumimoji="0" lang="en-US" sz="1446" b="0" i="0" u="none" strike="noStrike" kern="0" cap="none" spc="0" normalizeH="0" baseline="0" noProof="0">
                  <a:ln>
                    <a:noFill/>
                  </a:ln>
                  <a:solidFill>
                    <a:srgbClr val="FFFFFF"/>
                  </a:solidFill>
                  <a:effectLst/>
                  <a:uLnTx/>
                  <a:uFillTx/>
                  <a:latin typeface="Segoe UI"/>
                  <a:ea typeface="+mn-ea"/>
                  <a:cs typeface="+mn-cs"/>
                </a:endParaRPr>
              </a:p>
            </p:txBody>
          </p:sp>
          <p:sp>
            <p:nvSpPr>
              <p:cNvPr id="388" name="Freeform: Shape 387">
                <a:extLst>
                  <a:ext uri="{FF2B5EF4-FFF2-40B4-BE49-F238E27FC236}">
                    <a16:creationId xmlns:a16="http://schemas.microsoft.com/office/drawing/2014/main" id="{4906AACE-9603-4793-B118-A8650B046B06}"/>
                  </a:ext>
                </a:extLst>
              </p:cNvPr>
              <p:cNvSpPr/>
              <p:nvPr/>
            </p:nvSpPr>
            <p:spPr>
              <a:xfrm>
                <a:off x="806859" y="3986358"/>
                <a:ext cx="247171" cy="247170"/>
              </a:xfrm>
              <a:custGeom>
                <a:avLst/>
                <a:gdLst>
                  <a:gd name="connsiteX0" fmla="*/ 215909 w 427449"/>
                  <a:gd name="connsiteY0" fmla="*/ 428976 h 427449"/>
                  <a:gd name="connsiteX1" fmla="*/ 430252 w 427449"/>
                  <a:gd name="connsiteY1" fmla="*/ 215233 h 427449"/>
                  <a:gd name="connsiteX2" fmla="*/ 215909 w 427449"/>
                  <a:gd name="connsiteY2" fmla="*/ 1566 h 427449"/>
                  <a:gd name="connsiteX3" fmla="*/ 1566 w 427449"/>
                  <a:gd name="connsiteY3" fmla="*/ 215233 h 427449"/>
                  <a:gd name="connsiteX4" fmla="*/ 215909 w 427449"/>
                  <a:gd name="connsiteY4" fmla="*/ 428976 h 4274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449" h="427449">
                    <a:moveTo>
                      <a:pt x="215909" y="428976"/>
                    </a:moveTo>
                    <a:cubicBezTo>
                      <a:pt x="333927" y="428976"/>
                      <a:pt x="430252" y="332920"/>
                      <a:pt x="430252" y="215233"/>
                    </a:cubicBezTo>
                    <a:cubicBezTo>
                      <a:pt x="430252" y="97546"/>
                      <a:pt x="333851" y="1566"/>
                      <a:pt x="215909" y="1566"/>
                    </a:cubicBezTo>
                    <a:cubicBezTo>
                      <a:pt x="97891" y="1566"/>
                      <a:pt x="1566" y="97621"/>
                      <a:pt x="1566" y="215233"/>
                    </a:cubicBezTo>
                    <a:cubicBezTo>
                      <a:pt x="1566" y="332845"/>
                      <a:pt x="97891" y="428976"/>
                      <a:pt x="215909" y="428976"/>
                    </a:cubicBezTo>
                    <a:close/>
                  </a:path>
                </a:pathLst>
              </a:custGeom>
              <a:solidFill>
                <a:srgbClr val="0078D4"/>
              </a:solidFill>
              <a:ln w="4419" cap="flat">
                <a:noFill/>
                <a:prstDash val="solid"/>
                <a:miter/>
              </a:ln>
            </p:spPr>
            <p:txBody>
              <a:bodyPr rtlCol="0" anchor="ctr"/>
              <a:lstStyle/>
              <a:p>
                <a:pPr marL="0" marR="0" lvl="0" indent="0" algn="l" defTabSz="826435" rtl="0" eaLnBrk="1" fontAlgn="auto" latinLnBrk="0" hangingPunct="1">
                  <a:lnSpc>
                    <a:spcPct val="100000"/>
                  </a:lnSpc>
                  <a:spcBef>
                    <a:spcPts val="0"/>
                  </a:spcBef>
                  <a:spcAft>
                    <a:spcPts val="0"/>
                  </a:spcAft>
                  <a:buClrTx/>
                  <a:buSzTx/>
                  <a:buFontTx/>
                  <a:buNone/>
                  <a:tabLst/>
                  <a:defRPr/>
                </a:pPr>
                <a:endParaRPr kumimoji="0" lang="en-US" sz="1446" b="0" i="0" u="none" strike="noStrike" kern="0" cap="none" spc="0" normalizeH="0" baseline="0" noProof="0">
                  <a:ln>
                    <a:noFill/>
                  </a:ln>
                  <a:solidFill>
                    <a:srgbClr val="FFFFFF"/>
                  </a:solidFill>
                  <a:effectLst/>
                  <a:uLnTx/>
                  <a:uFillTx/>
                  <a:latin typeface="Segoe UI"/>
                  <a:ea typeface="+mn-ea"/>
                  <a:cs typeface="+mn-cs"/>
                </a:endParaRPr>
              </a:p>
            </p:txBody>
          </p:sp>
          <p:sp>
            <p:nvSpPr>
              <p:cNvPr id="389" name="Freeform: Shape 388">
                <a:extLst>
                  <a:ext uri="{FF2B5EF4-FFF2-40B4-BE49-F238E27FC236}">
                    <a16:creationId xmlns:a16="http://schemas.microsoft.com/office/drawing/2014/main" id="{E8B204D5-2E4B-4408-9AF2-22EB5146B293}"/>
                  </a:ext>
                </a:extLst>
              </p:cNvPr>
              <p:cNvSpPr/>
              <p:nvPr/>
            </p:nvSpPr>
            <p:spPr>
              <a:xfrm>
                <a:off x="929838" y="3986805"/>
                <a:ext cx="2602" cy="247170"/>
              </a:xfrm>
              <a:custGeom>
                <a:avLst/>
                <a:gdLst>
                  <a:gd name="connsiteX0" fmla="*/ 5585 w 4499"/>
                  <a:gd name="connsiteY0" fmla="*/ 1566 h 427449"/>
                  <a:gd name="connsiteX1" fmla="*/ 1566 w 4499"/>
                  <a:gd name="connsiteY1" fmla="*/ 1566 h 427449"/>
                  <a:gd name="connsiteX2" fmla="*/ 1566 w 4499"/>
                  <a:gd name="connsiteY2" fmla="*/ 428220 h 427449"/>
                  <a:gd name="connsiteX3" fmla="*/ 5585 w 4499"/>
                  <a:gd name="connsiteY3" fmla="*/ 428220 h 427449"/>
                  <a:gd name="connsiteX4" fmla="*/ 5585 w 4499"/>
                  <a:gd name="connsiteY4" fmla="*/ 1566 h 4274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99" h="427449">
                    <a:moveTo>
                      <a:pt x="5585" y="1566"/>
                    </a:moveTo>
                    <a:lnTo>
                      <a:pt x="1566" y="1566"/>
                    </a:lnTo>
                    <a:lnTo>
                      <a:pt x="1566" y="428220"/>
                    </a:lnTo>
                    <a:lnTo>
                      <a:pt x="5585" y="428220"/>
                    </a:lnTo>
                    <a:lnTo>
                      <a:pt x="5585" y="1566"/>
                    </a:lnTo>
                    <a:close/>
                  </a:path>
                </a:pathLst>
              </a:custGeom>
              <a:solidFill>
                <a:srgbClr val="FFFFFF"/>
              </a:solidFill>
              <a:ln w="4419" cap="flat">
                <a:noFill/>
                <a:prstDash val="solid"/>
                <a:miter/>
              </a:ln>
            </p:spPr>
            <p:txBody>
              <a:bodyPr rtlCol="0" anchor="ctr"/>
              <a:lstStyle/>
              <a:p>
                <a:pPr marL="0" marR="0" lvl="0" indent="0" algn="l" defTabSz="826435" rtl="0" eaLnBrk="1" fontAlgn="auto" latinLnBrk="0" hangingPunct="1">
                  <a:lnSpc>
                    <a:spcPct val="100000"/>
                  </a:lnSpc>
                  <a:spcBef>
                    <a:spcPts val="0"/>
                  </a:spcBef>
                  <a:spcAft>
                    <a:spcPts val="0"/>
                  </a:spcAft>
                  <a:buClrTx/>
                  <a:buSzTx/>
                  <a:buFontTx/>
                  <a:buNone/>
                  <a:tabLst/>
                  <a:defRPr/>
                </a:pPr>
                <a:endParaRPr kumimoji="0" lang="en-US" sz="1446" b="0" i="0" u="none" strike="noStrike" kern="0" cap="none" spc="0" normalizeH="0" baseline="0" noProof="0">
                  <a:ln>
                    <a:noFill/>
                  </a:ln>
                  <a:solidFill>
                    <a:srgbClr val="FFFFFF"/>
                  </a:solidFill>
                  <a:effectLst/>
                  <a:uLnTx/>
                  <a:uFillTx/>
                  <a:latin typeface="Segoe UI"/>
                  <a:ea typeface="+mn-ea"/>
                  <a:cs typeface="+mn-cs"/>
                </a:endParaRPr>
              </a:p>
            </p:txBody>
          </p:sp>
          <p:sp>
            <p:nvSpPr>
              <p:cNvPr id="390" name="Freeform: Shape 389">
                <a:extLst>
                  <a:ext uri="{FF2B5EF4-FFF2-40B4-BE49-F238E27FC236}">
                    <a16:creationId xmlns:a16="http://schemas.microsoft.com/office/drawing/2014/main" id="{92F17D16-3928-4532-B82D-55E9B2B0D150}"/>
                  </a:ext>
                </a:extLst>
              </p:cNvPr>
              <p:cNvSpPr/>
              <p:nvPr/>
            </p:nvSpPr>
            <p:spPr>
              <a:xfrm>
                <a:off x="805938" y="4049776"/>
                <a:ext cx="249773" cy="122284"/>
              </a:xfrm>
              <a:custGeom>
                <a:avLst/>
                <a:gdLst>
                  <a:gd name="connsiteX0" fmla="*/ 217502 w 431948"/>
                  <a:gd name="connsiteY0" fmla="*/ 211224 h 211474"/>
                  <a:gd name="connsiteX1" fmla="*/ 1566 w 431948"/>
                  <a:gd name="connsiteY1" fmla="*/ 106395 h 211474"/>
                  <a:gd name="connsiteX2" fmla="*/ 217502 w 431948"/>
                  <a:gd name="connsiteY2" fmla="*/ 1566 h 211474"/>
                  <a:gd name="connsiteX3" fmla="*/ 433438 w 431948"/>
                  <a:gd name="connsiteY3" fmla="*/ 106395 h 211474"/>
                  <a:gd name="connsiteX4" fmla="*/ 217502 w 431948"/>
                  <a:gd name="connsiteY4" fmla="*/ 211224 h 211474"/>
                  <a:gd name="connsiteX5" fmla="*/ 217502 w 431948"/>
                  <a:gd name="connsiteY5" fmla="*/ 4742 h 211474"/>
                  <a:gd name="connsiteX6" fmla="*/ 5585 w 431948"/>
                  <a:gd name="connsiteY6" fmla="*/ 105563 h 211474"/>
                  <a:gd name="connsiteX7" fmla="*/ 217502 w 431948"/>
                  <a:gd name="connsiteY7" fmla="*/ 206384 h 211474"/>
                  <a:gd name="connsiteX8" fmla="*/ 429418 w 431948"/>
                  <a:gd name="connsiteY8" fmla="*/ 105563 h 211474"/>
                  <a:gd name="connsiteX9" fmla="*/ 217502 w 431948"/>
                  <a:gd name="connsiteY9" fmla="*/ 4742 h 211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1948" h="211474">
                    <a:moveTo>
                      <a:pt x="217502" y="211224"/>
                    </a:moveTo>
                    <a:cubicBezTo>
                      <a:pt x="98650" y="211224"/>
                      <a:pt x="1566" y="164029"/>
                      <a:pt x="1566" y="106395"/>
                    </a:cubicBezTo>
                    <a:cubicBezTo>
                      <a:pt x="1566" y="48762"/>
                      <a:pt x="98650" y="1566"/>
                      <a:pt x="217502" y="1566"/>
                    </a:cubicBezTo>
                    <a:cubicBezTo>
                      <a:pt x="336354" y="1566"/>
                      <a:pt x="433438" y="48762"/>
                      <a:pt x="433438" y="106395"/>
                    </a:cubicBezTo>
                    <a:cubicBezTo>
                      <a:pt x="433362" y="164029"/>
                      <a:pt x="336278" y="211224"/>
                      <a:pt x="217502" y="211224"/>
                    </a:cubicBezTo>
                    <a:close/>
                    <a:moveTo>
                      <a:pt x="217502" y="4742"/>
                    </a:moveTo>
                    <a:cubicBezTo>
                      <a:pt x="100318" y="4742"/>
                      <a:pt x="5585" y="50350"/>
                      <a:pt x="5585" y="105563"/>
                    </a:cubicBezTo>
                    <a:cubicBezTo>
                      <a:pt x="5585" y="160776"/>
                      <a:pt x="100318" y="206384"/>
                      <a:pt x="217502" y="206384"/>
                    </a:cubicBezTo>
                    <a:cubicBezTo>
                      <a:pt x="334685" y="206384"/>
                      <a:pt x="429418" y="160776"/>
                      <a:pt x="429418" y="105563"/>
                    </a:cubicBezTo>
                    <a:cubicBezTo>
                      <a:pt x="429342" y="50350"/>
                      <a:pt x="334685" y="4742"/>
                      <a:pt x="217502" y="4742"/>
                    </a:cubicBezTo>
                    <a:close/>
                  </a:path>
                </a:pathLst>
              </a:custGeom>
              <a:solidFill>
                <a:srgbClr val="FFFFFF"/>
              </a:solidFill>
              <a:ln w="4419" cap="flat">
                <a:noFill/>
                <a:prstDash val="solid"/>
                <a:miter/>
              </a:ln>
            </p:spPr>
            <p:txBody>
              <a:bodyPr rtlCol="0" anchor="ctr"/>
              <a:lstStyle/>
              <a:p>
                <a:pPr marL="0" marR="0" lvl="0" indent="0" algn="l" defTabSz="826435" rtl="0" eaLnBrk="1" fontAlgn="auto" latinLnBrk="0" hangingPunct="1">
                  <a:lnSpc>
                    <a:spcPct val="100000"/>
                  </a:lnSpc>
                  <a:spcBef>
                    <a:spcPts val="0"/>
                  </a:spcBef>
                  <a:spcAft>
                    <a:spcPts val="0"/>
                  </a:spcAft>
                  <a:buClrTx/>
                  <a:buSzTx/>
                  <a:buFontTx/>
                  <a:buNone/>
                  <a:tabLst/>
                  <a:defRPr/>
                </a:pPr>
                <a:endParaRPr kumimoji="0" lang="en-US" sz="1446" b="0" i="0" u="none" strike="noStrike" kern="0" cap="none" spc="0" normalizeH="0" baseline="0" noProof="0">
                  <a:ln>
                    <a:noFill/>
                  </a:ln>
                  <a:solidFill>
                    <a:srgbClr val="FFFFFF"/>
                  </a:solidFill>
                  <a:effectLst/>
                  <a:uLnTx/>
                  <a:uFillTx/>
                  <a:latin typeface="Segoe UI"/>
                  <a:ea typeface="+mn-ea"/>
                  <a:cs typeface="+mn-cs"/>
                </a:endParaRPr>
              </a:p>
            </p:txBody>
          </p:sp>
          <p:sp>
            <p:nvSpPr>
              <p:cNvPr id="391" name="Freeform: Shape 390">
                <a:extLst>
                  <a:ext uri="{FF2B5EF4-FFF2-40B4-BE49-F238E27FC236}">
                    <a16:creationId xmlns:a16="http://schemas.microsoft.com/office/drawing/2014/main" id="{10836BC6-78B3-4375-B7C3-A79E7753128D}"/>
                  </a:ext>
                </a:extLst>
              </p:cNvPr>
              <p:cNvSpPr/>
              <p:nvPr/>
            </p:nvSpPr>
            <p:spPr>
              <a:xfrm>
                <a:off x="870012" y="3985880"/>
                <a:ext cx="122285" cy="249772"/>
              </a:xfrm>
              <a:custGeom>
                <a:avLst/>
                <a:gdLst>
                  <a:gd name="connsiteX0" fmla="*/ 106689 w 211474"/>
                  <a:gd name="connsiteY0" fmla="*/ 432228 h 431948"/>
                  <a:gd name="connsiteX1" fmla="*/ 1566 w 211474"/>
                  <a:gd name="connsiteY1" fmla="*/ 216897 h 431948"/>
                  <a:gd name="connsiteX2" fmla="*/ 106689 w 211474"/>
                  <a:gd name="connsiteY2" fmla="*/ 1566 h 431948"/>
                  <a:gd name="connsiteX3" fmla="*/ 211813 w 211474"/>
                  <a:gd name="connsiteY3" fmla="*/ 216897 h 431948"/>
                  <a:gd name="connsiteX4" fmla="*/ 106689 w 211474"/>
                  <a:gd name="connsiteY4" fmla="*/ 432228 h 431948"/>
                  <a:gd name="connsiteX5" fmla="*/ 106689 w 211474"/>
                  <a:gd name="connsiteY5" fmla="*/ 4742 h 431948"/>
                  <a:gd name="connsiteX6" fmla="*/ 5585 w 211474"/>
                  <a:gd name="connsiteY6" fmla="*/ 216065 h 431948"/>
                  <a:gd name="connsiteX7" fmla="*/ 106689 w 211474"/>
                  <a:gd name="connsiteY7" fmla="*/ 427387 h 431948"/>
                  <a:gd name="connsiteX8" fmla="*/ 207793 w 211474"/>
                  <a:gd name="connsiteY8" fmla="*/ 216065 h 431948"/>
                  <a:gd name="connsiteX9" fmla="*/ 106689 w 211474"/>
                  <a:gd name="connsiteY9" fmla="*/ 4742 h 431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1474" h="431948">
                    <a:moveTo>
                      <a:pt x="106689" y="432228"/>
                    </a:moveTo>
                    <a:cubicBezTo>
                      <a:pt x="48894" y="432228"/>
                      <a:pt x="1566" y="335416"/>
                      <a:pt x="1566" y="216897"/>
                    </a:cubicBezTo>
                    <a:cubicBezTo>
                      <a:pt x="1566" y="98378"/>
                      <a:pt x="48894" y="1566"/>
                      <a:pt x="106689" y="1566"/>
                    </a:cubicBezTo>
                    <a:cubicBezTo>
                      <a:pt x="164484" y="1566"/>
                      <a:pt x="211813" y="98453"/>
                      <a:pt x="211813" y="216897"/>
                    </a:cubicBezTo>
                    <a:cubicBezTo>
                      <a:pt x="211813" y="335341"/>
                      <a:pt x="164484" y="432228"/>
                      <a:pt x="106689" y="432228"/>
                    </a:cubicBezTo>
                    <a:close/>
                    <a:moveTo>
                      <a:pt x="106689" y="4742"/>
                    </a:moveTo>
                    <a:cubicBezTo>
                      <a:pt x="50486" y="4742"/>
                      <a:pt x="5585" y="99210"/>
                      <a:pt x="5585" y="216065"/>
                    </a:cubicBezTo>
                    <a:cubicBezTo>
                      <a:pt x="5585" y="332920"/>
                      <a:pt x="51321" y="427387"/>
                      <a:pt x="106689" y="427387"/>
                    </a:cubicBezTo>
                    <a:cubicBezTo>
                      <a:pt x="162057" y="427387"/>
                      <a:pt x="207793" y="332920"/>
                      <a:pt x="207793" y="216065"/>
                    </a:cubicBezTo>
                    <a:cubicBezTo>
                      <a:pt x="207793" y="99210"/>
                      <a:pt x="162816" y="4742"/>
                      <a:pt x="106689" y="4742"/>
                    </a:cubicBezTo>
                    <a:close/>
                  </a:path>
                </a:pathLst>
              </a:custGeom>
              <a:solidFill>
                <a:srgbClr val="FFFFFF"/>
              </a:solidFill>
              <a:ln w="4419" cap="flat">
                <a:noFill/>
                <a:prstDash val="solid"/>
                <a:miter/>
              </a:ln>
            </p:spPr>
            <p:txBody>
              <a:bodyPr rtlCol="0" anchor="ctr"/>
              <a:lstStyle/>
              <a:p>
                <a:pPr marL="0" marR="0" lvl="0" indent="0" algn="l" defTabSz="826435" rtl="0" eaLnBrk="1" fontAlgn="auto" latinLnBrk="0" hangingPunct="1">
                  <a:lnSpc>
                    <a:spcPct val="100000"/>
                  </a:lnSpc>
                  <a:spcBef>
                    <a:spcPts val="0"/>
                  </a:spcBef>
                  <a:spcAft>
                    <a:spcPts val="0"/>
                  </a:spcAft>
                  <a:buClrTx/>
                  <a:buSzTx/>
                  <a:buFontTx/>
                  <a:buNone/>
                  <a:tabLst/>
                  <a:defRPr/>
                </a:pPr>
                <a:endParaRPr kumimoji="0" lang="en-US" sz="1446" b="0" i="0" u="none" strike="noStrike" kern="0" cap="none" spc="0" normalizeH="0" baseline="0" noProof="0">
                  <a:ln>
                    <a:noFill/>
                  </a:ln>
                  <a:solidFill>
                    <a:srgbClr val="FFFFFF"/>
                  </a:solidFill>
                  <a:effectLst/>
                  <a:uLnTx/>
                  <a:uFillTx/>
                  <a:latin typeface="Segoe UI"/>
                  <a:ea typeface="+mn-ea"/>
                  <a:cs typeface="+mn-cs"/>
                </a:endParaRPr>
              </a:p>
            </p:txBody>
          </p:sp>
          <p:sp>
            <p:nvSpPr>
              <p:cNvPr id="392" name="Freeform: Shape 391">
                <a:extLst>
                  <a:ext uri="{FF2B5EF4-FFF2-40B4-BE49-F238E27FC236}">
                    <a16:creationId xmlns:a16="http://schemas.microsoft.com/office/drawing/2014/main" id="{AD942218-FB55-4889-AA49-39B9FBC15498}"/>
                  </a:ext>
                </a:extLst>
              </p:cNvPr>
              <p:cNvSpPr/>
              <p:nvPr/>
            </p:nvSpPr>
            <p:spPr>
              <a:xfrm>
                <a:off x="807335" y="4108998"/>
                <a:ext cx="247171" cy="2602"/>
              </a:xfrm>
              <a:custGeom>
                <a:avLst/>
                <a:gdLst>
                  <a:gd name="connsiteX0" fmla="*/ 429343 w 427449"/>
                  <a:gd name="connsiteY0" fmla="*/ 1566 h 4499"/>
                  <a:gd name="connsiteX1" fmla="*/ 1566 w 427449"/>
                  <a:gd name="connsiteY1" fmla="*/ 1566 h 4499"/>
                  <a:gd name="connsiteX2" fmla="*/ 1566 w 427449"/>
                  <a:gd name="connsiteY2" fmla="*/ 5574 h 4499"/>
                  <a:gd name="connsiteX3" fmla="*/ 429418 w 427449"/>
                  <a:gd name="connsiteY3" fmla="*/ 5574 h 4499"/>
                  <a:gd name="connsiteX4" fmla="*/ 429418 w 427449"/>
                  <a:gd name="connsiteY4" fmla="*/ 1566 h 4499"/>
                  <a:gd name="connsiteX5" fmla="*/ 429343 w 427449"/>
                  <a:gd name="connsiteY5" fmla="*/ 1566 h 4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7449" h="4499">
                    <a:moveTo>
                      <a:pt x="429343" y="1566"/>
                    </a:moveTo>
                    <a:lnTo>
                      <a:pt x="1566" y="1566"/>
                    </a:lnTo>
                    <a:lnTo>
                      <a:pt x="1566" y="5574"/>
                    </a:lnTo>
                    <a:lnTo>
                      <a:pt x="429418" y="5574"/>
                    </a:lnTo>
                    <a:lnTo>
                      <a:pt x="429418" y="1566"/>
                    </a:lnTo>
                    <a:lnTo>
                      <a:pt x="429343" y="1566"/>
                    </a:lnTo>
                    <a:close/>
                  </a:path>
                </a:pathLst>
              </a:custGeom>
              <a:solidFill>
                <a:srgbClr val="FFFFFF"/>
              </a:solidFill>
              <a:ln w="4419" cap="flat">
                <a:noFill/>
                <a:prstDash val="solid"/>
                <a:miter/>
              </a:ln>
            </p:spPr>
            <p:txBody>
              <a:bodyPr rtlCol="0" anchor="ctr"/>
              <a:lstStyle/>
              <a:p>
                <a:pPr marL="0" marR="0" lvl="0" indent="0" algn="l" defTabSz="826435" rtl="0" eaLnBrk="1" fontAlgn="auto" latinLnBrk="0" hangingPunct="1">
                  <a:lnSpc>
                    <a:spcPct val="100000"/>
                  </a:lnSpc>
                  <a:spcBef>
                    <a:spcPts val="0"/>
                  </a:spcBef>
                  <a:spcAft>
                    <a:spcPts val="0"/>
                  </a:spcAft>
                  <a:buClrTx/>
                  <a:buSzTx/>
                  <a:buFontTx/>
                  <a:buNone/>
                  <a:tabLst/>
                  <a:defRPr/>
                </a:pPr>
                <a:endParaRPr kumimoji="0" lang="en-US" sz="1446" b="0" i="0" u="none" strike="noStrike" kern="0" cap="none" spc="0" normalizeH="0" baseline="0" noProof="0">
                  <a:ln>
                    <a:noFill/>
                  </a:ln>
                  <a:solidFill>
                    <a:srgbClr val="FFFFFF"/>
                  </a:solidFill>
                  <a:effectLst/>
                  <a:uLnTx/>
                  <a:uFillTx/>
                  <a:latin typeface="Segoe UI"/>
                  <a:ea typeface="+mn-ea"/>
                  <a:cs typeface="+mn-cs"/>
                </a:endParaRPr>
              </a:p>
            </p:txBody>
          </p:sp>
          <p:sp>
            <p:nvSpPr>
              <p:cNvPr id="393" name="Freeform: Shape 392">
                <a:extLst>
                  <a:ext uri="{FF2B5EF4-FFF2-40B4-BE49-F238E27FC236}">
                    <a16:creationId xmlns:a16="http://schemas.microsoft.com/office/drawing/2014/main" id="{4E2AA483-1152-4178-93D5-3735E3F2C2C4}"/>
                  </a:ext>
                </a:extLst>
              </p:cNvPr>
              <p:cNvSpPr/>
              <p:nvPr/>
            </p:nvSpPr>
            <p:spPr>
              <a:xfrm>
                <a:off x="919658" y="4158503"/>
                <a:ext cx="23416" cy="23416"/>
              </a:xfrm>
              <a:custGeom>
                <a:avLst/>
                <a:gdLst>
                  <a:gd name="connsiteX0" fmla="*/ 20830 w 40495"/>
                  <a:gd name="connsiteY0" fmla="*/ 39988 h 40495"/>
                  <a:gd name="connsiteX1" fmla="*/ 40096 w 40495"/>
                  <a:gd name="connsiteY1" fmla="*/ 20777 h 40495"/>
                  <a:gd name="connsiteX2" fmla="*/ 20830 w 40495"/>
                  <a:gd name="connsiteY2" fmla="*/ 1566 h 40495"/>
                  <a:gd name="connsiteX3" fmla="*/ 1566 w 40495"/>
                  <a:gd name="connsiteY3" fmla="*/ 20777 h 40495"/>
                  <a:gd name="connsiteX4" fmla="*/ 20830 w 40495"/>
                  <a:gd name="connsiteY4" fmla="*/ 39988 h 404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95" h="40495">
                    <a:moveTo>
                      <a:pt x="20830" y="39988"/>
                    </a:moveTo>
                    <a:cubicBezTo>
                      <a:pt x="31298" y="39988"/>
                      <a:pt x="40096" y="31214"/>
                      <a:pt x="40096" y="20777"/>
                    </a:cubicBezTo>
                    <a:cubicBezTo>
                      <a:pt x="40096" y="10339"/>
                      <a:pt x="31298" y="1566"/>
                      <a:pt x="20830" y="1566"/>
                    </a:cubicBezTo>
                    <a:cubicBezTo>
                      <a:pt x="10364" y="1566"/>
                      <a:pt x="1566" y="10339"/>
                      <a:pt x="1566" y="20777"/>
                    </a:cubicBezTo>
                    <a:cubicBezTo>
                      <a:pt x="1566" y="31214"/>
                      <a:pt x="10364" y="39988"/>
                      <a:pt x="20830" y="39988"/>
                    </a:cubicBezTo>
                    <a:close/>
                  </a:path>
                </a:pathLst>
              </a:custGeom>
              <a:solidFill>
                <a:srgbClr val="FFFFFF"/>
              </a:solidFill>
              <a:ln w="4419" cap="flat">
                <a:noFill/>
                <a:prstDash val="solid"/>
                <a:miter/>
              </a:ln>
            </p:spPr>
            <p:txBody>
              <a:bodyPr rtlCol="0" anchor="ctr"/>
              <a:lstStyle/>
              <a:p>
                <a:pPr marL="0" marR="0" lvl="0" indent="0" algn="l" defTabSz="826435" rtl="0" eaLnBrk="1" fontAlgn="auto" latinLnBrk="0" hangingPunct="1">
                  <a:lnSpc>
                    <a:spcPct val="100000"/>
                  </a:lnSpc>
                  <a:spcBef>
                    <a:spcPts val="0"/>
                  </a:spcBef>
                  <a:spcAft>
                    <a:spcPts val="0"/>
                  </a:spcAft>
                  <a:buClrTx/>
                  <a:buSzTx/>
                  <a:buFontTx/>
                  <a:buNone/>
                  <a:tabLst/>
                  <a:defRPr/>
                </a:pPr>
                <a:endParaRPr kumimoji="0" lang="en-US" sz="1446" b="0" i="0" u="none" strike="noStrike" kern="0" cap="none" spc="0" normalizeH="0" baseline="0" noProof="0">
                  <a:ln>
                    <a:noFill/>
                  </a:ln>
                  <a:solidFill>
                    <a:srgbClr val="FFFFFF"/>
                  </a:solidFill>
                  <a:effectLst/>
                  <a:uLnTx/>
                  <a:uFillTx/>
                  <a:latin typeface="Segoe UI"/>
                  <a:ea typeface="+mn-ea"/>
                  <a:cs typeface="+mn-cs"/>
                </a:endParaRPr>
              </a:p>
            </p:txBody>
          </p:sp>
          <p:sp>
            <p:nvSpPr>
              <p:cNvPr id="394" name="Freeform: Shape 393">
                <a:extLst>
                  <a:ext uri="{FF2B5EF4-FFF2-40B4-BE49-F238E27FC236}">
                    <a16:creationId xmlns:a16="http://schemas.microsoft.com/office/drawing/2014/main" id="{75E895D8-0AA2-42E6-B76F-232D58B4E828}"/>
                  </a:ext>
                </a:extLst>
              </p:cNvPr>
              <p:cNvSpPr/>
              <p:nvPr/>
            </p:nvSpPr>
            <p:spPr>
              <a:xfrm>
                <a:off x="861638" y="4100643"/>
                <a:ext cx="18212" cy="18212"/>
              </a:xfrm>
              <a:custGeom>
                <a:avLst/>
                <a:gdLst>
                  <a:gd name="connsiteX0" fmla="*/ 17645 w 31496"/>
                  <a:gd name="connsiteY0" fmla="*/ 33635 h 31496"/>
                  <a:gd name="connsiteX1" fmla="*/ 33725 w 31496"/>
                  <a:gd name="connsiteY1" fmla="*/ 17600 h 31496"/>
                  <a:gd name="connsiteX2" fmla="*/ 17645 w 31496"/>
                  <a:gd name="connsiteY2" fmla="*/ 1566 h 31496"/>
                  <a:gd name="connsiteX3" fmla="*/ 1566 w 31496"/>
                  <a:gd name="connsiteY3" fmla="*/ 17600 h 31496"/>
                  <a:gd name="connsiteX4" fmla="*/ 17645 w 31496"/>
                  <a:gd name="connsiteY4" fmla="*/ 33635 h 314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96" h="31496">
                    <a:moveTo>
                      <a:pt x="17645" y="33635"/>
                    </a:moveTo>
                    <a:cubicBezTo>
                      <a:pt x="26444" y="33635"/>
                      <a:pt x="33725" y="26449"/>
                      <a:pt x="33725" y="17600"/>
                    </a:cubicBezTo>
                    <a:cubicBezTo>
                      <a:pt x="33725" y="8826"/>
                      <a:pt x="26519" y="1566"/>
                      <a:pt x="17645" y="1566"/>
                    </a:cubicBezTo>
                    <a:cubicBezTo>
                      <a:pt x="8847" y="1566"/>
                      <a:pt x="1566" y="8751"/>
                      <a:pt x="1566" y="17600"/>
                    </a:cubicBezTo>
                    <a:cubicBezTo>
                      <a:pt x="1566" y="26449"/>
                      <a:pt x="8771" y="33635"/>
                      <a:pt x="17645" y="33635"/>
                    </a:cubicBezTo>
                    <a:close/>
                  </a:path>
                </a:pathLst>
              </a:custGeom>
              <a:solidFill>
                <a:srgbClr val="FFFFFF"/>
              </a:solidFill>
              <a:ln w="4419" cap="flat">
                <a:noFill/>
                <a:prstDash val="solid"/>
                <a:miter/>
              </a:ln>
            </p:spPr>
            <p:txBody>
              <a:bodyPr rtlCol="0" anchor="ctr"/>
              <a:lstStyle/>
              <a:p>
                <a:pPr marL="0" marR="0" lvl="0" indent="0" algn="l" defTabSz="826435" rtl="0" eaLnBrk="1" fontAlgn="auto" latinLnBrk="0" hangingPunct="1">
                  <a:lnSpc>
                    <a:spcPct val="100000"/>
                  </a:lnSpc>
                  <a:spcBef>
                    <a:spcPts val="0"/>
                  </a:spcBef>
                  <a:spcAft>
                    <a:spcPts val="0"/>
                  </a:spcAft>
                  <a:buClrTx/>
                  <a:buSzTx/>
                  <a:buFontTx/>
                  <a:buNone/>
                  <a:tabLst/>
                  <a:defRPr/>
                </a:pPr>
                <a:endParaRPr kumimoji="0" lang="en-US" sz="1446" b="0" i="0" u="none" strike="noStrike" kern="0" cap="none" spc="0" normalizeH="0" baseline="0" noProof="0">
                  <a:ln>
                    <a:noFill/>
                  </a:ln>
                  <a:solidFill>
                    <a:srgbClr val="FFFFFF"/>
                  </a:solidFill>
                  <a:effectLst/>
                  <a:uLnTx/>
                  <a:uFillTx/>
                  <a:latin typeface="Segoe UI"/>
                  <a:ea typeface="+mn-ea"/>
                  <a:cs typeface="+mn-cs"/>
                </a:endParaRPr>
              </a:p>
            </p:txBody>
          </p:sp>
          <p:sp>
            <p:nvSpPr>
              <p:cNvPr id="395" name="Freeform: Shape 394">
                <a:extLst>
                  <a:ext uri="{FF2B5EF4-FFF2-40B4-BE49-F238E27FC236}">
                    <a16:creationId xmlns:a16="http://schemas.microsoft.com/office/drawing/2014/main" id="{4E02FF14-F8C1-4E68-8064-8F2E05D18E53}"/>
                  </a:ext>
                </a:extLst>
              </p:cNvPr>
              <p:cNvSpPr/>
              <p:nvPr/>
            </p:nvSpPr>
            <p:spPr>
              <a:xfrm>
                <a:off x="918433" y="4097056"/>
                <a:ext cx="26018" cy="26018"/>
              </a:xfrm>
              <a:custGeom>
                <a:avLst/>
                <a:gdLst>
                  <a:gd name="connsiteX0" fmla="*/ 23561 w 44994"/>
                  <a:gd name="connsiteY0" fmla="*/ 45434 h 44994"/>
                  <a:gd name="connsiteX1" fmla="*/ 45557 w 44994"/>
                  <a:gd name="connsiteY1" fmla="*/ 23500 h 44994"/>
                  <a:gd name="connsiteX2" fmla="*/ 23561 w 44994"/>
                  <a:gd name="connsiteY2" fmla="*/ 1566 h 44994"/>
                  <a:gd name="connsiteX3" fmla="*/ 1566 w 44994"/>
                  <a:gd name="connsiteY3" fmla="*/ 23500 h 44994"/>
                  <a:gd name="connsiteX4" fmla="*/ 23561 w 44994"/>
                  <a:gd name="connsiteY4" fmla="*/ 45434 h 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994" h="44994">
                    <a:moveTo>
                      <a:pt x="23561" y="45434"/>
                    </a:moveTo>
                    <a:cubicBezTo>
                      <a:pt x="35773" y="45434"/>
                      <a:pt x="45557" y="35677"/>
                      <a:pt x="45557" y="23500"/>
                    </a:cubicBezTo>
                    <a:cubicBezTo>
                      <a:pt x="45557" y="11323"/>
                      <a:pt x="35773" y="1566"/>
                      <a:pt x="23561" y="1566"/>
                    </a:cubicBezTo>
                    <a:cubicBezTo>
                      <a:pt x="11350" y="1566"/>
                      <a:pt x="1566" y="11323"/>
                      <a:pt x="1566" y="23500"/>
                    </a:cubicBezTo>
                    <a:cubicBezTo>
                      <a:pt x="1566" y="35677"/>
                      <a:pt x="11350" y="45434"/>
                      <a:pt x="23561" y="45434"/>
                    </a:cubicBezTo>
                    <a:close/>
                  </a:path>
                </a:pathLst>
              </a:custGeom>
              <a:solidFill>
                <a:srgbClr val="50E6FF"/>
              </a:solidFill>
              <a:ln w="4419" cap="flat">
                <a:noFill/>
                <a:prstDash val="solid"/>
                <a:miter/>
              </a:ln>
            </p:spPr>
            <p:txBody>
              <a:bodyPr rtlCol="0" anchor="ctr"/>
              <a:lstStyle/>
              <a:p>
                <a:pPr marL="0" marR="0" lvl="0" indent="0" algn="l" defTabSz="826435" rtl="0" eaLnBrk="1" fontAlgn="auto" latinLnBrk="0" hangingPunct="1">
                  <a:lnSpc>
                    <a:spcPct val="100000"/>
                  </a:lnSpc>
                  <a:spcBef>
                    <a:spcPts val="0"/>
                  </a:spcBef>
                  <a:spcAft>
                    <a:spcPts val="0"/>
                  </a:spcAft>
                  <a:buClrTx/>
                  <a:buSzTx/>
                  <a:buFontTx/>
                  <a:buNone/>
                  <a:tabLst/>
                  <a:defRPr/>
                </a:pPr>
                <a:endParaRPr kumimoji="0" lang="en-US" sz="1446" b="0" i="0" u="none" strike="noStrike" kern="0" cap="none" spc="0" normalizeH="0" baseline="0" noProof="0">
                  <a:ln>
                    <a:noFill/>
                  </a:ln>
                  <a:solidFill>
                    <a:srgbClr val="FFFFFF"/>
                  </a:solidFill>
                  <a:effectLst/>
                  <a:uLnTx/>
                  <a:uFillTx/>
                  <a:latin typeface="Segoe UI"/>
                  <a:ea typeface="+mn-ea"/>
                  <a:cs typeface="+mn-cs"/>
                </a:endParaRPr>
              </a:p>
            </p:txBody>
          </p:sp>
          <p:sp>
            <p:nvSpPr>
              <p:cNvPr id="396" name="Freeform: Shape 395">
                <a:extLst>
                  <a:ext uri="{FF2B5EF4-FFF2-40B4-BE49-F238E27FC236}">
                    <a16:creationId xmlns:a16="http://schemas.microsoft.com/office/drawing/2014/main" id="{A61DB344-D9A6-4122-9EF3-406F8F20A323}"/>
                  </a:ext>
                </a:extLst>
              </p:cNvPr>
              <p:cNvSpPr/>
              <p:nvPr/>
            </p:nvSpPr>
            <p:spPr>
              <a:xfrm>
                <a:off x="918433" y="4037581"/>
                <a:ext cx="26018" cy="26018"/>
              </a:xfrm>
              <a:custGeom>
                <a:avLst/>
                <a:gdLst>
                  <a:gd name="connsiteX0" fmla="*/ 23561 w 44994"/>
                  <a:gd name="connsiteY0" fmla="*/ 45434 h 44994"/>
                  <a:gd name="connsiteX1" fmla="*/ 45557 w 44994"/>
                  <a:gd name="connsiteY1" fmla="*/ 23500 h 44994"/>
                  <a:gd name="connsiteX2" fmla="*/ 23561 w 44994"/>
                  <a:gd name="connsiteY2" fmla="*/ 1566 h 44994"/>
                  <a:gd name="connsiteX3" fmla="*/ 1566 w 44994"/>
                  <a:gd name="connsiteY3" fmla="*/ 23500 h 44994"/>
                  <a:gd name="connsiteX4" fmla="*/ 23561 w 44994"/>
                  <a:gd name="connsiteY4" fmla="*/ 45434 h 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994" h="44994">
                    <a:moveTo>
                      <a:pt x="23561" y="45434"/>
                    </a:moveTo>
                    <a:cubicBezTo>
                      <a:pt x="35773" y="45434"/>
                      <a:pt x="45557" y="35677"/>
                      <a:pt x="45557" y="23500"/>
                    </a:cubicBezTo>
                    <a:cubicBezTo>
                      <a:pt x="45557" y="11323"/>
                      <a:pt x="35773" y="1566"/>
                      <a:pt x="23561" y="1566"/>
                    </a:cubicBezTo>
                    <a:cubicBezTo>
                      <a:pt x="11350" y="1566"/>
                      <a:pt x="1566" y="11323"/>
                      <a:pt x="1566" y="23500"/>
                    </a:cubicBezTo>
                    <a:cubicBezTo>
                      <a:pt x="1566" y="35677"/>
                      <a:pt x="11350" y="45434"/>
                      <a:pt x="23561" y="45434"/>
                    </a:cubicBezTo>
                    <a:close/>
                  </a:path>
                </a:pathLst>
              </a:custGeom>
              <a:solidFill>
                <a:srgbClr val="50E6FF"/>
              </a:solidFill>
              <a:ln w="4419" cap="flat">
                <a:noFill/>
                <a:prstDash val="solid"/>
                <a:miter/>
              </a:ln>
            </p:spPr>
            <p:txBody>
              <a:bodyPr rtlCol="0" anchor="ctr"/>
              <a:lstStyle/>
              <a:p>
                <a:pPr marL="0" marR="0" lvl="0" indent="0" algn="l" defTabSz="826435" rtl="0" eaLnBrk="1" fontAlgn="auto" latinLnBrk="0" hangingPunct="1">
                  <a:lnSpc>
                    <a:spcPct val="100000"/>
                  </a:lnSpc>
                  <a:spcBef>
                    <a:spcPts val="0"/>
                  </a:spcBef>
                  <a:spcAft>
                    <a:spcPts val="0"/>
                  </a:spcAft>
                  <a:buClrTx/>
                  <a:buSzTx/>
                  <a:buFontTx/>
                  <a:buNone/>
                  <a:tabLst/>
                  <a:defRPr/>
                </a:pPr>
                <a:endParaRPr kumimoji="0" lang="en-US" sz="1446" b="0" i="0" u="none" strike="noStrike" kern="0" cap="none" spc="0" normalizeH="0" baseline="0" noProof="0">
                  <a:ln>
                    <a:noFill/>
                  </a:ln>
                  <a:solidFill>
                    <a:srgbClr val="FFFFFF"/>
                  </a:solidFill>
                  <a:effectLst/>
                  <a:uLnTx/>
                  <a:uFillTx/>
                  <a:latin typeface="Segoe UI"/>
                  <a:ea typeface="+mn-ea"/>
                  <a:cs typeface="+mn-cs"/>
                </a:endParaRPr>
              </a:p>
            </p:txBody>
          </p:sp>
          <p:sp>
            <p:nvSpPr>
              <p:cNvPr id="397" name="Freeform: Shape 396">
                <a:extLst>
                  <a:ext uri="{FF2B5EF4-FFF2-40B4-BE49-F238E27FC236}">
                    <a16:creationId xmlns:a16="http://schemas.microsoft.com/office/drawing/2014/main" id="{F50BAD2B-3F3D-460D-B087-E805DE5AFEDB}"/>
                  </a:ext>
                </a:extLst>
              </p:cNvPr>
              <p:cNvSpPr/>
              <p:nvPr/>
            </p:nvSpPr>
            <p:spPr>
              <a:xfrm>
                <a:off x="977421" y="4097056"/>
                <a:ext cx="26018" cy="26018"/>
              </a:xfrm>
              <a:custGeom>
                <a:avLst/>
                <a:gdLst>
                  <a:gd name="connsiteX0" fmla="*/ 23561 w 44994"/>
                  <a:gd name="connsiteY0" fmla="*/ 45434 h 44994"/>
                  <a:gd name="connsiteX1" fmla="*/ 45557 w 44994"/>
                  <a:gd name="connsiteY1" fmla="*/ 23500 h 44994"/>
                  <a:gd name="connsiteX2" fmla="*/ 23561 w 44994"/>
                  <a:gd name="connsiteY2" fmla="*/ 1566 h 44994"/>
                  <a:gd name="connsiteX3" fmla="*/ 1566 w 44994"/>
                  <a:gd name="connsiteY3" fmla="*/ 23500 h 44994"/>
                  <a:gd name="connsiteX4" fmla="*/ 23561 w 44994"/>
                  <a:gd name="connsiteY4" fmla="*/ 45434 h 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994" h="44994">
                    <a:moveTo>
                      <a:pt x="23561" y="45434"/>
                    </a:moveTo>
                    <a:cubicBezTo>
                      <a:pt x="35772" y="45434"/>
                      <a:pt x="45557" y="35677"/>
                      <a:pt x="45557" y="23500"/>
                    </a:cubicBezTo>
                    <a:cubicBezTo>
                      <a:pt x="45557" y="11323"/>
                      <a:pt x="35772" y="1566"/>
                      <a:pt x="23561" y="1566"/>
                    </a:cubicBezTo>
                    <a:cubicBezTo>
                      <a:pt x="11350" y="1566"/>
                      <a:pt x="1566" y="11323"/>
                      <a:pt x="1566" y="23500"/>
                    </a:cubicBezTo>
                    <a:cubicBezTo>
                      <a:pt x="1566" y="35677"/>
                      <a:pt x="11350" y="45434"/>
                      <a:pt x="23561" y="45434"/>
                    </a:cubicBezTo>
                    <a:close/>
                  </a:path>
                </a:pathLst>
              </a:custGeom>
              <a:solidFill>
                <a:srgbClr val="50E6FF"/>
              </a:solidFill>
              <a:ln w="4419" cap="flat">
                <a:noFill/>
                <a:prstDash val="solid"/>
                <a:miter/>
              </a:ln>
            </p:spPr>
            <p:txBody>
              <a:bodyPr rtlCol="0" anchor="ctr"/>
              <a:lstStyle/>
              <a:p>
                <a:pPr marL="0" marR="0" lvl="0" indent="0" algn="l" defTabSz="826435" rtl="0" eaLnBrk="1" fontAlgn="auto" latinLnBrk="0" hangingPunct="1">
                  <a:lnSpc>
                    <a:spcPct val="100000"/>
                  </a:lnSpc>
                  <a:spcBef>
                    <a:spcPts val="0"/>
                  </a:spcBef>
                  <a:spcAft>
                    <a:spcPts val="0"/>
                  </a:spcAft>
                  <a:buClrTx/>
                  <a:buSzTx/>
                  <a:buFontTx/>
                  <a:buNone/>
                  <a:tabLst/>
                  <a:defRPr/>
                </a:pPr>
                <a:endParaRPr kumimoji="0" lang="en-US" sz="1446" b="0" i="0" u="none" strike="noStrike" kern="0" cap="none" spc="0" normalizeH="0" baseline="0" noProof="0">
                  <a:ln>
                    <a:noFill/>
                  </a:ln>
                  <a:solidFill>
                    <a:srgbClr val="FFFFFF"/>
                  </a:solidFill>
                  <a:effectLst/>
                  <a:uLnTx/>
                  <a:uFillTx/>
                  <a:latin typeface="Segoe UI"/>
                  <a:ea typeface="+mn-ea"/>
                  <a:cs typeface="+mn-cs"/>
                </a:endParaRPr>
              </a:p>
            </p:txBody>
          </p:sp>
          <p:sp>
            <p:nvSpPr>
              <p:cNvPr id="398" name="Freeform: Shape 397">
                <a:extLst>
                  <a:ext uri="{FF2B5EF4-FFF2-40B4-BE49-F238E27FC236}">
                    <a16:creationId xmlns:a16="http://schemas.microsoft.com/office/drawing/2014/main" id="{1B00DE55-7213-45C2-B016-FBA7C033EA22}"/>
                  </a:ext>
                </a:extLst>
              </p:cNvPr>
              <p:cNvSpPr/>
              <p:nvPr/>
            </p:nvSpPr>
            <p:spPr>
              <a:xfrm>
                <a:off x="976717" y="4155881"/>
                <a:ext cx="13009" cy="13008"/>
              </a:xfrm>
              <a:custGeom>
                <a:avLst/>
                <a:gdLst>
                  <a:gd name="connsiteX0" fmla="*/ 12866 w 22497"/>
                  <a:gd name="connsiteY0" fmla="*/ 24105 h 22497"/>
                  <a:gd name="connsiteX1" fmla="*/ 24168 w 22497"/>
                  <a:gd name="connsiteY1" fmla="*/ 12835 h 22497"/>
                  <a:gd name="connsiteX2" fmla="*/ 12866 w 22497"/>
                  <a:gd name="connsiteY2" fmla="*/ 1566 h 22497"/>
                  <a:gd name="connsiteX3" fmla="*/ 1566 w 22497"/>
                  <a:gd name="connsiteY3" fmla="*/ 12835 h 22497"/>
                  <a:gd name="connsiteX4" fmla="*/ 12866 w 22497"/>
                  <a:gd name="connsiteY4" fmla="*/ 24105 h 22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97" h="22497">
                    <a:moveTo>
                      <a:pt x="12866" y="24105"/>
                    </a:moveTo>
                    <a:cubicBezTo>
                      <a:pt x="19086" y="24105"/>
                      <a:pt x="24168" y="19037"/>
                      <a:pt x="24168" y="12835"/>
                    </a:cubicBezTo>
                    <a:cubicBezTo>
                      <a:pt x="24168" y="6633"/>
                      <a:pt x="19086" y="1566"/>
                      <a:pt x="12866" y="1566"/>
                    </a:cubicBezTo>
                    <a:cubicBezTo>
                      <a:pt x="6647" y="1566"/>
                      <a:pt x="1566" y="6633"/>
                      <a:pt x="1566" y="12835"/>
                    </a:cubicBezTo>
                    <a:cubicBezTo>
                      <a:pt x="1566" y="19037"/>
                      <a:pt x="6647" y="24105"/>
                      <a:pt x="12866" y="24105"/>
                    </a:cubicBezTo>
                    <a:close/>
                  </a:path>
                </a:pathLst>
              </a:custGeom>
              <a:solidFill>
                <a:srgbClr val="FFFFFF"/>
              </a:solidFill>
              <a:ln w="4419" cap="flat">
                <a:noFill/>
                <a:prstDash val="solid"/>
                <a:miter/>
              </a:ln>
            </p:spPr>
            <p:txBody>
              <a:bodyPr rtlCol="0" anchor="ctr"/>
              <a:lstStyle/>
              <a:p>
                <a:pPr marL="0" marR="0" lvl="0" indent="0" algn="l" defTabSz="826435" rtl="0" eaLnBrk="1" fontAlgn="auto" latinLnBrk="0" hangingPunct="1">
                  <a:lnSpc>
                    <a:spcPct val="100000"/>
                  </a:lnSpc>
                  <a:spcBef>
                    <a:spcPts val="0"/>
                  </a:spcBef>
                  <a:spcAft>
                    <a:spcPts val="0"/>
                  </a:spcAft>
                  <a:buClrTx/>
                  <a:buSzTx/>
                  <a:buFontTx/>
                  <a:buNone/>
                  <a:tabLst/>
                  <a:defRPr/>
                </a:pPr>
                <a:endParaRPr kumimoji="0" lang="en-US" sz="1446" b="0" i="0" u="none" strike="noStrike" kern="0" cap="none" spc="0" normalizeH="0" baseline="0" noProof="0">
                  <a:ln>
                    <a:noFill/>
                  </a:ln>
                  <a:solidFill>
                    <a:srgbClr val="FFFFFF"/>
                  </a:solidFill>
                  <a:effectLst/>
                  <a:uLnTx/>
                  <a:uFillTx/>
                  <a:latin typeface="Segoe UI"/>
                  <a:ea typeface="+mn-ea"/>
                  <a:cs typeface="+mn-cs"/>
                </a:endParaRPr>
              </a:p>
            </p:txBody>
          </p:sp>
          <p:sp>
            <p:nvSpPr>
              <p:cNvPr id="399" name="Freeform: Shape 398">
                <a:extLst>
                  <a:ext uri="{FF2B5EF4-FFF2-40B4-BE49-F238E27FC236}">
                    <a16:creationId xmlns:a16="http://schemas.microsoft.com/office/drawing/2014/main" id="{4601CAEF-C0E8-47C2-BE5C-E9A1C41E7107}"/>
                  </a:ext>
                </a:extLst>
              </p:cNvPr>
              <p:cNvSpPr/>
              <p:nvPr/>
            </p:nvSpPr>
            <p:spPr>
              <a:xfrm>
                <a:off x="871326" y="4155881"/>
                <a:ext cx="13009" cy="13008"/>
              </a:xfrm>
              <a:custGeom>
                <a:avLst/>
                <a:gdLst>
                  <a:gd name="connsiteX0" fmla="*/ 12867 w 22497"/>
                  <a:gd name="connsiteY0" fmla="*/ 24105 h 22497"/>
                  <a:gd name="connsiteX1" fmla="*/ 24168 w 22497"/>
                  <a:gd name="connsiteY1" fmla="*/ 12835 h 22497"/>
                  <a:gd name="connsiteX2" fmla="*/ 12867 w 22497"/>
                  <a:gd name="connsiteY2" fmla="*/ 1566 h 22497"/>
                  <a:gd name="connsiteX3" fmla="*/ 1566 w 22497"/>
                  <a:gd name="connsiteY3" fmla="*/ 12835 h 22497"/>
                  <a:gd name="connsiteX4" fmla="*/ 12867 w 22497"/>
                  <a:gd name="connsiteY4" fmla="*/ 24105 h 22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97" h="22497">
                    <a:moveTo>
                      <a:pt x="12867" y="24105"/>
                    </a:moveTo>
                    <a:cubicBezTo>
                      <a:pt x="19086" y="24105"/>
                      <a:pt x="24168" y="19037"/>
                      <a:pt x="24168" y="12835"/>
                    </a:cubicBezTo>
                    <a:cubicBezTo>
                      <a:pt x="24168" y="6633"/>
                      <a:pt x="19086" y="1566"/>
                      <a:pt x="12867" y="1566"/>
                    </a:cubicBezTo>
                    <a:cubicBezTo>
                      <a:pt x="6647" y="1566"/>
                      <a:pt x="1566" y="6633"/>
                      <a:pt x="1566" y="12835"/>
                    </a:cubicBezTo>
                    <a:cubicBezTo>
                      <a:pt x="1566" y="19037"/>
                      <a:pt x="6647" y="24105"/>
                      <a:pt x="12867" y="24105"/>
                    </a:cubicBezTo>
                    <a:close/>
                  </a:path>
                </a:pathLst>
              </a:custGeom>
              <a:solidFill>
                <a:srgbClr val="FFFFFF"/>
              </a:solidFill>
              <a:ln w="4419" cap="flat">
                <a:noFill/>
                <a:prstDash val="solid"/>
                <a:miter/>
              </a:ln>
            </p:spPr>
            <p:txBody>
              <a:bodyPr rtlCol="0" anchor="ctr"/>
              <a:lstStyle/>
              <a:p>
                <a:pPr marL="0" marR="0" lvl="0" indent="0" algn="l" defTabSz="826435" rtl="0" eaLnBrk="1" fontAlgn="auto" latinLnBrk="0" hangingPunct="1">
                  <a:lnSpc>
                    <a:spcPct val="100000"/>
                  </a:lnSpc>
                  <a:spcBef>
                    <a:spcPts val="0"/>
                  </a:spcBef>
                  <a:spcAft>
                    <a:spcPts val="0"/>
                  </a:spcAft>
                  <a:buClrTx/>
                  <a:buSzTx/>
                  <a:buFontTx/>
                  <a:buNone/>
                  <a:tabLst/>
                  <a:defRPr/>
                </a:pPr>
                <a:endParaRPr kumimoji="0" lang="en-US" sz="1446" b="0" i="0" u="none" strike="noStrike" kern="0" cap="none" spc="0" normalizeH="0" baseline="0" noProof="0">
                  <a:ln>
                    <a:noFill/>
                  </a:ln>
                  <a:solidFill>
                    <a:srgbClr val="FFFFFF"/>
                  </a:solidFill>
                  <a:effectLst/>
                  <a:uLnTx/>
                  <a:uFillTx/>
                  <a:latin typeface="Segoe UI"/>
                  <a:ea typeface="+mn-ea"/>
                  <a:cs typeface="+mn-cs"/>
                </a:endParaRPr>
              </a:p>
            </p:txBody>
          </p:sp>
          <p:sp>
            <p:nvSpPr>
              <p:cNvPr id="400" name="Freeform: Shape 399">
                <a:extLst>
                  <a:ext uri="{FF2B5EF4-FFF2-40B4-BE49-F238E27FC236}">
                    <a16:creationId xmlns:a16="http://schemas.microsoft.com/office/drawing/2014/main" id="{FC9B0A64-8675-46B8-B33F-10C3EFFB569A}"/>
                  </a:ext>
                </a:extLst>
              </p:cNvPr>
              <p:cNvSpPr/>
              <p:nvPr/>
            </p:nvSpPr>
            <p:spPr>
              <a:xfrm>
                <a:off x="976717" y="4050345"/>
                <a:ext cx="13009" cy="13008"/>
              </a:xfrm>
              <a:custGeom>
                <a:avLst/>
                <a:gdLst>
                  <a:gd name="connsiteX0" fmla="*/ 12866 w 22497"/>
                  <a:gd name="connsiteY0" fmla="*/ 24105 h 22497"/>
                  <a:gd name="connsiteX1" fmla="*/ 24168 w 22497"/>
                  <a:gd name="connsiteY1" fmla="*/ 12835 h 22497"/>
                  <a:gd name="connsiteX2" fmla="*/ 12866 w 22497"/>
                  <a:gd name="connsiteY2" fmla="*/ 1566 h 22497"/>
                  <a:gd name="connsiteX3" fmla="*/ 1566 w 22497"/>
                  <a:gd name="connsiteY3" fmla="*/ 12835 h 22497"/>
                  <a:gd name="connsiteX4" fmla="*/ 12866 w 22497"/>
                  <a:gd name="connsiteY4" fmla="*/ 24105 h 22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97" h="22497">
                    <a:moveTo>
                      <a:pt x="12866" y="24105"/>
                    </a:moveTo>
                    <a:cubicBezTo>
                      <a:pt x="19086" y="24105"/>
                      <a:pt x="24168" y="19037"/>
                      <a:pt x="24168" y="12835"/>
                    </a:cubicBezTo>
                    <a:cubicBezTo>
                      <a:pt x="24168" y="6633"/>
                      <a:pt x="19086" y="1566"/>
                      <a:pt x="12866" y="1566"/>
                    </a:cubicBezTo>
                    <a:cubicBezTo>
                      <a:pt x="6647" y="1566"/>
                      <a:pt x="1566" y="6633"/>
                      <a:pt x="1566" y="12835"/>
                    </a:cubicBezTo>
                    <a:cubicBezTo>
                      <a:pt x="1566" y="19113"/>
                      <a:pt x="6647" y="24105"/>
                      <a:pt x="12866" y="24105"/>
                    </a:cubicBezTo>
                    <a:close/>
                  </a:path>
                </a:pathLst>
              </a:custGeom>
              <a:solidFill>
                <a:srgbClr val="FFFFFF"/>
              </a:solidFill>
              <a:ln w="4419" cap="flat">
                <a:noFill/>
                <a:prstDash val="solid"/>
                <a:miter/>
              </a:ln>
            </p:spPr>
            <p:txBody>
              <a:bodyPr rtlCol="0" anchor="ctr"/>
              <a:lstStyle/>
              <a:p>
                <a:pPr marL="0" marR="0" lvl="0" indent="0" algn="l" defTabSz="826435" rtl="0" eaLnBrk="1" fontAlgn="auto" latinLnBrk="0" hangingPunct="1">
                  <a:lnSpc>
                    <a:spcPct val="100000"/>
                  </a:lnSpc>
                  <a:spcBef>
                    <a:spcPts val="0"/>
                  </a:spcBef>
                  <a:spcAft>
                    <a:spcPts val="0"/>
                  </a:spcAft>
                  <a:buClrTx/>
                  <a:buSzTx/>
                  <a:buFontTx/>
                  <a:buNone/>
                  <a:tabLst/>
                  <a:defRPr/>
                </a:pPr>
                <a:endParaRPr kumimoji="0" lang="en-US" sz="1446" b="0" i="0" u="none" strike="noStrike" kern="0" cap="none" spc="0" normalizeH="0" baseline="0" noProof="0">
                  <a:ln>
                    <a:noFill/>
                  </a:ln>
                  <a:solidFill>
                    <a:srgbClr val="FFFFFF"/>
                  </a:solidFill>
                  <a:effectLst/>
                  <a:uLnTx/>
                  <a:uFillTx/>
                  <a:latin typeface="Segoe UI"/>
                  <a:ea typeface="+mn-ea"/>
                  <a:cs typeface="+mn-cs"/>
                </a:endParaRPr>
              </a:p>
            </p:txBody>
          </p:sp>
          <p:sp>
            <p:nvSpPr>
              <p:cNvPr id="401" name="Freeform: Shape 400">
                <a:extLst>
                  <a:ext uri="{FF2B5EF4-FFF2-40B4-BE49-F238E27FC236}">
                    <a16:creationId xmlns:a16="http://schemas.microsoft.com/office/drawing/2014/main" id="{9C443F81-D70E-4563-806B-637B0DE3A137}"/>
                  </a:ext>
                </a:extLst>
              </p:cNvPr>
              <p:cNvSpPr/>
              <p:nvPr/>
            </p:nvSpPr>
            <p:spPr>
              <a:xfrm>
                <a:off x="871326" y="4050345"/>
                <a:ext cx="13009" cy="13008"/>
              </a:xfrm>
              <a:custGeom>
                <a:avLst/>
                <a:gdLst>
                  <a:gd name="connsiteX0" fmla="*/ 12867 w 22497"/>
                  <a:gd name="connsiteY0" fmla="*/ 24105 h 22497"/>
                  <a:gd name="connsiteX1" fmla="*/ 24168 w 22497"/>
                  <a:gd name="connsiteY1" fmla="*/ 12835 h 22497"/>
                  <a:gd name="connsiteX2" fmla="*/ 12867 w 22497"/>
                  <a:gd name="connsiteY2" fmla="*/ 1566 h 22497"/>
                  <a:gd name="connsiteX3" fmla="*/ 1566 w 22497"/>
                  <a:gd name="connsiteY3" fmla="*/ 12835 h 22497"/>
                  <a:gd name="connsiteX4" fmla="*/ 12867 w 22497"/>
                  <a:gd name="connsiteY4" fmla="*/ 24105 h 22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97" h="22497">
                    <a:moveTo>
                      <a:pt x="12867" y="24105"/>
                    </a:moveTo>
                    <a:cubicBezTo>
                      <a:pt x="19086" y="24105"/>
                      <a:pt x="24168" y="19037"/>
                      <a:pt x="24168" y="12835"/>
                    </a:cubicBezTo>
                    <a:cubicBezTo>
                      <a:pt x="24168" y="6633"/>
                      <a:pt x="19086" y="1566"/>
                      <a:pt x="12867" y="1566"/>
                    </a:cubicBezTo>
                    <a:cubicBezTo>
                      <a:pt x="6647" y="1566"/>
                      <a:pt x="1566" y="6633"/>
                      <a:pt x="1566" y="12835"/>
                    </a:cubicBezTo>
                    <a:cubicBezTo>
                      <a:pt x="1566" y="19113"/>
                      <a:pt x="6647" y="24105"/>
                      <a:pt x="12867" y="24105"/>
                    </a:cubicBezTo>
                    <a:close/>
                  </a:path>
                </a:pathLst>
              </a:custGeom>
              <a:solidFill>
                <a:srgbClr val="FFFFFF"/>
              </a:solidFill>
              <a:ln w="4419" cap="flat">
                <a:noFill/>
                <a:prstDash val="solid"/>
                <a:miter/>
              </a:ln>
            </p:spPr>
            <p:txBody>
              <a:bodyPr rtlCol="0" anchor="ctr"/>
              <a:lstStyle/>
              <a:p>
                <a:pPr marL="0" marR="0" lvl="0" indent="0" algn="l" defTabSz="826435" rtl="0" eaLnBrk="1" fontAlgn="auto" latinLnBrk="0" hangingPunct="1">
                  <a:lnSpc>
                    <a:spcPct val="100000"/>
                  </a:lnSpc>
                  <a:spcBef>
                    <a:spcPts val="0"/>
                  </a:spcBef>
                  <a:spcAft>
                    <a:spcPts val="0"/>
                  </a:spcAft>
                  <a:buClrTx/>
                  <a:buSzTx/>
                  <a:buFontTx/>
                  <a:buNone/>
                  <a:tabLst/>
                  <a:defRPr/>
                </a:pPr>
                <a:endParaRPr kumimoji="0" lang="en-US" sz="1446" b="0" i="0" u="none" strike="noStrike" kern="0" cap="none" spc="0" normalizeH="0" baseline="0" noProof="0">
                  <a:ln>
                    <a:noFill/>
                  </a:ln>
                  <a:solidFill>
                    <a:srgbClr val="FFFFFF"/>
                  </a:solidFill>
                  <a:effectLst/>
                  <a:uLnTx/>
                  <a:uFillTx/>
                  <a:latin typeface="Segoe UI"/>
                  <a:ea typeface="+mn-ea"/>
                  <a:cs typeface="+mn-cs"/>
                </a:endParaRPr>
              </a:p>
            </p:txBody>
          </p:sp>
        </p:grpSp>
        <p:sp>
          <p:nvSpPr>
            <p:cNvPr id="327" name="Title 1">
              <a:extLst>
                <a:ext uri="{FF2B5EF4-FFF2-40B4-BE49-F238E27FC236}">
                  <a16:creationId xmlns:a16="http://schemas.microsoft.com/office/drawing/2014/main" id="{DE95A547-AEB6-4FE8-90F8-AE028750E8D7}"/>
                </a:ext>
              </a:extLst>
            </p:cNvPr>
            <p:cNvSpPr txBox="1">
              <a:spLocks/>
            </p:cNvSpPr>
            <p:nvPr/>
          </p:nvSpPr>
          <p:spPr>
            <a:xfrm>
              <a:off x="3368474" y="2582447"/>
              <a:ext cx="1195507" cy="170668"/>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843012" rtl="0" eaLnBrk="1" fontAlgn="auto" latinLnBrk="0" hangingPunct="1">
                <a:lnSpc>
                  <a:spcPct val="100000"/>
                </a:lnSpc>
                <a:spcBef>
                  <a:spcPct val="0"/>
                </a:spcBef>
                <a:spcAft>
                  <a:spcPts val="0"/>
                </a:spcAft>
                <a:buClrTx/>
                <a:buSzTx/>
                <a:buFontTx/>
                <a:buNone/>
                <a:tabLst/>
                <a:defRPr/>
              </a:pPr>
              <a:r>
                <a:rPr kumimoji="0" lang="en-US" sz="900" b="0" i="0" u="none" strike="noStrike" kern="1200" cap="none" spc="-10" normalizeH="0" baseline="0" noProof="0" dirty="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App Service Plan</a:t>
              </a:r>
            </a:p>
          </p:txBody>
        </p:sp>
        <p:sp>
          <p:nvSpPr>
            <p:cNvPr id="328" name="Title 1">
              <a:extLst>
                <a:ext uri="{FF2B5EF4-FFF2-40B4-BE49-F238E27FC236}">
                  <a16:creationId xmlns:a16="http://schemas.microsoft.com/office/drawing/2014/main" id="{27E2F2B2-4CBE-4ADA-BDF0-018106AB148A}"/>
                </a:ext>
              </a:extLst>
            </p:cNvPr>
            <p:cNvSpPr txBox="1">
              <a:spLocks/>
            </p:cNvSpPr>
            <p:nvPr/>
          </p:nvSpPr>
          <p:spPr>
            <a:xfrm>
              <a:off x="6295823" y="2582447"/>
              <a:ext cx="1028666" cy="153955"/>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843012" rtl="0" eaLnBrk="1" fontAlgn="auto" latinLnBrk="0" hangingPunct="1">
                <a:lnSpc>
                  <a:spcPct val="100000"/>
                </a:lnSpc>
                <a:spcBef>
                  <a:spcPct val="0"/>
                </a:spcBef>
                <a:spcAft>
                  <a:spcPts val="0"/>
                </a:spcAft>
                <a:buClrTx/>
                <a:buSzTx/>
                <a:buFontTx/>
                <a:buNone/>
                <a:tabLst/>
                <a:defRPr/>
              </a:pPr>
              <a:r>
                <a:rPr kumimoji="0" lang="en-US" sz="904"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Function App</a:t>
              </a:r>
            </a:p>
          </p:txBody>
        </p:sp>
        <p:sp>
          <p:nvSpPr>
            <p:cNvPr id="329" name="Title 1">
              <a:extLst>
                <a:ext uri="{FF2B5EF4-FFF2-40B4-BE49-F238E27FC236}">
                  <a16:creationId xmlns:a16="http://schemas.microsoft.com/office/drawing/2014/main" id="{090ADFFE-C99C-4C26-8E6B-C9BDEBEF1FF8}"/>
                </a:ext>
              </a:extLst>
            </p:cNvPr>
            <p:cNvSpPr txBox="1">
              <a:spLocks/>
            </p:cNvSpPr>
            <p:nvPr/>
          </p:nvSpPr>
          <p:spPr>
            <a:xfrm>
              <a:off x="4863631" y="2582447"/>
              <a:ext cx="1028666" cy="153955"/>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843012" rtl="0" eaLnBrk="1" fontAlgn="auto" latinLnBrk="0" hangingPunct="1">
                <a:lnSpc>
                  <a:spcPct val="100000"/>
                </a:lnSpc>
                <a:spcBef>
                  <a:spcPct val="0"/>
                </a:spcBef>
                <a:spcAft>
                  <a:spcPts val="0"/>
                </a:spcAft>
                <a:buClrTx/>
                <a:buSzTx/>
                <a:buFontTx/>
                <a:buNone/>
                <a:tabLst/>
                <a:defRPr/>
              </a:pPr>
              <a:r>
                <a:rPr kumimoji="0" lang="en-US" sz="904" b="0" i="0" u="none" strike="noStrike" kern="1200" cap="none" spc="0" normalizeH="0" baseline="0" noProof="0" dirty="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Queue</a:t>
              </a:r>
            </a:p>
          </p:txBody>
        </p:sp>
        <p:sp>
          <p:nvSpPr>
            <p:cNvPr id="330" name="Title 1">
              <a:extLst>
                <a:ext uri="{FF2B5EF4-FFF2-40B4-BE49-F238E27FC236}">
                  <a16:creationId xmlns:a16="http://schemas.microsoft.com/office/drawing/2014/main" id="{007483B7-D496-4CD9-85EB-0373BA30D765}"/>
                </a:ext>
              </a:extLst>
            </p:cNvPr>
            <p:cNvSpPr txBox="1">
              <a:spLocks/>
            </p:cNvSpPr>
            <p:nvPr/>
          </p:nvSpPr>
          <p:spPr>
            <a:xfrm>
              <a:off x="7739678" y="2582447"/>
              <a:ext cx="1028666" cy="153955"/>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843012" rtl="0" eaLnBrk="1" fontAlgn="auto" latinLnBrk="0" hangingPunct="1">
                <a:lnSpc>
                  <a:spcPct val="100000"/>
                </a:lnSpc>
                <a:spcBef>
                  <a:spcPct val="0"/>
                </a:spcBef>
                <a:spcAft>
                  <a:spcPts val="0"/>
                </a:spcAft>
                <a:buClrTx/>
                <a:buSzTx/>
                <a:buFontTx/>
                <a:buNone/>
                <a:tabLst/>
                <a:defRPr/>
              </a:pPr>
              <a:r>
                <a:rPr kumimoji="0" lang="en-US" sz="904"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Redis cache</a:t>
              </a:r>
            </a:p>
          </p:txBody>
        </p:sp>
        <p:sp>
          <p:nvSpPr>
            <p:cNvPr id="331" name="Title 1">
              <a:extLst>
                <a:ext uri="{FF2B5EF4-FFF2-40B4-BE49-F238E27FC236}">
                  <a16:creationId xmlns:a16="http://schemas.microsoft.com/office/drawing/2014/main" id="{21B200B0-3D78-4D48-B7B7-8918D1F63BD1}"/>
                </a:ext>
              </a:extLst>
            </p:cNvPr>
            <p:cNvSpPr txBox="1">
              <a:spLocks/>
            </p:cNvSpPr>
            <p:nvPr/>
          </p:nvSpPr>
          <p:spPr>
            <a:xfrm>
              <a:off x="9134699" y="2582447"/>
              <a:ext cx="1028666" cy="153955"/>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843012" rtl="0" eaLnBrk="1" fontAlgn="auto" latinLnBrk="0" hangingPunct="1">
                <a:lnSpc>
                  <a:spcPct val="100000"/>
                </a:lnSpc>
                <a:spcBef>
                  <a:spcPct val="0"/>
                </a:spcBef>
                <a:spcAft>
                  <a:spcPts val="0"/>
                </a:spcAft>
                <a:buClrTx/>
                <a:buSzTx/>
                <a:buFontTx/>
                <a:buNone/>
                <a:tabLst/>
                <a:defRPr/>
              </a:pPr>
              <a:r>
                <a:rPr kumimoji="0" lang="en-US" sz="904"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SQL Database</a:t>
              </a:r>
            </a:p>
          </p:txBody>
        </p:sp>
        <p:sp>
          <p:nvSpPr>
            <p:cNvPr id="332" name="Title 1">
              <a:extLst>
                <a:ext uri="{FF2B5EF4-FFF2-40B4-BE49-F238E27FC236}">
                  <a16:creationId xmlns:a16="http://schemas.microsoft.com/office/drawing/2014/main" id="{91B894F3-7878-4C6F-B1C1-5A9E88B84FBF}"/>
                </a:ext>
              </a:extLst>
            </p:cNvPr>
            <p:cNvSpPr txBox="1">
              <a:spLocks/>
            </p:cNvSpPr>
            <p:nvPr/>
          </p:nvSpPr>
          <p:spPr>
            <a:xfrm>
              <a:off x="10553778" y="2582447"/>
              <a:ext cx="1028666" cy="153955"/>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843012" rtl="0" eaLnBrk="1" fontAlgn="auto" latinLnBrk="0" hangingPunct="1">
                <a:lnSpc>
                  <a:spcPct val="100000"/>
                </a:lnSpc>
                <a:spcBef>
                  <a:spcPct val="0"/>
                </a:spcBef>
                <a:spcAft>
                  <a:spcPts val="0"/>
                </a:spcAft>
                <a:buClrTx/>
                <a:buSzTx/>
                <a:buFontTx/>
                <a:buNone/>
                <a:tabLst/>
                <a:defRPr/>
              </a:pPr>
              <a:r>
                <a:rPr kumimoji="0" lang="en-US" sz="904"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Cosmos DB</a:t>
              </a:r>
            </a:p>
          </p:txBody>
        </p:sp>
        <p:pic>
          <p:nvPicPr>
            <p:cNvPr id="333" name="Graphic 332">
              <a:extLst>
                <a:ext uri="{FF2B5EF4-FFF2-40B4-BE49-F238E27FC236}">
                  <a16:creationId xmlns:a16="http://schemas.microsoft.com/office/drawing/2014/main" id="{DA24717C-181F-4C0E-95E2-92031FEFBE6E}"/>
                </a:ext>
              </a:extLst>
            </p:cNvPr>
            <p:cNvPicPr>
              <a:picLocks noChangeAspect="1"/>
            </p:cNvPicPr>
            <p:nvPr/>
          </p:nvPicPr>
          <p:blipFill>
            <a:blip r:embed="rId22">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a:off x="10901732" y="3080524"/>
              <a:ext cx="348478" cy="348476"/>
            </a:xfrm>
            <a:prstGeom prst="rect">
              <a:avLst/>
            </a:prstGeom>
          </p:spPr>
        </p:pic>
        <p:sp>
          <p:nvSpPr>
            <p:cNvPr id="334" name="Title 1">
              <a:extLst>
                <a:ext uri="{FF2B5EF4-FFF2-40B4-BE49-F238E27FC236}">
                  <a16:creationId xmlns:a16="http://schemas.microsoft.com/office/drawing/2014/main" id="{A491565A-8925-4C6B-93C3-F120A93373BA}"/>
                </a:ext>
              </a:extLst>
            </p:cNvPr>
            <p:cNvSpPr txBox="1">
              <a:spLocks/>
            </p:cNvSpPr>
            <p:nvPr/>
          </p:nvSpPr>
          <p:spPr>
            <a:xfrm>
              <a:off x="10553778" y="3488348"/>
              <a:ext cx="1028666" cy="153955"/>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843012" rtl="0" eaLnBrk="1" fontAlgn="auto" latinLnBrk="0" hangingPunct="1">
                <a:lnSpc>
                  <a:spcPct val="100000"/>
                </a:lnSpc>
                <a:spcBef>
                  <a:spcPct val="0"/>
                </a:spcBef>
                <a:spcAft>
                  <a:spcPts val="0"/>
                </a:spcAft>
                <a:buClrTx/>
                <a:buSzTx/>
                <a:buFontTx/>
                <a:buNone/>
                <a:tabLst/>
                <a:defRPr/>
              </a:pPr>
              <a:r>
                <a:rPr kumimoji="0" lang="en-US" sz="904" b="0" i="0" u="none" strike="noStrike" kern="1200" cap="none" spc="0" normalizeH="0" baseline="0" noProof="0" dirty="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Azure Search</a:t>
              </a:r>
            </a:p>
          </p:txBody>
        </p:sp>
        <p:cxnSp>
          <p:nvCxnSpPr>
            <p:cNvPr id="335" name="Connector: Elbow 334">
              <a:extLst>
                <a:ext uri="{FF2B5EF4-FFF2-40B4-BE49-F238E27FC236}">
                  <a16:creationId xmlns:a16="http://schemas.microsoft.com/office/drawing/2014/main" id="{349DC940-A9AE-4C25-812F-41D009F78EC7}"/>
                </a:ext>
              </a:extLst>
            </p:cNvPr>
            <p:cNvCxnSpPr>
              <a:cxnSpLocks/>
            </p:cNvCxnSpPr>
            <p:nvPr/>
          </p:nvCxnSpPr>
          <p:spPr>
            <a:xfrm rot="16200000" flipH="1">
              <a:off x="10357924" y="2888735"/>
              <a:ext cx="274320" cy="274320"/>
            </a:xfrm>
            <a:prstGeom prst="bentConnector2">
              <a:avLst/>
            </a:prstGeom>
            <a:ln w="15875">
              <a:solidFill>
                <a:schemeClr val="accent1"/>
              </a:solidFill>
              <a:prstDash val="dash"/>
              <a:headEnd type="none" w="lg" len="med"/>
              <a:tailEnd type="arrow" w="lg" len="sm"/>
            </a:ln>
          </p:spPr>
          <p:style>
            <a:lnRef idx="1">
              <a:schemeClr val="accent1"/>
            </a:lnRef>
            <a:fillRef idx="0">
              <a:schemeClr val="accent1"/>
            </a:fillRef>
            <a:effectRef idx="0">
              <a:schemeClr val="accent1"/>
            </a:effectRef>
            <a:fontRef idx="minor">
              <a:schemeClr val="tx1"/>
            </a:fontRef>
          </p:style>
        </p:cxnSp>
        <p:cxnSp>
          <p:nvCxnSpPr>
            <p:cNvPr id="336" name="Connector: Elbow 335">
              <a:extLst>
                <a:ext uri="{FF2B5EF4-FFF2-40B4-BE49-F238E27FC236}">
                  <a16:creationId xmlns:a16="http://schemas.microsoft.com/office/drawing/2014/main" id="{F92E435E-49F2-4011-9F3F-FC35A357BABA}"/>
                </a:ext>
              </a:extLst>
            </p:cNvPr>
            <p:cNvCxnSpPr>
              <a:cxnSpLocks/>
            </p:cNvCxnSpPr>
            <p:nvPr/>
          </p:nvCxnSpPr>
          <p:spPr>
            <a:xfrm>
              <a:off x="7477564" y="2638983"/>
              <a:ext cx="3154680" cy="737117"/>
            </a:xfrm>
            <a:prstGeom prst="bentConnector3">
              <a:avLst>
                <a:gd name="adj1" fmla="val 6536"/>
              </a:avLst>
            </a:prstGeom>
            <a:ln w="15875">
              <a:solidFill>
                <a:schemeClr val="tx1"/>
              </a:solidFill>
              <a:prstDash val="solid"/>
              <a:headEnd type="none" w="lg" len="med"/>
              <a:tailEnd type="arrow" w="lg" len="sm"/>
            </a:ln>
          </p:spPr>
          <p:style>
            <a:lnRef idx="1">
              <a:schemeClr val="accent1"/>
            </a:lnRef>
            <a:fillRef idx="0">
              <a:schemeClr val="accent1"/>
            </a:fillRef>
            <a:effectRef idx="0">
              <a:schemeClr val="accent1"/>
            </a:effectRef>
            <a:fontRef idx="minor">
              <a:schemeClr val="tx1"/>
            </a:fontRef>
          </p:style>
        </p:cxnSp>
        <p:cxnSp>
          <p:nvCxnSpPr>
            <p:cNvPr id="337" name="Straight Arrow Connector 336">
              <a:extLst>
                <a:ext uri="{FF2B5EF4-FFF2-40B4-BE49-F238E27FC236}">
                  <a16:creationId xmlns:a16="http://schemas.microsoft.com/office/drawing/2014/main" id="{556B42EF-9718-4790-9279-630F037EA011}"/>
                </a:ext>
              </a:extLst>
            </p:cNvPr>
            <p:cNvCxnSpPr>
              <a:cxnSpLocks/>
            </p:cNvCxnSpPr>
            <p:nvPr/>
          </p:nvCxnSpPr>
          <p:spPr>
            <a:xfrm>
              <a:off x="8522220" y="2384734"/>
              <a:ext cx="496952" cy="0"/>
            </a:xfrm>
            <a:prstGeom prst="straightConnector1">
              <a:avLst/>
            </a:prstGeom>
            <a:ln w="15875">
              <a:solidFill>
                <a:schemeClr val="tx1"/>
              </a:solidFill>
              <a:prstDash val="solid"/>
              <a:headEnd type="arrow" w="lg" len="sm"/>
              <a:tailEnd type="none" w="lg" len="sm"/>
            </a:ln>
          </p:spPr>
          <p:style>
            <a:lnRef idx="1">
              <a:schemeClr val="accent1"/>
            </a:lnRef>
            <a:fillRef idx="0">
              <a:schemeClr val="accent1"/>
            </a:fillRef>
            <a:effectRef idx="0">
              <a:schemeClr val="accent1"/>
            </a:effectRef>
            <a:fontRef idx="minor">
              <a:schemeClr val="tx1"/>
            </a:fontRef>
          </p:style>
        </p:cxnSp>
        <p:cxnSp>
          <p:nvCxnSpPr>
            <p:cNvPr id="338" name="Straight Arrow Connector 337">
              <a:extLst>
                <a:ext uri="{FF2B5EF4-FFF2-40B4-BE49-F238E27FC236}">
                  <a16:creationId xmlns:a16="http://schemas.microsoft.com/office/drawing/2014/main" id="{B7186243-DBF0-4820-BCB3-EDE46C953983}"/>
                </a:ext>
              </a:extLst>
            </p:cNvPr>
            <p:cNvCxnSpPr>
              <a:cxnSpLocks/>
            </p:cNvCxnSpPr>
            <p:nvPr/>
          </p:nvCxnSpPr>
          <p:spPr>
            <a:xfrm flipH="1">
              <a:off x="7462197" y="2129647"/>
              <a:ext cx="1556975" cy="0"/>
            </a:xfrm>
            <a:prstGeom prst="straightConnector1">
              <a:avLst/>
            </a:prstGeom>
            <a:ln w="15875">
              <a:solidFill>
                <a:schemeClr val="tx1"/>
              </a:solidFill>
              <a:prstDash val="solid"/>
              <a:headEnd type="arrow" w="lg" len="sm"/>
              <a:tailEnd type="none" w="lg" len="sm"/>
            </a:ln>
          </p:spPr>
          <p:style>
            <a:lnRef idx="1">
              <a:schemeClr val="accent1"/>
            </a:lnRef>
            <a:fillRef idx="0">
              <a:schemeClr val="accent1"/>
            </a:fillRef>
            <a:effectRef idx="0">
              <a:schemeClr val="accent1"/>
            </a:effectRef>
            <a:fontRef idx="minor">
              <a:schemeClr val="tx1"/>
            </a:fontRef>
          </p:style>
        </p:cxnSp>
        <p:pic>
          <p:nvPicPr>
            <p:cNvPr id="339" name="Azure Storage" descr="Azure Storage">
              <a:extLst>
                <a:ext uri="{FF2B5EF4-FFF2-40B4-BE49-F238E27FC236}">
                  <a16:creationId xmlns:a16="http://schemas.microsoft.com/office/drawing/2014/main" id="{60F50EBC-AEAD-4DC1-887F-B62EEB756D88}"/>
                </a:ext>
              </a:extLst>
            </p:cNvPr>
            <p:cNvPicPr>
              <a:picLocks noChangeAspect="1"/>
            </p:cNvPicPr>
            <p:nvPr/>
          </p:nvPicPr>
          <p:blipFill>
            <a:blip r:embed="rId24" cstate="email">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3756696" y="3023954"/>
              <a:ext cx="419064" cy="419064"/>
            </a:xfrm>
            <a:prstGeom prst="rect">
              <a:avLst/>
            </a:prstGeom>
          </p:spPr>
        </p:pic>
        <p:sp>
          <p:nvSpPr>
            <p:cNvPr id="340" name="Title 1">
              <a:extLst>
                <a:ext uri="{FF2B5EF4-FFF2-40B4-BE49-F238E27FC236}">
                  <a16:creationId xmlns:a16="http://schemas.microsoft.com/office/drawing/2014/main" id="{4D9AD41A-2260-486A-B7F2-EAA5B03780DE}"/>
                </a:ext>
              </a:extLst>
            </p:cNvPr>
            <p:cNvSpPr txBox="1">
              <a:spLocks/>
            </p:cNvSpPr>
            <p:nvPr/>
          </p:nvSpPr>
          <p:spPr>
            <a:xfrm>
              <a:off x="3509389" y="3490455"/>
              <a:ext cx="913678" cy="153955"/>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843012" rtl="0" eaLnBrk="1" fontAlgn="auto" latinLnBrk="0" hangingPunct="1">
                <a:lnSpc>
                  <a:spcPct val="100000"/>
                </a:lnSpc>
                <a:spcBef>
                  <a:spcPct val="0"/>
                </a:spcBef>
                <a:spcAft>
                  <a:spcPts val="0"/>
                </a:spcAft>
                <a:buClrTx/>
                <a:buSzTx/>
                <a:buFontTx/>
                <a:buNone/>
                <a:tabLst/>
                <a:defRPr/>
              </a:pPr>
              <a:r>
                <a:rPr kumimoji="0" lang="en-US" sz="904"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Blob</a:t>
              </a:r>
            </a:p>
          </p:txBody>
        </p:sp>
        <p:grpSp>
          <p:nvGrpSpPr>
            <p:cNvPr id="341" name="Group 340">
              <a:extLst>
                <a:ext uri="{FF2B5EF4-FFF2-40B4-BE49-F238E27FC236}">
                  <a16:creationId xmlns:a16="http://schemas.microsoft.com/office/drawing/2014/main" id="{9047E33E-2F6A-4525-987E-DE6F03F75DC1}"/>
                </a:ext>
              </a:extLst>
            </p:cNvPr>
            <p:cNvGrpSpPr/>
            <p:nvPr/>
          </p:nvGrpSpPr>
          <p:grpSpPr>
            <a:xfrm>
              <a:off x="5260935" y="3077726"/>
              <a:ext cx="251340" cy="311520"/>
              <a:chOff x="7512804" y="4666709"/>
              <a:chExt cx="367486" cy="455474"/>
            </a:xfrm>
          </p:grpSpPr>
          <p:sp>
            <p:nvSpPr>
              <p:cNvPr id="382" name="Freeform 88">
                <a:extLst>
                  <a:ext uri="{FF2B5EF4-FFF2-40B4-BE49-F238E27FC236}">
                    <a16:creationId xmlns:a16="http://schemas.microsoft.com/office/drawing/2014/main" id="{FFA9EE8F-9D39-4778-A851-8557DC1AD08A}"/>
                  </a:ext>
                </a:extLst>
              </p:cNvPr>
              <p:cNvSpPr>
                <a:spLocks/>
              </p:cNvSpPr>
              <p:nvPr/>
            </p:nvSpPr>
            <p:spPr bwMode="auto">
              <a:xfrm>
                <a:off x="7512804" y="4666709"/>
                <a:ext cx="367486" cy="455474"/>
              </a:xfrm>
              <a:custGeom>
                <a:avLst/>
                <a:gdLst>
                  <a:gd name="T0" fmla="*/ 52 w 142"/>
                  <a:gd name="T1" fmla="*/ 0 h 176"/>
                  <a:gd name="T2" fmla="*/ 0 w 142"/>
                  <a:gd name="T3" fmla="*/ 52 h 176"/>
                  <a:gd name="T4" fmla="*/ 0 w 142"/>
                  <a:gd name="T5" fmla="*/ 176 h 176"/>
                  <a:gd name="T6" fmla="*/ 142 w 142"/>
                  <a:gd name="T7" fmla="*/ 176 h 176"/>
                  <a:gd name="T8" fmla="*/ 142 w 142"/>
                  <a:gd name="T9" fmla="*/ 0 h 176"/>
                  <a:gd name="T10" fmla="*/ 52 w 142"/>
                  <a:gd name="T11" fmla="*/ 0 h 176"/>
                </a:gdLst>
                <a:ahLst/>
                <a:cxnLst>
                  <a:cxn ang="0">
                    <a:pos x="T0" y="T1"/>
                  </a:cxn>
                  <a:cxn ang="0">
                    <a:pos x="T2" y="T3"/>
                  </a:cxn>
                  <a:cxn ang="0">
                    <a:pos x="T4" y="T5"/>
                  </a:cxn>
                  <a:cxn ang="0">
                    <a:pos x="T6" y="T7"/>
                  </a:cxn>
                  <a:cxn ang="0">
                    <a:pos x="T8" y="T9"/>
                  </a:cxn>
                  <a:cxn ang="0">
                    <a:pos x="T10" y="T11"/>
                  </a:cxn>
                </a:cxnLst>
                <a:rect l="0" t="0" r="r" b="b"/>
                <a:pathLst>
                  <a:path w="142" h="176">
                    <a:moveTo>
                      <a:pt x="52" y="0"/>
                    </a:moveTo>
                    <a:lnTo>
                      <a:pt x="0" y="52"/>
                    </a:lnTo>
                    <a:lnTo>
                      <a:pt x="0" y="176"/>
                    </a:lnTo>
                    <a:lnTo>
                      <a:pt x="142" y="176"/>
                    </a:lnTo>
                    <a:lnTo>
                      <a:pt x="142" y="0"/>
                    </a:lnTo>
                    <a:lnTo>
                      <a:pt x="52"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1016" tIns="40508" rIns="81016" bIns="40508" numCol="1" anchor="t" anchorCtr="0" compatLnSpc="1">
                <a:prstTxWarp prst="textNoShape">
                  <a:avLst/>
                </a:prstTxWarp>
              </a:bodyPr>
              <a:lstStyle/>
              <a:p>
                <a:pPr marL="0" marR="0" lvl="0" indent="0" algn="ctr" defTabSz="810154" rtl="0" eaLnBrk="1" fontAlgn="base" latinLnBrk="0" hangingPunct="1">
                  <a:lnSpc>
                    <a:spcPct val="100000"/>
                  </a:lnSpc>
                  <a:spcBef>
                    <a:spcPts val="0"/>
                  </a:spcBef>
                  <a:spcAft>
                    <a:spcPts val="0"/>
                  </a:spcAft>
                  <a:buClrTx/>
                  <a:buSzTx/>
                  <a:buFontTx/>
                  <a:buNone/>
                  <a:tabLst/>
                  <a:defRPr/>
                </a:pPr>
                <a:endParaRPr kumimoji="0" lang="en-US" sz="1507" b="0" i="0" u="none" strike="noStrike" kern="0" cap="none" spc="0" normalizeH="0" baseline="0" noProof="0">
                  <a:ln>
                    <a:noFill/>
                  </a:ln>
                  <a:solidFill>
                    <a:srgbClr val="505050"/>
                  </a:solidFill>
                  <a:effectLst/>
                  <a:uLnTx/>
                  <a:uFillTx/>
                  <a:latin typeface="Segoe UI"/>
                  <a:ea typeface="+mn-ea"/>
                  <a:cs typeface="+mn-cs"/>
                </a:endParaRPr>
              </a:p>
            </p:txBody>
          </p:sp>
          <p:sp>
            <p:nvSpPr>
              <p:cNvPr id="383" name="Freeform 89">
                <a:extLst>
                  <a:ext uri="{FF2B5EF4-FFF2-40B4-BE49-F238E27FC236}">
                    <a16:creationId xmlns:a16="http://schemas.microsoft.com/office/drawing/2014/main" id="{D563017E-A3FC-41AC-9215-98FAF716AD21}"/>
                  </a:ext>
                </a:extLst>
              </p:cNvPr>
              <p:cNvSpPr>
                <a:spLocks/>
              </p:cNvSpPr>
              <p:nvPr/>
            </p:nvSpPr>
            <p:spPr bwMode="auto">
              <a:xfrm>
                <a:off x="7512804" y="4666709"/>
                <a:ext cx="134572" cy="134572"/>
              </a:xfrm>
              <a:custGeom>
                <a:avLst/>
                <a:gdLst>
                  <a:gd name="T0" fmla="*/ 52 w 52"/>
                  <a:gd name="T1" fmla="*/ 52 h 52"/>
                  <a:gd name="T2" fmla="*/ 0 w 52"/>
                  <a:gd name="T3" fmla="*/ 52 h 52"/>
                  <a:gd name="T4" fmla="*/ 52 w 52"/>
                  <a:gd name="T5" fmla="*/ 0 h 52"/>
                  <a:gd name="T6" fmla="*/ 52 w 52"/>
                  <a:gd name="T7" fmla="*/ 0 h 52"/>
                  <a:gd name="T8" fmla="*/ 52 w 52"/>
                  <a:gd name="T9" fmla="*/ 52 h 52"/>
                </a:gdLst>
                <a:ahLst/>
                <a:cxnLst>
                  <a:cxn ang="0">
                    <a:pos x="T0" y="T1"/>
                  </a:cxn>
                  <a:cxn ang="0">
                    <a:pos x="T2" y="T3"/>
                  </a:cxn>
                  <a:cxn ang="0">
                    <a:pos x="T4" y="T5"/>
                  </a:cxn>
                  <a:cxn ang="0">
                    <a:pos x="T6" y="T7"/>
                  </a:cxn>
                  <a:cxn ang="0">
                    <a:pos x="T8" y="T9"/>
                  </a:cxn>
                </a:cxnLst>
                <a:rect l="0" t="0" r="r" b="b"/>
                <a:pathLst>
                  <a:path w="52" h="52">
                    <a:moveTo>
                      <a:pt x="52" y="52"/>
                    </a:moveTo>
                    <a:lnTo>
                      <a:pt x="0" y="52"/>
                    </a:lnTo>
                    <a:lnTo>
                      <a:pt x="52" y="0"/>
                    </a:lnTo>
                    <a:lnTo>
                      <a:pt x="52" y="0"/>
                    </a:lnTo>
                    <a:lnTo>
                      <a:pt x="52" y="52"/>
                    </a:lnTo>
                    <a:close/>
                  </a:path>
                </a:pathLst>
              </a:custGeom>
              <a:solidFill>
                <a:srgbClr val="4FE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1016" tIns="40508" rIns="81016" bIns="40508" numCol="1" anchor="t" anchorCtr="0" compatLnSpc="1">
                <a:prstTxWarp prst="textNoShape">
                  <a:avLst/>
                </a:prstTxWarp>
              </a:bodyPr>
              <a:lstStyle/>
              <a:p>
                <a:pPr marL="0" marR="0" lvl="0" indent="0" algn="ctr" defTabSz="810154" rtl="0" eaLnBrk="1" fontAlgn="base" latinLnBrk="0" hangingPunct="1">
                  <a:lnSpc>
                    <a:spcPct val="100000"/>
                  </a:lnSpc>
                  <a:spcBef>
                    <a:spcPts val="0"/>
                  </a:spcBef>
                  <a:spcAft>
                    <a:spcPts val="0"/>
                  </a:spcAft>
                  <a:buClrTx/>
                  <a:buSzTx/>
                  <a:buFontTx/>
                  <a:buNone/>
                  <a:tabLst/>
                  <a:defRPr/>
                </a:pPr>
                <a:endParaRPr kumimoji="0" lang="en-US" sz="1507" b="0" i="0" u="none" strike="noStrike" kern="0" cap="none" spc="0" normalizeH="0" baseline="0" noProof="0">
                  <a:ln>
                    <a:noFill/>
                  </a:ln>
                  <a:solidFill>
                    <a:srgbClr val="505050"/>
                  </a:solidFill>
                  <a:effectLst/>
                  <a:uLnTx/>
                  <a:uFillTx/>
                  <a:latin typeface="Segoe UI"/>
                  <a:ea typeface="+mn-ea"/>
                  <a:cs typeface="+mn-cs"/>
                </a:endParaRPr>
              </a:p>
            </p:txBody>
          </p:sp>
          <p:sp>
            <p:nvSpPr>
              <p:cNvPr id="384" name="Line 90">
                <a:extLst>
                  <a:ext uri="{FF2B5EF4-FFF2-40B4-BE49-F238E27FC236}">
                    <a16:creationId xmlns:a16="http://schemas.microsoft.com/office/drawing/2014/main" id="{ED9AE0D7-6F30-4F15-A579-6C7171E257C7}"/>
                  </a:ext>
                </a:extLst>
              </p:cNvPr>
              <p:cNvSpPr>
                <a:spLocks noChangeShapeType="1"/>
              </p:cNvSpPr>
              <p:nvPr/>
            </p:nvSpPr>
            <p:spPr bwMode="auto">
              <a:xfrm>
                <a:off x="7608557" y="4904798"/>
                <a:ext cx="173392" cy="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81016" tIns="40508" rIns="81016" bIns="40508" numCol="1" anchor="t" anchorCtr="0" compatLnSpc="1">
                <a:prstTxWarp prst="textNoShape">
                  <a:avLst/>
                </a:prstTxWarp>
              </a:bodyPr>
              <a:lstStyle/>
              <a:p>
                <a:pPr marL="0" marR="0" lvl="0" indent="0" algn="ctr" defTabSz="810154" rtl="0" eaLnBrk="1" fontAlgn="base" latinLnBrk="0" hangingPunct="1">
                  <a:lnSpc>
                    <a:spcPct val="100000"/>
                  </a:lnSpc>
                  <a:spcBef>
                    <a:spcPts val="0"/>
                  </a:spcBef>
                  <a:spcAft>
                    <a:spcPts val="0"/>
                  </a:spcAft>
                  <a:buClrTx/>
                  <a:buSzTx/>
                  <a:buFontTx/>
                  <a:buNone/>
                  <a:tabLst/>
                  <a:defRPr/>
                </a:pPr>
                <a:endParaRPr kumimoji="0" lang="en-US" sz="1507" b="0" i="0" u="none" strike="noStrike" kern="0" cap="none" spc="0" normalizeH="0" baseline="0" noProof="0">
                  <a:ln>
                    <a:noFill/>
                  </a:ln>
                  <a:solidFill>
                    <a:srgbClr val="505050"/>
                  </a:solidFill>
                  <a:effectLst/>
                  <a:uLnTx/>
                  <a:uFillTx/>
                  <a:latin typeface="Segoe UI"/>
                  <a:ea typeface="+mn-ea"/>
                  <a:cs typeface="+mn-cs"/>
                </a:endParaRPr>
              </a:p>
            </p:txBody>
          </p:sp>
          <p:sp>
            <p:nvSpPr>
              <p:cNvPr id="385" name="Line 91">
                <a:extLst>
                  <a:ext uri="{FF2B5EF4-FFF2-40B4-BE49-F238E27FC236}">
                    <a16:creationId xmlns:a16="http://schemas.microsoft.com/office/drawing/2014/main" id="{76EED201-EB81-4D30-A772-26C7E75642A9}"/>
                  </a:ext>
                </a:extLst>
              </p:cNvPr>
              <p:cNvSpPr>
                <a:spLocks noChangeShapeType="1"/>
              </p:cNvSpPr>
              <p:nvPr/>
            </p:nvSpPr>
            <p:spPr bwMode="auto">
              <a:xfrm>
                <a:off x="7608557" y="4992787"/>
                <a:ext cx="173392" cy="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81016" tIns="40508" rIns="81016" bIns="40508" numCol="1" anchor="t" anchorCtr="0" compatLnSpc="1">
                <a:prstTxWarp prst="textNoShape">
                  <a:avLst/>
                </a:prstTxWarp>
              </a:bodyPr>
              <a:lstStyle/>
              <a:p>
                <a:pPr marL="0" marR="0" lvl="0" indent="0" algn="ctr" defTabSz="810154" rtl="0" eaLnBrk="1" fontAlgn="base" latinLnBrk="0" hangingPunct="1">
                  <a:lnSpc>
                    <a:spcPct val="100000"/>
                  </a:lnSpc>
                  <a:spcBef>
                    <a:spcPts val="0"/>
                  </a:spcBef>
                  <a:spcAft>
                    <a:spcPts val="0"/>
                  </a:spcAft>
                  <a:buClrTx/>
                  <a:buSzTx/>
                  <a:buFontTx/>
                  <a:buNone/>
                  <a:tabLst/>
                  <a:defRPr/>
                </a:pPr>
                <a:endParaRPr kumimoji="0" lang="en-US" sz="1507" b="0" i="0" u="none" strike="noStrike" kern="0" cap="none" spc="0" normalizeH="0" baseline="0" noProof="0">
                  <a:ln>
                    <a:noFill/>
                  </a:ln>
                  <a:solidFill>
                    <a:srgbClr val="505050"/>
                  </a:solidFill>
                  <a:effectLst/>
                  <a:uLnTx/>
                  <a:uFillTx/>
                  <a:latin typeface="Segoe UI"/>
                  <a:ea typeface="+mn-ea"/>
                  <a:cs typeface="+mn-cs"/>
                </a:endParaRPr>
              </a:p>
            </p:txBody>
          </p:sp>
        </p:grpSp>
        <p:sp>
          <p:nvSpPr>
            <p:cNvPr id="342" name="Title 1">
              <a:extLst>
                <a:ext uri="{FF2B5EF4-FFF2-40B4-BE49-F238E27FC236}">
                  <a16:creationId xmlns:a16="http://schemas.microsoft.com/office/drawing/2014/main" id="{C51CAB63-1076-4A5B-81ED-EA11FBC1F2B5}"/>
                </a:ext>
              </a:extLst>
            </p:cNvPr>
            <p:cNvSpPr txBox="1">
              <a:spLocks/>
            </p:cNvSpPr>
            <p:nvPr/>
          </p:nvSpPr>
          <p:spPr>
            <a:xfrm>
              <a:off x="4929766" y="3490455"/>
              <a:ext cx="913678" cy="153955"/>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843012" rtl="0" eaLnBrk="1" fontAlgn="auto" latinLnBrk="0" hangingPunct="1">
                <a:lnSpc>
                  <a:spcPct val="100000"/>
                </a:lnSpc>
                <a:spcBef>
                  <a:spcPct val="0"/>
                </a:spcBef>
                <a:spcAft>
                  <a:spcPts val="0"/>
                </a:spcAft>
                <a:buClrTx/>
                <a:buSzTx/>
                <a:buFontTx/>
                <a:buNone/>
                <a:tabLst/>
                <a:defRPr/>
              </a:pPr>
              <a:r>
                <a:rPr kumimoji="0" lang="en-US" sz="904"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Static content</a:t>
              </a:r>
            </a:p>
          </p:txBody>
        </p:sp>
        <p:sp>
          <p:nvSpPr>
            <p:cNvPr id="343" name="Title 1">
              <a:extLst>
                <a:ext uri="{FF2B5EF4-FFF2-40B4-BE49-F238E27FC236}">
                  <a16:creationId xmlns:a16="http://schemas.microsoft.com/office/drawing/2014/main" id="{23456CC9-6D67-47B3-B0FD-6EC8633F54F7}"/>
                </a:ext>
              </a:extLst>
            </p:cNvPr>
            <p:cNvSpPr txBox="1">
              <a:spLocks/>
            </p:cNvSpPr>
            <p:nvPr/>
          </p:nvSpPr>
          <p:spPr>
            <a:xfrm>
              <a:off x="2089012" y="3490455"/>
              <a:ext cx="913678" cy="153955"/>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843012" rtl="0" eaLnBrk="1" fontAlgn="auto" latinLnBrk="0" hangingPunct="1">
                <a:lnSpc>
                  <a:spcPct val="100000"/>
                </a:lnSpc>
                <a:spcBef>
                  <a:spcPct val="0"/>
                </a:spcBef>
                <a:spcAft>
                  <a:spcPts val="0"/>
                </a:spcAft>
                <a:buClrTx/>
                <a:buSzTx/>
                <a:buFontTx/>
                <a:buNone/>
                <a:tabLst/>
                <a:defRPr/>
              </a:pPr>
              <a:r>
                <a:rPr kumimoji="0" lang="en-US" sz="904"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Azure CDN</a:t>
              </a:r>
            </a:p>
          </p:txBody>
        </p:sp>
        <p:sp>
          <p:nvSpPr>
            <p:cNvPr id="344" name="Rectangle 343">
              <a:extLst>
                <a:ext uri="{FF2B5EF4-FFF2-40B4-BE49-F238E27FC236}">
                  <a16:creationId xmlns:a16="http://schemas.microsoft.com/office/drawing/2014/main" id="{5AC6D382-59AD-4D2F-9B9F-D1FAC2DE5D91}"/>
                </a:ext>
                <a:ext uri="{C183D7F6-B498-43B3-948B-1728B52AA6E4}">
                  <adec:decorative xmlns:adec="http://schemas.microsoft.com/office/drawing/2017/decorative" val="1"/>
                </a:ext>
              </a:extLst>
            </p:cNvPr>
            <p:cNvSpPr/>
            <p:nvPr/>
          </p:nvSpPr>
          <p:spPr bwMode="auto">
            <a:xfrm>
              <a:off x="3285590" y="4310640"/>
              <a:ext cx="8427991" cy="1955035"/>
            </a:xfrm>
            <a:prstGeom prst="rect">
              <a:avLst/>
            </a:prstGeom>
            <a:noFill/>
            <a:ln w="12700" cap="flat" cmpd="sng" algn="ctr">
              <a:solidFill>
                <a:schemeClr val="accent1"/>
              </a:solidFill>
              <a:prstDash val="solid"/>
              <a:headEnd type="none" w="med" len="med"/>
              <a:tailEnd type="none" w="med" len="med"/>
            </a:ln>
            <a:effectLst/>
          </p:spPr>
          <p:txBody>
            <a:bodyPr rot="0" spcFirstLastPara="0" vertOverflow="overflow" horzOverflow="overflow" vert="horz" wrap="square" lIns="165283" tIns="132226" rIns="165283" bIns="132226" numCol="1" spcCol="0" rtlCol="0" fromWordArt="0" anchor="t" anchorCtr="0" forceAA="0" compatLnSpc="1">
              <a:prstTxWarp prst="textNoShape">
                <a:avLst/>
              </a:prstTxWarp>
              <a:noAutofit/>
            </a:bodyPr>
            <a:lstStyle/>
            <a:p>
              <a:pPr marL="0" marR="0" lvl="0" indent="0" algn="l" defTabSz="842768" rtl="0" eaLnBrk="1" fontAlgn="base" latinLnBrk="0" hangingPunct="1">
                <a:lnSpc>
                  <a:spcPct val="100000"/>
                </a:lnSpc>
                <a:spcBef>
                  <a:spcPct val="0"/>
                </a:spcBef>
                <a:spcAft>
                  <a:spcPct val="0"/>
                </a:spcAft>
                <a:buClrTx/>
                <a:buSzTx/>
                <a:buFontTx/>
                <a:buNone/>
                <a:tabLst/>
                <a:defRPr/>
              </a:pPr>
              <a:endParaRPr kumimoji="0" lang="en-US" sz="1265" b="1"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cxnSp>
          <p:nvCxnSpPr>
            <p:cNvPr id="345" name="Straight Arrow Connector 344">
              <a:extLst>
                <a:ext uri="{FF2B5EF4-FFF2-40B4-BE49-F238E27FC236}">
                  <a16:creationId xmlns:a16="http://schemas.microsoft.com/office/drawing/2014/main" id="{B33D8022-E898-4CC2-A7F0-AD2ADCD23E59}"/>
                </a:ext>
              </a:extLst>
            </p:cNvPr>
            <p:cNvCxnSpPr>
              <a:cxnSpLocks/>
            </p:cNvCxnSpPr>
            <p:nvPr/>
          </p:nvCxnSpPr>
          <p:spPr>
            <a:xfrm>
              <a:off x="7462197" y="4787685"/>
              <a:ext cx="496952" cy="0"/>
            </a:xfrm>
            <a:prstGeom prst="straightConnector1">
              <a:avLst/>
            </a:prstGeom>
            <a:ln w="15875">
              <a:solidFill>
                <a:schemeClr val="tx1"/>
              </a:solidFill>
              <a:prstDash val="solid"/>
              <a:headEnd type="arrow" w="lg" len="sm"/>
              <a:tailEnd type="none" w="lg" len="sm"/>
            </a:ln>
          </p:spPr>
          <p:style>
            <a:lnRef idx="1">
              <a:schemeClr val="accent1"/>
            </a:lnRef>
            <a:fillRef idx="0">
              <a:schemeClr val="accent1"/>
            </a:fillRef>
            <a:effectRef idx="0">
              <a:schemeClr val="accent1"/>
            </a:effectRef>
            <a:fontRef idx="minor">
              <a:schemeClr val="tx1"/>
            </a:fontRef>
          </p:style>
        </p:cxnSp>
        <p:sp>
          <p:nvSpPr>
            <p:cNvPr id="346" name="Rectangle 345">
              <a:extLst>
                <a:ext uri="{FF2B5EF4-FFF2-40B4-BE49-F238E27FC236}">
                  <a16:creationId xmlns:a16="http://schemas.microsoft.com/office/drawing/2014/main" id="{C00D79E8-86C2-43BF-8C97-0BCD2C10E03E}"/>
                </a:ext>
              </a:extLst>
            </p:cNvPr>
            <p:cNvSpPr/>
            <p:nvPr/>
          </p:nvSpPr>
          <p:spPr bwMode="auto">
            <a:xfrm>
              <a:off x="3371650" y="4419097"/>
              <a:ext cx="4029910" cy="839976"/>
            </a:xfrm>
            <a:prstGeom prst="rect">
              <a:avLst/>
            </a:prstGeom>
            <a:solidFill>
              <a:schemeClr val="tx1">
                <a:alpha val="10000"/>
              </a:schemeClr>
            </a:solidFill>
            <a:ln w="12700" cap="flat" cmpd="sng" algn="ctr">
              <a:solidFill>
                <a:schemeClr val="bg1">
                  <a:lumMod val="75000"/>
                  <a:lumOff val="25000"/>
                </a:schemeClr>
              </a:solidFill>
              <a:prstDash val="solid"/>
              <a:headEnd type="none" w="med" len="med"/>
              <a:tailEnd type="none" w="med" len="med"/>
            </a:ln>
            <a:effectLst/>
          </p:spPr>
          <p:txBody>
            <a:bodyPr rot="0" spcFirstLastPara="0" vertOverflow="overflow" horzOverflow="overflow" vert="horz" wrap="square" lIns="165283" tIns="132226" rIns="165283" bIns="132226" numCol="1" spcCol="0" rtlCol="0" fromWordArt="0" anchor="t" anchorCtr="0" forceAA="0" compatLnSpc="1">
              <a:prstTxWarp prst="textNoShape">
                <a:avLst/>
              </a:prstTxWarp>
              <a:noAutofit/>
            </a:bodyPr>
            <a:lstStyle/>
            <a:p>
              <a:pPr marL="0" marR="0" lvl="0" indent="0" algn="l" defTabSz="842768" rtl="0" eaLnBrk="1" fontAlgn="base" latinLnBrk="0" hangingPunct="1">
                <a:lnSpc>
                  <a:spcPct val="100000"/>
                </a:lnSpc>
                <a:spcBef>
                  <a:spcPct val="0"/>
                </a:spcBef>
                <a:spcAft>
                  <a:spcPct val="0"/>
                </a:spcAft>
                <a:buClrTx/>
                <a:buSzTx/>
                <a:buFontTx/>
                <a:buNone/>
                <a:tabLst/>
                <a:defRPr/>
              </a:pPr>
              <a:endParaRPr kumimoji="0" lang="en-US" sz="1265" b="1"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347" name="Rectangle 346">
              <a:extLst>
                <a:ext uri="{FF2B5EF4-FFF2-40B4-BE49-F238E27FC236}">
                  <a16:creationId xmlns:a16="http://schemas.microsoft.com/office/drawing/2014/main" id="{A1B704B3-A095-4EC8-8A58-7664BA3B8E7B}"/>
                </a:ext>
              </a:extLst>
            </p:cNvPr>
            <p:cNvSpPr/>
            <p:nvPr/>
          </p:nvSpPr>
          <p:spPr bwMode="auto">
            <a:xfrm>
              <a:off x="3424953" y="4476063"/>
              <a:ext cx="1082551" cy="724183"/>
            </a:xfrm>
            <a:prstGeom prst="rect">
              <a:avLst/>
            </a:prstGeom>
            <a:noFill/>
            <a:ln w="12700" cap="flat" cmpd="sng" algn="ctr">
              <a:solidFill>
                <a:schemeClr val="bg1">
                  <a:lumMod val="75000"/>
                  <a:lumOff val="25000"/>
                </a:schemeClr>
              </a:solidFill>
              <a:prstDash val="solid"/>
              <a:headEnd type="none" w="med" len="med"/>
              <a:tailEnd type="none" w="med" len="med"/>
            </a:ln>
            <a:effectLst/>
          </p:spPr>
          <p:txBody>
            <a:bodyPr rot="0" spcFirstLastPara="0" vertOverflow="overflow" horzOverflow="overflow" vert="horz" wrap="square" lIns="165283" tIns="132226" rIns="165283" bIns="132226" numCol="1" spcCol="0" rtlCol="0" fromWordArt="0" anchor="t" anchorCtr="0" forceAA="0" compatLnSpc="1">
              <a:prstTxWarp prst="textNoShape">
                <a:avLst/>
              </a:prstTxWarp>
              <a:noAutofit/>
            </a:bodyPr>
            <a:lstStyle/>
            <a:p>
              <a:pPr marL="0" marR="0" lvl="0" indent="0" algn="l" defTabSz="842768" rtl="0" eaLnBrk="1" fontAlgn="base" latinLnBrk="0" hangingPunct="1">
                <a:lnSpc>
                  <a:spcPct val="100000"/>
                </a:lnSpc>
                <a:spcBef>
                  <a:spcPct val="0"/>
                </a:spcBef>
                <a:spcAft>
                  <a:spcPct val="0"/>
                </a:spcAft>
                <a:buClrTx/>
                <a:buSzTx/>
                <a:buFontTx/>
                <a:buNone/>
                <a:tabLst/>
                <a:defRPr/>
              </a:pPr>
              <a:endParaRPr kumimoji="0" lang="en-US" sz="1265" b="1"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348" name="Rectangle 347">
              <a:extLst>
                <a:ext uri="{FF2B5EF4-FFF2-40B4-BE49-F238E27FC236}">
                  <a16:creationId xmlns:a16="http://schemas.microsoft.com/office/drawing/2014/main" id="{F072B679-8810-4718-A9A9-A7C3E4C3B67B}"/>
                </a:ext>
              </a:extLst>
            </p:cNvPr>
            <p:cNvSpPr/>
            <p:nvPr/>
          </p:nvSpPr>
          <p:spPr bwMode="auto">
            <a:xfrm>
              <a:off x="6268881" y="4476063"/>
              <a:ext cx="1082551" cy="724183"/>
            </a:xfrm>
            <a:prstGeom prst="rect">
              <a:avLst/>
            </a:prstGeom>
            <a:noFill/>
            <a:ln w="12700" cap="flat" cmpd="sng" algn="ctr">
              <a:solidFill>
                <a:schemeClr val="bg1">
                  <a:lumMod val="75000"/>
                  <a:lumOff val="25000"/>
                </a:schemeClr>
              </a:solidFill>
              <a:prstDash val="solid"/>
              <a:headEnd type="none" w="med" len="med"/>
              <a:tailEnd type="none" w="med" len="med"/>
            </a:ln>
            <a:effectLst/>
          </p:spPr>
          <p:txBody>
            <a:bodyPr rot="0" spcFirstLastPara="0" vertOverflow="overflow" horzOverflow="overflow" vert="horz" wrap="square" lIns="165283" tIns="132226" rIns="165283" bIns="132226" numCol="1" spcCol="0" rtlCol="0" fromWordArt="0" anchor="t" anchorCtr="0" forceAA="0" compatLnSpc="1">
              <a:prstTxWarp prst="textNoShape">
                <a:avLst/>
              </a:prstTxWarp>
              <a:noAutofit/>
            </a:bodyPr>
            <a:lstStyle/>
            <a:p>
              <a:pPr marL="0" marR="0" lvl="0" indent="0" algn="l" defTabSz="842768" rtl="0" eaLnBrk="1" fontAlgn="base" latinLnBrk="0" hangingPunct="1">
                <a:lnSpc>
                  <a:spcPct val="100000"/>
                </a:lnSpc>
                <a:spcBef>
                  <a:spcPct val="0"/>
                </a:spcBef>
                <a:spcAft>
                  <a:spcPct val="0"/>
                </a:spcAft>
                <a:buClrTx/>
                <a:buSzTx/>
                <a:buFontTx/>
                <a:buNone/>
                <a:tabLst/>
                <a:defRPr/>
              </a:pPr>
              <a:endParaRPr kumimoji="0" lang="en-US" sz="1265" b="1"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349" name="Rectangle 348">
              <a:extLst>
                <a:ext uri="{FF2B5EF4-FFF2-40B4-BE49-F238E27FC236}">
                  <a16:creationId xmlns:a16="http://schemas.microsoft.com/office/drawing/2014/main" id="{811E4FB4-AEC3-4178-87B5-F991293B8DB1}"/>
                </a:ext>
              </a:extLst>
            </p:cNvPr>
            <p:cNvSpPr/>
            <p:nvPr/>
          </p:nvSpPr>
          <p:spPr bwMode="auto">
            <a:xfrm>
              <a:off x="9106459" y="4476063"/>
              <a:ext cx="2502929" cy="724183"/>
            </a:xfrm>
            <a:prstGeom prst="rect">
              <a:avLst/>
            </a:prstGeom>
            <a:solidFill>
              <a:schemeClr val="tx1">
                <a:alpha val="10000"/>
              </a:schemeClr>
            </a:solidFill>
            <a:ln w="12700" cap="flat" cmpd="sng" algn="ctr">
              <a:solidFill>
                <a:schemeClr val="bg1">
                  <a:lumMod val="75000"/>
                  <a:lumOff val="25000"/>
                </a:schemeClr>
              </a:solidFill>
              <a:prstDash val="solid"/>
              <a:headEnd type="none" w="med" len="med"/>
              <a:tailEnd type="none" w="med" len="med"/>
            </a:ln>
            <a:effectLst/>
          </p:spPr>
          <p:txBody>
            <a:bodyPr rot="0" spcFirstLastPara="0" vertOverflow="overflow" horzOverflow="overflow" vert="horz" wrap="square" lIns="165283" tIns="132226" rIns="165283" bIns="132226" numCol="1" spcCol="0" rtlCol="0" fromWordArt="0" anchor="t" anchorCtr="0" forceAA="0" compatLnSpc="1">
              <a:prstTxWarp prst="textNoShape">
                <a:avLst/>
              </a:prstTxWarp>
              <a:noAutofit/>
            </a:bodyPr>
            <a:lstStyle/>
            <a:p>
              <a:pPr marL="0" marR="0" lvl="0" indent="0" algn="l" defTabSz="842768" rtl="0" eaLnBrk="1" fontAlgn="base" latinLnBrk="0" hangingPunct="1">
                <a:lnSpc>
                  <a:spcPct val="100000"/>
                </a:lnSpc>
                <a:spcBef>
                  <a:spcPct val="0"/>
                </a:spcBef>
                <a:spcAft>
                  <a:spcPct val="0"/>
                </a:spcAft>
                <a:buClrTx/>
                <a:buSzTx/>
                <a:buFontTx/>
                <a:buNone/>
                <a:tabLst/>
                <a:defRPr/>
              </a:pPr>
              <a:endParaRPr kumimoji="0" lang="en-US" sz="1265" b="1"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pic>
          <p:nvPicPr>
            <p:cNvPr id="350" name="Graphic 349">
              <a:extLst>
                <a:ext uri="{FF2B5EF4-FFF2-40B4-BE49-F238E27FC236}">
                  <a16:creationId xmlns:a16="http://schemas.microsoft.com/office/drawing/2014/main" id="{9ECCAEC2-49DD-43BA-A57D-51DD332C53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02807" y="4543471"/>
              <a:ext cx="408348" cy="408348"/>
            </a:xfrm>
            <a:prstGeom prst="rect">
              <a:avLst/>
            </a:prstGeom>
          </p:spPr>
        </p:pic>
        <p:pic>
          <p:nvPicPr>
            <p:cNvPr id="351" name="Graphic 350">
              <a:extLst>
                <a:ext uri="{FF2B5EF4-FFF2-40B4-BE49-F238E27FC236}">
                  <a16:creationId xmlns:a16="http://schemas.microsoft.com/office/drawing/2014/main" id="{2088EEE6-8E6B-40A7-8BDB-49DC886CB101}"/>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803191" y="4584608"/>
              <a:ext cx="326074" cy="326074"/>
            </a:xfrm>
            <a:prstGeom prst="rect">
              <a:avLst/>
            </a:prstGeom>
          </p:spPr>
        </p:pic>
        <p:pic>
          <p:nvPicPr>
            <p:cNvPr id="352" name="Graphic 351">
              <a:extLst>
                <a:ext uri="{FF2B5EF4-FFF2-40B4-BE49-F238E27FC236}">
                  <a16:creationId xmlns:a16="http://schemas.microsoft.com/office/drawing/2014/main" id="{AFAB973E-0924-497B-85F5-15111926BE0A}"/>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019786" y="4540072"/>
              <a:ext cx="415146" cy="415146"/>
            </a:xfrm>
            <a:prstGeom prst="rect">
              <a:avLst/>
            </a:prstGeom>
          </p:spPr>
        </p:pic>
        <p:pic>
          <p:nvPicPr>
            <p:cNvPr id="353" name="Graphic 352">
              <a:extLst>
                <a:ext uri="{FF2B5EF4-FFF2-40B4-BE49-F238E27FC236}">
                  <a16:creationId xmlns:a16="http://schemas.microsoft.com/office/drawing/2014/main" id="{ACE678D8-3F86-4090-8049-161F8F121B0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895165" y="4574698"/>
              <a:ext cx="345894" cy="345894"/>
            </a:xfrm>
            <a:prstGeom prst="rect">
              <a:avLst/>
            </a:prstGeom>
          </p:spPr>
        </p:pic>
        <p:pic>
          <p:nvPicPr>
            <p:cNvPr id="354" name="Graphic 353">
              <a:extLst>
                <a:ext uri="{FF2B5EF4-FFF2-40B4-BE49-F238E27FC236}">
                  <a16:creationId xmlns:a16="http://schemas.microsoft.com/office/drawing/2014/main" id="{EDD89762-CC96-477F-A3D0-8C5386166A13}"/>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9474789" y="4574698"/>
              <a:ext cx="345894" cy="345894"/>
            </a:xfrm>
            <a:prstGeom prst="rect">
              <a:avLst/>
            </a:prstGeom>
          </p:spPr>
        </p:pic>
        <p:pic>
          <p:nvPicPr>
            <p:cNvPr id="355" name="Graphic 354">
              <a:extLst>
                <a:ext uri="{FF2B5EF4-FFF2-40B4-BE49-F238E27FC236}">
                  <a16:creationId xmlns:a16="http://schemas.microsoft.com/office/drawing/2014/main" id="{A48F7D0A-0451-4139-A8B9-3B16AA1B583A}"/>
                </a:ext>
              </a:extLst>
            </p:cNvPr>
            <p:cNvPicPr>
              <a:picLocks noChangeAspect="1"/>
            </p:cNvPicPr>
            <p:nvPr/>
          </p:nvPicPr>
          <p:blipFill>
            <a:blip r:embed="rId13">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5233020" y="4594060"/>
              <a:ext cx="307170" cy="307170"/>
            </a:xfrm>
            <a:prstGeom prst="rect">
              <a:avLst/>
            </a:prstGeom>
          </p:spPr>
        </p:pic>
        <p:sp>
          <p:nvSpPr>
            <p:cNvPr id="356" name="Title 1">
              <a:extLst>
                <a:ext uri="{FF2B5EF4-FFF2-40B4-BE49-F238E27FC236}">
                  <a16:creationId xmlns:a16="http://schemas.microsoft.com/office/drawing/2014/main" id="{6CE40284-028F-4AE6-BCF3-140DC27C1AD8}"/>
                </a:ext>
              </a:extLst>
            </p:cNvPr>
            <p:cNvSpPr txBox="1">
              <a:spLocks/>
            </p:cNvSpPr>
            <p:nvPr/>
          </p:nvSpPr>
          <p:spPr>
            <a:xfrm>
              <a:off x="3368474" y="4985398"/>
              <a:ext cx="1195507" cy="170668"/>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843012" rtl="0" eaLnBrk="1" fontAlgn="auto" latinLnBrk="0" hangingPunct="1">
                <a:lnSpc>
                  <a:spcPct val="100000"/>
                </a:lnSpc>
                <a:spcBef>
                  <a:spcPct val="0"/>
                </a:spcBef>
                <a:spcAft>
                  <a:spcPts val="0"/>
                </a:spcAft>
                <a:buClrTx/>
                <a:buSzTx/>
                <a:buFontTx/>
                <a:buNone/>
                <a:tabLst/>
                <a:defRPr/>
              </a:pPr>
              <a:r>
                <a:rPr kumimoji="0" lang="en-US" sz="900" b="0" i="0" u="none" strike="noStrike" kern="1200" cap="none" spc="-1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App Service Plan</a:t>
              </a:r>
            </a:p>
          </p:txBody>
        </p:sp>
        <p:sp>
          <p:nvSpPr>
            <p:cNvPr id="357" name="Title 1">
              <a:extLst>
                <a:ext uri="{FF2B5EF4-FFF2-40B4-BE49-F238E27FC236}">
                  <a16:creationId xmlns:a16="http://schemas.microsoft.com/office/drawing/2014/main" id="{A0D4C9BE-F64F-48C2-B0AD-B51AFE09A98C}"/>
                </a:ext>
              </a:extLst>
            </p:cNvPr>
            <p:cNvSpPr txBox="1">
              <a:spLocks/>
            </p:cNvSpPr>
            <p:nvPr/>
          </p:nvSpPr>
          <p:spPr>
            <a:xfrm>
              <a:off x="6295823" y="4985398"/>
              <a:ext cx="1028666" cy="153955"/>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843012" rtl="0" eaLnBrk="1" fontAlgn="auto" latinLnBrk="0" hangingPunct="1">
                <a:lnSpc>
                  <a:spcPct val="100000"/>
                </a:lnSpc>
                <a:spcBef>
                  <a:spcPct val="0"/>
                </a:spcBef>
                <a:spcAft>
                  <a:spcPts val="0"/>
                </a:spcAft>
                <a:buClrTx/>
                <a:buSzTx/>
                <a:buFontTx/>
                <a:buNone/>
                <a:tabLst/>
                <a:defRPr/>
              </a:pPr>
              <a:r>
                <a:rPr kumimoji="0" lang="en-US" sz="904"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Function App</a:t>
              </a:r>
            </a:p>
          </p:txBody>
        </p:sp>
        <p:sp>
          <p:nvSpPr>
            <p:cNvPr id="358" name="Title 1">
              <a:extLst>
                <a:ext uri="{FF2B5EF4-FFF2-40B4-BE49-F238E27FC236}">
                  <a16:creationId xmlns:a16="http://schemas.microsoft.com/office/drawing/2014/main" id="{203F5BD5-66F7-4A40-9922-A3DBE53ECFD0}"/>
                </a:ext>
              </a:extLst>
            </p:cNvPr>
            <p:cNvSpPr txBox="1">
              <a:spLocks/>
            </p:cNvSpPr>
            <p:nvPr/>
          </p:nvSpPr>
          <p:spPr>
            <a:xfrm>
              <a:off x="4863631" y="4985398"/>
              <a:ext cx="1028666" cy="153955"/>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843012" rtl="0" eaLnBrk="1" fontAlgn="auto" latinLnBrk="0" hangingPunct="1">
                <a:lnSpc>
                  <a:spcPct val="100000"/>
                </a:lnSpc>
                <a:spcBef>
                  <a:spcPct val="0"/>
                </a:spcBef>
                <a:spcAft>
                  <a:spcPts val="0"/>
                </a:spcAft>
                <a:buClrTx/>
                <a:buSzTx/>
                <a:buFontTx/>
                <a:buNone/>
                <a:tabLst/>
                <a:defRPr/>
              </a:pPr>
              <a:r>
                <a:rPr kumimoji="0" lang="en-US" sz="904"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Queue</a:t>
              </a:r>
            </a:p>
          </p:txBody>
        </p:sp>
        <p:sp>
          <p:nvSpPr>
            <p:cNvPr id="359" name="Title 1">
              <a:extLst>
                <a:ext uri="{FF2B5EF4-FFF2-40B4-BE49-F238E27FC236}">
                  <a16:creationId xmlns:a16="http://schemas.microsoft.com/office/drawing/2014/main" id="{7B0132A7-9F62-4D30-BDC1-4E6DCC929A72}"/>
                </a:ext>
              </a:extLst>
            </p:cNvPr>
            <p:cNvSpPr txBox="1">
              <a:spLocks/>
            </p:cNvSpPr>
            <p:nvPr/>
          </p:nvSpPr>
          <p:spPr>
            <a:xfrm>
              <a:off x="7739678" y="4985398"/>
              <a:ext cx="1028666" cy="153955"/>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843012" rtl="0" eaLnBrk="1" fontAlgn="auto" latinLnBrk="0" hangingPunct="1">
                <a:lnSpc>
                  <a:spcPct val="100000"/>
                </a:lnSpc>
                <a:spcBef>
                  <a:spcPct val="0"/>
                </a:spcBef>
                <a:spcAft>
                  <a:spcPts val="0"/>
                </a:spcAft>
                <a:buClrTx/>
                <a:buSzTx/>
                <a:buFontTx/>
                <a:buNone/>
                <a:tabLst/>
                <a:defRPr/>
              </a:pPr>
              <a:r>
                <a:rPr kumimoji="0" lang="en-US" sz="904"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Redis cache</a:t>
              </a:r>
            </a:p>
          </p:txBody>
        </p:sp>
        <p:sp>
          <p:nvSpPr>
            <p:cNvPr id="360" name="Title 1">
              <a:extLst>
                <a:ext uri="{FF2B5EF4-FFF2-40B4-BE49-F238E27FC236}">
                  <a16:creationId xmlns:a16="http://schemas.microsoft.com/office/drawing/2014/main" id="{2B847939-BE41-4C51-A661-ADA2065E6B5B}"/>
                </a:ext>
              </a:extLst>
            </p:cNvPr>
            <p:cNvSpPr txBox="1">
              <a:spLocks/>
            </p:cNvSpPr>
            <p:nvPr/>
          </p:nvSpPr>
          <p:spPr>
            <a:xfrm>
              <a:off x="9134699" y="4985398"/>
              <a:ext cx="1028666" cy="153955"/>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843012" rtl="0" eaLnBrk="1" fontAlgn="auto" latinLnBrk="0" hangingPunct="1">
                <a:lnSpc>
                  <a:spcPct val="100000"/>
                </a:lnSpc>
                <a:spcBef>
                  <a:spcPct val="0"/>
                </a:spcBef>
                <a:spcAft>
                  <a:spcPts val="0"/>
                </a:spcAft>
                <a:buClrTx/>
                <a:buSzTx/>
                <a:buFontTx/>
                <a:buNone/>
                <a:tabLst/>
                <a:defRPr/>
              </a:pPr>
              <a:r>
                <a:rPr kumimoji="0" lang="en-US" sz="904"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SQL Database</a:t>
              </a:r>
            </a:p>
          </p:txBody>
        </p:sp>
        <p:sp>
          <p:nvSpPr>
            <p:cNvPr id="361" name="Title 1">
              <a:extLst>
                <a:ext uri="{FF2B5EF4-FFF2-40B4-BE49-F238E27FC236}">
                  <a16:creationId xmlns:a16="http://schemas.microsoft.com/office/drawing/2014/main" id="{B2C59712-D8EB-4279-BDDC-9FAF991085F6}"/>
                </a:ext>
              </a:extLst>
            </p:cNvPr>
            <p:cNvSpPr txBox="1">
              <a:spLocks/>
            </p:cNvSpPr>
            <p:nvPr/>
          </p:nvSpPr>
          <p:spPr>
            <a:xfrm>
              <a:off x="10553778" y="4985398"/>
              <a:ext cx="1028666" cy="153955"/>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843012" rtl="0" eaLnBrk="1" fontAlgn="auto" latinLnBrk="0" hangingPunct="1">
                <a:lnSpc>
                  <a:spcPct val="100000"/>
                </a:lnSpc>
                <a:spcBef>
                  <a:spcPct val="0"/>
                </a:spcBef>
                <a:spcAft>
                  <a:spcPts val="0"/>
                </a:spcAft>
                <a:buClrTx/>
                <a:buSzTx/>
                <a:buFontTx/>
                <a:buNone/>
                <a:tabLst/>
                <a:defRPr/>
              </a:pPr>
              <a:r>
                <a:rPr kumimoji="0" lang="en-US" sz="904"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Cosmos DB</a:t>
              </a:r>
            </a:p>
          </p:txBody>
        </p:sp>
        <p:pic>
          <p:nvPicPr>
            <p:cNvPr id="362" name="Graphic 361">
              <a:extLst>
                <a:ext uri="{FF2B5EF4-FFF2-40B4-BE49-F238E27FC236}">
                  <a16:creationId xmlns:a16="http://schemas.microsoft.com/office/drawing/2014/main" id="{585FB353-2AD6-4506-AC25-327FAB9BD6AA}"/>
                </a:ext>
              </a:extLst>
            </p:cNvPr>
            <p:cNvPicPr>
              <a:picLocks noChangeAspect="1"/>
            </p:cNvPicPr>
            <p:nvPr/>
          </p:nvPicPr>
          <p:blipFill>
            <a:blip r:embed="rId22">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a:off x="10901732" y="5483475"/>
              <a:ext cx="348478" cy="348476"/>
            </a:xfrm>
            <a:prstGeom prst="rect">
              <a:avLst/>
            </a:prstGeom>
          </p:spPr>
        </p:pic>
        <p:sp>
          <p:nvSpPr>
            <p:cNvPr id="363" name="Title 1">
              <a:extLst>
                <a:ext uri="{FF2B5EF4-FFF2-40B4-BE49-F238E27FC236}">
                  <a16:creationId xmlns:a16="http://schemas.microsoft.com/office/drawing/2014/main" id="{66B5A723-8D85-4A1E-80B2-0F61E72EDD68}"/>
                </a:ext>
              </a:extLst>
            </p:cNvPr>
            <p:cNvSpPr txBox="1">
              <a:spLocks/>
            </p:cNvSpPr>
            <p:nvPr/>
          </p:nvSpPr>
          <p:spPr>
            <a:xfrm>
              <a:off x="10553778" y="5891299"/>
              <a:ext cx="1028666" cy="153955"/>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843012" rtl="0" eaLnBrk="1" fontAlgn="auto" latinLnBrk="0" hangingPunct="1">
                <a:lnSpc>
                  <a:spcPct val="100000"/>
                </a:lnSpc>
                <a:spcBef>
                  <a:spcPct val="0"/>
                </a:spcBef>
                <a:spcAft>
                  <a:spcPts val="0"/>
                </a:spcAft>
                <a:buClrTx/>
                <a:buSzTx/>
                <a:buFontTx/>
                <a:buNone/>
                <a:tabLst/>
                <a:defRPr/>
              </a:pPr>
              <a:r>
                <a:rPr kumimoji="0" lang="en-US" sz="904"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Azure Search</a:t>
              </a:r>
            </a:p>
          </p:txBody>
        </p:sp>
        <p:cxnSp>
          <p:nvCxnSpPr>
            <p:cNvPr id="364" name="Connector: Elbow 363">
              <a:extLst>
                <a:ext uri="{FF2B5EF4-FFF2-40B4-BE49-F238E27FC236}">
                  <a16:creationId xmlns:a16="http://schemas.microsoft.com/office/drawing/2014/main" id="{BB99657B-AB96-424D-A0F9-C96E72A0276B}"/>
                </a:ext>
              </a:extLst>
            </p:cNvPr>
            <p:cNvCxnSpPr>
              <a:cxnSpLocks/>
            </p:cNvCxnSpPr>
            <p:nvPr/>
          </p:nvCxnSpPr>
          <p:spPr>
            <a:xfrm rot="16200000" flipH="1">
              <a:off x="10357924" y="5291686"/>
              <a:ext cx="274320" cy="274320"/>
            </a:xfrm>
            <a:prstGeom prst="bentConnector2">
              <a:avLst/>
            </a:prstGeom>
            <a:ln w="15875">
              <a:solidFill>
                <a:schemeClr val="accent1"/>
              </a:solidFill>
              <a:prstDash val="dash"/>
              <a:headEnd type="none" w="lg" len="med"/>
              <a:tailEnd type="arrow" w="lg" len="sm"/>
            </a:ln>
          </p:spPr>
          <p:style>
            <a:lnRef idx="1">
              <a:schemeClr val="accent1"/>
            </a:lnRef>
            <a:fillRef idx="0">
              <a:schemeClr val="accent1"/>
            </a:fillRef>
            <a:effectRef idx="0">
              <a:schemeClr val="accent1"/>
            </a:effectRef>
            <a:fontRef idx="minor">
              <a:schemeClr val="tx1"/>
            </a:fontRef>
          </p:style>
        </p:cxnSp>
        <p:cxnSp>
          <p:nvCxnSpPr>
            <p:cNvPr id="365" name="Connector: Elbow 364">
              <a:extLst>
                <a:ext uri="{FF2B5EF4-FFF2-40B4-BE49-F238E27FC236}">
                  <a16:creationId xmlns:a16="http://schemas.microsoft.com/office/drawing/2014/main" id="{D860947D-8F21-47B1-9B08-9B5C6F368D58}"/>
                </a:ext>
              </a:extLst>
            </p:cNvPr>
            <p:cNvCxnSpPr>
              <a:cxnSpLocks/>
            </p:cNvCxnSpPr>
            <p:nvPr/>
          </p:nvCxnSpPr>
          <p:spPr>
            <a:xfrm>
              <a:off x="7477564" y="5041934"/>
              <a:ext cx="3154680" cy="737117"/>
            </a:xfrm>
            <a:prstGeom prst="bentConnector3">
              <a:avLst>
                <a:gd name="adj1" fmla="val 6536"/>
              </a:avLst>
            </a:prstGeom>
            <a:ln w="15875">
              <a:solidFill>
                <a:schemeClr val="tx1"/>
              </a:solidFill>
              <a:prstDash val="solid"/>
              <a:headEnd type="none" w="lg" len="med"/>
              <a:tailEnd type="arrow" w="lg" len="sm"/>
            </a:ln>
          </p:spPr>
          <p:style>
            <a:lnRef idx="1">
              <a:schemeClr val="accent1"/>
            </a:lnRef>
            <a:fillRef idx="0">
              <a:schemeClr val="accent1"/>
            </a:fillRef>
            <a:effectRef idx="0">
              <a:schemeClr val="accent1"/>
            </a:effectRef>
            <a:fontRef idx="minor">
              <a:schemeClr val="tx1"/>
            </a:fontRef>
          </p:style>
        </p:cxnSp>
        <p:cxnSp>
          <p:nvCxnSpPr>
            <p:cNvPr id="366" name="Straight Arrow Connector 365">
              <a:extLst>
                <a:ext uri="{FF2B5EF4-FFF2-40B4-BE49-F238E27FC236}">
                  <a16:creationId xmlns:a16="http://schemas.microsoft.com/office/drawing/2014/main" id="{5112ABB3-B5E2-4AF0-943C-303A5C2FDA9B}"/>
                </a:ext>
              </a:extLst>
            </p:cNvPr>
            <p:cNvCxnSpPr>
              <a:cxnSpLocks/>
            </p:cNvCxnSpPr>
            <p:nvPr/>
          </p:nvCxnSpPr>
          <p:spPr>
            <a:xfrm>
              <a:off x="8522220" y="4787685"/>
              <a:ext cx="496952" cy="0"/>
            </a:xfrm>
            <a:prstGeom prst="straightConnector1">
              <a:avLst/>
            </a:prstGeom>
            <a:ln w="15875">
              <a:solidFill>
                <a:schemeClr val="tx1"/>
              </a:solidFill>
              <a:prstDash val="solid"/>
              <a:headEnd type="arrow" w="lg" len="sm"/>
              <a:tailEnd type="none" w="lg" len="sm"/>
            </a:ln>
          </p:spPr>
          <p:style>
            <a:lnRef idx="1">
              <a:schemeClr val="accent1"/>
            </a:lnRef>
            <a:fillRef idx="0">
              <a:schemeClr val="accent1"/>
            </a:fillRef>
            <a:effectRef idx="0">
              <a:schemeClr val="accent1"/>
            </a:effectRef>
            <a:fontRef idx="minor">
              <a:schemeClr val="tx1"/>
            </a:fontRef>
          </p:style>
        </p:cxnSp>
        <p:cxnSp>
          <p:nvCxnSpPr>
            <p:cNvPr id="367" name="Straight Arrow Connector 366">
              <a:extLst>
                <a:ext uri="{FF2B5EF4-FFF2-40B4-BE49-F238E27FC236}">
                  <a16:creationId xmlns:a16="http://schemas.microsoft.com/office/drawing/2014/main" id="{017F7D7A-0C21-447E-A2B9-67A99032BAD2}"/>
                </a:ext>
              </a:extLst>
            </p:cNvPr>
            <p:cNvCxnSpPr>
              <a:cxnSpLocks/>
            </p:cNvCxnSpPr>
            <p:nvPr/>
          </p:nvCxnSpPr>
          <p:spPr>
            <a:xfrm flipH="1">
              <a:off x="7462197" y="4532598"/>
              <a:ext cx="1556975" cy="0"/>
            </a:xfrm>
            <a:prstGeom prst="straightConnector1">
              <a:avLst/>
            </a:prstGeom>
            <a:ln w="15875">
              <a:solidFill>
                <a:schemeClr val="tx1"/>
              </a:solidFill>
              <a:prstDash val="solid"/>
              <a:headEnd type="arrow" w="lg" len="sm"/>
              <a:tailEnd type="none" w="lg" len="sm"/>
            </a:ln>
          </p:spPr>
          <p:style>
            <a:lnRef idx="1">
              <a:schemeClr val="accent1"/>
            </a:lnRef>
            <a:fillRef idx="0">
              <a:schemeClr val="accent1"/>
            </a:fillRef>
            <a:effectRef idx="0">
              <a:schemeClr val="accent1"/>
            </a:effectRef>
            <a:fontRef idx="minor">
              <a:schemeClr val="tx1"/>
            </a:fontRef>
          </p:style>
        </p:cxnSp>
        <p:cxnSp>
          <p:nvCxnSpPr>
            <p:cNvPr id="368" name="Straight Arrow Connector 367">
              <a:extLst>
                <a:ext uri="{FF2B5EF4-FFF2-40B4-BE49-F238E27FC236}">
                  <a16:creationId xmlns:a16="http://schemas.microsoft.com/office/drawing/2014/main" id="{17D894A4-0776-4468-867D-486B0FBBDF64}"/>
                </a:ext>
              </a:extLst>
            </p:cNvPr>
            <p:cNvCxnSpPr>
              <a:cxnSpLocks/>
            </p:cNvCxnSpPr>
            <p:nvPr/>
          </p:nvCxnSpPr>
          <p:spPr>
            <a:xfrm flipH="1">
              <a:off x="5733168" y="2384734"/>
              <a:ext cx="342734" cy="0"/>
            </a:xfrm>
            <a:prstGeom prst="straightConnector1">
              <a:avLst/>
            </a:prstGeom>
            <a:ln w="15875">
              <a:solidFill>
                <a:schemeClr val="tx1"/>
              </a:solidFill>
              <a:prstDash val="solid"/>
              <a:headEnd type="arrow" w="lg" len="sm"/>
              <a:tailEnd type="none" w="lg" len="sm"/>
            </a:ln>
          </p:spPr>
          <p:style>
            <a:lnRef idx="1">
              <a:schemeClr val="accent1"/>
            </a:lnRef>
            <a:fillRef idx="0">
              <a:schemeClr val="accent1"/>
            </a:fillRef>
            <a:effectRef idx="0">
              <a:schemeClr val="accent1"/>
            </a:effectRef>
            <a:fontRef idx="minor">
              <a:schemeClr val="tx1"/>
            </a:fontRef>
          </p:style>
        </p:cxnSp>
        <p:cxnSp>
          <p:nvCxnSpPr>
            <p:cNvPr id="369" name="Straight Arrow Connector 368">
              <a:extLst>
                <a:ext uri="{FF2B5EF4-FFF2-40B4-BE49-F238E27FC236}">
                  <a16:creationId xmlns:a16="http://schemas.microsoft.com/office/drawing/2014/main" id="{01998065-D025-4BC3-8F9E-7B4D5CE6F73C}"/>
                </a:ext>
              </a:extLst>
            </p:cNvPr>
            <p:cNvCxnSpPr>
              <a:cxnSpLocks/>
            </p:cNvCxnSpPr>
            <p:nvPr/>
          </p:nvCxnSpPr>
          <p:spPr>
            <a:xfrm flipH="1">
              <a:off x="4698895" y="2384734"/>
              <a:ext cx="342734" cy="0"/>
            </a:xfrm>
            <a:prstGeom prst="straightConnector1">
              <a:avLst/>
            </a:prstGeom>
            <a:ln w="15875">
              <a:solidFill>
                <a:schemeClr val="tx1"/>
              </a:solidFill>
              <a:prstDash val="solid"/>
              <a:headEnd type="arrow" w="lg" len="sm"/>
              <a:tailEnd type="none" w="lg" len="sm"/>
            </a:ln>
          </p:spPr>
          <p:style>
            <a:lnRef idx="1">
              <a:schemeClr val="accent1"/>
            </a:lnRef>
            <a:fillRef idx="0">
              <a:schemeClr val="accent1"/>
            </a:fillRef>
            <a:effectRef idx="0">
              <a:schemeClr val="accent1"/>
            </a:effectRef>
            <a:fontRef idx="minor">
              <a:schemeClr val="tx1"/>
            </a:fontRef>
          </p:style>
        </p:cxnSp>
        <p:cxnSp>
          <p:nvCxnSpPr>
            <p:cNvPr id="370" name="Straight Arrow Connector 369">
              <a:extLst>
                <a:ext uri="{FF2B5EF4-FFF2-40B4-BE49-F238E27FC236}">
                  <a16:creationId xmlns:a16="http://schemas.microsoft.com/office/drawing/2014/main" id="{21260113-A48B-4A04-AA52-8573065314CD}"/>
                </a:ext>
              </a:extLst>
            </p:cNvPr>
            <p:cNvCxnSpPr>
              <a:cxnSpLocks/>
            </p:cNvCxnSpPr>
            <p:nvPr/>
          </p:nvCxnSpPr>
          <p:spPr>
            <a:xfrm flipH="1">
              <a:off x="5733168" y="4787685"/>
              <a:ext cx="342734" cy="0"/>
            </a:xfrm>
            <a:prstGeom prst="straightConnector1">
              <a:avLst/>
            </a:prstGeom>
            <a:ln w="15875">
              <a:solidFill>
                <a:schemeClr val="tx1"/>
              </a:solidFill>
              <a:prstDash val="solid"/>
              <a:headEnd type="arrow" w="lg" len="sm"/>
              <a:tailEnd type="none" w="lg" len="sm"/>
            </a:ln>
          </p:spPr>
          <p:style>
            <a:lnRef idx="1">
              <a:schemeClr val="accent1"/>
            </a:lnRef>
            <a:fillRef idx="0">
              <a:schemeClr val="accent1"/>
            </a:fillRef>
            <a:effectRef idx="0">
              <a:schemeClr val="accent1"/>
            </a:effectRef>
            <a:fontRef idx="minor">
              <a:schemeClr val="tx1"/>
            </a:fontRef>
          </p:style>
        </p:cxnSp>
        <p:cxnSp>
          <p:nvCxnSpPr>
            <p:cNvPr id="371" name="Straight Arrow Connector 370">
              <a:extLst>
                <a:ext uri="{FF2B5EF4-FFF2-40B4-BE49-F238E27FC236}">
                  <a16:creationId xmlns:a16="http://schemas.microsoft.com/office/drawing/2014/main" id="{F0B586A6-3CE0-49DC-9CD3-A714B3CF97B8}"/>
                </a:ext>
              </a:extLst>
            </p:cNvPr>
            <p:cNvCxnSpPr>
              <a:cxnSpLocks/>
            </p:cNvCxnSpPr>
            <p:nvPr/>
          </p:nvCxnSpPr>
          <p:spPr>
            <a:xfrm flipH="1">
              <a:off x="4698895" y="4787685"/>
              <a:ext cx="342734" cy="0"/>
            </a:xfrm>
            <a:prstGeom prst="straightConnector1">
              <a:avLst/>
            </a:prstGeom>
            <a:ln w="15875">
              <a:solidFill>
                <a:schemeClr val="tx1"/>
              </a:solidFill>
              <a:prstDash val="solid"/>
              <a:headEnd type="arrow" w="lg" len="sm"/>
              <a:tailEnd type="none" w="lg" len="sm"/>
            </a:ln>
          </p:spPr>
          <p:style>
            <a:lnRef idx="1">
              <a:schemeClr val="accent1"/>
            </a:lnRef>
            <a:fillRef idx="0">
              <a:schemeClr val="accent1"/>
            </a:fillRef>
            <a:effectRef idx="0">
              <a:schemeClr val="accent1"/>
            </a:effectRef>
            <a:fontRef idx="minor">
              <a:schemeClr val="tx1"/>
            </a:fontRef>
          </p:style>
        </p:cxnSp>
        <p:cxnSp>
          <p:nvCxnSpPr>
            <p:cNvPr id="372" name="Straight Arrow Connector 371">
              <a:extLst>
                <a:ext uri="{FF2B5EF4-FFF2-40B4-BE49-F238E27FC236}">
                  <a16:creationId xmlns:a16="http://schemas.microsoft.com/office/drawing/2014/main" id="{0A01E9C8-3267-4D44-81EB-F4F72C6F8EBD}"/>
                </a:ext>
              </a:extLst>
            </p:cNvPr>
            <p:cNvCxnSpPr>
              <a:cxnSpLocks/>
            </p:cNvCxnSpPr>
            <p:nvPr/>
          </p:nvCxnSpPr>
          <p:spPr>
            <a:xfrm flipH="1">
              <a:off x="2875132" y="3335210"/>
              <a:ext cx="496952" cy="0"/>
            </a:xfrm>
            <a:prstGeom prst="straightConnector1">
              <a:avLst/>
            </a:prstGeom>
            <a:ln w="15875">
              <a:solidFill>
                <a:schemeClr val="accent5"/>
              </a:solidFill>
              <a:prstDash val="dash"/>
              <a:headEnd type="none" w="lg" len="med"/>
              <a:tailEnd type="arrow" w="lg" len="sm"/>
            </a:ln>
          </p:spPr>
          <p:style>
            <a:lnRef idx="1">
              <a:schemeClr val="accent1"/>
            </a:lnRef>
            <a:fillRef idx="0">
              <a:schemeClr val="accent1"/>
            </a:fillRef>
            <a:effectRef idx="0">
              <a:schemeClr val="accent1"/>
            </a:effectRef>
            <a:fontRef idx="minor">
              <a:schemeClr val="tx1"/>
            </a:fontRef>
          </p:style>
        </p:cxnSp>
        <p:cxnSp>
          <p:nvCxnSpPr>
            <p:cNvPr id="373" name="Connector: Elbow 372">
              <a:extLst>
                <a:ext uri="{FF2B5EF4-FFF2-40B4-BE49-F238E27FC236}">
                  <a16:creationId xmlns:a16="http://schemas.microsoft.com/office/drawing/2014/main" id="{DDA76035-46B9-40B9-B7EA-618A50155A86}"/>
                </a:ext>
              </a:extLst>
            </p:cNvPr>
            <p:cNvCxnSpPr>
              <a:cxnSpLocks/>
            </p:cNvCxnSpPr>
            <p:nvPr/>
          </p:nvCxnSpPr>
          <p:spPr>
            <a:xfrm flipV="1">
              <a:off x="2878308" y="2436134"/>
              <a:ext cx="493776" cy="2321846"/>
            </a:xfrm>
            <a:prstGeom prst="bentConnector3">
              <a:avLst>
                <a:gd name="adj1" fmla="val 50000"/>
              </a:avLst>
            </a:prstGeom>
            <a:ln w="15875">
              <a:solidFill>
                <a:schemeClr val="tx1"/>
              </a:solidFill>
              <a:prstDash val="solid"/>
              <a:headEnd type="none" w="lg" len="med"/>
              <a:tailEnd type="arrow" w="lg" len="sm"/>
            </a:ln>
          </p:spPr>
          <p:style>
            <a:lnRef idx="1">
              <a:schemeClr val="accent1"/>
            </a:lnRef>
            <a:fillRef idx="0">
              <a:schemeClr val="accent1"/>
            </a:fillRef>
            <a:effectRef idx="0">
              <a:schemeClr val="accent1"/>
            </a:effectRef>
            <a:fontRef idx="minor">
              <a:schemeClr val="tx1"/>
            </a:fontRef>
          </p:style>
        </p:cxnSp>
        <p:sp>
          <p:nvSpPr>
            <p:cNvPr id="374" name="Title 1">
              <a:extLst>
                <a:ext uri="{FF2B5EF4-FFF2-40B4-BE49-F238E27FC236}">
                  <a16:creationId xmlns:a16="http://schemas.microsoft.com/office/drawing/2014/main" id="{345732AA-57F6-4AB9-9253-80A9AA57D13B}"/>
                </a:ext>
              </a:extLst>
            </p:cNvPr>
            <p:cNvSpPr txBox="1">
              <a:spLocks/>
            </p:cNvSpPr>
            <p:nvPr/>
          </p:nvSpPr>
          <p:spPr>
            <a:xfrm>
              <a:off x="2089012" y="4985398"/>
              <a:ext cx="913678" cy="307909"/>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843012" rtl="0" eaLnBrk="1" fontAlgn="auto" latinLnBrk="0" hangingPunct="1">
                <a:lnSpc>
                  <a:spcPct val="100000"/>
                </a:lnSpc>
                <a:spcBef>
                  <a:spcPct val="0"/>
                </a:spcBef>
                <a:spcAft>
                  <a:spcPts val="0"/>
                </a:spcAft>
                <a:buClrTx/>
                <a:buSzTx/>
                <a:buFontTx/>
                <a:buNone/>
                <a:tabLst/>
                <a:defRPr/>
              </a:pPr>
              <a:r>
                <a:rPr kumimoji="0" lang="en-US" sz="904"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Azure </a:t>
              </a:r>
              <a:br>
                <a:rPr kumimoji="0" lang="en-US" sz="904"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br>
              <a:r>
                <a:rPr kumimoji="0" lang="en-US" sz="904"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Front Door</a:t>
              </a:r>
            </a:p>
          </p:txBody>
        </p:sp>
        <p:cxnSp>
          <p:nvCxnSpPr>
            <p:cNvPr id="375" name="Connector: Elbow 374">
              <a:extLst>
                <a:ext uri="{FF2B5EF4-FFF2-40B4-BE49-F238E27FC236}">
                  <a16:creationId xmlns:a16="http://schemas.microsoft.com/office/drawing/2014/main" id="{531005A4-5F83-4C98-A2A0-F400D9C27CB3}"/>
                </a:ext>
              </a:extLst>
            </p:cNvPr>
            <p:cNvCxnSpPr>
              <a:cxnSpLocks/>
            </p:cNvCxnSpPr>
            <p:nvPr/>
          </p:nvCxnSpPr>
          <p:spPr>
            <a:xfrm flipV="1">
              <a:off x="1489827" y="3335210"/>
              <a:ext cx="731520" cy="1417320"/>
            </a:xfrm>
            <a:prstGeom prst="bentConnector3">
              <a:avLst>
                <a:gd name="adj1" fmla="val 50000"/>
              </a:avLst>
            </a:prstGeom>
            <a:ln w="15875">
              <a:solidFill>
                <a:schemeClr val="tx1"/>
              </a:solidFill>
              <a:prstDash val="solid"/>
              <a:headEnd type="none" w="lg" len="med"/>
              <a:tailEnd type="arrow" w="lg" len="sm"/>
            </a:ln>
          </p:spPr>
          <p:style>
            <a:lnRef idx="1">
              <a:schemeClr val="accent1"/>
            </a:lnRef>
            <a:fillRef idx="0">
              <a:schemeClr val="accent1"/>
            </a:fillRef>
            <a:effectRef idx="0">
              <a:schemeClr val="accent1"/>
            </a:effectRef>
            <a:fontRef idx="minor">
              <a:schemeClr val="tx1"/>
            </a:fontRef>
          </p:style>
        </p:cxnSp>
        <p:cxnSp>
          <p:nvCxnSpPr>
            <p:cNvPr id="376" name="Straight Arrow Connector 375">
              <a:extLst>
                <a:ext uri="{FF2B5EF4-FFF2-40B4-BE49-F238E27FC236}">
                  <a16:creationId xmlns:a16="http://schemas.microsoft.com/office/drawing/2014/main" id="{60DD2446-FB84-4E76-90DB-977B2E1415A4}"/>
                </a:ext>
              </a:extLst>
            </p:cNvPr>
            <p:cNvCxnSpPr>
              <a:cxnSpLocks/>
            </p:cNvCxnSpPr>
            <p:nvPr/>
          </p:nvCxnSpPr>
          <p:spPr>
            <a:xfrm flipH="1">
              <a:off x="1855587" y="4750349"/>
              <a:ext cx="342734" cy="0"/>
            </a:xfrm>
            <a:prstGeom prst="straightConnector1">
              <a:avLst/>
            </a:prstGeom>
            <a:ln w="15875">
              <a:solidFill>
                <a:schemeClr val="tx1"/>
              </a:solidFill>
              <a:prstDash val="solid"/>
              <a:headEnd type="arrow" w="lg" len="sm"/>
              <a:tailEnd type="none" w="lg" len="sm"/>
            </a:ln>
          </p:spPr>
          <p:style>
            <a:lnRef idx="1">
              <a:schemeClr val="accent1"/>
            </a:lnRef>
            <a:fillRef idx="0">
              <a:schemeClr val="accent1"/>
            </a:fillRef>
            <a:effectRef idx="0">
              <a:schemeClr val="accent1"/>
            </a:effectRef>
            <a:fontRef idx="minor">
              <a:schemeClr val="tx1"/>
            </a:fontRef>
          </p:style>
        </p:cxnSp>
        <p:sp>
          <p:nvSpPr>
            <p:cNvPr id="377" name="Title 1">
              <a:extLst>
                <a:ext uri="{FF2B5EF4-FFF2-40B4-BE49-F238E27FC236}">
                  <a16:creationId xmlns:a16="http://schemas.microsoft.com/office/drawing/2014/main" id="{2A307703-33C9-4305-B57A-EAEE0535FD99}"/>
                </a:ext>
              </a:extLst>
            </p:cNvPr>
            <p:cNvSpPr txBox="1">
              <a:spLocks/>
            </p:cNvSpPr>
            <p:nvPr/>
          </p:nvSpPr>
          <p:spPr>
            <a:xfrm>
              <a:off x="668635" y="5891299"/>
              <a:ext cx="913678" cy="153955"/>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843012" rtl="0" eaLnBrk="1" fontAlgn="auto" latinLnBrk="0" hangingPunct="1">
                <a:lnSpc>
                  <a:spcPct val="100000"/>
                </a:lnSpc>
                <a:spcBef>
                  <a:spcPct val="0"/>
                </a:spcBef>
                <a:spcAft>
                  <a:spcPts val="0"/>
                </a:spcAft>
                <a:buClrTx/>
                <a:buSzTx/>
                <a:buFontTx/>
                <a:buNone/>
                <a:tabLst/>
                <a:defRPr/>
              </a:pPr>
              <a:r>
                <a:rPr kumimoji="0" lang="en-US" sz="904"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Azure DNS</a:t>
              </a:r>
            </a:p>
          </p:txBody>
        </p:sp>
        <p:sp>
          <p:nvSpPr>
            <p:cNvPr id="378" name="Title 1">
              <a:extLst>
                <a:ext uri="{FF2B5EF4-FFF2-40B4-BE49-F238E27FC236}">
                  <a16:creationId xmlns:a16="http://schemas.microsoft.com/office/drawing/2014/main" id="{A1F407A1-27ED-4EAB-9443-F09767E6584A}"/>
                </a:ext>
              </a:extLst>
            </p:cNvPr>
            <p:cNvSpPr txBox="1">
              <a:spLocks/>
            </p:cNvSpPr>
            <p:nvPr/>
          </p:nvSpPr>
          <p:spPr>
            <a:xfrm>
              <a:off x="668635" y="4985398"/>
              <a:ext cx="913678" cy="206154"/>
            </a:xfrm>
            <a:prstGeom prst="rect">
              <a:avLst/>
            </a:prstGeom>
            <a:solidFill>
              <a:schemeClr val="bg1"/>
            </a:solidFill>
          </p:spPr>
          <p:txBody>
            <a:bodyPr vert="horz" wrap="square" lIns="0" tIns="0" rIns="0" bIns="0" rtlCol="0" anchor="t">
              <a:no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843012" rtl="0" eaLnBrk="1" fontAlgn="auto" latinLnBrk="0" hangingPunct="1">
                <a:lnSpc>
                  <a:spcPct val="100000"/>
                </a:lnSpc>
                <a:spcBef>
                  <a:spcPct val="0"/>
                </a:spcBef>
                <a:spcAft>
                  <a:spcPts val="0"/>
                </a:spcAft>
                <a:buClrTx/>
                <a:buSzTx/>
                <a:buFontTx/>
                <a:buNone/>
                <a:tabLst/>
                <a:defRPr/>
              </a:pPr>
              <a:r>
                <a:rPr kumimoji="0" lang="en-US" sz="904" b="0" i="0" u="none" strike="noStrike" kern="1200" cap="none" spc="0" normalizeH="0" baseline="0" noProof="0" dirty="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Internet</a:t>
              </a:r>
            </a:p>
          </p:txBody>
        </p:sp>
        <p:sp>
          <p:nvSpPr>
            <p:cNvPr id="379" name="Rectangle 378">
              <a:extLst>
                <a:ext uri="{FF2B5EF4-FFF2-40B4-BE49-F238E27FC236}">
                  <a16:creationId xmlns:a16="http://schemas.microsoft.com/office/drawing/2014/main" id="{AC49178E-D991-4E7B-A739-83A0C67DA378}"/>
                </a:ext>
                <a:ext uri="{C183D7F6-B498-43B3-948B-1728B52AA6E4}">
                  <adec:decorative xmlns:adec="http://schemas.microsoft.com/office/drawing/2017/decorative" val="1"/>
                </a:ext>
              </a:extLst>
            </p:cNvPr>
            <p:cNvSpPr/>
            <p:nvPr/>
          </p:nvSpPr>
          <p:spPr bwMode="auto">
            <a:xfrm>
              <a:off x="12200342" y="3533813"/>
              <a:ext cx="739785" cy="205732"/>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none" lIns="82641" tIns="82641" rIns="82641" bIns="82641" numCol="1" spcCol="0" rtlCol="0" fromWordArt="0" anchor="ctr" anchorCtr="0" forceAA="0" compatLnSpc="1">
              <a:prstTxWarp prst="textNoShape">
                <a:avLst/>
              </a:prstTxWarp>
              <a:noAutofit/>
            </a:bodyPr>
            <a:lstStyle/>
            <a:p>
              <a:pPr marL="0" marR="0" lvl="0" indent="0" algn="l" defTabSz="842768" rtl="0" eaLnBrk="1" fontAlgn="base" latinLnBrk="0" hangingPunct="1">
                <a:lnSpc>
                  <a:spcPct val="100000"/>
                </a:lnSpc>
                <a:spcBef>
                  <a:spcPct val="0"/>
                </a:spcBef>
                <a:spcAft>
                  <a:spcPct val="0"/>
                </a:spcAft>
                <a:buClrTx/>
                <a:buSzTx/>
                <a:buFontTx/>
                <a:buNone/>
                <a:tabLst/>
                <a:defRPr/>
              </a:pPr>
              <a:r>
                <a:rPr kumimoji="0" lang="en-US" sz="900" b="0" i="0" u="none" strike="noStrike" kern="0" cap="none" spc="0" normalizeH="0" baseline="0" noProof="0" dirty="0">
                  <a:ln>
                    <a:noFill/>
                  </a:ln>
                  <a:gradFill>
                    <a:gsLst>
                      <a:gs pos="0">
                        <a:srgbClr val="D2D2D2"/>
                      </a:gs>
                      <a:gs pos="100000">
                        <a:srgbClr val="D2D2D2"/>
                      </a:gs>
                    </a:gsLst>
                    <a:lin ang="5400000" scaled="1"/>
                  </a:gradFill>
                  <a:effectLst/>
                  <a:uLnTx/>
                  <a:uFillTx/>
                  <a:latin typeface="Segoe UI Semibold"/>
                  <a:ea typeface="+mn-ea"/>
                  <a:cs typeface="Segoe UI" pitchFamily="34" charset="0"/>
                </a:rPr>
                <a:t>Geo-replication</a:t>
              </a:r>
            </a:p>
          </p:txBody>
        </p:sp>
        <p:sp>
          <p:nvSpPr>
            <p:cNvPr id="380" name="Rectangle 379">
              <a:extLst>
                <a:ext uri="{FF2B5EF4-FFF2-40B4-BE49-F238E27FC236}">
                  <a16:creationId xmlns:a16="http://schemas.microsoft.com/office/drawing/2014/main" id="{B3770A9B-3E9D-436C-9350-5FAD5914C4A8}"/>
                </a:ext>
                <a:ext uri="{C183D7F6-B498-43B3-948B-1728B52AA6E4}">
                  <adec:decorative xmlns:adec="http://schemas.microsoft.com/office/drawing/2017/decorative" val="1"/>
                </a:ext>
              </a:extLst>
            </p:cNvPr>
            <p:cNvSpPr/>
            <p:nvPr/>
          </p:nvSpPr>
          <p:spPr bwMode="auto">
            <a:xfrm>
              <a:off x="257510" y="4164838"/>
              <a:ext cx="739785" cy="205732"/>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none" lIns="82641" tIns="82641" rIns="82641" bIns="82641" numCol="1" spcCol="0" rtlCol="0" fromWordArt="0" anchor="ctr" anchorCtr="0" forceAA="0" compatLnSpc="1">
              <a:prstTxWarp prst="textNoShape">
                <a:avLst/>
              </a:prstTxWarp>
              <a:noAutofit/>
            </a:bodyPr>
            <a:lstStyle/>
            <a:p>
              <a:pPr marL="0" marR="0" lvl="0" indent="0" algn="r" defTabSz="842768" rtl="0" eaLnBrk="1" fontAlgn="base" latinLnBrk="0" hangingPunct="1">
                <a:lnSpc>
                  <a:spcPct val="100000"/>
                </a:lnSpc>
                <a:spcBef>
                  <a:spcPct val="0"/>
                </a:spcBef>
                <a:spcAft>
                  <a:spcPct val="0"/>
                </a:spcAft>
                <a:buClrTx/>
                <a:buSzTx/>
                <a:buFontTx/>
                <a:buNone/>
                <a:tabLst/>
                <a:defRPr/>
              </a:pPr>
              <a:r>
                <a:rPr kumimoji="0" lang="en-US" sz="723" b="0" i="0" u="none" strike="noStrike" kern="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Authentication</a:t>
              </a:r>
            </a:p>
          </p:txBody>
        </p:sp>
        <p:sp>
          <p:nvSpPr>
            <p:cNvPr id="381" name="Rectangle 380">
              <a:extLst>
                <a:ext uri="{FF2B5EF4-FFF2-40B4-BE49-F238E27FC236}">
                  <a16:creationId xmlns:a16="http://schemas.microsoft.com/office/drawing/2014/main" id="{4D7F5F71-E17B-4056-A6D8-FB140859FC83}"/>
                </a:ext>
                <a:ext uri="{C183D7F6-B498-43B3-948B-1728B52AA6E4}">
                  <adec:decorative xmlns:adec="http://schemas.microsoft.com/office/drawing/2017/decorative" val="1"/>
                </a:ext>
              </a:extLst>
            </p:cNvPr>
            <p:cNvSpPr/>
            <p:nvPr/>
          </p:nvSpPr>
          <p:spPr bwMode="auto">
            <a:xfrm>
              <a:off x="-270267" y="5218395"/>
              <a:ext cx="1267561" cy="205732"/>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none" lIns="82641" tIns="82641" rIns="82641" bIns="82641" numCol="1" spcCol="0" rtlCol="0" fromWordArt="0" anchor="ctr" anchorCtr="0" forceAA="0" compatLnSpc="1">
              <a:prstTxWarp prst="textNoShape">
                <a:avLst/>
              </a:prstTxWarp>
              <a:noAutofit/>
            </a:bodyPr>
            <a:lstStyle/>
            <a:p>
              <a:pPr marL="0" marR="0" lvl="0" indent="0" algn="r" defTabSz="842768" rtl="0" eaLnBrk="1" fontAlgn="base" latinLnBrk="0" hangingPunct="1">
                <a:lnSpc>
                  <a:spcPct val="100000"/>
                </a:lnSpc>
                <a:spcBef>
                  <a:spcPct val="0"/>
                </a:spcBef>
                <a:spcAft>
                  <a:spcPct val="0"/>
                </a:spcAft>
                <a:buClrTx/>
                <a:buSzTx/>
                <a:buFontTx/>
                <a:buNone/>
                <a:tabLst/>
                <a:defRPr/>
              </a:pPr>
              <a:r>
                <a:rPr kumimoji="0" lang="en-US" sz="723" b="0" i="0" u="none" strike="noStrike" kern="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DNS lookup</a:t>
              </a:r>
            </a:p>
          </p:txBody>
        </p:sp>
        <p:cxnSp>
          <p:nvCxnSpPr>
            <p:cNvPr id="309" name="Connector: Elbow 308">
              <a:extLst>
                <a:ext uri="{FF2B5EF4-FFF2-40B4-BE49-F238E27FC236}">
                  <a16:creationId xmlns:a16="http://schemas.microsoft.com/office/drawing/2014/main" id="{05A27EB7-7AF4-415C-8D5D-5FD192B5D04B}"/>
                </a:ext>
              </a:extLst>
            </p:cNvPr>
            <p:cNvCxnSpPr>
              <a:cxnSpLocks/>
            </p:cNvCxnSpPr>
            <p:nvPr/>
          </p:nvCxnSpPr>
          <p:spPr>
            <a:xfrm>
              <a:off x="11655134" y="2435204"/>
              <a:ext cx="12700" cy="2402951"/>
            </a:xfrm>
            <a:prstGeom prst="bentConnector3">
              <a:avLst>
                <a:gd name="adj1" fmla="val 3475723"/>
              </a:avLst>
            </a:prstGeom>
            <a:ln w="15875">
              <a:solidFill>
                <a:schemeClr val="accent1"/>
              </a:solidFill>
              <a:prstDash val="dash"/>
              <a:headEnd type="none" w="lg" len="med"/>
              <a:tailEnd type="arrow" w="lg" len="sm"/>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08454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childTnLst>
                                </p:cTn>
                              </p:par>
                              <p:par>
                                <p:cTn id="8" presetID="42" presetClass="path" presetSubtype="0" decel="100000" fill="hold" grpId="1" nodeType="withEffect">
                                  <p:stCondLst>
                                    <p:cond delay="0"/>
                                  </p:stCondLst>
                                  <p:childTnLst>
                                    <p:animMotion origin="layout" path="M 0 4.81481E-6 L 0 0.03541 " pathEditMode="relative" rAng="0" ptsTypes="AA">
                                      <p:cBhvr>
                                        <p:cTn id="9" dur="500" spd="-100000" fill="hold"/>
                                        <p:tgtEl>
                                          <p:spTgt spid="74"/>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42" presetClass="path" presetSubtype="0" decel="100000" fill="hold" grpId="1" nodeType="withEffect">
                                  <p:stCondLst>
                                    <p:cond delay="100"/>
                                  </p:stCondLst>
                                  <p:childTnLst>
                                    <p:animMotion origin="layout" path="M -1.25E-6 -4.44444E-6 L -1.25E-6 0.01899 " pathEditMode="relative" rAng="0" ptsTypes="AA">
                                      <p:cBhvr>
                                        <p:cTn id="14" dur="500" spd="-100000" fill="hold"/>
                                        <p:tgtEl>
                                          <p:spTgt spid="3"/>
                                        </p:tgtEl>
                                        <p:attrNameLst>
                                          <p:attrName>ppt_x</p:attrName>
                                          <p:attrName>ppt_y</p:attrName>
                                        </p:attrNameLst>
                                      </p:cBhvr>
                                      <p:rCtr x="0" y="949"/>
                                    </p:animMotion>
                                  </p:childTnLst>
                                </p:cTn>
                              </p:par>
                              <p:par>
                                <p:cTn id="15" presetID="10" presetClass="entr" presetSubtype="0" fill="hold" nodeType="withEffect">
                                  <p:stCondLst>
                                    <p:cond delay="200"/>
                                  </p:stCondLst>
                                  <p:childTnLst>
                                    <p:set>
                                      <p:cBhvr>
                                        <p:cTn id="16" dur="1" fill="hold">
                                          <p:stCondLst>
                                            <p:cond delay="0"/>
                                          </p:stCondLst>
                                        </p:cTn>
                                        <p:tgtEl>
                                          <p:spTgt spid="303"/>
                                        </p:tgtEl>
                                        <p:attrNameLst>
                                          <p:attrName>style.visibility</p:attrName>
                                        </p:attrNameLst>
                                      </p:cBhvr>
                                      <p:to>
                                        <p:strVal val="visible"/>
                                      </p:to>
                                    </p:set>
                                    <p:animEffect transition="in" filter="fade">
                                      <p:cBhvr>
                                        <p:cTn id="17" dur="500"/>
                                        <p:tgtEl>
                                          <p:spTgt spid="303"/>
                                        </p:tgtEl>
                                      </p:cBhvr>
                                    </p:animEffect>
                                  </p:childTnLst>
                                </p:cTn>
                              </p:par>
                              <p:par>
                                <p:cTn id="18" presetID="42" presetClass="path" presetSubtype="0" decel="100000" fill="hold" nodeType="withEffect">
                                  <p:stCondLst>
                                    <p:cond delay="200"/>
                                  </p:stCondLst>
                                  <p:childTnLst>
                                    <p:animMotion origin="layout" path="M 4.16667E-7 -3.7037E-7 L 4.16667E-7 0.01898 " pathEditMode="relative" rAng="0" ptsTypes="AA">
                                      <p:cBhvr>
                                        <p:cTn id="19" dur="500" spd="-100000" fill="hold"/>
                                        <p:tgtEl>
                                          <p:spTgt spid="303"/>
                                        </p:tgtEl>
                                        <p:attrNameLst>
                                          <p:attrName>ppt_x</p:attrName>
                                          <p:attrName>ppt_y</p:attrName>
                                        </p:attrNameLst>
                                      </p:cBhvr>
                                      <p:rCtr x="0" y="94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4" grpId="1"/>
      <p:bldP spid="3" grpId="0"/>
      <p:bldP spid="3"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itle 1">
            <a:extLst>
              <a:ext uri="{FF2B5EF4-FFF2-40B4-BE49-F238E27FC236}">
                <a16:creationId xmlns:a16="http://schemas.microsoft.com/office/drawing/2014/main" id="{90A65350-340C-41F5-A5A7-2DF7475CEB8B}"/>
              </a:ext>
            </a:extLst>
          </p:cNvPr>
          <p:cNvSpPr txBox="1">
            <a:spLocks noGrp="1"/>
          </p:cNvSpPr>
          <p:nvPr>
            <p:ph type="title" idx="4294967295"/>
          </p:nvPr>
        </p:nvSpPr>
        <p:spPr>
          <a:xfrm>
            <a:off x="2648903" y="1084705"/>
            <a:ext cx="6894196" cy="677108"/>
          </a:xfrm>
          <a:prstGeom prst="rect">
            <a:avLst/>
          </a:prstGeom>
          <a:noFill/>
          <a:ln>
            <a:noFill/>
            <a:prstDash/>
          </a:ln>
          <a:effectLst/>
        </p:spPr>
        <p:txBody>
          <a:bodyPr rot="0" spcFirstLastPara="0" vertOverflow="overflow" horzOverflow="overflow" vert="horz" wrap="non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50" normalizeH="0" baseline="0" noProof="0" dirty="0">
                <a:ln w="3175">
                  <a:noFill/>
                </a:ln>
                <a:gradFill>
                  <a:gsLst>
                    <a:gs pos="0">
                      <a:srgbClr val="FFFFFF"/>
                    </a:gs>
                    <a:gs pos="100000">
                      <a:srgbClr val="FFFFFF"/>
                    </a:gs>
                  </a:gsLst>
                  <a:lin ang="5400000" scaled="0"/>
                </a:gradFill>
                <a:effectLst/>
                <a:uLnTx/>
                <a:uFillTx/>
                <a:latin typeface="Segoe UI Semibold"/>
                <a:ea typeface="+mn-ea"/>
                <a:cs typeface="Segoe UI" pitchFamily="34" charset="0"/>
              </a:rPr>
              <a:t>Modern application pattern</a:t>
            </a:r>
            <a:endParaRPr kumimoji="0" lang="en-US" sz="3200" b="0" i="0" u="none" strike="noStrike" kern="1200" cap="none" spc="-50" normalizeH="0" baseline="0" noProof="0" dirty="0">
              <a:ln w="3175">
                <a:noFill/>
              </a:ln>
              <a:gradFill>
                <a:gsLst>
                  <a:gs pos="0">
                    <a:srgbClr val="FFFFFF"/>
                  </a:gs>
                  <a:gs pos="100000">
                    <a:srgbClr val="FFFFFF"/>
                  </a:gs>
                </a:gsLst>
                <a:lin ang="5400000" scaled="0"/>
              </a:gradFill>
              <a:effectLst/>
              <a:uLnTx/>
              <a:uFillTx/>
              <a:latin typeface="Segoe UI Semilight" panose="020B0402040204020203" pitchFamily="34" charset="0"/>
              <a:ea typeface="+mn-ea"/>
              <a:cs typeface="Segoe UI Semilight" panose="020B0402040204020203" pitchFamily="34" charset="0"/>
            </a:endParaRPr>
          </a:p>
        </p:txBody>
      </p:sp>
      <p:sp>
        <p:nvSpPr>
          <p:cNvPr id="3" name="Title 1">
            <a:extLst>
              <a:ext uri="{FF2B5EF4-FFF2-40B4-BE49-F238E27FC236}">
                <a16:creationId xmlns:a16="http://schemas.microsoft.com/office/drawing/2014/main" id="{772CDB51-1D6B-4B5B-9700-5366262766D2}"/>
              </a:ext>
            </a:extLst>
          </p:cNvPr>
          <p:cNvSpPr txBox="1">
            <a:spLocks/>
          </p:cNvSpPr>
          <p:nvPr/>
        </p:nvSpPr>
        <p:spPr>
          <a:xfrm>
            <a:off x="5456851" y="1837446"/>
            <a:ext cx="1278299" cy="307777"/>
          </a:xfrm>
          <a:prstGeom prst="rect">
            <a:avLst/>
          </a:prstGeom>
        </p:spPr>
        <p:txBody>
          <a:bodyPr vert="horz" wrap="non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a:ln w="3175">
                  <a:noFill/>
                </a:ln>
                <a:gradFill>
                  <a:gsLst>
                    <a:gs pos="0">
                      <a:srgbClr val="FFFFFF"/>
                    </a:gs>
                    <a:gs pos="100000">
                      <a:srgbClr val="FFFFFF"/>
                    </a:gs>
                  </a:gsLst>
                  <a:lin ang="5400000" scaled="0"/>
                </a:gradFill>
                <a:effectLst/>
                <a:uLnTx/>
                <a:uFillTx/>
                <a:latin typeface="Segoe UI"/>
                <a:ea typeface="+mn-ea"/>
                <a:cs typeface="Segoe UI Semilight" panose="020B0402040204020203" pitchFamily="34" charset="0"/>
              </a:rPr>
              <a:t>Kubernetes</a:t>
            </a:r>
          </a:p>
        </p:txBody>
      </p:sp>
      <p:grpSp>
        <p:nvGrpSpPr>
          <p:cNvPr id="2" name="Group 1" descr="diagram ">
            <a:extLst>
              <a:ext uri="{FF2B5EF4-FFF2-40B4-BE49-F238E27FC236}">
                <a16:creationId xmlns:a16="http://schemas.microsoft.com/office/drawing/2014/main" id="{7AA8868B-4ACD-43FC-85BE-FA3C38E6261D}"/>
              </a:ext>
            </a:extLst>
          </p:cNvPr>
          <p:cNvGrpSpPr/>
          <p:nvPr/>
        </p:nvGrpSpPr>
        <p:grpSpPr>
          <a:xfrm>
            <a:off x="1710984" y="2356692"/>
            <a:ext cx="8375954" cy="3684247"/>
            <a:chOff x="1710984" y="2356692"/>
            <a:chExt cx="8375954" cy="3684247"/>
          </a:xfrm>
        </p:grpSpPr>
        <p:pic>
          <p:nvPicPr>
            <p:cNvPr id="14" name="Monitor" descr="Monitor">
              <a:extLst>
                <a:ext uri="{FF2B5EF4-FFF2-40B4-BE49-F238E27FC236}">
                  <a16:creationId xmlns:a16="http://schemas.microsoft.com/office/drawing/2014/main" id="{DF8DAB22-E204-4330-A874-D1B3F73DAB31}"/>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069719" y="5257520"/>
              <a:ext cx="394264" cy="394264"/>
            </a:xfrm>
            <a:prstGeom prst="rect">
              <a:avLst/>
            </a:prstGeom>
          </p:spPr>
        </p:pic>
        <p:pic>
          <p:nvPicPr>
            <p:cNvPr id="15" name="Azure Active Directory" descr="Azure Active Directory">
              <a:extLst>
                <a:ext uri="{FF2B5EF4-FFF2-40B4-BE49-F238E27FC236}">
                  <a16:creationId xmlns:a16="http://schemas.microsoft.com/office/drawing/2014/main" id="{DA6CABBE-F35F-4E42-997E-2318F2E29D5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98555" y="5257521"/>
              <a:ext cx="394886" cy="394264"/>
            </a:xfrm>
            <a:prstGeom prst="rect">
              <a:avLst/>
            </a:prstGeom>
          </p:spPr>
        </p:pic>
        <p:sp>
          <p:nvSpPr>
            <p:cNvPr id="18" name="Title 1">
              <a:extLst>
                <a:ext uri="{FF2B5EF4-FFF2-40B4-BE49-F238E27FC236}">
                  <a16:creationId xmlns:a16="http://schemas.microsoft.com/office/drawing/2014/main" id="{1FC198CD-F83A-40EE-99F6-444B193E4EAA}"/>
                </a:ext>
              </a:extLst>
            </p:cNvPr>
            <p:cNvSpPr txBox="1">
              <a:spLocks/>
            </p:cNvSpPr>
            <p:nvPr/>
          </p:nvSpPr>
          <p:spPr>
            <a:xfrm>
              <a:off x="5639159" y="5733162"/>
              <a:ext cx="913679" cy="30777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Azure Active Directory</a:t>
              </a:r>
            </a:p>
          </p:txBody>
        </p:sp>
        <p:sp>
          <p:nvSpPr>
            <p:cNvPr id="19" name="Title 1">
              <a:extLst>
                <a:ext uri="{FF2B5EF4-FFF2-40B4-BE49-F238E27FC236}">
                  <a16:creationId xmlns:a16="http://schemas.microsoft.com/office/drawing/2014/main" id="{B1AF9556-2A42-4BEF-AC04-6A6CF9A65078}"/>
                </a:ext>
              </a:extLst>
            </p:cNvPr>
            <p:cNvSpPr txBox="1">
              <a:spLocks/>
            </p:cNvSpPr>
            <p:nvPr/>
          </p:nvSpPr>
          <p:spPr>
            <a:xfrm>
              <a:off x="6810012" y="5733162"/>
              <a:ext cx="913678" cy="153888"/>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Monitor</a:t>
              </a:r>
            </a:p>
          </p:txBody>
        </p:sp>
        <p:pic>
          <p:nvPicPr>
            <p:cNvPr id="20" name="Azure DevOps 1" descr="Azure DevOps">
              <a:extLst>
                <a:ext uri="{FF2B5EF4-FFF2-40B4-BE49-F238E27FC236}">
                  <a16:creationId xmlns:a16="http://schemas.microsoft.com/office/drawing/2014/main" id="{128965E9-8C96-4786-B8B8-A1F3D876907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081411" y="4427310"/>
              <a:ext cx="379216" cy="379346"/>
            </a:xfrm>
            <a:prstGeom prst="rect">
              <a:avLst/>
            </a:prstGeom>
          </p:spPr>
        </p:pic>
        <p:sp>
          <p:nvSpPr>
            <p:cNvPr id="21" name="Title 1">
              <a:extLst>
                <a:ext uri="{FF2B5EF4-FFF2-40B4-BE49-F238E27FC236}">
                  <a16:creationId xmlns:a16="http://schemas.microsoft.com/office/drawing/2014/main" id="{631244F7-D2F2-4BB0-84AE-6595C2916890}"/>
                </a:ext>
              </a:extLst>
            </p:cNvPr>
            <p:cNvSpPr txBox="1">
              <a:spLocks/>
            </p:cNvSpPr>
            <p:nvPr/>
          </p:nvSpPr>
          <p:spPr>
            <a:xfrm>
              <a:off x="1814180" y="4912135"/>
              <a:ext cx="913678" cy="153888"/>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Azure Pipelines</a:t>
              </a:r>
            </a:p>
          </p:txBody>
        </p:sp>
        <p:sp>
          <p:nvSpPr>
            <p:cNvPr id="22" name="Title 1">
              <a:extLst>
                <a:ext uri="{FF2B5EF4-FFF2-40B4-BE49-F238E27FC236}">
                  <a16:creationId xmlns:a16="http://schemas.microsoft.com/office/drawing/2014/main" id="{EDED96AA-DABA-4AF9-A8DD-31047A4D34C1}"/>
                </a:ext>
              </a:extLst>
            </p:cNvPr>
            <p:cNvSpPr txBox="1">
              <a:spLocks/>
            </p:cNvSpPr>
            <p:nvPr/>
          </p:nvSpPr>
          <p:spPr>
            <a:xfrm>
              <a:off x="1902293" y="4216758"/>
              <a:ext cx="737452" cy="123111"/>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dirty="0">
                  <a:ln w="3175">
                    <a:noFill/>
                  </a:ln>
                  <a:gradFill>
                    <a:gsLst>
                      <a:gs pos="0">
                        <a:srgbClr val="50E6FF"/>
                      </a:gs>
                      <a:gs pos="100000">
                        <a:srgbClr val="50E6FF"/>
                      </a:gs>
                    </a:gsLst>
                    <a:lin ang="5400000" scaled="1"/>
                  </a:gradFill>
                  <a:effectLst/>
                  <a:uLnTx/>
                  <a:uFillTx/>
                  <a:latin typeface="Segoe UI"/>
                  <a:ea typeface="+mn-ea"/>
                  <a:cs typeface="Segoe UI Semilight" panose="020B0402040204020203" pitchFamily="34" charset="0"/>
                </a:rPr>
                <a:t>CI/CD</a:t>
              </a:r>
            </a:p>
          </p:txBody>
        </p:sp>
        <p:sp>
          <p:nvSpPr>
            <p:cNvPr id="23" name="Rectangle 22">
              <a:extLst>
                <a:ext uri="{FF2B5EF4-FFF2-40B4-BE49-F238E27FC236}">
                  <a16:creationId xmlns:a16="http://schemas.microsoft.com/office/drawing/2014/main" id="{7E097D5A-20E3-4957-B7EF-D67E89C5239A}"/>
                </a:ext>
              </a:extLst>
            </p:cNvPr>
            <p:cNvSpPr/>
            <p:nvPr/>
          </p:nvSpPr>
          <p:spPr bwMode="auto">
            <a:xfrm>
              <a:off x="5639526" y="2926661"/>
              <a:ext cx="3254652" cy="1875014"/>
            </a:xfrm>
            <a:prstGeom prst="rect">
              <a:avLst/>
            </a:prstGeom>
            <a:noFill/>
            <a:ln w="15875">
              <a:solidFill>
                <a:schemeClr val="accent6"/>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33" name="SQL Database" descr="SQL Database">
              <a:extLst>
                <a:ext uri="{FF2B5EF4-FFF2-40B4-BE49-F238E27FC236}">
                  <a16:creationId xmlns:a16="http://schemas.microsoft.com/office/drawing/2014/main" id="{C966AAB5-E9CF-44AA-89D0-3765227A4A23}"/>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9401324" y="3110515"/>
              <a:ext cx="457550" cy="457550"/>
            </a:xfrm>
            <a:prstGeom prst="rect">
              <a:avLst/>
            </a:prstGeom>
          </p:spPr>
        </p:pic>
        <p:pic>
          <p:nvPicPr>
            <p:cNvPr id="34" name="Kubernetes" descr="Kubernetes">
              <a:extLst>
                <a:ext uri="{FF2B5EF4-FFF2-40B4-BE49-F238E27FC236}">
                  <a16:creationId xmlns:a16="http://schemas.microsoft.com/office/drawing/2014/main" id="{69826B5E-4117-4616-B0E8-291A5287440A}"/>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4696370" y="4381901"/>
              <a:ext cx="457550" cy="457550"/>
            </a:xfrm>
            <a:prstGeom prst="rect">
              <a:avLst/>
            </a:prstGeom>
          </p:spPr>
        </p:pic>
        <p:pic>
          <p:nvPicPr>
            <p:cNvPr id="35" name="Container Registry" descr="Container Registry">
              <a:extLst>
                <a:ext uri="{FF2B5EF4-FFF2-40B4-BE49-F238E27FC236}">
                  <a16:creationId xmlns:a16="http://schemas.microsoft.com/office/drawing/2014/main" id="{FFEE9D9A-80B7-4714-9FB9-7F729AD8F579}"/>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3380079" y="4670676"/>
              <a:ext cx="357908" cy="307782"/>
            </a:xfrm>
            <a:prstGeom prst="rect">
              <a:avLst/>
            </a:prstGeom>
          </p:spPr>
        </p:pic>
        <p:pic>
          <p:nvPicPr>
            <p:cNvPr id="36" name="Load Balancer 1" descr="Load Balancer">
              <a:extLst>
                <a:ext uri="{FF2B5EF4-FFF2-40B4-BE49-F238E27FC236}">
                  <a16:creationId xmlns:a16="http://schemas.microsoft.com/office/drawing/2014/main" id="{2F1746FC-42A2-4D0E-A717-FF77226E50A9}"/>
                </a:ext>
              </a:extLst>
            </p:cNvPr>
            <p:cNvPicPr>
              <a:picLocks noChangeAspect="1"/>
            </p:cNvPicPr>
            <p:nvPr/>
          </p:nvPicPr>
          <p:blipFill>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3330258" y="3110515"/>
              <a:ext cx="457550" cy="457550"/>
            </a:xfrm>
            <a:prstGeom prst="rect">
              <a:avLst/>
            </a:prstGeom>
          </p:spPr>
        </p:pic>
        <p:pic>
          <p:nvPicPr>
            <p:cNvPr id="37" name="Browser" descr="Browser">
              <a:extLst>
                <a:ext uri="{FF2B5EF4-FFF2-40B4-BE49-F238E27FC236}">
                  <a16:creationId xmlns:a16="http://schemas.microsoft.com/office/drawing/2014/main" id="{2D0DE866-91E1-45C5-AA02-F0C08C939373}"/>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2038094" y="3138265"/>
              <a:ext cx="465851" cy="402050"/>
            </a:xfrm>
            <a:prstGeom prst="rect">
              <a:avLst/>
            </a:prstGeom>
          </p:spPr>
        </p:pic>
        <p:pic>
          <p:nvPicPr>
            <p:cNvPr id="2049" name="Picture 2048" descr="A close up of a sign&#10;&#10;Description automatically generated">
              <a:extLst>
                <a:ext uri="{FF2B5EF4-FFF2-40B4-BE49-F238E27FC236}">
                  <a16:creationId xmlns:a16="http://schemas.microsoft.com/office/drawing/2014/main" id="{1BDA13E2-0EFC-4355-B8F4-0A10D1378222}"/>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3354437" y="4137272"/>
              <a:ext cx="409194" cy="426104"/>
            </a:xfrm>
            <a:prstGeom prst="rect">
              <a:avLst/>
            </a:prstGeom>
          </p:spPr>
        </p:pic>
        <p:pic>
          <p:nvPicPr>
            <p:cNvPr id="44" name="Key Vault" descr="Key Vault">
              <a:extLst>
                <a:ext uri="{FF2B5EF4-FFF2-40B4-BE49-F238E27FC236}">
                  <a16:creationId xmlns:a16="http://schemas.microsoft.com/office/drawing/2014/main" id="{166B024A-0B6A-43DC-A5B0-810FF1C0BC2C}"/>
                </a:ext>
              </a:extLst>
            </p:cNvPr>
            <p:cNvPicPr>
              <a:picLocks noChangeAspect="1"/>
            </p:cNvPicPr>
            <p:nvPr/>
          </p:nvPicPr>
          <p:blipFill>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8208929" y="5225877"/>
              <a:ext cx="457550" cy="457550"/>
            </a:xfrm>
            <a:prstGeom prst="rect">
              <a:avLst/>
            </a:prstGeom>
          </p:spPr>
        </p:pic>
        <p:grpSp>
          <p:nvGrpSpPr>
            <p:cNvPr id="49" name="Group 48">
              <a:extLst>
                <a:ext uri="{FF2B5EF4-FFF2-40B4-BE49-F238E27FC236}">
                  <a16:creationId xmlns:a16="http://schemas.microsoft.com/office/drawing/2014/main" id="{3D9D3630-3094-4959-8A19-35035281F395}"/>
                </a:ext>
              </a:extLst>
            </p:cNvPr>
            <p:cNvGrpSpPr/>
            <p:nvPr/>
          </p:nvGrpSpPr>
          <p:grpSpPr>
            <a:xfrm>
              <a:off x="7046852" y="3463909"/>
              <a:ext cx="478530" cy="572500"/>
              <a:chOff x="4621775" y="3246724"/>
              <a:chExt cx="477108" cy="570801"/>
            </a:xfrm>
          </p:grpSpPr>
          <p:sp>
            <p:nvSpPr>
              <p:cNvPr id="50" name="Freeform 172">
                <a:extLst>
                  <a:ext uri="{FF2B5EF4-FFF2-40B4-BE49-F238E27FC236}">
                    <a16:creationId xmlns:a16="http://schemas.microsoft.com/office/drawing/2014/main" id="{281BE0CA-8E56-47E2-85B8-F9293B92443D}"/>
                  </a:ext>
                </a:extLst>
              </p:cNvPr>
              <p:cNvSpPr>
                <a:spLocks noEditPoints="1"/>
              </p:cNvSpPr>
              <p:nvPr/>
            </p:nvSpPr>
            <p:spPr bwMode="auto">
              <a:xfrm>
                <a:off x="4621775" y="3557828"/>
                <a:ext cx="248330" cy="259697"/>
              </a:xfrm>
              <a:custGeom>
                <a:avLst/>
                <a:gdLst>
                  <a:gd name="T0" fmla="*/ 134 w 134"/>
                  <a:gd name="T1" fmla="*/ 77 h 134"/>
                  <a:gd name="T2" fmla="*/ 134 w 134"/>
                  <a:gd name="T3" fmla="*/ 57 h 134"/>
                  <a:gd name="T4" fmla="*/ 120 w 134"/>
                  <a:gd name="T5" fmla="*/ 57 h 134"/>
                  <a:gd name="T6" fmla="*/ 111 w 134"/>
                  <a:gd name="T7" fmla="*/ 36 h 134"/>
                  <a:gd name="T8" fmla="*/ 121 w 134"/>
                  <a:gd name="T9" fmla="*/ 27 h 134"/>
                  <a:gd name="T10" fmla="*/ 107 w 134"/>
                  <a:gd name="T11" fmla="*/ 13 h 134"/>
                  <a:gd name="T12" fmla="*/ 97 w 134"/>
                  <a:gd name="T13" fmla="*/ 23 h 134"/>
                  <a:gd name="T14" fmla="*/ 77 w 134"/>
                  <a:gd name="T15" fmla="*/ 14 h 134"/>
                  <a:gd name="T16" fmla="*/ 77 w 134"/>
                  <a:gd name="T17" fmla="*/ 0 h 134"/>
                  <a:gd name="T18" fmla="*/ 57 w 134"/>
                  <a:gd name="T19" fmla="*/ 0 h 134"/>
                  <a:gd name="T20" fmla="*/ 57 w 134"/>
                  <a:gd name="T21" fmla="*/ 14 h 134"/>
                  <a:gd name="T22" fmla="*/ 36 w 134"/>
                  <a:gd name="T23" fmla="*/ 23 h 134"/>
                  <a:gd name="T24" fmla="*/ 26 w 134"/>
                  <a:gd name="T25" fmla="*/ 13 h 134"/>
                  <a:gd name="T26" fmla="*/ 13 w 134"/>
                  <a:gd name="T27" fmla="*/ 26 h 134"/>
                  <a:gd name="T28" fmla="*/ 23 w 134"/>
                  <a:gd name="T29" fmla="*/ 37 h 134"/>
                  <a:gd name="T30" fmla="*/ 15 w 134"/>
                  <a:gd name="T31" fmla="*/ 57 h 134"/>
                  <a:gd name="T32" fmla="*/ 0 w 134"/>
                  <a:gd name="T33" fmla="*/ 57 h 134"/>
                  <a:gd name="T34" fmla="*/ 0 w 134"/>
                  <a:gd name="T35" fmla="*/ 76 h 134"/>
                  <a:gd name="T36" fmla="*/ 15 w 134"/>
                  <a:gd name="T37" fmla="*/ 77 h 134"/>
                  <a:gd name="T38" fmla="*/ 23 w 134"/>
                  <a:gd name="T39" fmla="*/ 97 h 134"/>
                  <a:gd name="T40" fmla="*/ 13 w 134"/>
                  <a:gd name="T41" fmla="*/ 107 h 134"/>
                  <a:gd name="T42" fmla="*/ 26 w 134"/>
                  <a:gd name="T43" fmla="*/ 121 h 134"/>
                  <a:gd name="T44" fmla="*/ 37 w 134"/>
                  <a:gd name="T45" fmla="*/ 110 h 134"/>
                  <a:gd name="T46" fmla="*/ 57 w 134"/>
                  <a:gd name="T47" fmla="*/ 119 h 134"/>
                  <a:gd name="T48" fmla="*/ 57 w 134"/>
                  <a:gd name="T49" fmla="*/ 134 h 134"/>
                  <a:gd name="T50" fmla="*/ 76 w 134"/>
                  <a:gd name="T51" fmla="*/ 134 h 134"/>
                  <a:gd name="T52" fmla="*/ 76 w 134"/>
                  <a:gd name="T53" fmla="*/ 119 h 134"/>
                  <a:gd name="T54" fmla="*/ 97 w 134"/>
                  <a:gd name="T55" fmla="*/ 111 h 134"/>
                  <a:gd name="T56" fmla="*/ 107 w 134"/>
                  <a:gd name="T57" fmla="*/ 121 h 134"/>
                  <a:gd name="T58" fmla="*/ 121 w 134"/>
                  <a:gd name="T59" fmla="*/ 107 h 134"/>
                  <a:gd name="T60" fmla="*/ 111 w 134"/>
                  <a:gd name="T61" fmla="*/ 97 h 134"/>
                  <a:gd name="T62" fmla="*/ 119 w 134"/>
                  <a:gd name="T63" fmla="*/ 77 h 134"/>
                  <a:gd name="T64" fmla="*/ 134 w 134"/>
                  <a:gd name="T65" fmla="*/ 77 h 134"/>
                  <a:gd name="T66" fmla="*/ 67 w 134"/>
                  <a:gd name="T67" fmla="*/ 100 h 134"/>
                  <a:gd name="T68" fmla="*/ 33 w 134"/>
                  <a:gd name="T69" fmla="*/ 66 h 134"/>
                  <a:gd name="T70" fmla="*/ 67 w 134"/>
                  <a:gd name="T71" fmla="*/ 32 h 134"/>
                  <a:gd name="T72" fmla="*/ 101 w 134"/>
                  <a:gd name="T73" fmla="*/ 66 h 134"/>
                  <a:gd name="T74" fmla="*/ 67 w 134"/>
                  <a:gd name="T75" fmla="*/ 10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4" h="134">
                    <a:moveTo>
                      <a:pt x="134" y="77"/>
                    </a:moveTo>
                    <a:cubicBezTo>
                      <a:pt x="134" y="57"/>
                      <a:pt x="134" y="57"/>
                      <a:pt x="134" y="57"/>
                    </a:cubicBezTo>
                    <a:cubicBezTo>
                      <a:pt x="120" y="57"/>
                      <a:pt x="120" y="57"/>
                      <a:pt x="120" y="57"/>
                    </a:cubicBezTo>
                    <a:cubicBezTo>
                      <a:pt x="118" y="50"/>
                      <a:pt x="115" y="43"/>
                      <a:pt x="111" y="36"/>
                    </a:cubicBezTo>
                    <a:cubicBezTo>
                      <a:pt x="121" y="27"/>
                      <a:pt x="121" y="27"/>
                      <a:pt x="121" y="27"/>
                    </a:cubicBezTo>
                    <a:cubicBezTo>
                      <a:pt x="107" y="13"/>
                      <a:pt x="107" y="13"/>
                      <a:pt x="107" y="13"/>
                    </a:cubicBezTo>
                    <a:cubicBezTo>
                      <a:pt x="97" y="23"/>
                      <a:pt x="97" y="23"/>
                      <a:pt x="97" y="23"/>
                    </a:cubicBezTo>
                    <a:cubicBezTo>
                      <a:pt x="91" y="18"/>
                      <a:pt x="84" y="15"/>
                      <a:pt x="77" y="14"/>
                    </a:cubicBezTo>
                    <a:cubicBezTo>
                      <a:pt x="77" y="0"/>
                      <a:pt x="77" y="0"/>
                      <a:pt x="77" y="0"/>
                    </a:cubicBezTo>
                    <a:cubicBezTo>
                      <a:pt x="57" y="0"/>
                      <a:pt x="57" y="0"/>
                      <a:pt x="57" y="0"/>
                    </a:cubicBezTo>
                    <a:cubicBezTo>
                      <a:pt x="57" y="14"/>
                      <a:pt x="57" y="14"/>
                      <a:pt x="57" y="14"/>
                    </a:cubicBezTo>
                    <a:cubicBezTo>
                      <a:pt x="50" y="15"/>
                      <a:pt x="43" y="18"/>
                      <a:pt x="36" y="23"/>
                    </a:cubicBezTo>
                    <a:cubicBezTo>
                      <a:pt x="26" y="13"/>
                      <a:pt x="26" y="13"/>
                      <a:pt x="26" y="13"/>
                    </a:cubicBezTo>
                    <a:cubicBezTo>
                      <a:pt x="13" y="26"/>
                      <a:pt x="13" y="26"/>
                      <a:pt x="13" y="26"/>
                    </a:cubicBezTo>
                    <a:cubicBezTo>
                      <a:pt x="23" y="37"/>
                      <a:pt x="23" y="37"/>
                      <a:pt x="23" y="37"/>
                    </a:cubicBezTo>
                    <a:cubicBezTo>
                      <a:pt x="19" y="43"/>
                      <a:pt x="16" y="50"/>
                      <a:pt x="15" y="57"/>
                    </a:cubicBezTo>
                    <a:cubicBezTo>
                      <a:pt x="0" y="57"/>
                      <a:pt x="0" y="57"/>
                      <a:pt x="0" y="57"/>
                    </a:cubicBezTo>
                    <a:cubicBezTo>
                      <a:pt x="0" y="76"/>
                      <a:pt x="0" y="76"/>
                      <a:pt x="0" y="76"/>
                    </a:cubicBezTo>
                    <a:cubicBezTo>
                      <a:pt x="15" y="77"/>
                      <a:pt x="15" y="77"/>
                      <a:pt x="15" y="77"/>
                    </a:cubicBezTo>
                    <a:cubicBezTo>
                      <a:pt x="16" y="84"/>
                      <a:pt x="19" y="91"/>
                      <a:pt x="23" y="97"/>
                    </a:cubicBezTo>
                    <a:cubicBezTo>
                      <a:pt x="13" y="107"/>
                      <a:pt x="13" y="107"/>
                      <a:pt x="13" y="107"/>
                    </a:cubicBezTo>
                    <a:cubicBezTo>
                      <a:pt x="26" y="121"/>
                      <a:pt x="26" y="121"/>
                      <a:pt x="26" y="121"/>
                    </a:cubicBezTo>
                    <a:cubicBezTo>
                      <a:pt x="37" y="110"/>
                      <a:pt x="37" y="110"/>
                      <a:pt x="37" y="110"/>
                    </a:cubicBezTo>
                    <a:cubicBezTo>
                      <a:pt x="43" y="114"/>
                      <a:pt x="50" y="117"/>
                      <a:pt x="57" y="119"/>
                    </a:cubicBezTo>
                    <a:cubicBezTo>
                      <a:pt x="57" y="134"/>
                      <a:pt x="57" y="134"/>
                      <a:pt x="57" y="134"/>
                    </a:cubicBezTo>
                    <a:cubicBezTo>
                      <a:pt x="76" y="134"/>
                      <a:pt x="76" y="134"/>
                      <a:pt x="76" y="134"/>
                    </a:cubicBezTo>
                    <a:cubicBezTo>
                      <a:pt x="76" y="119"/>
                      <a:pt x="76" y="119"/>
                      <a:pt x="76" y="119"/>
                    </a:cubicBezTo>
                    <a:cubicBezTo>
                      <a:pt x="84" y="118"/>
                      <a:pt x="91" y="115"/>
                      <a:pt x="97" y="111"/>
                    </a:cubicBezTo>
                    <a:cubicBezTo>
                      <a:pt x="107" y="121"/>
                      <a:pt x="107" y="121"/>
                      <a:pt x="107" y="121"/>
                    </a:cubicBezTo>
                    <a:cubicBezTo>
                      <a:pt x="121" y="107"/>
                      <a:pt x="121" y="107"/>
                      <a:pt x="121" y="107"/>
                    </a:cubicBezTo>
                    <a:cubicBezTo>
                      <a:pt x="111" y="97"/>
                      <a:pt x="111" y="97"/>
                      <a:pt x="111" y="97"/>
                    </a:cubicBezTo>
                    <a:cubicBezTo>
                      <a:pt x="115" y="91"/>
                      <a:pt x="118" y="84"/>
                      <a:pt x="119" y="77"/>
                    </a:cubicBezTo>
                    <a:lnTo>
                      <a:pt x="134" y="77"/>
                    </a:lnTo>
                    <a:close/>
                    <a:moveTo>
                      <a:pt x="67" y="100"/>
                    </a:moveTo>
                    <a:cubicBezTo>
                      <a:pt x="48" y="100"/>
                      <a:pt x="33" y="85"/>
                      <a:pt x="33" y="66"/>
                    </a:cubicBezTo>
                    <a:cubicBezTo>
                      <a:pt x="33" y="47"/>
                      <a:pt x="48" y="32"/>
                      <a:pt x="67" y="32"/>
                    </a:cubicBezTo>
                    <a:cubicBezTo>
                      <a:pt x="86" y="32"/>
                      <a:pt x="101" y="48"/>
                      <a:pt x="101" y="66"/>
                    </a:cubicBezTo>
                    <a:cubicBezTo>
                      <a:pt x="101" y="85"/>
                      <a:pt x="86" y="100"/>
                      <a:pt x="67" y="100"/>
                    </a:cubicBez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Segoe UI"/>
                  <a:ea typeface="+mn-ea"/>
                  <a:cs typeface="+mn-cs"/>
                </a:endParaRPr>
              </a:p>
            </p:txBody>
          </p:sp>
          <p:sp>
            <p:nvSpPr>
              <p:cNvPr id="51" name="Freeform 172">
                <a:extLst>
                  <a:ext uri="{FF2B5EF4-FFF2-40B4-BE49-F238E27FC236}">
                    <a16:creationId xmlns:a16="http://schemas.microsoft.com/office/drawing/2014/main" id="{C79B7726-6643-4315-8247-B14B38426A78}"/>
                  </a:ext>
                </a:extLst>
              </p:cNvPr>
              <p:cNvSpPr>
                <a:spLocks noEditPoints="1"/>
              </p:cNvSpPr>
              <p:nvPr/>
            </p:nvSpPr>
            <p:spPr bwMode="auto">
              <a:xfrm>
                <a:off x="4886874" y="3610522"/>
                <a:ext cx="187413" cy="181470"/>
              </a:xfrm>
              <a:custGeom>
                <a:avLst/>
                <a:gdLst>
                  <a:gd name="T0" fmla="*/ 134 w 134"/>
                  <a:gd name="T1" fmla="*/ 77 h 134"/>
                  <a:gd name="T2" fmla="*/ 134 w 134"/>
                  <a:gd name="T3" fmla="*/ 57 h 134"/>
                  <a:gd name="T4" fmla="*/ 120 w 134"/>
                  <a:gd name="T5" fmla="*/ 57 h 134"/>
                  <a:gd name="T6" fmla="*/ 111 w 134"/>
                  <a:gd name="T7" fmla="*/ 36 h 134"/>
                  <a:gd name="T8" fmla="*/ 121 w 134"/>
                  <a:gd name="T9" fmla="*/ 27 h 134"/>
                  <a:gd name="T10" fmla="*/ 107 w 134"/>
                  <a:gd name="T11" fmla="*/ 13 h 134"/>
                  <a:gd name="T12" fmla="*/ 97 w 134"/>
                  <a:gd name="T13" fmla="*/ 23 h 134"/>
                  <a:gd name="T14" fmla="*/ 77 w 134"/>
                  <a:gd name="T15" fmla="*/ 14 h 134"/>
                  <a:gd name="T16" fmla="*/ 77 w 134"/>
                  <a:gd name="T17" fmla="*/ 0 h 134"/>
                  <a:gd name="T18" fmla="*/ 57 w 134"/>
                  <a:gd name="T19" fmla="*/ 0 h 134"/>
                  <a:gd name="T20" fmla="*/ 57 w 134"/>
                  <a:gd name="T21" fmla="*/ 14 h 134"/>
                  <a:gd name="T22" fmla="*/ 36 w 134"/>
                  <a:gd name="T23" fmla="*/ 23 h 134"/>
                  <a:gd name="T24" fmla="*/ 26 w 134"/>
                  <a:gd name="T25" fmla="*/ 13 h 134"/>
                  <a:gd name="T26" fmla="*/ 13 w 134"/>
                  <a:gd name="T27" fmla="*/ 26 h 134"/>
                  <a:gd name="T28" fmla="*/ 23 w 134"/>
                  <a:gd name="T29" fmla="*/ 37 h 134"/>
                  <a:gd name="T30" fmla="*/ 15 w 134"/>
                  <a:gd name="T31" fmla="*/ 57 h 134"/>
                  <a:gd name="T32" fmla="*/ 0 w 134"/>
                  <a:gd name="T33" fmla="*/ 57 h 134"/>
                  <a:gd name="T34" fmla="*/ 0 w 134"/>
                  <a:gd name="T35" fmla="*/ 76 h 134"/>
                  <a:gd name="T36" fmla="*/ 15 w 134"/>
                  <a:gd name="T37" fmla="*/ 77 h 134"/>
                  <a:gd name="T38" fmla="*/ 23 w 134"/>
                  <a:gd name="T39" fmla="*/ 97 h 134"/>
                  <a:gd name="T40" fmla="*/ 13 w 134"/>
                  <a:gd name="T41" fmla="*/ 107 h 134"/>
                  <a:gd name="T42" fmla="*/ 26 w 134"/>
                  <a:gd name="T43" fmla="*/ 121 h 134"/>
                  <a:gd name="T44" fmla="*/ 37 w 134"/>
                  <a:gd name="T45" fmla="*/ 110 h 134"/>
                  <a:gd name="T46" fmla="*/ 57 w 134"/>
                  <a:gd name="T47" fmla="*/ 119 h 134"/>
                  <a:gd name="T48" fmla="*/ 57 w 134"/>
                  <a:gd name="T49" fmla="*/ 134 h 134"/>
                  <a:gd name="T50" fmla="*/ 76 w 134"/>
                  <a:gd name="T51" fmla="*/ 134 h 134"/>
                  <a:gd name="T52" fmla="*/ 76 w 134"/>
                  <a:gd name="T53" fmla="*/ 119 h 134"/>
                  <a:gd name="T54" fmla="*/ 97 w 134"/>
                  <a:gd name="T55" fmla="*/ 111 h 134"/>
                  <a:gd name="T56" fmla="*/ 107 w 134"/>
                  <a:gd name="T57" fmla="*/ 121 h 134"/>
                  <a:gd name="T58" fmla="*/ 121 w 134"/>
                  <a:gd name="T59" fmla="*/ 107 h 134"/>
                  <a:gd name="T60" fmla="*/ 111 w 134"/>
                  <a:gd name="T61" fmla="*/ 97 h 134"/>
                  <a:gd name="T62" fmla="*/ 119 w 134"/>
                  <a:gd name="T63" fmla="*/ 77 h 134"/>
                  <a:gd name="T64" fmla="*/ 134 w 134"/>
                  <a:gd name="T65" fmla="*/ 77 h 134"/>
                  <a:gd name="T66" fmla="*/ 67 w 134"/>
                  <a:gd name="T67" fmla="*/ 100 h 134"/>
                  <a:gd name="T68" fmla="*/ 33 w 134"/>
                  <a:gd name="T69" fmla="*/ 66 h 134"/>
                  <a:gd name="T70" fmla="*/ 67 w 134"/>
                  <a:gd name="T71" fmla="*/ 32 h 134"/>
                  <a:gd name="T72" fmla="*/ 101 w 134"/>
                  <a:gd name="T73" fmla="*/ 66 h 134"/>
                  <a:gd name="T74" fmla="*/ 67 w 134"/>
                  <a:gd name="T75" fmla="*/ 10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4" h="134">
                    <a:moveTo>
                      <a:pt x="134" y="77"/>
                    </a:moveTo>
                    <a:cubicBezTo>
                      <a:pt x="134" y="57"/>
                      <a:pt x="134" y="57"/>
                      <a:pt x="134" y="57"/>
                    </a:cubicBezTo>
                    <a:cubicBezTo>
                      <a:pt x="120" y="57"/>
                      <a:pt x="120" y="57"/>
                      <a:pt x="120" y="57"/>
                    </a:cubicBezTo>
                    <a:cubicBezTo>
                      <a:pt x="118" y="50"/>
                      <a:pt x="115" y="43"/>
                      <a:pt x="111" y="36"/>
                    </a:cubicBezTo>
                    <a:cubicBezTo>
                      <a:pt x="121" y="27"/>
                      <a:pt x="121" y="27"/>
                      <a:pt x="121" y="27"/>
                    </a:cubicBezTo>
                    <a:cubicBezTo>
                      <a:pt x="107" y="13"/>
                      <a:pt x="107" y="13"/>
                      <a:pt x="107" y="13"/>
                    </a:cubicBezTo>
                    <a:cubicBezTo>
                      <a:pt x="97" y="23"/>
                      <a:pt x="97" y="23"/>
                      <a:pt x="97" y="23"/>
                    </a:cubicBezTo>
                    <a:cubicBezTo>
                      <a:pt x="91" y="18"/>
                      <a:pt x="84" y="15"/>
                      <a:pt x="77" y="14"/>
                    </a:cubicBezTo>
                    <a:cubicBezTo>
                      <a:pt x="77" y="0"/>
                      <a:pt x="77" y="0"/>
                      <a:pt x="77" y="0"/>
                    </a:cubicBezTo>
                    <a:cubicBezTo>
                      <a:pt x="57" y="0"/>
                      <a:pt x="57" y="0"/>
                      <a:pt x="57" y="0"/>
                    </a:cubicBezTo>
                    <a:cubicBezTo>
                      <a:pt x="57" y="14"/>
                      <a:pt x="57" y="14"/>
                      <a:pt x="57" y="14"/>
                    </a:cubicBezTo>
                    <a:cubicBezTo>
                      <a:pt x="50" y="15"/>
                      <a:pt x="43" y="18"/>
                      <a:pt x="36" y="23"/>
                    </a:cubicBezTo>
                    <a:cubicBezTo>
                      <a:pt x="26" y="13"/>
                      <a:pt x="26" y="13"/>
                      <a:pt x="26" y="13"/>
                    </a:cubicBezTo>
                    <a:cubicBezTo>
                      <a:pt x="13" y="26"/>
                      <a:pt x="13" y="26"/>
                      <a:pt x="13" y="26"/>
                    </a:cubicBezTo>
                    <a:cubicBezTo>
                      <a:pt x="23" y="37"/>
                      <a:pt x="23" y="37"/>
                      <a:pt x="23" y="37"/>
                    </a:cubicBezTo>
                    <a:cubicBezTo>
                      <a:pt x="19" y="43"/>
                      <a:pt x="16" y="50"/>
                      <a:pt x="15" y="57"/>
                    </a:cubicBezTo>
                    <a:cubicBezTo>
                      <a:pt x="0" y="57"/>
                      <a:pt x="0" y="57"/>
                      <a:pt x="0" y="57"/>
                    </a:cubicBezTo>
                    <a:cubicBezTo>
                      <a:pt x="0" y="76"/>
                      <a:pt x="0" y="76"/>
                      <a:pt x="0" y="76"/>
                    </a:cubicBezTo>
                    <a:cubicBezTo>
                      <a:pt x="15" y="77"/>
                      <a:pt x="15" y="77"/>
                      <a:pt x="15" y="77"/>
                    </a:cubicBezTo>
                    <a:cubicBezTo>
                      <a:pt x="16" y="84"/>
                      <a:pt x="19" y="91"/>
                      <a:pt x="23" y="97"/>
                    </a:cubicBezTo>
                    <a:cubicBezTo>
                      <a:pt x="13" y="107"/>
                      <a:pt x="13" y="107"/>
                      <a:pt x="13" y="107"/>
                    </a:cubicBezTo>
                    <a:cubicBezTo>
                      <a:pt x="26" y="121"/>
                      <a:pt x="26" y="121"/>
                      <a:pt x="26" y="121"/>
                    </a:cubicBezTo>
                    <a:cubicBezTo>
                      <a:pt x="37" y="110"/>
                      <a:pt x="37" y="110"/>
                      <a:pt x="37" y="110"/>
                    </a:cubicBezTo>
                    <a:cubicBezTo>
                      <a:pt x="43" y="114"/>
                      <a:pt x="50" y="117"/>
                      <a:pt x="57" y="119"/>
                    </a:cubicBezTo>
                    <a:cubicBezTo>
                      <a:pt x="57" y="134"/>
                      <a:pt x="57" y="134"/>
                      <a:pt x="57" y="134"/>
                    </a:cubicBezTo>
                    <a:cubicBezTo>
                      <a:pt x="76" y="134"/>
                      <a:pt x="76" y="134"/>
                      <a:pt x="76" y="134"/>
                    </a:cubicBezTo>
                    <a:cubicBezTo>
                      <a:pt x="76" y="119"/>
                      <a:pt x="76" y="119"/>
                      <a:pt x="76" y="119"/>
                    </a:cubicBezTo>
                    <a:cubicBezTo>
                      <a:pt x="84" y="118"/>
                      <a:pt x="91" y="115"/>
                      <a:pt x="97" y="111"/>
                    </a:cubicBezTo>
                    <a:cubicBezTo>
                      <a:pt x="107" y="121"/>
                      <a:pt x="107" y="121"/>
                      <a:pt x="107" y="121"/>
                    </a:cubicBezTo>
                    <a:cubicBezTo>
                      <a:pt x="121" y="107"/>
                      <a:pt x="121" y="107"/>
                      <a:pt x="121" y="107"/>
                    </a:cubicBezTo>
                    <a:cubicBezTo>
                      <a:pt x="111" y="97"/>
                      <a:pt x="111" y="97"/>
                      <a:pt x="111" y="97"/>
                    </a:cubicBezTo>
                    <a:cubicBezTo>
                      <a:pt x="115" y="91"/>
                      <a:pt x="118" y="84"/>
                      <a:pt x="119" y="77"/>
                    </a:cubicBezTo>
                    <a:lnTo>
                      <a:pt x="134" y="77"/>
                    </a:lnTo>
                    <a:close/>
                    <a:moveTo>
                      <a:pt x="67" y="100"/>
                    </a:moveTo>
                    <a:cubicBezTo>
                      <a:pt x="48" y="100"/>
                      <a:pt x="33" y="85"/>
                      <a:pt x="33" y="66"/>
                    </a:cubicBezTo>
                    <a:cubicBezTo>
                      <a:pt x="33" y="47"/>
                      <a:pt x="48" y="32"/>
                      <a:pt x="67" y="32"/>
                    </a:cubicBezTo>
                    <a:cubicBezTo>
                      <a:pt x="86" y="32"/>
                      <a:pt x="101" y="48"/>
                      <a:pt x="101" y="66"/>
                    </a:cubicBezTo>
                    <a:cubicBezTo>
                      <a:pt x="101" y="85"/>
                      <a:pt x="86" y="100"/>
                      <a:pt x="67" y="100"/>
                    </a:cubicBez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Segoe UI"/>
                  <a:ea typeface="+mn-ea"/>
                  <a:cs typeface="+mn-cs"/>
                </a:endParaRPr>
              </a:p>
            </p:txBody>
          </p:sp>
          <p:sp>
            <p:nvSpPr>
              <p:cNvPr id="52" name="Freeform 172" descr="Channels, Microservices, Azure Services">
                <a:extLst>
                  <a:ext uri="{FF2B5EF4-FFF2-40B4-BE49-F238E27FC236}">
                    <a16:creationId xmlns:a16="http://schemas.microsoft.com/office/drawing/2014/main" id="{BF4BB43D-06AB-48AC-915A-C4F3345719B5}"/>
                  </a:ext>
                </a:extLst>
              </p:cNvPr>
              <p:cNvSpPr>
                <a:spLocks noEditPoints="1"/>
              </p:cNvSpPr>
              <p:nvPr/>
            </p:nvSpPr>
            <p:spPr bwMode="auto">
              <a:xfrm>
                <a:off x="4751923" y="3246724"/>
                <a:ext cx="346960" cy="346960"/>
              </a:xfrm>
              <a:custGeom>
                <a:avLst/>
                <a:gdLst>
                  <a:gd name="T0" fmla="*/ 134 w 134"/>
                  <a:gd name="T1" fmla="*/ 77 h 134"/>
                  <a:gd name="T2" fmla="*/ 134 w 134"/>
                  <a:gd name="T3" fmla="*/ 57 h 134"/>
                  <a:gd name="T4" fmla="*/ 120 w 134"/>
                  <a:gd name="T5" fmla="*/ 57 h 134"/>
                  <a:gd name="T6" fmla="*/ 111 w 134"/>
                  <a:gd name="T7" fmla="*/ 36 h 134"/>
                  <a:gd name="T8" fmla="*/ 121 w 134"/>
                  <a:gd name="T9" fmla="*/ 27 h 134"/>
                  <a:gd name="T10" fmla="*/ 107 w 134"/>
                  <a:gd name="T11" fmla="*/ 13 h 134"/>
                  <a:gd name="T12" fmla="*/ 97 w 134"/>
                  <a:gd name="T13" fmla="*/ 23 h 134"/>
                  <a:gd name="T14" fmla="*/ 77 w 134"/>
                  <a:gd name="T15" fmla="*/ 14 h 134"/>
                  <a:gd name="T16" fmla="*/ 77 w 134"/>
                  <a:gd name="T17" fmla="*/ 0 h 134"/>
                  <a:gd name="T18" fmla="*/ 57 w 134"/>
                  <a:gd name="T19" fmla="*/ 0 h 134"/>
                  <a:gd name="T20" fmla="*/ 57 w 134"/>
                  <a:gd name="T21" fmla="*/ 14 h 134"/>
                  <a:gd name="T22" fmla="*/ 36 w 134"/>
                  <a:gd name="T23" fmla="*/ 23 h 134"/>
                  <a:gd name="T24" fmla="*/ 26 w 134"/>
                  <a:gd name="T25" fmla="*/ 13 h 134"/>
                  <a:gd name="T26" fmla="*/ 13 w 134"/>
                  <a:gd name="T27" fmla="*/ 26 h 134"/>
                  <a:gd name="T28" fmla="*/ 23 w 134"/>
                  <a:gd name="T29" fmla="*/ 37 h 134"/>
                  <a:gd name="T30" fmla="*/ 15 w 134"/>
                  <a:gd name="T31" fmla="*/ 57 h 134"/>
                  <a:gd name="T32" fmla="*/ 0 w 134"/>
                  <a:gd name="T33" fmla="*/ 57 h 134"/>
                  <a:gd name="T34" fmla="*/ 0 w 134"/>
                  <a:gd name="T35" fmla="*/ 76 h 134"/>
                  <a:gd name="T36" fmla="*/ 15 w 134"/>
                  <a:gd name="T37" fmla="*/ 77 h 134"/>
                  <a:gd name="T38" fmla="*/ 23 w 134"/>
                  <a:gd name="T39" fmla="*/ 97 h 134"/>
                  <a:gd name="T40" fmla="*/ 13 w 134"/>
                  <a:gd name="T41" fmla="*/ 107 h 134"/>
                  <a:gd name="T42" fmla="*/ 26 w 134"/>
                  <a:gd name="T43" fmla="*/ 121 h 134"/>
                  <a:gd name="T44" fmla="*/ 37 w 134"/>
                  <a:gd name="T45" fmla="*/ 110 h 134"/>
                  <a:gd name="T46" fmla="*/ 57 w 134"/>
                  <a:gd name="T47" fmla="*/ 119 h 134"/>
                  <a:gd name="T48" fmla="*/ 57 w 134"/>
                  <a:gd name="T49" fmla="*/ 134 h 134"/>
                  <a:gd name="T50" fmla="*/ 76 w 134"/>
                  <a:gd name="T51" fmla="*/ 134 h 134"/>
                  <a:gd name="T52" fmla="*/ 76 w 134"/>
                  <a:gd name="T53" fmla="*/ 119 h 134"/>
                  <a:gd name="T54" fmla="*/ 97 w 134"/>
                  <a:gd name="T55" fmla="*/ 111 h 134"/>
                  <a:gd name="T56" fmla="*/ 107 w 134"/>
                  <a:gd name="T57" fmla="*/ 121 h 134"/>
                  <a:gd name="T58" fmla="*/ 121 w 134"/>
                  <a:gd name="T59" fmla="*/ 107 h 134"/>
                  <a:gd name="T60" fmla="*/ 111 w 134"/>
                  <a:gd name="T61" fmla="*/ 97 h 134"/>
                  <a:gd name="T62" fmla="*/ 119 w 134"/>
                  <a:gd name="T63" fmla="*/ 77 h 134"/>
                  <a:gd name="T64" fmla="*/ 134 w 134"/>
                  <a:gd name="T65" fmla="*/ 77 h 134"/>
                  <a:gd name="T66" fmla="*/ 67 w 134"/>
                  <a:gd name="T67" fmla="*/ 100 h 134"/>
                  <a:gd name="T68" fmla="*/ 33 w 134"/>
                  <a:gd name="T69" fmla="*/ 66 h 134"/>
                  <a:gd name="T70" fmla="*/ 67 w 134"/>
                  <a:gd name="T71" fmla="*/ 32 h 134"/>
                  <a:gd name="T72" fmla="*/ 101 w 134"/>
                  <a:gd name="T73" fmla="*/ 66 h 134"/>
                  <a:gd name="T74" fmla="*/ 67 w 134"/>
                  <a:gd name="T75" fmla="*/ 10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4" h="134">
                    <a:moveTo>
                      <a:pt x="134" y="77"/>
                    </a:moveTo>
                    <a:cubicBezTo>
                      <a:pt x="134" y="57"/>
                      <a:pt x="134" y="57"/>
                      <a:pt x="134" y="57"/>
                    </a:cubicBezTo>
                    <a:cubicBezTo>
                      <a:pt x="120" y="57"/>
                      <a:pt x="120" y="57"/>
                      <a:pt x="120" y="57"/>
                    </a:cubicBezTo>
                    <a:cubicBezTo>
                      <a:pt x="118" y="50"/>
                      <a:pt x="115" y="43"/>
                      <a:pt x="111" y="36"/>
                    </a:cubicBezTo>
                    <a:cubicBezTo>
                      <a:pt x="121" y="27"/>
                      <a:pt x="121" y="27"/>
                      <a:pt x="121" y="27"/>
                    </a:cubicBezTo>
                    <a:cubicBezTo>
                      <a:pt x="107" y="13"/>
                      <a:pt x="107" y="13"/>
                      <a:pt x="107" y="13"/>
                    </a:cubicBezTo>
                    <a:cubicBezTo>
                      <a:pt x="97" y="23"/>
                      <a:pt x="97" y="23"/>
                      <a:pt x="97" y="23"/>
                    </a:cubicBezTo>
                    <a:cubicBezTo>
                      <a:pt x="91" y="18"/>
                      <a:pt x="84" y="15"/>
                      <a:pt x="77" y="14"/>
                    </a:cubicBezTo>
                    <a:cubicBezTo>
                      <a:pt x="77" y="0"/>
                      <a:pt x="77" y="0"/>
                      <a:pt x="77" y="0"/>
                    </a:cubicBezTo>
                    <a:cubicBezTo>
                      <a:pt x="57" y="0"/>
                      <a:pt x="57" y="0"/>
                      <a:pt x="57" y="0"/>
                    </a:cubicBezTo>
                    <a:cubicBezTo>
                      <a:pt x="57" y="14"/>
                      <a:pt x="57" y="14"/>
                      <a:pt x="57" y="14"/>
                    </a:cubicBezTo>
                    <a:cubicBezTo>
                      <a:pt x="50" y="15"/>
                      <a:pt x="43" y="18"/>
                      <a:pt x="36" y="23"/>
                    </a:cubicBezTo>
                    <a:cubicBezTo>
                      <a:pt x="26" y="13"/>
                      <a:pt x="26" y="13"/>
                      <a:pt x="26" y="13"/>
                    </a:cubicBezTo>
                    <a:cubicBezTo>
                      <a:pt x="13" y="26"/>
                      <a:pt x="13" y="26"/>
                      <a:pt x="13" y="26"/>
                    </a:cubicBezTo>
                    <a:cubicBezTo>
                      <a:pt x="23" y="37"/>
                      <a:pt x="23" y="37"/>
                      <a:pt x="23" y="37"/>
                    </a:cubicBezTo>
                    <a:cubicBezTo>
                      <a:pt x="19" y="43"/>
                      <a:pt x="16" y="50"/>
                      <a:pt x="15" y="57"/>
                    </a:cubicBezTo>
                    <a:cubicBezTo>
                      <a:pt x="0" y="57"/>
                      <a:pt x="0" y="57"/>
                      <a:pt x="0" y="57"/>
                    </a:cubicBezTo>
                    <a:cubicBezTo>
                      <a:pt x="0" y="76"/>
                      <a:pt x="0" y="76"/>
                      <a:pt x="0" y="76"/>
                    </a:cubicBezTo>
                    <a:cubicBezTo>
                      <a:pt x="15" y="77"/>
                      <a:pt x="15" y="77"/>
                      <a:pt x="15" y="77"/>
                    </a:cubicBezTo>
                    <a:cubicBezTo>
                      <a:pt x="16" y="84"/>
                      <a:pt x="19" y="91"/>
                      <a:pt x="23" y="97"/>
                    </a:cubicBezTo>
                    <a:cubicBezTo>
                      <a:pt x="13" y="107"/>
                      <a:pt x="13" y="107"/>
                      <a:pt x="13" y="107"/>
                    </a:cubicBezTo>
                    <a:cubicBezTo>
                      <a:pt x="26" y="121"/>
                      <a:pt x="26" y="121"/>
                      <a:pt x="26" y="121"/>
                    </a:cubicBezTo>
                    <a:cubicBezTo>
                      <a:pt x="37" y="110"/>
                      <a:pt x="37" y="110"/>
                      <a:pt x="37" y="110"/>
                    </a:cubicBezTo>
                    <a:cubicBezTo>
                      <a:pt x="43" y="114"/>
                      <a:pt x="50" y="117"/>
                      <a:pt x="57" y="119"/>
                    </a:cubicBezTo>
                    <a:cubicBezTo>
                      <a:pt x="57" y="134"/>
                      <a:pt x="57" y="134"/>
                      <a:pt x="57" y="134"/>
                    </a:cubicBezTo>
                    <a:cubicBezTo>
                      <a:pt x="76" y="134"/>
                      <a:pt x="76" y="134"/>
                      <a:pt x="76" y="134"/>
                    </a:cubicBezTo>
                    <a:cubicBezTo>
                      <a:pt x="76" y="119"/>
                      <a:pt x="76" y="119"/>
                      <a:pt x="76" y="119"/>
                    </a:cubicBezTo>
                    <a:cubicBezTo>
                      <a:pt x="84" y="118"/>
                      <a:pt x="91" y="115"/>
                      <a:pt x="97" y="111"/>
                    </a:cubicBezTo>
                    <a:cubicBezTo>
                      <a:pt x="107" y="121"/>
                      <a:pt x="107" y="121"/>
                      <a:pt x="107" y="121"/>
                    </a:cubicBezTo>
                    <a:cubicBezTo>
                      <a:pt x="121" y="107"/>
                      <a:pt x="121" y="107"/>
                      <a:pt x="121" y="107"/>
                    </a:cubicBezTo>
                    <a:cubicBezTo>
                      <a:pt x="111" y="97"/>
                      <a:pt x="111" y="97"/>
                      <a:pt x="111" y="97"/>
                    </a:cubicBezTo>
                    <a:cubicBezTo>
                      <a:pt x="115" y="91"/>
                      <a:pt x="118" y="84"/>
                      <a:pt x="119" y="77"/>
                    </a:cubicBezTo>
                    <a:lnTo>
                      <a:pt x="134" y="77"/>
                    </a:lnTo>
                    <a:close/>
                    <a:moveTo>
                      <a:pt x="67" y="100"/>
                    </a:moveTo>
                    <a:cubicBezTo>
                      <a:pt x="48" y="100"/>
                      <a:pt x="33" y="85"/>
                      <a:pt x="33" y="66"/>
                    </a:cubicBezTo>
                    <a:cubicBezTo>
                      <a:pt x="33" y="47"/>
                      <a:pt x="48" y="32"/>
                      <a:pt x="67" y="32"/>
                    </a:cubicBezTo>
                    <a:cubicBezTo>
                      <a:pt x="86" y="32"/>
                      <a:pt x="101" y="48"/>
                      <a:pt x="101" y="66"/>
                    </a:cubicBezTo>
                    <a:cubicBezTo>
                      <a:pt x="101" y="85"/>
                      <a:pt x="86" y="100"/>
                      <a:pt x="67" y="10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Segoe UI"/>
                  <a:ea typeface="+mn-ea"/>
                  <a:cs typeface="+mn-cs"/>
                </a:endParaRPr>
              </a:p>
            </p:txBody>
          </p:sp>
        </p:grpSp>
        <p:sp>
          <p:nvSpPr>
            <p:cNvPr id="65" name="Title 1">
              <a:extLst>
                <a:ext uri="{FF2B5EF4-FFF2-40B4-BE49-F238E27FC236}">
                  <a16:creationId xmlns:a16="http://schemas.microsoft.com/office/drawing/2014/main" id="{144C1497-7ABF-44BC-B2B8-619F22F2A94C}"/>
                </a:ext>
              </a:extLst>
            </p:cNvPr>
            <p:cNvSpPr txBox="1">
              <a:spLocks/>
            </p:cNvSpPr>
            <p:nvPr/>
          </p:nvSpPr>
          <p:spPr>
            <a:xfrm>
              <a:off x="1814180" y="3635386"/>
              <a:ext cx="913678" cy="153888"/>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Client Apps</a:t>
              </a:r>
            </a:p>
          </p:txBody>
        </p:sp>
        <p:sp>
          <p:nvSpPr>
            <p:cNvPr id="66" name="Title 1">
              <a:extLst>
                <a:ext uri="{FF2B5EF4-FFF2-40B4-BE49-F238E27FC236}">
                  <a16:creationId xmlns:a16="http://schemas.microsoft.com/office/drawing/2014/main" id="{28E6DC9D-3055-4248-A9C0-6E0064F91EBB}"/>
                </a:ext>
              </a:extLst>
            </p:cNvPr>
            <p:cNvSpPr txBox="1">
              <a:spLocks/>
            </p:cNvSpPr>
            <p:nvPr/>
          </p:nvSpPr>
          <p:spPr>
            <a:xfrm>
              <a:off x="3102194" y="3635386"/>
              <a:ext cx="913678" cy="30777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Azure Load Balancer </a:t>
              </a:r>
            </a:p>
          </p:txBody>
        </p:sp>
        <p:sp>
          <p:nvSpPr>
            <p:cNvPr id="67" name="Title 1">
              <a:extLst>
                <a:ext uri="{FF2B5EF4-FFF2-40B4-BE49-F238E27FC236}">
                  <a16:creationId xmlns:a16="http://schemas.microsoft.com/office/drawing/2014/main" id="{3F00CD7B-774F-4BB9-B178-E2F123153FCA}"/>
                </a:ext>
              </a:extLst>
            </p:cNvPr>
            <p:cNvSpPr txBox="1">
              <a:spLocks/>
            </p:cNvSpPr>
            <p:nvPr/>
          </p:nvSpPr>
          <p:spPr>
            <a:xfrm>
              <a:off x="4468306" y="3635386"/>
              <a:ext cx="913678" cy="153888"/>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Ingress</a:t>
              </a:r>
            </a:p>
          </p:txBody>
        </p:sp>
        <p:sp>
          <p:nvSpPr>
            <p:cNvPr id="68" name="Title 1">
              <a:extLst>
                <a:ext uri="{FF2B5EF4-FFF2-40B4-BE49-F238E27FC236}">
                  <a16:creationId xmlns:a16="http://schemas.microsoft.com/office/drawing/2014/main" id="{6AAFDBA6-68FA-4752-8001-21EAEC66B6E7}"/>
                </a:ext>
              </a:extLst>
            </p:cNvPr>
            <p:cNvSpPr txBox="1">
              <a:spLocks/>
            </p:cNvSpPr>
            <p:nvPr/>
          </p:nvSpPr>
          <p:spPr>
            <a:xfrm>
              <a:off x="4468306" y="4912135"/>
              <a:ext cx="913678" cy="153888"/>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Kubernetes</a:t>
              </a:r>
            </a:p>
          </p:txBody>
        </p:sp>
        <p:grpSp>
          <p:nvGrpSpPr>
            <p:cNvPr id="71" name="Group 70">
              <a:extLst>
                <a:ext uri="{FF2B5EF4-FFF2-40B4-BE49-F238E27FC236}">
                  <a16:creationId xmlns:a16="http://schemas.microsoft.com/office/drawing/2014/main" id="{DA4F16B3-8797-4972-ABF9-5F4F41B2BCED}"/>
                </a:ext>
              </a:extLst>
            </p:cNvPr>
            <p:cNvGrpSpPr/>
            <p:nvPr/>
          </p:nvGrpSpPr>
          <p:grpSpPr>
            <a:xfrm>
              <a:off x="2137894" y="5304601"/>
              <a:ext cx="266250" cy="322204"/>
              <a:chOff x="2286731" y="3615200"/>
              <a:chExt cx="344058" cy="416364"/>
            </a:xfrm>
          </p:grpSpPr>
          <p:sp>
            <p:nvSpPr>
              <p:cNvPr id="72" name="Freeform: Shape 71">
                <a:extLst>
                  <a:ext uri="{FF2B5EF4-FFF2-40B4-BE49-F238E27FC236}">
                    <a16:creationId xmlns:a16="http://schemas.microsoft.com/office/drawing/2014/main" id="{8B8CAF2A-CA78-458E-AA28-ABFBB635A30B}"/>
                  </a:ext>
                </a:extLst>
              </p:cNvPr>
              <p:cNvSpPr/>
              <p:nvPr/>
            </p:nvSpPr>
            <p:spPr>
              <a:xfrm>
                <a:off x="2364432" y="3615200"/>
                <a:ext cx="186988" cy="186986"/>
              </a:xfrm>
              <a:custGeom>
                <a:avLst/>
                <a:gdLst>
                  <a:gd name="connsiteX0" fmla="*/ 129210 w 126834"/>
                  <a:gd name="connsiteY0" fmla="*/ 65352 h 126834"/>
                  <a:gd name="connsiteX1" fmla="*/ 65858 w 126834"/>
                  <a:gd name="connsiteY1" fmla="*/ 128703 h 126834"/>
                  <a:gd name="connsiteX2" fmla="*/ 2001 w 126834"/>
                  <a:gd name="connsiteY2" fmla="*/ 65352 h 126834"/>
                  <a:gd name="connsiteX3" fmla="*/ 65858 w 126834"/>
                  <a:gd name="connsiteY3" fmla="*/ 2001 h 126834"/>
                  <a:gd name="connsiteX4" fmla="*/ 129210 w 126834"/>
                  <a:gd name="connsiteY4" fmla="*/ 65352 h 12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4" h="126834">
                    <a:moveTo>
                      <a:pt x="129210" y="65352"/>
                    </a:moveTo>
                    <a:cubicBezTo>
                      <a:pt x="129210" y="100321"/>
                      <a:pt x="100829" y="128703"/>
                      <a:pt x="65858" y="128703"/>
                    </a:cubicBezTo>
                    <a:cubicBezTo>
                      <a:pt x="30889" y="128703"/>
                      <a:pt x="2001" y="100321"/>
                      <a:pt x="2001" y="65352"/>
                    </a:cubicBezTo>
                    <a:cubicBezTo>
                      <a:pt x="2001" y="30382"/>
                      <a:pt x="30382" y="2001"/>
                      <a:pt x="65858" y="2001"/>
                    </a:cubicBezTo>
                    <a:cubicBezTo>
                      <a:pt x="101335" y="2001"/>
                      <a:pt x="129210" y="30382"/>
                      <a:pt x="129210" y="65352"/>
                    </a:cubicBezTo>
                    <a:close/>
                  </a:path>
                </a:pathLst>
              </a:custGeom>
              <a:solidFill>
                <a:srgbClr val="0078D4"/>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73" name="Freeform: Shape 72">
                <a:extLst>
                  <a:ext uri="{FF2B5EF4-FFF2-40B4-BE49-F238E27FC236}">
                    <a16:creationId xmlns:a16="http://schemas.microsoft.com/office/drawing/2014/main" id="{B2DFBA69-CBA2-447D-A614-320D2D3A6040}"/>
                  </a:ext>
                </a:extLst>
              </p:cNvPr>
              <p:cNvSpPr/>
              <p:nvPr/>
            </p:nvSpPr>
            <p:spPr>
              <a:xfrm>
                <a:off x="2286731" y="3837099"/>
                <a:ext cx="344058" cy="194465"/>
              </a:xfrm>
              <a:custGeom>
                <a:avLst/>
                <a:gdLst>
                  <a:gd name="connsiteX0" fmla="*/ 118060 w 233374"/>
                  <a:gd name="connsiteY0" fmla="*/ 2001 h 131907"/>
                  <a:gd name="connsiteX1" fmla="*/ 234119 w 233374"/>
                  <a:gd name="connsiteY1" fmla="*/ 118059 h 131907"/>
                  <a:gd name="connsiteX2" fmla="*/ 234119 w 233374"/>
                  <a:gd name="connsiteY2" fmla="*/ 132250 h 131907"/>
                  <a:gd name="connsiteX3" fmla="*/ 2001 w 233374"/>
                  <a:gd name="connsiteY3" fmla="*/ 132250 h 131907"/>
                  <a:gd name="connsiteX4" fmla="*/ 2001 w 233374"/>
                  <a:gd name="connsiteY4" fmla="*/ 117552 h 131907"/>
                  <a:gd name="connsiteX5" fmla="*/ 118060 w 233374"/>
                  <a:gd name="connsiteY5" fmla="*/ 2001 h 131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3374" h="131907">
                    <a:moveTo>
                      <a:pt x="118060" y="2001"/>
                    </a:moveTo>
                    <a:cubicBezTo>
                      <a:pt x="181917" y="2001"/>
                      <a:pt x="234119" y="53695"/>
                      <a:pt x="234119" y="118059"/>
                    </a:cubicBezTo>
                    <a:lnTo>
                      <a:pt x="234119" y="132250"/>
                    </a:lnTo>
                    <a:lnTo>
                      <a:pt x="2001" y="132250"/>
                    </a:lnTo>
                    <a:lnTo>
                      <a:pt x="2001" y="117552"/>
                    </a:lnTo>
                    <a:cubicBezTo>
                      <a:pt x="2001" y="53695"/>
                      <a:pt x="53695" y="2001"/>
                      <a:pt x="118060" y="2001"/>
                    </a:cubicBezTo>
                    <a:close/>
                  </a:path>
                </a:pathLst>
              </a:custGeom>
              <a:solidFill>
                <a:srgbClr val="0078D4"/>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sp>
          <p:nvSpPr>
            <p:cNvPr id="82" name="Title 1">
              <a:extLst>
                <a:ext uri="{FF2B5EF4-FFF2-40B4-BE49-F238E27FC236}">
                  <a16:creationId xmlns:a16="http://schemas.microsoft.com/office/drawing/2014/main" id="{FA5B8338-12D4-4C3B-B5D7-D57F2A4AD2DA}"/>
                </a:ext>
              </a:extLst>
            </p:cNvPr>
            <p:cNvSpPr txBox="1">
              <a:spLocks/>
            </p:cNvSpPr>
            <p:nvPr/>
          </p:nvSpPr>
          <p:spPr>
            <a:xfrm>
              <a:off x="6525392" y="4130755"/>
              <a:ext cx="1521450" cy="153888"/>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000" b="1" i="0" u="none" strike="noStrike" kern="1200" cap="none" spc="0" normalizeH="0" baseline="0" noProof="0" dirty="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Microservices</a:t>
              </a:r>
            </a:p>
          </p:txBody>
        </p:sp>
        <p:sp>
          <p:nvSpPr>
            <p:cNvPr id="83" name="Title 1">
              <a:extLst>
                <a:ext uri="{FF2B5EF4-FFF2-40B4-BE49-F238E27FC236}">
                  <a16:creationId xmlns:a16="http://schemas.microsoft.com/office/drawing/2014/main" id="{20A4E9EF-27A2-4F2C-85AA-25E641A3CB1B}"/>
                </a:ext>
              </a:extLst>
            </p:cNvPr>
            <p:cNvSpPr txBox="1">
              <a:spLocks/>
            </p:cNvSpPr>
            <p:nvPr/>
          </p:nvSpPr>
          <p:spPr>
            <a:xfrm>
              <a:off x="7980500" y="5733162"/>
              <a:ext cx="913678" cy="153888"/>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Azure Key Vault</a:t>
              </a:r>
            </a:p>
          </p:txBody>
        </p:sp>
        <p:sp>
          <p:nvSpPr>
            <p:cNvPr id="84" name="Title 1">
              <a:extLst>
                <a:ext uri="{FF2B5EF4-FFF2-40B4-BE49-F238E27FC236}">
                  <a16:creationId xmlns:a16="http://schemas.microsoft.com/office/drawing/2014/main" id="{E601F601-21EC-4E45-B64F-3F9DD157A8ED}"/>
                </a:ext>
              </a:extLst>
            </p:cNvPr>
            <p:cNvSpPr txBox="1">
              <a:spLocks/>
            </p:cNvSpPr>
            <p:nvPr/>
          </p:nvSpPr>
          <p:spPr>
            <a:xfrm>
              <a:off x="6407702" y="2387636"/>
              <a:ext cx="1278299" cy="30777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dirty="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Azure Kubernetes Service (AKS)</a:t>
              </a:r>
            </a:p>
          </p:txBody>
        </p:sp>
        <p:sp>
          <p:nvSpPr>
            <p:cNvPr id="85" name="Rectangle 84">
              <a:extLst>
                <a:ext uri="{FF2B5EF4-FFF2-40B4-BE49-F238E27FC236}">
                  <a16:creationId xmlns:a16="http://schemas.microsoft.com/office/drawing/2014/main" id="{9310D584-6661-4333-9052-47FA81EE905D}"/>
                </a:ext>
              </a:extLst>
            </p:cNvPr>
            <p:cNvSpPr/>
            <p:nvPr/>
          </p:nvSpPr>
          <p:spPr bwMode="auto">
            <a:xfrm>
              <a:off x="4529891" y="2926661"/>
              <a:ext cx="801238" cy="1056691"/>
            </a:xfrm>
            <a:prstGeom prst="rect">
              <a:avLst/>
            </a:prstGeom>
            <a:noFill/>
            <a:ln w="15875">
              <a:solidFill>
                <a:schemeClr val="accent6"/>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86" name="Title 1">
              <a:extLst>
                <a:ext uri="{FF2B5EF4-FFF2-40B4-BE49-F238E27FC236}">
                  <a16:creationId xmlns:a16="http://schemas.microsoft.com/office/drawing/2014/main" id="{03FFCB55-E6A5-4051-BF39-36C45CAD99D3}"/>
                </a:ext>
              </a:extLst>
            </p:cNvPr>
            <p:cNvSpPr txBox="1">
              <a:spLocks/>
            </p:cNvSpPr>
            <p:nvPr/>
          </p:nvSpPr>
          <p:spPr>
            <a:xfrm>
              <a:off x="4572061" y="2952178"/>
              <a:ext cx="716899" cy="153888"/>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000" b="1"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Front end</a:t>
              </a:r>
            </a:p>
          </p:txBody>
        </p:sp>
        <p:sp>
          <p:nvSpPr>
            <p:cNvPr id="87" name="Rectangle 86">
              <a:extLst>
                <a:ext uri="{FF2B5EF4-FFF2-40B4-BE49-F238E27FC236}">
                  <a16:creationId xmlns:a16="http://schemas.microsoft.com/office/drawing/2014/main" id="{7DF9C640-5E0A-4CA7-A9A1-8DAF19F01C8C}"/>
                </a:ext>
              </a:extLst>
            </p:cNvPr>
            <p:cNvSpPr/>
            <p:nvPr/>
          </p:nvSpPr>
          <p:spPr bwMode="auto">
            <a:xfrm>
              <a:off x="4394394" y="2826528"/>
              <a:ext cx="4663882" cy="2317968"/>
            </a:xfrm>
            <a:prstGeom prst="rect">
              <a:avLst/>
            </a:prstGeom>
            <a:noFill/>
            <a:ln w="15875">
              <a:solidFill>
                <a:schemeClr val="accent1"/>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88" name="Title 1">
              <a:extLst>
                <a:ext uri="{FF2B5EF4-FFF2-40B4-BE49-F238E27FC236}">
                  <a16:creationId xmlns:a16="http://schemas.microsoft.com/office/drawing/2014/main" id="{A5ED764E-3582-48C7-89ED-BB90A972A6C9}"/>
                </a:ext>
              </a:extLst>
            </p:cNvPr>
            <p:cNvSpPr txBox="1">
              <a:spLocks/>
            </p:cNvSpPr>
            <p:nvPr/>
          </p:nvSpPr>
          <p:spPr>
            <a:xfrm>
              <a:off x="9173260" y="3835925"/>
              <a:ext cx="913678" cy="30777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External </a:t>
              </a:r>
              <a:br>
                <a:rPr kumimoji="0" lang="en-US" sz="1000"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br>
              <a:r>
                <a:rPr kumimoji="0" lang="en-US" sz="1000"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data stores</a:t>
              </a:r>
            </a:p>
          </p:txBody>
        </p:sp>
        <p:grpSp>
          <p:nvGrpSpPr>
            <p:cNvPr id="2055" name="Group 2054">
              <a:extLst>
                <a:ext uri="{FF2B5EF4-FFF2-40B4-BE49-F238E27FC236}">
                  <a16:creationId xmlns:a16="http://schemas.microsoft.com/office/drawing/2014/main" id="{ADC7F1A3-2A4F-4676-860D-4B445502DD87}"/>
                </a:ext>
              </a:extLst>
            </p:cNvPr>
            <p:cNvGrpSpPr/>
            <p:nvPr/>
          </p:nvGrpSpPr>
          <p:grpSpPr>
            <a:xfrm>
              <a:off x="8932708" y="3339290"/>
              <a:ext cx="416347" cy="1271386"/>
              <a:chOff x="9042886" y="3324050"/>
              <a:chExt cx="336899" cy="1271386"/>
            </a:xfrm>
          </p:grpSpPr>
          <p:cxnSp>
            <p:nvCxnSpPr>
              <p:cNvPr id="89" name="Straight Arrow Connector 88">
                <a:extLst>
                  <a:ext uri="{FF2B5EF4-FFF2-40B4-BE49-F238E27FC236}">
                    <a16:creationId xmlns:a16="http://schemas.microsoft.com/office/drawing/2014/main" id="{2D33A1A6-6B52-42FB-9D91-198391A167A6}"/>
                  </a:ext>
                </a:extLst>
              </p:cNvPr>
              <p:cNvCxnSpPr>
                <a:cxnSpLocks/>
              </p:cNvCxnSpPr>
              <p:nvPr/>
            </p:nvCxnSpPr>
            <p:spPr>
              <a:xfrm>
                <a:off x="9042886" y="3324050"/>
                <a:ext cx="336899" cy="0"/>
              </a:xfrm>
              <a:prstGeom prst="straightConnector1">
                <a:avLst/>
              </a:prstGeom>
              <a:ln w="15875">
                <a:solidFill>
                  <a:schemeClr val="tx1"/>
                </a:solidFill>
                <a:headEnd type="none" w="lg" len="med"/>
                <a:tailEnd type="arrow" w="lg" len="sm"/>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27330D64-4C11-4D7F-BEAD-0A17087FDD6F}"/>
                  </a:ext>
                </a:extLst>
              </p:cNvPr>
              <p:cNvCxnSpPr>
                <a:cxnSpLocks/>
              </p:cNvCxnSpPr>
              <p:nvPr/>
            </p:nvCxnSpPr>
            <p:spPr>
              <a:xfrm>
                <a:off x="9042886" y="4595436"/>
                <a:ext cx="336899" cy="0"/>
              </a:xfrm>
              <a:prstGeom prst="straightConnector1">
                <a:avLst/>
              </a:prstGeom>
              <a:ln w="15875">
                <a:solidFill>
                  <a:schemeClr val="tx1"/>
                </a:solidFill>
                <a:headEnd type="none" w="lg" len="med"/>
                <a:tailEnd type="arrow" w="lg" len="sm"/>
              </a:ln>
            </p:spPr>
            <p:style>
              <a:lnRef idx="1">
                <a:schemeClr val="accent1"/>
              </a:lnRef>
              <a:fillRef idx="0">
                <a:schemeClr val="accent1"/>
              </a:fillRef>
              <a:effectRef idx="0">
                <a:schemeClr val="accent1"/>
              </a:effectRef>
              <a:fontRef idx="minor">
                <a:schemeClr val="tx1"/>
              </a:fontRef>
            </p:style>
          </p:cxnSp>
        </p:grpSp>
        <p:cxnSp>
          <p:nvCxnSpPr>
            <p:cNvPr id="94" name="Straight Arrow Connector 93">
              <a:extLst>
                <a:ext uri="{FF2B5EF4-FFF2-40B4-BE49-F238E27FC236}">
                  <a16:creationId xmlns:a16="http://schemas.microsoft.com/office/drawing/2014/main" id="{33E44DA9-86F5-4312-A44D-77A3EF70412F}"/>
                </a:ext>
              </a:extLst>
            </p:cNvPr>
            <p:cNvCxnSpPr>
              <a:cxnSpLocks/>
            </p:cNvCxnSpPr>
            <p:nvPr/>
          </p:nvCxnSpPr>
          <p:spPr>
            <a:xfrm>
              <a:off x="5434013" y="3339290"/>
              <a:ext cx="164773" cy="0"/>
            </a:xfrm>
            <a:prstGeom prst="straightConnector1">
              <a:avLst/>
            </a:prstGeom>
            <a:ln w="15875">
              <a:solidFill>
                <a:schemeClr val="tx1"/>
              </a:solidFill>
              <a:headEnd type="none" w="lg" len="med"/>
              <a:tailEnd type="arrow" w="lg" len="sm"/>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C070863B-E5B6-461F-9560-5D987EFC1235}"/>
                </a:ext>
              </a:extLst>
            </p:cNvPr>
            <p:cNvCxnSpPr>
              <a:cxnSpLocks/>
            </p:cNvCxnSpPr>
            <p:nvPr/>
          </p:nvCxnSpPr>
          <p:spPr>
            <a:xfrm>
              <a:off x="3872832" y="3339290"/>
              <a:ext cx="624424" cy="0"/>
            </a:xfrm>
            <a:prstGeom prst="straightConnector1">
              <a:avLst/>
            </a:prstGeom>
            <a:ln w="15875">
              <a:solidFill>
                <a:schemeClr val="tx1"/>
              </a:solidFill>
              <a:headEnd type="none" w="lg" len="med"/>
              <a:tailEnd type="arrow" w="lg" len="sm"/>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62763D63-C579-4651-B820-58BDE5278865}"/>
                </a:ext>
              </a:extLst>
            </p:cNvPr>
            <p:cNvCxnSpPr>
              <a:cxnSpLocks/>
            </p:cNvCxnSpPr>
            <p:nvPr/>
          </p:nvCxnSpPr>
          <p:spPr>
            <a:xfrm>
              <a:off x="2583439" y="3339290"/>
              <a:ext cx="605179" cy="0"/>
            </a:xfrm>
            <a:prstGeom prst="straightConnector1">
              <a:avLst/>
            </a:prstGeom>
            <a:ln w="15875">
              <a:solidFill>
                <a:schemeClr val="tx1"/>
              </a:solidFill>
              <a:headEnd type="none" w="lg" len="med"/>
              <a:tailEnd type="none" w="lg" len="sm"/>
            </a:ln>
          </p:spPr>
          <p:style>
            <a:lnRef idx="1">
              <a:schemeClr val="accent1"/>
            </a:lnRef>
            <a:fillRef idx="0">
              <a:schemeClr val="accent1"/>
            </a:fillRef>
            <a:effectRef idx="0">
              <a:schemeClr val="accent1"/>
            </a:effectRef>
            <a:fontRef idx="minor">
              <a:schemeClr val="tx1"/>
            </a:fontRef>
          </p:style>
        </p:cxnSp>
        <p:sp>
          <p:nvSpPr>
            <p:cNvPr id="101" name="Rectangle 100">
              <a:extLst>
                <a:ext uri="{FF2B5EF4-FFF2-40B4-BE49-F238E27FC236}">
                  <a16:creationId xmlns:a16="http://schemas.microsoft.com/office/drawing/2014/main" id="{9B4095F1-31CA-4E04-9AE5-5B52DE751A68}"/>
                </a:ext>
              </a:extLst>
            </p:cNvPr>
            <p:cNvSpPr/>
            <p:nvPr/>
          </p:nvSpPr>
          <p:spPr bwMode="auto">
            <a:xfrm>
              <a:off x="1710984" y="4136311"/>
              <a:ext cx="1120070" cy="1056691"/>
            </a:xfrm>
            <a:prstGeom prst="rect">
              <a:avLst/>
            </a:prstGeom>
            <a:noFill/>
            <a:ln w="15875">
              <a:solidFill>
                <a:schemeClr val="accent6"/>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cxnSp>
          <p:nvCxnSpPr>
            <p:cNvPr id="102" name="Connector: Elbow 101">
              <a:extLst>
                <a:ext uri="{FF2B5EF4-FFF2-40B4-BE49-F238E27FC236}">
                  <a16:creationId xmlns:a16="http://schemas.microsoft.com/office/drawing/2014/main" id="{FE453AC6-5FCF-4A6A-B3F0-70FB06C45CA3}"/>
                </a:ext>
              </a:extLst>
            </p:cNvPr>
            <p:cNvCxnSpPr>
              <a:cxnSpLocks/>
            </p:cNvCxnSpPr>
            <p:nvPr/>
          </p:nvCxnSpPr>
          <p:spPr>
            <a:xfrm rot="16200000" flipH="1">
              <a:off x="5155344" y="4855939"/>
              <a:ext cx="365760" cy="822960"/>
            </a:xfrm>
            <a:prstGeom prst="bentConnector2">
              <a:avLst/>
            </a:prstGeom>
            <a:ln w="15875">
              <a:solidFill>
                <a:schemeClr val="tx1"/>
              </a:solidFill>
              <a:prstDash val="solid"/>
              <a:headEnd type="none" w="lg" len="med"/>
              <a:tailEnd type="arrow" w="lg" len="sm"/>
            </a:ln>
          </p:spPr>
          <p:style>
            <a:lnRef idx="1">
              <a:schemeClr val="accent1"/>
            </a:lnRef>
            <a:fillRef idx="0">
              <a:schemeClr val="accent1"/>
            </a:fillRef>
            <a:effectRef idx="0">
              <a:schemeClr val="accent1"/>
            </a:effectRef>
            <a:fontRef idx="minor">
              <a:schemeClr val="tx1"/>
            </a:fontRef>
          </p:style>
        </p:cxnSp>
        <p:sp>
          <p:nvSpPr>
            <p:cNvPr id="103" name="Title 1">
              <a:extLst>
                <a:ext uri="{FF2B5EF4-FFF2-40B4-BE49-F238E27FC236}">
                  <a16:creationId xmlns:a16="http://schemas.microsoft.com/office/drawing/2014/main" id="{7D0F5F94-C741-4322-BA1D-3709678B1845}"/>
                </a:ext>
              </a:extLst>
            </p:cNvPr>
            <p:cNvSpPr txBox="1">
              <a:spLocks/>
            </p:cNvSpPr>
            <p:nvPr/>
          </p:nvSpPr>
          <p:spPr>
            <a:xfrm>
              <a:off x="1813533" y="5733162"/>
              <a:ext cx="913679" cy="153888"/>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Dev/Ops</a:t>
              </a:r>
            </a:p>
          </p:txBody>
        </p:sp>
        <p:pic>
          <p:nvPicPr>
            <p:cNvPr id="1026" name="Picture 2" descr="Image result for NGINX logo">
              <a:extLst>
                <a:ext uri="{FF2B5EF4-FFF2-40B4-BE49-F238E27FC236}">
                  <a16:creationId xmlns:a16="http://schemas.microsoft.com/office/drawing/2014/main" id="{17EE6C31-E375-4A2C-8355-9F00E2FDFB5F}"/>
                </a:ext>
              </a:extLst>
            </p:cNvPr>
            <p:cNvPicPr>
              <a:picLocks noChangeAspect="1" noChangeArrowheads="1"/>
            </p:cNvPicPr>
            <p:nvPr/>
          </p:nvPicPr>
          <p:blipFill>
            <a:blip r:embed="rId18" cstate="email">
              <a:extLst>
                <a:ext uri="{28A0092B-C50C-407E-A947-70E740481C1C}">
                  <a14:useLocalDpi xmlns:a14="http://schemas.microsoft.com/office/drawing/2010/main"/>
                </a:ext>
              </a:extLst>
            </a:blip>
            <a:srcRect/>
            <a:stretch>
              <a:fillRect/>
            </a:stretch>
          </p:blipFill>
          <p:spPr bwMode="auto">
            <a:xfrm>
              <a:off x="4713594" y="3122375"/>
              <a:ext cx="433834" cy="433832"/>
            </a:xfrm>
            <a:prstGeom prst="rect">
              <a:avLst/>
            </a:prstGeom>
            <a:noFill/>
            <a:extLst>
              <a:ext uri="{909E8E84-426E-40DD-AFC4-6F175D3DCCD1}">
                <a14:hiddenFill xmlns:a14="http://schemas.microsoft.com/office/drawing/2010/main">
                  <a:solidFill>
                    <a:srgbClr val="FFFFFF"/>
                  </a:solidFill>
                </a14:hiddenFill>
              </a:ext>
            </a:extLst>
          </p:spPr>
        </p:pic>
        <p:cxnSp>
          <p:nvCxnSpPr>
            <p:cNvPr id="106" name="Straight Arrow Connector 105">
              <a:extLst>
                <a:ext uri="{FF2B5EF4-FFF2-40B4-BE49-F238E27FC236}">
                  <a16:creationId xmlns:a16="http://schemas.microsoft.com/office/drawing/2014/main" id="{9A49D34B-241D-4154-92BB-6695360015AB}"/>
                </a:ext>
              </a:extLst>
            </p:cNvPr>
            <p:cNvCxnSpPr>
              <a:cxnSpLocks/>
            </p:cNvCxnSpPr>
            <p:nvPr/>
          </p:nvCxnSpPr>
          <p:spPr>
            <a:xfrm>
              <a:off x="2583439" y="5450299"/>
              <a:ext cx="2341706" cy="0"/>
            </a:xfrm>
            <a:prstGeom prst="straightConnector1">
              <a:avLst/>
            </a:prstGeom>
            <a:ln w="15875">
              <a:solidFill>
                <a:schemeClr val="tx1"/>
              </a:solidFill>
              <a:headEnd type="none" w="lg" len="med"/>
              <a:tailEnd type="none" w="lg" len="sm"/>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D79254EB-27E4-4014-A7E3-1EB209B7A8EA}"/>
                </a:ext>
              </a:extLst>
            </p:cNvPr>
            <p:cNvCxnSpPr>
              <a:cxnSpLocks/>
            </p:cNvCxnSpPr>
            <p:nvPr/>
          </p:nvCxnSpPr>
          <p:spPr>
            <a:xfrm>
              <a:off x="3872832" y="4350324"/>
              <a:ext cx="365760" cy="0"/>
            </a:xfrm>
            <a:prstGeom prst="straightConnector1">
              <a:avLst/>
            </a:prstGeom>
            <a:ln w="15875">
              <a:solidFill>
                <a:schemeClr val="tx1"/>
              </a:solidFill>
              <a:headEnd type="none" w="lg" len="med"/>
              <a:tailEnd type="arrow" w="lg" len="sm"/>
            </a:ln>
          </p:spPr>
          <p:style>
            <a:lnRef idx="1">
              <a:schemeClr val="accent1"/>
            </a:lnRef>
            <a:fillRef idx="0">
              <a:schemeClr val="accent1"/>
            </a:fillRef>
            <a:effectRef idx="0">
              <a:schemeClr val="accent1"/>
            </a:effectRef>
            <a:fontRef idx="minor">
              <a:schemeClr val="tx1"/>
            </a:fontRef>
          </p:style>
        </p:cxnSp>
        <p:cxnSp>
          <p:nvCxnSpPr>
            <p:cNvPr id="110" name="Straight Arrow Connector 109">
              <a:extLst>
                <a:ext uri="{FF2B5EF4-FFF2-40B4-BE49-F238E27FC236}">
                  <a16:creationId xmlns:a16="http://schemas.microsoft.com/office/drawing/2014/main" id="{19748F0C-9895-441D-ACD1-0D3176C238C3}"/>
                </a:ext>
              </a:extLst>
            </p:cNvPr>
            <p:cNvCxnSpPr>
              <a:cxnSpLocks/>
            </p:cNvCxnSpPr>
            <p:nvPr/>
          </p:nvCxnSpPr>
          <p:spPr>
            <a:xfrm flipH="1">
              <a:off x="3872832" y="4824567"/>
              <a:ext cx="365760" cy="0"/>
            </a:xfrm>
            <a:prstGeom prst="straightConnector1">
              <a:avLst/>
            </a:prstGeom>
            <a:ln w="15875">
              <a:solidFill>
                <a:schemeClr val="tx1"/>
              </a:solidFill>
              <a:headEnd type="none" w="lg" len="med"/>
              <a:tailEnd type="arrow" w="lg" len="sm"/>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68CCF1C0-4EBB-4F75-933D-5D3ADA2962C7}"/>
                </a:ext>
              </a:extLst>
            </p:cNvPr>
            <p:cNvCxnSpPr>
              <a:cxnSpLocks/>
            </p:cNvCxnSpPr>
            <p:nvPr/>
          </p:nvCxnSpPr>
          <p:spPr>
            <a:xfrm>
              <a:off x="2889263" y="4824567"/>
              <a:ext cx="365760" cy="0"/>
            </a:xfrm>
            <a:prstGeom prst="straightConnector1">
              <a:avLst/>
            </a:prstGeom>
            <a:ln w="15875">
              <a:solidFill>
                <a:schemeClr val="tx1"/>
              </a:solidFill>
              <a:headEnd type="none" w="lg" len="med"/>
              <a:tailEnd type="arrow" w="lg" len="sm"/>
            </a:ln>
          </p:spPr>
          <p:style>
            <a:lnRef idx="1">
              <a:schemeClr val="accent1"/>
            </a:lnRef>
            <a:fillRef idx="0">
              <a:schemeClr val="accent1"/>
            </a:fillRef>
            <a:effectRef idx="0">
              <a:schemeClr val="accent1"/>
            </a:effectRef>
            <a:fontRef idx="minor">
              <a:schemeClr val="tx1"/>
            </a:fontRef>
          </p:style>
        </p:cxnSp>
        <p:sp>
          <p:nvSpPr>
            <p:cNvPr id="112" name="Title 1">
              <a:extLst>
                <a:ext uri="{FF2B5EF4-FFF2-40B4-BE49-F238E27FC236}">
                  <a16:creationId xmlns:a16="http://schemas.microsoft.com/office/drawing/2014/main" id="{08DDD00E-A610-4EDC-A779-2C7EFC85899B}"/>
                </a:ext>
              </a:extLst>
            </p:cNvPr>
            <p:cNvSpPr txBox="1">
              <a:spLocks/>
            </p:cNvSpPr>
            <p:nvPr/>
          </p:nvSpPr>
          <p:spPr>
            <a:xfrm>
              <a:off x="2781235" y="4901570"/>
              <a:ext cx="506168" cy="246221"/>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w="3175">
                    <a:noFill/>
                  </a:ln>
                  <a:gradFill>
                    <a:gsLst>
                      <a:gs pos="0">
                        <a:srgbClr val="50E6FF"/>
                      </a:gs>
                      <a:gs pos="100000">
                        <a:srgbClr val="50E6FF"/>
                      </a:gs>
                    </a:gsLst>
                    <a:lin ang="5400000" scaled="1"/>
                  </a:gradFill>
                  <a:effectLst/>
                  <a:uLnTx/>
                  <a:uFillTx/>
                  <a:latin typeface="Segoe UI"/>
                  <a:ea typeface="+mn-ea"/>
                  <a:cs typeface="Segoe UI Semilight" panose="020B0402040204020203" pitchFamily="34" charset="0"/>
                </a:rPr>
                <a:t>Docker push</a:t>
              </a:r>
            </a:p>
          </p:txBody>
        </p:sp>
        <p:sp>
          <p:nvSpPr>
            <p:cNvPr id="113" name="Title 1">
              <a:extLst>
                <a:ext uri="{FF2B5EF4-FFF2-40B4-BE49-F238E27FC236}">
                  <a16:creationId xmlns:a16="http://schemas.microsoft.com/office/drawing/2014/main" id="{849B9FFF-8A23-471D-87BF-898510E6C3BC}"/>
                </a:ext>
              </a:extLst>
            </p:cNvPr>
            <p:cNvSpPr txBox="1">
              <a:spLocks/>
            </p:cNvSpPr>
            <p:nvPr/>
          </p:nvSpPr>
          <p:spPr>
            <a:xfrm>
              <a:off x="3832323" y="4901570"/>
              <a:ext cx="506168" cy="246221"/>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w="3175">
                    <a:noFill/>
                  </a:ln>
                  <a:gradFill>
                    <a:gsLst>
                      <a:gs pos="0">
                        <a:srgbClr val="50E6FF"/>
                      </a:gs>
                      <a:gs pos="100000">
                        <a:srgbClr val="50E6FF"/>
                      </a:gs>
                    </a:gsLst>
                    <a:lin ang="5400000" scaled="1"/>
                  </a:gradFill>
                  <a:effectLst/>
                  <a:uLnTx/>
                  <a:uFillTx/>
                  <a:latin typeface="Segoe UI"/>
                  <a:ea typeface="+mn-ea"/>
                  <a:cs typeface="Segoe UI Semilight" panose="020B0402040204020203" pitchFamily="34" charset="0"/>
                </a:rPr>
                <a:t>Docker pull</a:t>
              </a:r>
            </a:p>
          </p:txBody>
        </p:sp>
        <p:sp>
          <p:nvSpPr>
            <p:cNvPr id="114" name="Title 1">
              <a:extLst>
                <a:ext uri="{FF2B5EF4-FFF2-40B4-BE49-F238E27FC236}">
                  <a16:creationId xmlns:a16="http://schemas.microsoft.com/office/drawing/2014/main" id="{C685701A-87FC-48D7-B4CA-7142627B536F}"/>
                </a:ext>
              </a:extLst>
            </p:cNvPr>
            <p:cNvSpPr txBox="1">
              <a:spLocks/>
            </p:cNvSpPr>
            <p:nvPr/>
          </p:nvSpPr>
          <p:spPr>
            <a:xfrm>
              <a:off x="3102194" y="5002844"/>
              <a:ext cx="913678" cy="30777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Container registry</a:t>
              </a:r>
            </a:p>
          </p:txBody>
        </p:sp>
        <p:sp>
          <p:nvSpPr>
            <p:cNvPr id="121" name="Title 1">
              <a:extLst>
                <a:ext uri="{FF2B5EF4-FFF2-40B4-BE49-F238E27FC236}">
                  <a16:creationId xmlns:a16="http://schemas.microsoft.com/office/drawing/2014/main" id="{75F36A77-CFAE-404F-A9EA-19CA6945108E}"/>
                </a:ext>
              </a:extLst>
            </p:cNvPr>
            <p:cNvSpPr txBox="1">
              <a:spLocks/>
            </p:cNvSpPr>
            <p:nvPr/>
          </p:nvSpPr>
          <p:spPr>
            <a:xfrm>
              <a:off x="3832323" y="4420119"/>
              <a:ext cx="506168" cy="246221"/>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w="3175">
                    <a:noFill/>
                  </a:ln>
                  <a:gradFill>
                    <a:gsLst>
                      <a:gs pos="0">
                        <a:srgbClr val="50E6FF"/>
                      </a:gs>
                      <a:gs pos="100000">
                        <a:srgbClr val="50E6FF"/>
                      </a:gs>
                    </a:gsLst>
                    <a:lin ang="5400000" scaled="1"/>
                  </a:gradFill>
                  <a:effectLst/>
                  <a:uLnTx/>
                  <a:uFillTx/>
                  <a:latin typeface="Segoe UI"/>
                  <a:ea typeface="+mn-ea"/>
                  <a:cs typeface="Segoe UI Semilight" panose="020B0402040204020203" pitchFamily="34" charset="0"/>
                </a:rPr>
                <a:t>Helm</a:t>
              </a:r>
              <a:br>
                <a:rPr kumimoji="0" lang="en-US" sz="800" b="0" i="0" u="none" strike="noStrike" kern="1200" cap="none" spc="0" normalizeH="0" baseline="0" noProof="0">
                  <a:ln w="3175">
                    <a:noFill/>
                  </a:ln>
                  <a:gradFill>
                    <a:gsLst>
                      <a:gs pos="0">
                        <a:srgbClr val="50E6FF"/>
                      </a:gs>
                      <a:gs pos="100000">
                        <a:srgbClr val="50E6FF"/>
                      </a:gs>
                    </a:gsLst>
                    <a:lin ang="5400000" scaled="1"/>
                  </a:gradFill>
                  <a:effectLst/>
                  <a:uLnTx/>
                  <a:uFillTx/>
                  <a:latin typeface="Segoe UI"/>
                  <a:ea typeface="+mn-ea"/>
                  <a:cs typeface="Segoe UI Semilight" panose="020B0402040204020203" pitchFamily="34" charset="0"/>
                </a:rPr>
              </a:br>
              <a:r>
                <a:rPr kumimoji="0" lang="en-US" sz="800" b="0" i="0" u="none" strike="noStrike" kern="1200" cap="none" spc="0" normalizeH="0" baseline="0" noProof="0">
                  <a:ln w="3175">
                    <a:noFill/>
                  </a:ln>
                  <a:gradFill>
                    <a:gsLst>
                      <a:gs pos="0">
                        <a:srgbClr val="50E6FF"/>
                      </a:gs>
                      <a:gs pos="100000">
                        <a:srgbClr val="50E6FF"/>
                      </a:gs>
                    </a:gsLst>
                    <a:lin ang="5400000" scaled="1"/>
                  </a:gradFill>
                  <a:effectLst/>
                  <a:uLnTx/>
                  <a:uFillTx/>
                  <a:latin typeface="Segoe UI"/>
                  <a:ea typeface="+mn-ea"/>
                  <a:cs typeface="Segoe UI Semilight" panose="020B0402040204020203" pitchFamily="34" charset="0"/>
                </a:rPr>
                <a:t>upgrade</a:t>
              </a:r>
            </a:p>
          </p:txBody>
        </p:sp>
        <p:sp>
          <p:nvSpPr>
            <p:cNvPr id="122" name="Title 1">
              <a:extLst>
                <a:ext uri="{FF2B5EF4-FFF2-40B4-BE49-F238E27FC236}">
                  <a16:creationId xmlns:a16="http://schemas.microsoft.com/office/drawing/2014/main" id="{314AA8C4-7619-4FEF-9784-0D54FBA7F86C}"/>
                </a:ext>
              </a:extLst>
            </p:cNvPr>
            <p:cNvSpPr txBox="1">
              <a:spLocks/>
            </p:cNvSpPr>
            <p:nvPr/>
          </p:nvSpPr>
          <p:spPr>
            <a:xfrm>
              <a:off x="4848028" y="5230469"/>
              <a:ext cx="506168" cy="123111"/>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dirty="0">
                  <a:ln w="3175">
                    <a:noFill/>
                  </a:ln>
                  <a:gradFill>
                    <a:gsLst>
                      <a:gs pos="0">
                        <a:srgbClr val="50E6FF"/>
                      </a:gs>
                      <a:gs pos="100000">
                        <a:srgbClr val="50E6FF"/>
                      </a:gs>
                    </a:gsLst>
                    <a:lin ang="5400000" scaled="1"/>
                  </a:gradFill>
                  <a:effectLst/>
                  <a:uLnTx/>
                  <a:uFillTx/>
                  <a:latin typeface="Segoe UI"/>
                  <a:ea typeface="+mn-ea"/>
                  <a:cs typeface="Segoe UI Semilight" panose="020B0402040204020203" pitchFamily="34" charset="0"/>
                </a:rPr>
                <a:t>RBAC</a:t>
              </a:r>
            </a:p>
          </p:txBody>
        </p:sp>
        <p:pic>
          <p:nvPicPr>
            <p:cNvPr id="123" name="Virtual Network" descr="Virtual Network">
              <a:extLst>
                <a:ext uri="{FF2B5EF4-FFF2-40B4-BE49-F238E27FC236}">
                  <a16:creationId xmlns:a16="http://schemas.microsoft.com/office/drawing/2014/main" id="{C85CFB58-4455-4C58-A39A-B42DF053050A}"/>
                </a:ext>
              </a:extLst>
            </p:cNvPr>
            <p:cNvPicPr>
              <a:picLocks noChangeAspect="1"/>
            </p:cNvPicPr>
            <p:nvPr/>
          </p:nvPicPr>
          <p:blipFill>
            <a:blip r:embed="rId19" cstate="email">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7602436" y="4815961"/>
              <a:ext cx="299580" cy="299580"/>
            </a:xfrm>
            <a:prstGeom prst="rect">
              <a:avLst/>
            </a:prstGeom>
          </p:spPr>
        </p:pic>
        <p:sp>
          <p:nvSpPr>
            <p:cNvPr id="124" name="Title 1">
              <a:extLst>
                <a:ext uri="{FF2B5EF4-FFF2-40B4-BE49-F238E27FC236}">
                  <a16:creationId xmlns:a16="http://schemas.microsoft.com/office/drawing/2014/main" id="{489DCAD2-4BBA-42C7-9869-EA6A24C704BD}"/>
                </a:ext>
              </a:extLst>
            </p:cNvPr>
            <p:cNvSpPr txBox="1">
              <a:spLocks/>
            </p:cNvSpPr>
            <p:nvPr/>
          </p:nvSpPr>
          <p:spPr>
            <a:xfrm>
              <a:off x="7994786" y="4888807"/>
              <a:ext cx="913678" cy="153888"/>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a:ea typeface="+mn-ea"/>
                  <a:cs typeface="Segoe UI Semilight" panose="020B0402040204020203" pitchFamily="34" charset="0"/>
                </a:rPr>
                <a:t>Virtual Network</a:t>
              </a:r>
            </a:p>
          </p:txBody>
        </p:sp>
        <p:pic>
          <p:nvPicPr>
            <p:cNvPr id="63" name="Graphic 62">
              <a:extLst>
                <a:ext uri="{FF2B5EF4-FFF2-40B4-BE49-F238E27FC236}">
                  <a16:creationId xmlns:a16="http://schemas.microsoft.com/office/drawing/2014/main" id="{F0C2F3CD-368B-4146-9194-0C3C6BC4B863}"/>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9401324" y="4381901"/>
              <a:ext cx="457550" cy="457550"/>
            </a:xfrm>
            <a:prstGeom prst="rect">
              <a:avLst/>
            </a:prstGeom>
          </p:spPr>
        </p:pic>
        <p:pic>
          <p:nvPicPr>
            <p:cNvPr id="64" name="Graphic 63">
              <a:extLst>
                <a:ext uri="{FF2B5EF4-FFF2-40B4-BE49-F238E27FC236}">
                  <a16:creationId xmlns:a16="http://schemas.microsoft.com/office/drawing/2014/main" id="{D5F2302D-2F55-47A9-ADF0-DDD18160E666}"/>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5919788" y="2356692"/>
              <a:ext cx="369667" cy="369665"/>
            </a:xfrm>
            <a:prstGeom prst="rect">
              <a:avLst/>
            </a:prstGeom>
          </p:spPr>
        </p:pic>
      </p:grpSp>
    </p:spTree>
    <p:extLst>
      <p:ext uri="{BB962C8B-B14F-4D97-AF65-F5344CB8AC3E}">
        <p14:creationId xmlns:p14="http://schemas.microsoft.com/office/powerpoint/2010/main" val="32067103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500"/>
                                        <p:tgtEl>
                                          <p:spTgt spid="61"/>
                                        </p:tgtEl>
                                      </p:cBhvr>
                                    </p:animEffect>
                                  </p:childTnLst>
                                </p:cTn>
                              </p:par>
                              <p:par>
                                <p:cTn id="8" presetID="42" presetClass="path" presetSubtype="0" decel="100000" fill="hold" grpId="1" nodeType="withEffect">
                                  <p:stCondLst>
                                    <p:cond delay="0"/>
                                  </p:stCondLst>
                                  <p:childTnLst>
                                    <p:animMotion origin="layout" path="M 0 2.59259E-6 L 0 0.01898 " pathEditMode="relative" rAng="0" ptsTypes="AA">
                                      <p:cBhvr>
                                        <p:cTn id="9" dur="500" spd="-100000" fill="hold"/>
                                        <p:tgtEl>
                                          <p:spTgt spid="61"/>
                                        </p:tgtEl>
                                        <p:attrNameLst>
                                          <p:attrName>ppt_x</p:attrName>
                                          <p:attrName>ppt_y</p:attrName>
                                        </p:attrNameLst>
                                      </p:cBhvr>
                                      <p:rCtr x="0" y="949"/>
                                    </p:animMotion>
                                  </p:childTnLst>
                                </p:cTn>
                              </p:par>
                              <p:par>
                                <p:cTn id="10" presetID="10" presetClass="entr" presetSubtype="0" fill="hold" grpId="0" nodeType="withEffect">
                                  <p:stCondLst>
                                    <p:cond delay="1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42" presetClass="path" presetSubtype="0" decel="100000" fill="hold" grpId="1" nodeType="withEffect">
                                  <p:stCondLst>
                                    <p:cond delay="100"/>
                                  </p:stCondLst>
                                  <p:childTnLst>
                                    <p:animMotion origin="layout" path="M 0 2.22222E-6 L 0 0.01898 " pathEditMode="relative" rAng="0" ptsTypes="AA">
                                      <p:cBhvr>
                                        <p:cTn id="14" dur="500" spd="-100000" fill="hold"/>
                                        <p:tgtEl>
                                          <p:spTgt spid="3"/>
                                        </p:tgtEl>
                                        <p:attrNameLst>
                                          <p:attrName>ppt_x</p:attrName>
                                          <p:attrName>ppt_y</p:attrName>
                                        </p:attrNameLst>
                                      </p:cBhvr>
                                      <p:rCtr x="0" y="949"/>
                                    </p:animMotion>
                                  </p:childTnLst>
                                </p:cTn>
                              </p:par>
                              <p:par>
                                <p:cTn id="15" presetID="10" presetClass="entr" presetSubtype="0" fill="hold" nodeType="withEffect">
                                  <p:stCondLst>
                                    <p:cond delay="20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42" presetClass="path" presetSubtype="0" decel="100000" fill="hold" nodeType="withEffect">
                                  <p:stCondLst>
                                    <p:cond delay="200"/>
                                  </p:stCondLst>
                                  <p:childTnLst>
                                    <p:animMotion origin="layout" path="M 0 2.22222E-6 L 0 0.01898 " pathEditMode="relative" rAng="0" ptsTypes="AA">
                                      <p:cBhvr>
                                        <p:cTn id="19" dur="500" spd="-100000" fill="hold"/>
                                        <p:tgtEl>
                                          <p:spTgt spid="2"/>
                                        </p:tgtEl>
                                        <p:attrNameLst>
                                          <p:attrName>ppt_x</p:attrName>
                                          <p:attrName>ppt_y</p:attrName>
                                        </p:attrNameLst>
                                      </p:cBhvr>
                                      <p:rCtr x="0" y="94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1" grpId="1"/>
      <p:bldP spid="3" grpId="0"/>
      <p:bldP spid="3"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itle 1">
            <a:extLst>
              <a:ext uri="{FF2B5EF4-FFF2-40B4-BE49-F238E27FC236}">
                <a16:creationId xmlns:a16="http://schemas.microsoft.com/office/drawing/2014/main" id="{BC4ACA0C-0DA7-4AC2-8914-3E5FBCB8A1F8}"/>
              </a:ext>
            </a:extLst>
          </p:cNvPr>
          <p:cNvSpPr txBox="1">
            <a:spLocks noGrp="1"/>
          </p:cNvSpPr>
          <p:nvPr>
            <p:ph type="title" idx="4294967295"/>
          </p:nvPr>
        </p:nvSpPr>
        <p:spPr>
          <a:xfrm>
            <a:off x="3762375" y="1084263"/>
            <a:ext cx="4667250" cy="677862"/>
          </a:xfrm>
          <a:prstGeom prst="rect">
            <a:avLst/>
          </a:prstGeom>
          <a:noFill/>
          <a:ln>
            <a:noFill/>
            <a:prstDash/>
          </a:ln>
          <a:effectLst/>
        </p:spPr>
        <p:txBody>
          <a:bodyPr rot="0" spcFirstLastPara="0" vertOverflow="overflow" horzOverflow="overflow" vert="horz" wrap="non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50" normalizeH="0" baseline="0" noProof="0" dirty="0">
                <a:ln w="3175">
                  <a:noFill/>
                </a:ln>
                <a:gradFill>
                  <a:gsLst>
                    <a:gs pos="0">
                      <a:srgbClr val="FFFFFF"/>
                    </a:gs>
                    <a:gs pos="100000">
                      <a:srgbClr val="FFFFFF"/>
                    </a:gs>
                  </a:gsLst>
                  <a:lin ang="5400000" scaled="1"/>
                </a:gradFill>
                <a:effectLst/>
                <a:uLnTx/>
                <a:uFillTx/>
                <a:latin typeface="Segoe UI Semibold"/>
                <a:ea typeface="+mn-ea"/>
                <a:cs typeface="Segoe UI" pitchFamily="34" charset="0"/>
              </a:rPr>
              <a:t>Cloud Native Apps</a:t>
            </a:r>
          </a:p>
        </p:txBody>
      </p:sp>
      <p:sp>
        <p:nvSpPr>
          <p:cNvPr id="135" name="Title 1">
            <a:extLst>
              <a:ext uri="{FF2B5EF4-FFF2-40B4-BE49-F238E27FC236}">
                <a16:creationId xmlns:a16="http://schemas.microsoft.com/office/drawing/2014/main" id="{F921B276-7404-4686-9D88-D9A9805C7241}"/>
              </a:ext>
            </a:extLst>
          </p:cNvPr>
          <p:cNvSpPr txBox="1">
            <a:spLocks/>
          </p:cNvSpPr>
          <p:nvPr/>
        </p:nvSpPr>
        <p:spPr>
          <a:xfrm>
            <a:off x="3803900" y="1837446"/>
            <a:ext cx="4584204" cy="307777"/>
          </a:xfrm>
          <a:prstGeom prst="rect">
            <a:avLst/>
          </a:prstGeom>
        </p:spPr>
        <p:txBody>
          <a:bodyPr vert="horz" wrap="non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a:ln w="3175">
                  <a:noFill/>
                </a:ln>
                <a:gradFill>
                  <a:gsLst>
                    <a:gs pos="0">
                      <a:srgbClr val="FFFFFF"/>
                    </a:gs>
                    <a:gs pos="100000">
                      <a:srgbClr val="FFFFFF"/>
                    </a:gs>
                  </a:gsLst>
                  <a:lin ang="5400000" scaled="1"/>
                </a:gradFill>
                <a:effectLst/>
                <a:uLnTx/>
                <a:uFillTx/>
                <a:latin typeface="Segoe UI" panose="020B0502040204020203" pitchFamily="34" charset="0"/>
                <a:ea typeface="+mn-ea"/>
                <a:cs typeface="Segoe UI" pitchFamily="34" charset="0"/>
              </a:rPr>
              <a:t>Containerized application development</a:t>
            </a:r>
          </a:p>
        </p:txBody>
      </p:sp>
      <p:grpSp>
        <p:nvGrpSpPr>
          <p:cNvPr id="68" name="Group 67" descr="diagram ">
            <a:extLst>
              <a:ext uri="{FF2B5EF4-FFF2-40B4-BE49-F238E27FC236}">
                <a16:creationId xmlns:a16="http://schemas.microsoft.com/office/drawing/2014/main" id="{9BC142C0-D61C-4F0D-A953-D3F90B710BC9}"/>
              </a:ext>
            </a:extLst>
          </p:cNvPr>
          <p:cNvGrpSpPr/>
          <p:nvPr/>
        </p:nvGrpSpPr>
        <p:grpSpPr>
          <a:xfrm>
            <a:off x="588297" y="2610539"/>
            <a:ext cx="10715454" cy="2940273"/>
            <a:chOff x="588297" y="2610539"/>
            <a:chExt cx="10715454" cy="2940273"/>
          </a:xfrm>
        </p:grpSpPr>
        <p:sp>
          <p:nvSpPr>
            <p:cNvPr id="69" name="Rectangle: Rounded Corners 68">
              <a:extLst>
                <a:ext uri="{FF2B5EF4-FFF2-40B4-BE49-F238E27FC236}">
                  <a16:creationId xmlns:a16="http://schemas.microsoft.com/office/drawing/2014/main" id="{60A5B9B2-F7D8-41E6-824A-82B49D870815}"/>
                </a:ext>
              </a:extLst>
            </p:cNvPr>
            <p:cNvSpPr/>
            <p:nvPr/>
          </p:nvSpPr>
          <p:spPr bwMode="auto">
            <a:xfrm>
              <a:off x="8669812" y="2790049"/>
              <a:ext cx="1255144" cy="1183682"/>
            </a:xfrm>
            <a:prstGeom prst="roundRect">
              <a:avLst>
                <a:gd name="adj" fmla="val 0"/>
              </a:avLst>
            </a:prstGeom>
            <a:solidFill>
              <a:srgbClr val="000000"/>
            </a:solidFill>
            <a:ln w="22225" cap="flat" cmpd="sng" algn="ctr">
              <a:solidFill>
                <a:srgbClr val="000000">
                  <a:lumMod val="75000"/>
                  <a:lumOff val="25000"/>
                </a:srgbClr>
              </a:solidFill>
              <a:prstDash val="solid"/>
              <a:headEnd type="none" w="med" len="med"/>
              <a:tailEnd type="none" w="med" len="med"/>
            </a:ln>
            <a:effectLst/>
          </p:spPr>
          <p:txBody>
            <a:bodyPr rot="0" spcFirstLastPara="0" vertOverflow="overflow" horzOverflow="overflow" vert="horz" wrap="square" lIns="182854" tIns="146284" rIns="182854" bIns="146284" numCol="1" spcCol="0" rtlCol="0" fromWordArt="0" anchor="ctr"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endParaRPr kumimoji="0" lang="en-US" sz="1200" b="0" i="0" u="none" strike="noStrike" kern="0" cap="none" spc="0" normalizeH="0" baseline="0" noProof="0">
                <a:ln>
                  <a:noFill/>
                </a:ln>
                <a:solidFill>
                  <a:srgbClr val="505050"/>
                </a:solidFill>
                <a:effectLst/>
                <a:uLnTx/>
                <a:uFillTx/>
                <a:latin typeface="Segoe UI"/>
                <a:ea typeface="+mn-ea"/>
                <a:cs typeface="Segoe UI" pitchFamily="34" charset="0"/>
              </a:endParaRPr>
            </a:p>
          </p:txBody>
        </p:sp>
        <p:sp>
          <p:nvSpPr>
            <p:cNvPr id="70" name="Rectangle: Rounded Corners 69">
              <a:extLst>
                <a:ext uri="{FF2B5EF4-FFF2-40B4-BE49-F238E27FC236}">
                  <a16:creationId xmlns:a16="http://schemas.microsoft.com/office/drawing/2014/main" id="{60FE4B2B-6769-455C-99E7-E6752905797E}"/>
                </a:ext>
              </a:extLst>
            </p:cNvPr>
            <p:cNvSpPr/>
            <p:nvPr/>
          </p:nvSpPr>
          <p:spPr bwMode="auto">
            <a:xfrm>
              <a:off x="588297" y="2790049"/>
              <a:ext cx="3010641" cy="1183681"/>
            </a:xfrm>
            <a:prstGeom prst="roundRect">
              <a:avLst>
                <a:gd name="adj" fmla="val 0"/>
              </a:avLst>
            </a:prstGeom>
            <a:solidFill>
              <a:srgbClr val="000000"/>
            </a:solidFill>
            <a:ln w="22225" cap="flat" cmpd="sng" algn="ctr">
              <a:solidFill>
                <a:srgbClr val="000000">
                  <a:lumMod val="75000"/>
                  <a:lumOff val="25000"/>
                </a:srgbClr>
              </a:solidFill>
              <a:prstDash val="solid"/>
              <a:headEnd type="none" w="med" len="med"/>
              <a:tailEnd type="none" w="med" len="med"/>
            </a:ln>
            <a:effectLst/>
          </p:spPr>
          <p:txBody>
            <a:bodyPr rot="0" spcFirstLastPara="0" vertOverflow="overflow" horzOverflow="overflow" vert="horz" wrap="square" lIns="182854" tIns="146284" rIns="182854" bIns="146284" numCol="1" spcCol="0" rtlCol="0" fromWordArt="0" anchor="ctr"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endParaRPr kumimoji="0" lang="en-US" sz="1200" b="0" i="0" u="none" strike="noStrike" kern="0" cap="none" spc="0" normalizeH="0" baseline="0" noProof="0">
                <a:ln>
                  <a:noFill/>
                </a:ln>
                <a:solidFill>
                  <a:srgbClr val="505050"/>
                </a:solidFill>
                <a:effectLst/>
                <a:uLnTx/>
                <a:uFillTx/>
                <a:latin typeface="Segoe UI"/>
                <a:ea typeface="+mn-ea"/>
                <a:cs typeface="Segoe UI" pitchFamily="34" charset="0"/>
              </a:endParaRPr>
            </a:p>
          </p:txBody>
        </p:sp>
        <p:sp>
          <p:nvSpPr>
            <p:cNvPr id="101" name="Title 1">
              <a:extLst>
                <a:ext uri="{FF2B5EF4-FFF2-40B4-BE49-F238E27FC236}">
                  <a16:creationId xmlns:a16="http://schemas.microsoft.com/office/drawing/2014/main" id="{26260056-88C9-4E67-9EE3-2985B58AD5B7}"/>
                </a:ext>
              </a:extLst>
            </p:cNvPr>
            <p:cNvSpPr txBox="1">
              <a:spLocks/>
            </p:cNvSpPr>
            <p:nvPr/>
          </p:nvSpPr>
          <p:spPr>
            <a:xfrm>
              <a:off x="4083451" y="3483260"/>
              <a:ext cx="822844" cy="369332"/>
            </a:xfrm>
            <a:prstGeom prst="rect">
              <a:avLst/>
            </a:prstGeom>
            <a:ln>
              <a:noFill/>
            </a:ln>
          </p:spPr>
          <p:txBody>
            <a:bodyPr vert="horz" wrap="square" lIns="0" tIns="0" rIns="0" bIns="0" rtlCol="0" anchor="b">
              <a:spAutoFit/>
            </a:bodyPr>
            <a:lstStyle>
              <a:lvl1pPr algn="l" defTabSz="932742" rtl="0" eaLnBrk="1" latinLnBrk="0" hangingPunct="1">
                <a:lnSpc>
                  <a:spcPct val="90000"/>
                </a:lnSpc>
                <a:spcBef>
                  <a:spcPct val="0"/>
                </a:spcBef>
                <a:buNone/>
                <a:defRPr lang="en-US" sz="5400" b="0" kern="1200" cap="none" spc="-102" baseline="0">
                  <a:ln w="3175">
                    <a:noFill/>
                  </a:ln>
                  <a:gradFill>
                    <a:gsLst>
                      <a:gs pos="2655">
                        <a:schemeClr val="tx1"/>
                      </a:gs>
                      <a:gs pos="31000">
                        <a:schemeClr val="tx1"/>
                      </a:gs>
                    </a:gsLst>
                    <a:lin ang="5400000" scaled="0"/>
                  </a:gradFill>
                  <a:effectLst/>
                  <a:latin typeface="+mj-lt"/>
                  <a:ea typeface="+mn-ea"/>
                  <a:cs typeface="Segoe UI" pitchFamily="34" charset="0"/>
                </a:defRPr>
              </a:lvl1pPr>
            </a:lstStyle>
            <a:p>
              <a:pPr marL="0" marR="0" lvl="0" indent="0" algn="ctr" defTabSz="932563"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Semibold"/>
                  <a:ea typeface="+mn-ea"/>
                  <a:cs typeface="Segoe UI Semibold" panose="020B0702040204020203" pitchFamily="34" charset="0"/>
                </a:rPr>
                <a:t>GitHub repos</a:t>
              </a:r>
            </a:p>
          </p:txBody>
        </p:sp>
        <p:sp>
          <p:nvSpPr>
            <p:cNvPr id="136" name="Title 1">
              <a:extLst>
                <a:ext uri="{FF2B5EF4-FFF2-40B4-BE49-F238E27FC236}">
                  <a16:creationId xmlns:a16="http://schemas.microsoft.com/office/drawing/2014/main" id="{6EC3014E-D753-4A82-8DAB-74CC6AF52404}"/>
                </a:ext>
              </a:extLst>
            </p:cNvPr>
            <p:cNvSpPr txBox="1">
              <a:spLocks/>
            </p:cNvSpPr>
            <p:nvPr/>
          </p:nvSpPr>
          <p:spPr>
            <a:xfrm>
              <a:off x="7107926" y="3483260"/>
              <a:ext cx="1177242" cy="369332"/>
            </a:xfrm>
            <a:prstGeom prst="rect">
              <a:avLst/>
            </a:prstGeom>
            <a:ln>
              <a:noFill/>
            </a:ln>
          </p:spPr>
          <p:txBody>
            <a:bodyPr vert="horz" wrap="square" lIns="0" tIns="0" rIns="0" bIns="0" rtlCol="0" anchor="b">
              <a:spAutoFit/>
            </a:bodyPr>
            <a:lstStyle>
              <a:defPPr>
                <a:defRPr lang="en-US"/>
              </a:defPPr>
              <a:lvl1pPr algn="ctr" defTabSz="914192">
                <a:lnSpc>
                  <a:spcPct val="100000"/>
                </a:lnSpc>
                <a:spcBef>
                  <a:spcPct val="0"/>
                </a:spcBef>
                <a:buNone/>
                <a:defRPr sz="1000" b="0" cap="none" spc="0" baseline="0">
                  <a:ln w="3175">
                    <a:noFill/>
                  </a:ln>
                  <a:solidFill>
                    <a:srgbClr val="3C3C41"/>
                  </a:solidFill>
                  <a:effectLst/>
                  <a:latin typeface="Segoe UI Semibold" panose="020B0702040204020203" pitchFamily="34" charset="0"/>
                  <a:cs typeface="Segoe UI Semibold" panose="020B0702040204020203" pitchFamily="34" charset="0"/>
                </a:defRPr>
              </a:lvl1pPr>
            </a:lstStyle>
            <a:p>
              <a:pPr marL="0" marR="0" lvl="0" indent="0" algn="ctr" defTabSz="914016" rtl="0" eaLnBrk="1" fontAlgn="auto" latinLnBrk="0" hangingPunct="1">
                <a:lnSpc>
                  <a:spcPct val="100000"/>
                </a:lnSpc>
                <a:spcBef>
                  <a:spcPct val="0"/>
                </a:spcBef>
                <a:spcAft>
                  <a:spcPts val="0"/>
                </a:spcAft>
                <a:buClrTx/>
                <a:buSzTx/>
                <a:buFontTx/>
                <a:buNone/>
                <a:tabLst/>
                <a:defRPr/>
              </a:pPr>
              <a:r>
                <a:rPr kumimoji="0" lang="en-US" sz="1200" b="0" i="0" u="none" strike="noStrike" kern="0" cap="none" spc="0" normalizeH="0" baseline="0" noProof="0">
                  <a:ln w="3175">
                    <a:noFill/>
                  </a:ln>
                  <a:gradFill>
                    <a:gsLst>
                      <a:gs pos="0">
                        <a:srgbClr val="FFFFFF"/>
                      </a:gs>
                      <a:gs pos="100000">
                        <a:srgbClr val="FFFFFF"/>
                      </a:gs>
                    </a:gsLst>
                    <a:lin ang="5400000" scaled="1"/>
                  </a:gradFill>
                  <a:effectLst/>
                  <a:uLnTx/>
                  <a:uFillTx/>
                  <a:latin typeface="Segoe UI Semibold" panose="020B0702040204020203" pitchFamily="34" charset="0"/>
                  <a:ea typeface="+mn-ea"/>
                  <a:cs typeface="Segoe UI Semibold" panose="020B0702040204020203" pitchFamily="34" charset="0"/>
                </a:rPr>
                <a:t>Azure Container Registry</a:t>
              </a:r>
            </a:p>
          </p:txBody>
        </p:sp>
        <p:sp>
          <p:nvSpPr>
            <p:cNvPr id="137" name="Title 1">
              <a:extLst>
                <a:ext uri="{FF2B5EF4-FFF2-40B4-BE49-F238E27FC236}">
                  <a16:creationId xmlns:a16="http://schemas.microsoft.com/office/drawing/2014/main" id="{037EF35F-CDF3-4662-A04B-B69CC13F0654}"/>
                </a:ext>
              </a:extLst>
            </p:cNvPr>
            <p:cNvSpPr txBox="1">
              <a:spLocks/>
            </p:cNvSpPr>
            <p:nvPr/>
          </p:nvSpPr>
          <p:spPr>
            <a:xfrm>
              <a:off x="7074932" y="5286697"/>
              <a:ext cx="1243230" cy="184666"/>
            </a:xfrm>
            <a:prstGeom prst="rect">
              <a:avLst/>
            </a:prstGeom>
            <a:ln>
              <a:noFill/>
            </a:ln>
          </p:spPr>
          <p:txBody>
            <a:bodyPr vert="horz" wrap="square" lIns="0" tIns="0" rIns="0" bIns="0" rtlCol="0" anchor="t" anchorCtr="0">
              <a:noAutofit/>
            </a:bodyPr>
            <a:lstStyle>
              <a:lvl1pPr algn="l" defTabSz="932742" rtl="0" eaLnBrk="1" latinLnBrk="0" hangingPunct="1">
                <a:lnSpc>
                  <a:spcPct val="90000"/>
                </a:lnSpc>
                <a:spcBef>
                  <a:spcPct val="0"/>
                </a:spcBef>
                <a:buNone/>
                <a:defRPr lang="en-US" sz="5400" b="0" kern="1200" cap="none" spc="-102" baseline="0">
                  <a:ln w="3175">
                    <a:noFill/>
                  </a:ln>
                  <a:gradFill>
                    <a:gsLst>
                      <a:gs pos="2655">
                        <a:schemeClr val="tx1"/>
                      </a:gs>
                      <a:gs pos="31000">
                        <a:schemeClr val="tx1"/>
                      </a:gs>
                    </a:gsLst>
                    <a:lin ang="5400000" scaled="0"/>
                  </a:gradFill>
                  <a:effectLst/>
                  <a:latin typeface="+mj-lt"/>
                  <a:ea typeface="+mn-ea"/>
                  <a:cs typeface="Segoe UI" pitchFamily="34" charset="0"/>
                </a:defRPr>
              </a:lvl1pPr>
            </a:lstStyle>
            <a:p>
              <a:pPr marL="0" marR="0" lvl="0" indent="0" algn="ctr" defTabSz="914016"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Semibold"/>
                  <a:ea typeface="+mn-ea"/>
                  <a:cs typeface="Segoe UI Semibold" panose="020B0702040204020203" pitchFamily="34" charset="0"/>
                </a:rPr>
                <a:t>Helm chart </a:t>
              </a:r>
            </a:p>
          </p:txBody>
        </p:sp>
        <p:cxnSp>
          <p:nvCxnSpPr>
            <p:cNvPr id="138" name="Straight Arrow Connector 137">
              <a:extLst>
                <a:ext uri="{FF2B5EF4-FFF2-40B4-BE49-F238E27FC236}">
                  <a16:creationId xmlns:a16="http://schemas.microsoft.com/office/drawing/2014/main" id="{BFDBB06C-9CB3-4F89-80FE-4EB18D5CB05A}"/>
                </a:ext>
              </a:extLst>
            </p:cNvPr>
            <p:cNvCxnSpPr>
              <a:cxnSpLocks/>
            </p:cNvCxnSpPr>
            <p:nvPr/>
          </p:nvCxnSpPr>
          <p:spPr>
            <a:xfrm flipH="1">
              <a:off x="6710363" y="5378226"/>
              <a:ext cx="480928" cy="0"/>
            </a:xfrm>
            <a:prstGeom prst="straightConnector1">
              <a:avLst/>
            </a:prstGeom>
            <a:noFill/>
            <a:ln w="12700" cap="flat" cmpd="sng" algn="ctr">
              <a:solidFill>
                <a:srgbClr val="505050"/>
              </a:solidFill>
              <a:prstDash val="solid"/>
              <a:headEnd type="none"/>
              <a:tailEnd type="triangle"/>
            </a:ln>
            <a:effectLst/>
          </p:spPr>
        </p:cxnSp>
        <p:sp>
          <p:nvSpPr>
            <p:cNvPr id="139" name="Title 1">
              <a:extLst>
                <a:ext uri="{FF2B5EF4-FFF2-40B4-BE49-F238E27FC236}">
                  <a16:creationId xmlns:a16="http://schemas.microsoft.com/office/drawing/2014/main" id="{92C6D2A4-C73F-421F-81B3-8CF8B9D74C80}"/>
                </a:ext>
              </a:extLst>
            </p:cNvPr>
            <p:cNvSpPr txBox="1">
              <a:spLocks/>
            </p:cNvSpPr>
            <p:nvPr/>
          </p:nvSpPr>
          <p:spPr>
            <a:xfrm>
              <a:off x="5687837" y="3483260"/>
              <a:ext cx="815747" cy="459849"/>
            </a:xfrm>
            <a:prstGeom prst="rect">
              <a:avLst/>
            </a:prstGeom>
            <a:solidFill>
              <a:srgbClr val="000000"/>
            </a:solidFill>
            <a:ln>
              <a:noFill/>
            </a:ln>
          </p:spPr>
          <p:txBody>
            <a:bodyPr vert="horz" wrap="square" lIns="0" tIns="0" rIns="0" bIns="89642" rtlCol="0" anchor="t">
              <a:spAutoFit/>
            </a:bodyPr>
            <a:lstStyle>
              <a:defPPr>
                <a:defRPr lang="en-US"/>
              </a:defPPr>
              <a:lvl1pPr algn="ctr" defTabSz="914192">
                <a:lnSpc>
                  <a:spcPct val="100000"/>
                </a:lnSpc>
                <a:spcBef>
                  <a:spcPct val="0"/>
                </a:spcBef>
                <a:buNone/>
                <a:defRPr sz="1000" b="0" cap="none" spc="0" baseline="0">
                  <a:ln w="3175">
                    <a:noFill/>
                  </a:ln>
                  <a:solidFill>
                    <a:srgbClr val="3C3C41"/>
                  </a:solidFill>
                  <a:effectLst/>
                  <a:latin typeface="Segoe UI Semibold" panose="020B0702040204020203" pitchFamily="34" charset="0"/>
                  <a:cs typeface="Segoe UI Semibold" panose="020B0702040204020203" pitchFamily="34" charset="0"/>
                </a:defRPr>
              </a:lvl1pPr>
            </a:lstStyle>
            <a:p>
              <a:pPr marL="0" marR="0" lvl="0" indent="0" algn="ctr" defTabSz="914016" rtl="0" eaLnBrk="1" fontAlgn="auto" latinLnBrk="0" hangingPunct="1">
                <a:lnSpc>
                  <a:spcPct val="100000"/>
                </a:lnSpc>
                <a:spcBef>
                  <a:spcPct val="0"/>
                </a:spcBef>
                <a:spcAft>
                  <a:spcPts val="0"/>
                </a:spcAft>
                <a:buClrTx/>
                <a:buSzTx/>
                <a:buFontTx/>
                <a:buNone/>
                <a:tabLst/>
                <a:defRPr/>
              </a:pPr>
              <a:r>
                <a:rPr kumimoji="0" lang="en-US" sz="1200" b="0" i="0" u="none" strike="noStrike" kern="0" cap="none" spc="0" normalizeH="0" baseline="0" noProof="0">
                  <a:ln w="3175">
                    <a:noFill/>
                  </a:ln>
                  <a:gradFill>
                    <a:gsLst>
                      <a:gs pos="0">
                        <a:srgbClr val="FFFFFF"/>
                      </a:gs>
                      <a:gs pos="100000">
                        <a:srgbClr val="FFFFFF"/>
                      </a:gs>
                    </a:gsLst>
                    <a:lin ang="5400000" scaled="1"/>
                  </a:gradFill>
                  <a:effectLst/>
                  <a:uLnTx/>
                  <a:uFillTx/>
                  <a:latin typeface="Segoe UI Semibold" panose="020B0702040204020203" pitchFamily="34" charset="0"/>
                  <a:ea typeface="+mn-ea"/>
                  <a:cs typeface="Segoe UI Semibold" panose="020B0702040204020203" pitchFamily="34" charset="0"/>
                </a:rPr>
                <a:t>Container image</a:t>
              </a:r>
            </a:p>
          </p:txBody>
        </p:sp>
        <p:cxnSp>
          <p:nvCxnSpPr>
            <p:cNvPr id="141" name="Connector: Elbow 140">
              <a:extLst>
                <a:ext uri="{FF2B5EF4-FFF2-40B4-BE49-F238E27FC236}">
                  <a16:creationId xmlns:a16="http://schemas.microsoft.com/office/drawing/2014/main" id="{949E8D7A-B9FC-4B92-86A8-8A097F1A7056}"/>
                </a:ext>
              </a:extLst>
            </p:cNvPr>
            <p:cNvCxnSpPr>
              <a:cxnSpLocks/>
            </p:cNvCxnSpPr>
            <p:nvPr/>
          </p:nvCxnSpPr>
          <p:spPr>
            <a:xfrm rot="16200000" flipH="1">
              <a:off x="4265880" y="4236029"/>
              <a:ext cx="1371600" cy="914400"/>
            </a:xfrm>
            <a:prstGeom prst="bentConnector2">
              <a:avLst/>
            </a:prstGeom>
            <a:noFill/>
            <a:ln w="12700" cap="flat" cmpd="sng" algn="ctr">
              <a:solidFill>
                <a:srgbClr val="505050"/>
              </a:solidFill>
              <a:prstDash val="solid"/>
              <a:headEnd type="none"/>
              <a:tailEnd type="triangle"/>
            </a:ln>
            <a:effectLst/>
          </p:spPr>
        </p:cxnSp>
        <p:sp>
          <p:nvSpPr>
            <p:cNvPr id="142" name="Title 1">
              <a:extLst>
                <a:ext uri="{FF2B5EF4-FFF2-40B4-BE49-F238E27FC236}">
                  <a16:creationId xmlns:a16="http://schemas.microsoft.com/office/drawing/2014/main" id="{43ED053D-6690-4D99-AC92-51106CFF2597}"/>
                </a:ext>
              </a:extLst>
            </p:cNvPr>
            <p:cNvSpPr txBox="1">
              <a:spLocks/>
            </p:cNvSpPr>
            <p:nvPr/>
          </p:nvSpPr>
          <p:spPr>
            <a:xfrm>
              <a:off x="8694860" y="3483260"/>
              <a:ext cx="1205048" cy="369332"/>
            </a:xfrm>
            <a:prstGeom prst="rect">
              <a:avLst/>
            </a:prstGeom>
            <a:ln>
              <a:noFill/>
            </a:ln>
          </p:spPr>
          <p:txBody>
            <a:bodyPr vert="horz" wrap="square" lIns="0" tIns="0" rIns="0" bIns="0" rtlCol="0" anchor="b">
              <a:spAutoFit/>
            </a:bodyPr>
            <a:lstStyle>
              <a:defPPr>
                <a:defRPr lang="en-US"/>
              </a:defPPr>
              <a:lvl1pPr algn="ctr" defTabSz="914192">
                <a:lnSpc>
                  <a:spcPct val="100000"/>
                </a:lnSpc>
                <a:spcBef>
                  <a:spcPct val="0"/>
                </a:spcBef>
                <a:buNone/>
                <a:defRPr sz="1000" b="0" cap="none" spc="0" baseline="0">
                  <a:ln w="3175">
                    <a:noFill/>
                  </a:ln>
                  <a:solidFill>
                    <a:srgbClr val="3C3C41"/>
                  </a:solidFill>
                  <a:effectLst/>
                  <a:latin typeface="Segoe UI Semibold" panose="020B0702040204020203" pitchFamily="34" charset="0"/>
                  <a:cs typeface="Segoe UI Semibold" panose="020B0702040204020203" pitchFamily="34" charset="0"/>
                </a:defRPr>
              </a:lvl1pPr>
            </a:lstStyle>
            <a:p>
              <a:pPr marL="0" marR="0" lvl="0" indent="0" algn="ctr" defTabSz="914016" rtl="0" eaLnBrk="1" fontAlgn="auto" latinLnBrk="0" hangingPunct="1">
                <a:lnSpc>
                  <a:spcPct val="100000"/>
                </a:lnSpc>
                <a:spcBef>
                  <a:spcPct val="0"/>
                </a:spcBef>
                <a:spcAft>
                  <a:spcPts val="0"/>
                </a:spcAft>
                <a:buClrTx/>
                <a:buSzTx/>
                <a:buFontTx/>
                <a:buNone/>
                <a:tabLst/>
                <a:defRPr/>
              </a:pPr>
              <a:r>
                <a:rPr kumimoji="0" lang="en-US" sz="1200" b="0" i="0" u="none" strike="noStrike" kern="0" cap="none" spc="0" normalizeH="0" baseline="0" noProof="0">
                  <a:ln w="3175">
                    <a:noFill/>
                  </a:ln>
                  <a:gradFill>
                    <a:gsLst>
                      <a:gs pos="0">
                        <a:srgbClr val="FFFFFF"/>
                      </a:gs>
                      <a:gs pos="100000">
                        <a:srgbClr val="FFFFFF"/>
                      </a:gs>
                    </a:gsLst>
                    <a:lin ang="5400000" scaled="1"/>
                  </a:gradFill>
                  <a:effectLst/>
                  <a:uLnTx/>
                  <a:uFillTx/>
                  <a:latin typeface="Segoe UI Semibold" panose="020B0702040204020203" pitchFamily="34" charset="0"/>
                  <a:ea typeface="+mn-ea"/>
                  <a:cs typeface="Segoe UI Semibold" panose="020B0702040204020203" pitchFamily="34" charset="0"/>
                </a:rPr>
                <a:t>AKS production cluster</a:t>
              </a:r>
            </a:p>
          </p:txBody>
        </p:sp>
        <p:cxnSp>
          <p:nvCxnSpPr>
            <p:cNvPr id="143" name="Straight Arrow Connector 142">
              <a:extLst>
                <a:ext uri="{FF2B5EF4-FFF2-40B4-BE49-F238E27FC236}">
                  <a16:creationId xmlns:a16="http://schemas.microsoft.com/office/drawing/2014/main" id="{3E7C8ADB-C4D5-4A35-9ED3-E1014C615EDB}"/>
                </a:ext>
              </a:extLst>
            </p:cNvPr>
            <p:cNvCxnSpPr>
              <a:cxnSpLocks/>
            </p:cNvCxnSpPr>
            <p:nvPr/>
          </p:nvCxnSpPr>
          <p:spPr>
            <a:xfrm flipV="1">
              <a:off x="9297384" y="4087772"/>
              <a:ext cx="0" cy="457200"/>
            </a:xfrm>
            <a:prstGeom prst="straightConnector1">
              <a:avLst/>
            </a:prstGeom>
            <a:noFill/>
            <a:ln w="12700" cap="flat" cmpd="sng" algn="ctr">
              <a:solidFill>
                <a:srgbClr val="505050"/>
              </a:solidFill>
              <a:prstDash val="solid"/>
              <a:headEnd type="none"/>
              <a:tailEnd type="triangle"/>
            </a:ln>
            <a:effectLst/>
          </p:spPr>
        </p:cxnSp>
        <p:cxnSp>
          <p:nvCxnSpPr>
            <p:cNvPr id="144" name="Straight Arrow Connector 143">
              <a:extLst>
                <a:ext uri="{FF2B5EF4-FFF2-40B4-BE49-F238E27FC236}">
                  <a16:creationId xmlns:a16="http://schemas.microsoft.com/office/drawing/2014/main" id="{A69FCD93-A08C-42EB-AF85-37174139A0DA}"/>
                </a:ext>
              </a:extLst>
            </p:cNvPr>
            <p:cNvCxnSpPr>
              <a:cxnSpLocks/>
            </p:cNvCxnSpPr>
            <p:nvPr/>
          </p:nvCxnSpPr>
          <p:spPr>
            <a:xfrm>
              <a:off x="8318162" y="3572169"/>
              <a:ext cx="274320" cy="0"/>
            </a:xfrm>
            <a:prstGeom prst="straightConnector1">
              <a:avLst/>
            </a:prstGeom>
            <a:noFill/>
            <a:ln w="12700" cap="flat" cmpd="sng" algn="ctr">
              <a:solidFill>
                <a:srgbClr val="505050"/>
              </a:solidFill>
              <a:prstDash val="solid"/>
              <a:headEnd type="triangle"/>
              <a:tailEnd type="triangle"/>
            </a:ln>
            <a:effectLst/>
          </p:spPr>
        </p:cxnSp>
        <p:cxnSp>
          <p:nvCxnSpPr>
            <p:cNvPr id="145" name="Connector: Elbow 144">
              <a:extLst>
                <a:ext uri="{FF2B5EF4-FFF2-40B4-BE49-F238E27FC236}">
                  <a16:creationId xmlns:a16="http://schemas.microsoft.com/office/drawing/2014/main" id="{196FDCC1-1531-450D-894C-4DBBB0BB7415}"/>
                </a:ext>
              </a:extLst>
            </p:cNvPr>
            <p:cNvCxnSpPr>
              <a:cxnSpLocks/>
            </p:cNvCxnSpPr>
            <p:nvPr/>
          </p:nvCxnSpPr>
          <p:spPr>
            <a:xfrm rot="5400000" flipH="1" flipV="1">
              <a:off x="7227556" y="2944772"/>
              <a:ext cx="1463040" cy="3749040"/>
            </a:xfrm>
            <a:prstGeom prst="bentConnector4">
              <a:avLst>
                <a:gd name="adj1" fmla="val -5974"/>
                <a:gd name="adj2" fmla="val 100201"/>
              </a:avLst>
            </a:prstGeom>
            <a:noFill/>
            <a:ln w="12700" cap="flat" cmpd="sng" algn="ctr">
              <a:solidFill>
                <a:srgbClr val="505050"/>
              </a:solidFill>
              <a:prstDash val="solid"/>
              <a:headEnd type="none"/>
              <a:tailEnd type="triangle"/>
            </a:ln>
            <a:effectLst/>
          </p:spPr>
        </p:cxnSp>
        <p:sp>
          <p:nvSpPr>
            <p:cNvPr id="146" name="Title 1">
              <a:extLst>
                <a:ext uri="{FF2B5EF4-FFF2-40B4-BE49-F238E27FC236}">
                  <a16:creationId xmlns:a16="http://schemas.microsoft.com/office/drawing/2014/main" id="{ED9B34A8-FAA3-4283-8576-2C63B4D324E5}"/>
                </a:ext>
              </a:extLst>
            </p:cNvPr>
            <p:cNvSpPr txBox="1">
              <a:spLocks/>
            </p:cNvSpPr>
            <p:nvPr/>
          </p:nvSpPr>
          <p:spPr>
            <a:xfrm>
              <a:off x="10492693" y="3483260"/>
              <a:ext cx="811058" cy="369332"/>
            </a:xfrm>
            <a:prstGeom prst="rect">
              <a:avLst/>
            </a:prstGeom>
            <a:ln>
              <a:noFill/>
            </a:ln>
          </p:spPr>
          <p:txBody>
            <a:bodyPr vert="horz" wrap="square" lIns="0" tIns="0" rIns="0" bIns="0" rtlCol="0" anchor="b">
              <a:spAutoFit/>
            </a:bodyPr>
            <a:lstStyle>
              <a:lvl1pPr algn="l" defTabSz="932742" rtl="0" eaLnBrk="1" latinLnBrk="0" hangingPunct="1">
                <a:lnSpc>
                  <a:spcPct val="90000"/>
                </a:lnSpc>
                <a:spcBef>
                  <a:spcPct val="0"/>
                </a:spcBef>
                <a:buNone/>
                <a:defRPr lang="en-US" sz="5400" b="0" kern="1200" cap="none" spc="-102" baseline="0">
                  <a:ln w="3175">
                    <a:noFill/>
                  </a:ln>
                  <a:gradFill>
                    <a:gsLst>
                      <a:gs pos="2655">
                        <a:schemeClr val="tx1"/>
                      </a:gs>
                      <a:gs pos="31000">
                        <a:schemeClr val="tx1"/>
                      </a:gs>
                    </a:gsLst>
                    <a:lin ang="5400000" scaled="0"/>
                  </a:gradFill>
                  <a:effectLst/>
                  <a:latin typeface="+mj-lt"/>
                  <a:ea typeface="+mn-ea"/>
                  <a:cs typeface="Segoe UI" pitchFamily="34" charset="0"/>
                </a:defRPr>
              </a:lvl1pPr>
            </a:lstStyle>
            <a:p>
              <a:pPr marL="0" marR="0" lvl="0" indent="0" algn="ctr" defTabSz="914016"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Semibold"/>
                  <a:ea typeface="+mn-ea"/>
                  <a:cs typeface="Segoe UI Semibold" panose="020B0702040204020203" pitchFamily="34" charset="0"/>
                </a:rPr>
                <a:t>Azure Monitor</a:t>
              </a:r>
            </a:p>
          </p:txBody>
        </p:sp>
        <p:sp>
          <p:nvSpPr>
            <p:cNvPr id="147" name="Title 1">
              <a:extLst>
                <a:ext uri="{FF2B5EF4-FFF2-40B4-BE49-F238E27FC236}">
                  <a16:creationId xmlns:a16="http://schemas.microsoft.com/office/drawing/2014/main" id="{000A5454-3D61-4600-87A4-EC55FBAEAEF7}"/>
                </a:ext>
              </a:extLst>
            </p:cNvPr>
            <p:cNvSpPr txBox="1">
              <a:spLocks/>
            </p:cNvSpPr>
            <p:nvPr/>
          </p:nvSpPr>
          <p:spPr>
            <a:xfrm>
              <a:off x="10106093" y="2707288"/>
              <a:ext cx="430340" cy="150838"/>
            </a:xfrm>
            <a:prstGeom prst="rect">
              <a:avLst/>
            </a:prstGeom>
            <a:ln>
              <a:noFill/>
            </a:ln>
          </p:spPr>
          <p:txBody>
            <a:bodyPr vert="horz" wrap="square" lIns="0" tIns="0" rIns="0" bIns="0" rtlCol="0" anchor="ctr">
              <a:noAutofit/>
            </a:bodyPr>
            <a:lstStyle>
              <a:lvl1pPr algn="l" defTabSz="932742" rtl="0" eaLnBrk="1" latinLnBrk="0" hangingPunct="1">
                <a:lnSpc>
                  <a:spcPct val="90000"/>
                </a:lnSpc>
                <a:spcBef>
                  <a:spcPct val="0"/>
                </a:spcBef>
                <a:buNone/>
                <a:defRPr lang="en-US" sz="5400" b="0" kern="1200" cap="none" spc="-102" baseline="0">
                  <a:ln w="3175">
                    <a:noFill/>
                  </a:ln>
                  <a:gradFill>
                    <a:gsLst>
                      <a:gs pos="2655">
                        <a:schemeClr val="tx1"/>
                      </a:gs>
                      <a:gs pos="31000">
                        <a:schemeClr val="tx1"/>
                      </a:gs>
                    </a:gsLst>
                    <a:lin ang="5400000" scaled="0"/>
                  </a:gradFill>
                  <a:effectLst/>
                  <a:latin typeface="+mj-lt"/>
                  <a:ea typeface="+mn-ea"/>
                  <a:cs typeface="Segoe UI" pitchFamily="34" charset="0"/>
                </a:defRPr>
              </a:lvl1pPr>
            </a:lstStyle>
            <a:p>
              <a:pPr marL="0" marR="0" lvl="0" indent="0" algn="ctr" defTabSz="914192" rtl="0" eaLnBrk="1" fontAlgn="auto" latinLnBrk="0" hangingPunct="1">
                <a:lnSpc>
                  <a:spcPct val="90000"/>
                </a:lnSpc>
                <a:spcBef>
                  <a:spcPct val="0"/>
                </a:spcBef>
                <a:spcAft>
                  <a:spcPts val="0"/>
                </a:spcAft>
                <a:buClrTx/>
                <a:buSzTx/>
                <a:buFontTx/>
                <a:buNone/>
                <a:tabLst/>
                <a:defRPr/>
              </a:pPr>
              <a:r>
                <a:rPr kumimoji="0" lang="en-US" sz="1000" b="0" i="0" u="none" strike="noStrike" kern="1200" cap="none" spc="0" normalizeH="0" baseline="0" noProof="0">
                  <a:ln w="3175">
                    <a:noFill/>
                  </a:ln>
                  <a:gradFill>
                    <a:gsLst>
                      <a:gs pos="0">
                        <a:srgbClr val="50E6FF"/>
                      </a:gs>
                      <a:gs pos="100000">
                        <a:srgbClr val="50E6FF"/>
                      </a:gs>
                    </a:gsLst>
                    <a:lin ang="5400000" scaled="1"/>
                  </a:gradFill>
                  <a:effectLst/>
                  <a:uLnTx/>
                  <a:uFillTx/>
                  <a:latin typeface="Segoe UI"/>
                  <a:ea typeface="+mn-ea"/>
                  <a:cs typeface="Segoe UI Semibold" panose="020B0702040204020203" pitchFamily="34" charset="0"/>
                </a:rPr>
                <a:t>Scale</a:t>
              </a:r>
            </a:p>
          </p:txBody>
        </p:sp>
        <p:sp>
          <p:nvSpPr>
            <p:cNvPr id="148" name="Title 1">
              <a:extLst>
                <a:ext uri="{FF2B5EF4-FFF2-40B4-BE49-F238E27FC236}">
                  <a16:creationId xmlns:a16="http://schemas.microsoft.com/office/drawing/2014/main" id="{73D88CCF-9FA2-4A04-8763-188DF50BEE5B}"/>
                </a:ext>
              </a:extLst>
            </p:cNvPr>
            <p:cNvSpPr txBox="1">
              <a:spLocks/>
            </p:cNvSpPr>
            <p:nvPr/>
          </p:nvSpPr>
          <p:spPr>
            <a:xfrm>
              <a:off x="8891855" y="5286697"/>
              <a:ext cx="811058" cy="184666"/>
            </a:xfrm>
            <a:prstGeom prst="rect">
              <a:avLst/>
            </a:prstGeom>
            <a:ln>
              <a:noFill/>
            </a:ln>
          </p:spPr>
          <p:txBody>
            <a:bodyPr vert="horz" wrap="square" lIns="0" tIns="0" rIns="0" bIns="0" rtlCol="0" anchor="t" anchorCtr="0">
              <a:noAutofit/>
            </a:bodyPr>
            <a:lstStyle>
              <a:lvl1pPr algn="l" defTabSz="932742" rtl="0" eaLnBrk="1" latinLnBrk="0" hangingPunct="1">
                <a:lnSpc>
                  <a:spcPct val="90000"/>
                </a:lnSpc>
                <a:spcBef>
                  <a:spcPct val="0"/>
                </a:spcBef>
                <a:buNone/>
                <a:defRPr lang="en-US" sz="5400" b="0" kern="1200" cap="none" spc="-102" baseline="0">
                  <a:ln w="3175">
                    <a:noFill/>
                  </a:ln>
                  <a:gradFill>
                    <a:gsLst>
                      <a:gs pos="2655">
                        <a:schemeClr val="tx1"/>
                      </a:gs>
                      <a:gs pos="31000">
                        <a:schemeClr val="tx1"/>
                      </a:gs>
                    </a:gsLst>
                    <a:lin ang="5400000" scaled="0"/>
                  </a:gradFill>
                  <a:effectLst/>
                  <a:latin typeface="+mj-lt"/>
                  <a:ea typeface="+mn-ea"/>
                  <a:cs typeface="Segoe UI" pitchFamily="34" charset="0"/>
                </a:defRPr>
              </a:lvl1pPr>
            </a:lstStyle>
            <a:p>
              <a:pPr marL="0" marR="0" lvl="0" indent="0" algn="ctr" defTabSz="914016"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Semibold"/>
                  <a:ea typeface="+mn-ea"/>
                  <a:cs typeface="Segoe UI Semibold" panose="020B0702040204020203" pitchFamily="34" charset="0"/>
                </a:rPr>
                <a:t>Terraform </a:t>
              </a:r>
            </a:p>
          </p:txBody>
        </p:sp>
        <p:sp>
          <p:nvSpPr>
            <p:cNvPr id="149" name="Title 1">
              <a:extLst>
                <a:ext uri="{FF2B5EF4-FFF2-40B4-BE49-F238E27FC236}">
                  <a16:creationId xmlns:a16="http://schemas.microsoft.com/office/drawing/2014/main" id="{0E9BBC43-CBFE-48E6-9DFB-9D48A93F832A}"/>
                </a:ext>
              </a:extLst>
            </p:cNvPr>
            <p:cNvSpPr txBox="1">
              <a:spLocks/>
            </p:cNvSpPr>
            <p:nvPr/>
          </p:nvSpPr>
          <p:spPr>
            <a:xfrm>
              <a:off x="1720689" y="4065264"/>
              <a:ext cx="745857" cy="184666"/>
            </a:xfrm>
            <a:prstGeom prst="rect">
              <a:avLst/>
            </a:prstGeom>
            <a:ln>
              <a:noFill/>
            </a:ln>
          </p:spPr>
          <p:txBody>
            <a:bodyPr vert="horz" wrap="square" lIns="0" tIns="0" rIns="0" bIns="0" rtlCol="0" anchor="b">
              <a:spAutoFit/>
            </a:bodyPr>
            <a:lstStyle>
              <a:lvl1pPr algn="l" defTabSz="932742" rtl="0" eaLnBrk="1" latinLnBrk="0" hangingPunct="1">
                <a:lnSpc>
                  <a:spcPct val="90000"/>
                </a:lnSpc>
                <a:spcBef>
                  <a:spcPct val="0"/>
                </a:spcBef>
                <a:buNone/>
                <a:defRPr lang="en-US" sz="5400" b="0" kern="1200" cap="none" spc="-102" baseline="0">
                  <a:ln w="3175">
                    <a:noFill/>
                  </a:ln>
                  <a:gradFill>
                    <a:gsLst>
                      <a:gs pos="2655">
                        <a:schemeClr val="tx1"/>
                      </a:gs>
                      <a:gs pos="31000">
                        <a:schemeClr val="tx1"/>
                      </a:gs>
                    </a:gsLst>
                    <a:lin ang="5400000" scaled="0"/>
                  </a:gradFill>
                  <a:effectLst/>
                  <a:latin typeface="+mj-lt"/>
                  <a:ea typeface="+mn-ea"/>
                  <a:cs typeface="Segoe UI" pitchFamily="34" charset="0"/>
                </a:defRPr>
              </a:lvl1pPr>
            </a:lstStyle>
            <a:p>
              <a:pPr marL="0" marR="0" lvl="0" indent="0" algn="ctr" defTabSz="932563"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dirty="0">
                  <a:ln w="3175">
                    <a:noFill/>
                  </a:ln>
                  <a:gradFill>
                    <a:gsLst>
                      <a:gs pos="0">
                        <a:srgbClr val="FFFFFF"/>
                      </a:gs>
                      <a:gs pos="100000">
                        <a:srgbClr val="FFFFFF"/>
                      </a:gs>
                    </a:gsLst>
                    <a:lin ang="5400000" scaled="1"/>
                  </a:gradFill>
                  <a:effectLst/>
                  <a:uLnTx/>
                  <a:uFillTx/>
                  <a:latin typeface="Segoe UI Semibold"/>
                  <a:ea typeface="+mn-ea"/>
                  <a:cs typeface="Segoe UI Semibold" panose="020B0702040204020203" pitchFamily="34" charset="0"/>
                </a:rPr>
                <a:t>Inner loop</a:t>
              </a:r>
            </a:p>
          </p:txBody>
        </p:sp>
        <p:cxnSp>
          <p:nvCxnSpPr>
            <p:cNvPr id="150" name="Straight Arrow Connector 149">
              <a:extLst>
                <a:ext uri="{FF2B5EF4-FFF2-40B4-BE49-F238E27FC236}">
                  <a16:creationId xmlns:a16="http://schemas.microsoft.com/office/drawing/2014/main" id="{A86940EF-3552-44E9-A1C3-C99FEE1B02E9}"/>
                </a:ext>
              </a:extLst>
            </p:cNvPr>
            <p:cNvCxnSpPr>
              <a:cxnSpLocks/>
            </p:cNvCxnSpPr>
            <p:nvPr/>
          </p:nvCxnSpPr>
          <p:spPr>
            <a:xfrm>
              <a:off x="1749073" y="3581938"/>
              <a:ext cx="689089" cy="0"/>
            </a:xfrm>
            <a:prstGeom prst="straightConnector1">
              <a:avLst/>
            </a:prstGeom>
            <a:noFill/>
            <a:ln w="12700" cap="flat" cmpd="sng" algn="ctr">
              <a:solidFill>
                <a:srgbClr val="505050"/>
              </a:solidFill>
              <a:prstDash val="solid"/>
              <a:headEnd type="none"/>
              <a:tailEnd type="triangle"/>
            </a:ln>
            <a:effectLst/>
          </p:spPr>
        </p:cxnSp>
        <p:cxnSp>
          <p:nvCxnSpPr>
            <p:cNvPr id="151" name="Straight Arrow Connector 150">
              <a:extLst>
                <a:ext uri="{FF2B5EF4-FFF2-40B4-BE49-F238E27FC236}">
                  <a16:creationId xmlns:a16="http://schemas.microsoft.com/office/drawing/2014/main" id="{3AB2455E-4D58-45AF-8F14-1ECCD7AA5E74}"/>
                </a:ext>
              </a:extLst>
            </p:cNvPr>
            <p:cNvCxnSpPr>
              <a:cxnSpLocks/>
            </p:cNvCxnSpPr>
            <p:nvPr/>
          </p:nvCxnSpPr>
          <p:spPr>
            <a:xfrm flipH="1">
              <a:off x="1749073" y="3698895"/>
              <a:ext cx="689089" cy="0"/>
            </a:xfrm>
            <a:prstGeom prst="straightConnector1">
              <a:avLst/>
            </a:prstGeom>
            <a:noFill/>
            <a:ln w="12700" cap="flat" cmpd="sng" algn="ctr">
              <a:solidFill>
                <a:srgbClr val="505050"/>
              </a:solidFill>
              <a:prstDash val="solid"/>
              <a:headEnd type="none"/>
              <a:tailEnd type="triangle"/>
            </a:ln>
            <a:effectLst/>
          </p:spPr>
        </p:cxnSp>
        <p:sp>
          <p:nvSpPr>
            <p:cNvPr id="152" name="Title 1">
              <a:extLst>
                <a:ext uri="{FF2B5EF4-FFF2-40B4-BE49-F238E27FC236}">
                  <a16:creationId xmlns:a16="http://schemas.microsoft.com/office/drawing/2014/main" id="{34D58B81-F800-40E5-AB87-CFB4941C4169}"/>
                </a:ext>
              </a:extLst>
            </p:cNvPr>
            <p:cNvSpPr txBox="1">
              <a:spLocks/>
            </p:cNvSpPr>
            <p:nvPr/>
          </p:nvSpPr>
          <p:spPr>
            <a:xfrm>
              <a:off x="1873378" y="3396912"/>
              <a:ext cx="440478" cy="153863"/>
            </a:xfrm>
            <a:prstGeom prst="rect">
              <a:avLst/>
            </a:prstGeom>
            <a:ln>
              <a:noFill/>
            </a:ln>
          </p:spPr>
          <p:txBody>
            <a:bodyPr vert="horz" wrap="square" lIns="0" tIns="0" rIns="0" bIns="0" rtlCol="0" anchor="ctr">
              <a:noAutofit/>
            </a:bodyPr>
            <a:lstStyle>
              <a:lvl1pPr algn="l" defTabSz="932742" rtl="0" eaLnBrk="1" latinLnBrk="0" hangingPunct="1">
                <a:lnSpc>
                  <a:spcPct val="90000"/>
                </a:lnSpc>
                <a:spcBef>
                  <a:spcPct val="0"/>
                </a:spcBef>
                <a:buNone/>
                <a:defRPr lang="en-US" sz="5400" b="0" kern="1200" cap="none" spc="-102" baseline="0">
                  <a:ln w="3175">
                    <a:noFill/>
                  </a:ln>
                  <a:gradFill>
                    <a:gsLst>
                      <a:gs pos="2655">
                        <a:schemeClr val="tx1"/>
                      </a:gs>
                      <a:gs pos="31000">
                        <a:schemeClr val="tx1"/>
                      </a:gs>
                    </a:gsLst>
                    <a:lin ang="5400000" scaled="0"/>
                  </a:gradFill>
                  <a:effectLst/>
                  <a:latin typeface="+mj-lt"/>
                  <a:ea typeface="+mn-ea"/>
                  <a:cs typeface="Segoe UI" pitchFamily="34" charset="0"/>
                </a:defRPr>
              </a:lvl1pPr>
            </a:lstStyle>
            <a:p>
              <a:pPr marL="0" marR="0" lvl="0" indent="0" algn="ctr" defTabSz="932563" rtl="0" eaLnBrk="1" fontAlgn="auto" latinLnBrk="0" hangingPunct="1">
                <a:lnSpc>
                  <a:spcPct val="90000"/>
                </a:lnSpc>
                <a:spcBef>
                  <a:spcPct val="0"/>
                </a:spcBef>
                <a:spcAft>
                  <a:spcPts val="0"/>
                </a:spcAft>
                <a:buClrTx/>
                <a:buSzTx/>
                <a:buFontTx/>
                <a:buNone/>
                <a:tabLst/>
                <a:defRPr/>
              </a:pPr>
              <a:r>
                <a:rPr kumimoji="0" lang="en-US" sz="1000" b="0" i="0" u="none" strike="noStrike" kern="1200" cap="none" spc="0" normalizeH="0" baseline="0" noProof="0">
                  <a:ln w="3175">
                    <a:noFill/>
                  </a:ln>
                  <a:gradFill>
                    <a:gsLst>
                      <a:gs pos="0">
                        <a:srgbClr val="50E6FF"/>
                      </a:gs>
                      <a:gs pos="100000">
                        <a:srgbClr val="50E6FF"/>
                      </a:gs>
                    </a:gsLst>
                    <a:lin ang="5400000" scaled="1"/>
                  </a:gradFill>
                  <a:effectLst/>
                  <a:uLnTx/>
                  <a:uFillTx/>
                  <a:latin typeface="Segoe UI"/>
                  <a:ea typeface="+mn-ea"/>
                  <a:cs typeface="Segoe UI Semibold" panose="020B0702040204020203" pitchFamily="34" charset="0"/>
                </a:rPr>
                <a:t>Test</a:t>
              </a:r>
            </a:p>
          </p:txBody>
        </p:sp>
        <p:sp>
          <p:nvSpPr>
            <p:cNvPr id="153" name="Title 1">
              <a:extLst>
                <a:ext uri="{FF2B5EF4-FFF2-40B4-BE49-F238E27FC236}">
                  <a16:creationId xmlns:a16="http://schemas.microsoft.com/office/drawing/2014/main" id="{51B17182-EE2E-47B2-BF55-B12AA32F2DC7}"/>
                </a:ext>
              </a:extLst>
            </p:cNvPr>
            <p:cNvSpPr txBox="1">
              <a:spLocks/>
            </p:cNvSpPr>
            <p:nvPr/>
          </p:nvSpPr>
          <p:spPr>
            <a:xfrm>
              <a:off x="1873378" y="3741510"/>
              <a:ext cx="440478" cy="153863"/>
            </a:xfrm>
            <a:prstGeom prst="rect">
              <a:avLst/>
            </a:prstGeom>
            <a:ln>
              <a:noFill/>
            </a:ln>
          </p:spPr>
          <p:txBody>
            <a:bodyPr vert="horz" wrap="square" lIns="0" tIns="0" rIns="0" bIns="0" rtlCol="0" anchor="ctr">
              <a:noAutofit/>
            </a:bodyPr>
            <a:lstStyle>
              <a:lvl1pPr algn="l" defTabSz="932742" rtl="0" eaLnBrk="1" latinLnBrk="0" hangingPunct="1">
                <a:lnSpc>
                  <a:spcPct val="90000"/>
                </a:lnSpc>
                <a:spcBef>
                  <a:spcPct val="0"/>
                </a:spcBef>
                <a:buNone/>
                <a:defRPr lang="en-US" sz="5400" b="0" kern="1200" cap="none" spc="-102" baseline="0">
                  <a:ln w="3175">
                    <a:noFill/>
                  </a:ln>
                  <a:gradFill>
                    <a:gsLst>
                      <a:gs pos="2655">
                        <a:schemeClr val="tx1"/>
                      </a:gs>
                      <a:gs pos="31000">
                        <a:schemeClr val="tx1"/>
                      </a:gs>
                    </a:gsLst>
                    <a:lin ang="5400000" scaled="0"/>
                  </a:gradFill>
                  <a:effectLst/>
                  <a:latin typeface="+mj-lt"/>
                  <a:ea typeface="+mn-ea"/>
                  <a:cs typeface="Segoe UI" pitchFamily="34" charset="0"/>
                </a:defRPr>
              </a:lvl1pPr>
            </a:lstStyle>
            <a:p>
              <a:pPr marL="0" marR="0" lvl="0" indent="0" algn="ctr" defTabSz="932563" rtl="0" eaLnBrk="1" fontAlgn="auto" latinLnBrk="0" hangingPunct="1">
                <a:lnSpc>
                  <a:spcPct val="90000"/>
                </a:lnSpc>
                <a:spcBef>
                  <a:spcPct val="0"/>
                </a:spcBef>
                <a:spcAft>
                  <a:spcPts val="0"/>
                </a:spcAft>
                <a:buClrTx/>
                <a:buSzTx/>
                <a:buFontTx/>
                <a:buNone/>
                <a:tabLst/>
                <a:defRPr/>
              </a:pPr>
              <a:r>
                <a:rPr kumimoji="0" lang="en-US" sz="1000" b="0" i="0" u="none" strike="noStrike" kern="1200" cap="none" spc="0" normalizeH="0" baseline="0" noProof="0" dirty="0">
                  <a:ln w="3175">
                    <a:noFill/>
                  </a:ln>
                  <a:gradFill>
                    <a:gsLst>
                      <a:gs pos="0">
                        <a:srgbClr val="50E6FF"/>
                      </a:gs>
                      <a:gs pos="100000">
                        <a:srgbClr val="50E6FF"/>
                      </a:gs>
                    </a:gsLst>
                    <a:lin ang="5400000" scaled="1"/>
                  </a:gradFill>
                  <a:effectLst/>
                  <a:uLnTx/>
                  <a:uFillTx/>
                  <a:latin typeface="Segoe UI"/>
                  <a:ea typeface="+mn-ea"/>
                  <a:cs typeface="Segoe UI Semibold" panose="020B0702040204020203" pitchFamily="34" charset="0"/>
                </a:rPr>
                <a:t>Debug</a:t>
              </a:r>
            </a:p>
          </p:txBody>
        </p:sp>
        <p:sp>
          <p:nvSpPr>
            <p:cNvPr id="154" name="Title 1">
              <a:extLst>
                <a:ext uri="{FF2B5EF4-FFF2-40B4-BE49-F238E27FC236}">
                  <a16:creationId xmlns:a16="http://schemas.microsoft.com/office/drawing/2014/main" id="{F78B62AC-7C00-47F7-9BAF-498A301B69C0}"/>
                </a:ext>
              </a:extLst>
            </p:cNvPr>
            <p:cNvSpPr txBox="1">
              <a:spLocks/>
            </p:cNvSpPr>
            <p:nvPr/>
          </p:nvSpPr>
          <p:spPr>
            <a:xfrm>
              <a:off x="933855" y="3483260"/>
              <a:ext cx="718688" cy="369332"/>
            </a:xfrm>
            <a:prstGeom prst="rect">
              <a:avLst/>
            </a:prstGeom>
            <a:ln>
              <a:noFill/>
            </a:ln>
          </p:spPr>
          <p:txBody>
            <a:bodyPr vert="horz" wrap="square" lIns="0" tIns="0" rIns="0" bIns="0" rtlCol="0" anchor="b">
              <a:spAutoFit/>
            </a:bodyPr>
            <a:lstStyle>
              <a:lvl1pPr algn="l" defTabSz="932742" rtl="0" eaLnBrk="1" latinLnBrk="0" hangingPunct="1">
                <a:lnSpc>
                  <a:spcPct val="90000"/>
                </a:lnSpc>
                <a:spcBef>
                  <a:spcPct val="0"/>
                </a:spcBef>
                <a:buNone/>
                <a:defRPr lang="en-US" sz="5400" b="0" kern="1200" cap="none" spc="-102" baseline="0">
                  <a:ln w="3175">
                    <a:noFill/>
                  </a:ln>
                  <a:gradFill>
                    <a:gsLst>
                      <a:gs pos="2655">
                        <a:schemeClr val="tx1"/>
                      </a:gs>
                      <a:gs pos="31000">
                        <a:schemeClr val="tx1"/>
                      </a:gs>
                    </a:gsLst>
                    <a:lin ang="5400000" scaled="0"/>
                  </a:gradFill>
                  <a:effectLst/>
                  <a:latin typeface="+mj-lt"/>
                  <a:ea typeface="+mn-ea"/>
                  <a:cs typeface="Segoe UI" pitchFamily="34" charset="0"/>
                </a:defRPr>
              </a:lvl1pPr>
            </a:lstStyle>
            <a:p>
              <a:pPr marL="0" marR="0" lvl="0" indent="0" algn="ctr" defTabSz="932563"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dirty="0">
                  <a:ln w="3175">
                    <a:noFill/>
                  </a:ln>
                  <a:gradFill>
                    <a:gsLst>
                      <a:gs pos="0">
                        <a:srgbClr val="FFFFFF"/>
                      </a:gs>
                      <a:gs pos="100000">
                        <a:srgbClr val="FFFFFF"/>
                      </a:gs>
                    </a:gsLst>
                    <a:lin ang="5400000" scaled="1"/>
                  </a:gradFill>
                  <a:effectLst/>
                  <a:uLnTx/>
                  <a:uFillTx/>
                  <a:latin typeface="Segoe UI Semibold"/>
                  <a:ea typeface="+mn-ea"/>
                  <a:cs typeface="Segoe UI Semibold" panose="020B0702040204020203" pitchFamily="34" charset="0"/>
                </a:rPr>
                <a:t>Dev Spaces</a:t>
              </a:r>
            </a:p>
          </p:txBody>
        </p:sp>
        <p:sp>
          <p:nvSpPr>
            <p:cNvPr id="155" name="Title 1">
              <a:extLst>
                <a:ext uri="{FF2B5EF4-FFF2-40B4-BE49-F238E27FC236}">
                  <a16:creationId xmlns:a16="http://schemas.microsoft.com/office/drawing/2014/main" id="{70B79703-A702-467F-94D1-6D5C1F9A5262}"/>
                </a:ext>
              </a:extLst>
            </p:cNvPr>
            <p:cNvSpPr txBox="1">
              <a:spLocks/>
            </p:cNvSpPr>
            <p:nvPr/>
          </p:nvSpPr>
          <p:spPr>
            <a:xfrm>
              <a:off x="2422723" y="3483260"/>
              <a:ext cx="942626" cy="369332"/>
            </a:xfrm>
            <a:prstGeom prst="rect">
              <a:avLst/>
            </a:prstGeom>
            <a:ln>
              <a:noFill/>
            </a:ln>
          </p:spPr>
          <p:txBody>
            <a:bodyPr vert="horz" wrap="square" lIns="0" tIns="0" rIns="0" bIns="0" rtlCol="0" anchor="b">
              <a:spAutoFit/>
            </a:bodyPr>
            <a:lstStyle>
              <a:lvl1pPr algn="l" defTabSz="932742" rtl="0" eaLnBrk="1" latinLnBrk="0" hangingPunct="1">
                <a:lnSpc>
                  <a:spcPct val="90000"/>
                </a:lnSpc>
                <a:spcBef>
                  <a:spcPct val="0"/>
                </a:spcBef>
                <a:buNone/>
                <a:defRPr lang="en-US" sz="5400" b="0" kern="1200" cap="none" spc="-102" baseline="0">
                  <a:ln w="3175">
                    <a:noFill/>
                  </a:ln>
                  <a:gradFill>
                    <a:gsLst>
                      <a:gs pos="2655">
                        <a:schemeClr val="tx1"/>
                      </a:gs>
                      <a:gs pos="31000">
                        <a:schemeClr val="tx1"/>
                      </a:gs>
                    </a:gsLst>
                    <a:lin ang="5400000" scaled="0"/>
                  </a:gradFill>
                  <a:effectLst/>
                  <a:latin typeface="+mj-lt"/>
                  <a:ea typeface="+mn-ea"/>
                  <a:cs typeface="Segoe UI" pitchFamily="34" charset="0"/>
                </a:defRPr>
              </a:lvl1pPr>
            </a:lstStyle>
            <a:p>
              <a:pPr marL="0" marR="0" lvl="0" indent="0" algn="ctr" defTabSz="932563"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Semibold"/>
                  <a:ea typeface="+mn-ea"/>
                  <a:cs typeface="Segoe UI Semibold" panose="020B0702040204020203" pitchFamily="34" charset="0"/>
                </a:rPr>
                <a:t>AKS dev cluster</a:t>
              </a:r>
            </a:p>
          </p:txBody>
        </p:sp>
        <p:pic>
          <p:nvPicPr>
            <p:cNvPr id="156" name="Graphic 155">
              <a:extLst>
                <a:ext uri="{FF2B5EF4-FFF2-40B4-BE49-F238E27FC236}">
                  <a16:creationId xmlns:a16="http://schemas.microsoft.com/office/drawing/2014/main" id="{005A09E1-4090-43E9-99B7-AC2513D03AD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61680" y="2894289"/>
              <a:ext cx="464712" cy="464710"/>
            </a:xfrm>
            <a:prstGeom prst="rect">
              <a:avLst/>
            </a:prstGeom>
          </p:spPr>
        </p:pic>
        <p:pic>
          <p:nvPicPr>
            <p:cNvPr id="157" name="Graphic 156">
              <a:extLst>
                <a:ext uri="{FF2B5EF4-FFF2-40B4-BE49-F238E27FC236}">
                  <a16:creationId xmlns:a16="http://schemas.microsoft.com/office/drawing/2014/main" id="{5469ECAA-57E8-4873-89D2-167FA3F6C53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65028" y="2894289"/>
              <a:ext cx="464712" cy="464710"/>
            </a:xfrm>
            <a:prstGeom prst="rect">
              <a:avLst/>
            </a:prstGeom>
          </p:spPr>
        </p:pic>
        <p:pic>
          <p:nvPicPr>
            <p:cNvPr id="158" name="Graphic 157">
              <a:extLst>
                <a:ext uri="{FF2B5EF4-FFF2-40B4-BE49-F238E27FC236}">
                  <a16:creationId xmlns:a16="http://schemas.microsoft.com/office/drawing/2014/main" id="{83738BF6-1AAD-4B46-9347-4EEE3EBF5D6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405603" y="2835700"/>
              <a:ext cx="581888" cy="581888"/>
            </a:xfrm>
            <a:prstGeom prst="rect">
              <a:avLst/>
            </a:prstGeom>
          </p:spPr>
        </p:pic>
        <p:pic>
          <p:nvPicPr>
            <p:cNvPr id="159" name="Picture 2" descr="Image result for terraform">
              <a:extLst>
                <a:ext uri="{FF2B5EF4-FFF2-40B4-BE49-F238E27FC236}">
                  <a16:creationId xmlns:a16="http://schemas.microsoft.com/office/drawing/2014/main" id="{D49DC24F-0B6C-4308-A590-259A44A44AB8}"/>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9039741" y="4636803"/>
              <a:ext cx="515286" cy="515286"/>
            </a:xfrm>
            <a:prstGeom prst="rect">
              <a:avLst/>
            </a:prstGeom>
            <a:noFill/>
            <a:extLst>
              <a:ext uri="{909E8E84-426E-40DD-AFC4-6F175D3DCCD1}">
                <a14:hiddenFill xmlns:a14="http://schemas.microsoft.com/office/drawing/2010/main">
                  <a:solidFill>
                    <a:srgbClr val="FFFFFF"/>
                  </a:solidFill>
                </a14:hiddenFill>
              </a:ext>
            </a:extLst>
          </p:spPr>
        </p:pic>
        <p:grpSp>
          <p:nvGrpSpPr>
            <p:cNvPr id="160" name="Group 159">
              <a:extLst>
                <a:ext uri="{FF2B5EF4-FFF2-40B4-BE49-F238E27FC236}">
                  <a16:creationId xmlns:a16="http://schemas.microsoft.com/office/drawing/2014/main" id="{F5FDECF6-9FAA-4644-A13A-AB128C84CFF9}"/>
                </a:ext>
                <a:ext uri="{C183D7F6-B498-43B3-948B-1728B52AA6E4}">
                  <adec:decorative xmlns:adec="http://schemas.microsoft.com/office/drawing/2017/decorative" val="1"/>
                </a:ext>
              </a:extLst>
            </p:cNvPr>
            <p:cNvGrpSpPr>
              <a:grpSpLocks noChangeAspect="1"/>
            </p:cNvGrpSpPr>
            <p:nvPr/>
          </p:nvGrpSpPr>
          <p:grpSpPr bwMode="auto">
            <a:xfrm>
              <a:off x="4227553" y="2865203"/>
              <a:ext cx="534640" cy="522882"/>
              <a:chOff x="6634" y="3297"/>
              <a:chExt cx="2092" cy="2046"/>
            </a:xfrm>
            <a:solidFill>
              <a:srgbClr val="FFFFFF"/>
            </a:solidFill>
          </p:grpSpPr>
          <p:sp>
            <p:nvSpPr>
              <p:cNvPr id="189" name="Freeform 5">
                <a:extLst>
                  <a:ext uri="{FF2B5EF4-FFF2-40B4-BE49-F238E27FC236}">
                    <a16:creationId xmlns:a16="http://schemas.microsoft.com/office/drawing/2014/main" id="{32D16CB2-E8ED-48C4-85E5-3EDE94557048}"/>
                  </a:ext>
                </a:extLst>
              </p:cNvPr>
              <p:cNvSpPr>
                <a:spLocks/>
              </p:cNvSpPr>
              <p:nvPr userDrawn="1"/>
            </p:nvSpPr>
            <p:spPr bwMode="auto">
              <a:xfrm>
                <a:off x="6634" y="3297"/>
                <a:ext cx="2092" cy="2046"/>
              </a:xfrm>
              <a:custGeom>
                <a:avLst/>
                <a:gdLst>
                  <a:gd name="T0" fmla="*/ 594 w 1187"/>
                  <a:gd name="T1" fmla="*/ 0 h 1161"/>
                  <a:gd name="T2" fmla="*/ 594 w 1187"/>
                  <a:gd name="T3" fmla="*/ 0 h 1161"/>
                  <a:gd name="T4" fmla="*/ 0 w 1187"/>
                  <a:gd name="T5" fmla="*/ 592 h 1161"/>
                  <a:gd name="T6" fmla="*/ 406 w 1187"/>
                  <a:gd name="T7" fmla="*/ 1155 h 1161"/>
                  <a:gd name="T8" fmla="*/ 446 w 1187"/>
                  <a:gd name="T9" fmla="*/ 1126 h 1161"/>
                  <a:gd name="T10" fmla="*/ 445 w 1187"/>
                  <a:gd name="T11" fmla="*/ 1016 h 1161"/>
                  <a:gd name="T12" fmla="*/ 246 w 1187"/>
                  <a:gd name="T13" fmla="*/ 946 h 1161"/>
                  <a:gd name="T14" fmla="*/ 179 w 1187"/>
                  <a:gd name="T15" fmla="*/ 859 h 1161"/>
                  <a:gd name="T16" fmla="*/ 184 w 1187"/>
                  <a:gd name="T17" fmla="*/ 823 h 1161"/>
                  <a:gd name="T18" fmla="*/ 274 w 1187"/>
                  <a:gd name="T19" fmla="*/ 884 h 1161"/>
                  <a:gd name="T20" fmla="*/ 448 w 1187"/>
                  <a:gd name="T21" fmla="*/ 934 h 1161"/>
                  <a:gd name="T22" fmla="*/ 485 w 1187"/>
                  <a:gd name="T23" fmla="*/ 854 h 1161"/>
                  <a:gd name="T24" fmla="*/ 215 w 1187"/>
                  <a:gd name="T25" fmla="*/ 561 h 1161"/>
                  <a:gd name="T26" fmla="*/ 276 w 1187"/>
                  <a:gd name="T27" fmla="*/ 402 h 1161"/>
                  <a:gd name="T28" fmla="*/ 282 w 1187"/>
                  <a:gd name="T29" fmla="*/ 245 h 1161"/>
                  <a:gd name="T30" fmla="*/ 445 w 1187"/>
                  <a:gd name="T31" fmla="*/ 305 h 1161"/>
                  <a:gd name="T32" fmla="*/ 594 w 1187"/>
                  <a:gd name="T33" fmla="*/ 285 h 1161"/>
                  <a:gd name="T34" fmla="*/ 742 w 1187"/>
                  <a:gd name="T35" fmla="*/ 305 h 1161"/>
                  <a:gd name="T36" fmla="*/ 906 w 1187"/>
                  <a:gd name="T37" fmla="*/ 245 h 1161"/>
                  <a:gd name="T38" fmla="*/ 911 w 1187"/>
                  <a:gd name="T39" fmla="*/ 402 h 1161"/>
                  <a:gd name="T40" fmla="*/ 972 w 1187"/>
                  <a:gd name="T41" fmla="*/ 561 h 1161"/>
                  <a:gd name="T42" fmla="*/ 701 w 1187"/>
                  <a:gd name="T43" fmla="*/ 853 h 1161"/>
                  <a:gd name="T44" fmla="*/ 741 w 1187"/>
                  <a:gd name="T45" fmla="*/ 963 h 1161"/>
                  <a:gd name="T46" fmla="*/ 740 w 1187"/>
                  <a:gd name="T47" fmla="*/ 1126 h 1161"/>
                  <a:gd name="T48" fmla="*/ 782 w 1187"/>
                  <a:gd name="T49" fmla="*/ 1155 h 1161"/>
                  <a:gd name="T50" fmla="*/ 1187 w 1187"/>
                  <a:gd name="T51" fmla="*/ 592 h 1161"/>
                  <a:gd name="T52" fmla="*/ 594 w 1187"/>
                  <a:gd name="T53" fmla="*/ 0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7" h="1161">
                    <a:moveTo>
                      <a:pt x="594" y="0"/>
                    </a:moveTo>
                    <a:cubicBezTo>
                      <a:pt x="594" y="0"/>
                      <a:pt x="594" y="0"/>
                      <a:pt x="594" y="0"/>
                    </a:cubicBezTo>
                    <a:cubicBezTo>
                      <a:pt x="265" y="0"/>
                      <a:pt x="0" y="264"/>
                      <a:pt x="0" y="592"/>
                    </a:cubicBezTo>
                    <a:cubicBezTo>
                      <a:pt x="0" y="854"/>
                      <a:pt x="170" y="1077"/>
                      <a:pt x="406" y="1155"/>
                    </a:cubicBezTo>
                    <a:cubicBezTo>
                      <a:pt x="435" y="1161"/>
                      <a:pt x="446" y="1142"/>
                      <a:pt x="446" y="1126"/>
                    </a:cubicBezTo>
                    <a:cubicBezTo>
                      <a:pt x="446" y="1112"/>
                      <a:pt x="445" y="1066"/>
                      <a:pt x="445" y="1016"/>
                    </a:cubicBezTo>
                    <a:cubicBezTo>
                      <a:pt x="280" y="1052"/>
                      <a:pt x="246" y="946"/>
                      <a:pt x="246" y="946"/>
                    </a:cubicBezTo>
                    <a:cubicBezTo>
                      <a:pt x="218" y="877"/>
                      <a:pt x="179" y="859"/>
                      <a:pt x="179" y="859"/>
                    </a:cubicBezTo>
                    <a:cubicBezTo>
                      <a:pt x="125" y="822"/>
                      <a:pt x="184" y="823"/>
                      <a:pt x="184" y="823"/>
                    </a:cubicBezTo>
                    <a:cubicBezTo>
                      <a:pt x="243" y="827"/>
                      <a:pt x="274" y="884"/>
                      <a:pt x="274" y="884"/>
                    </a:cubicBezTo>
                    <a:cubicBezTo>
                      <a:pt x="327" y="975"/>
                      <a:pt x="414" y="948"/>
                      <a:pt x="448" y="934"/>
                    </a:cubicBezTo>
                    <a:cubicBezTo>
                      <a:pt x="453" y="895"/>
                      <a:pt x="468" y="869"/>
                      <a:pt x="485" y="854"/>
                    </a:cubicBezTo>
                    <a:cubicBezTo>
                      <a:pt x="353" y="839"/>
                      <a:pt x="215" y="789"/>
                      <a:pt x="215" y="561"/>
                    </a:cubicBezTo>
                    <a:cubicBezTo>
                      <a:pt x="215" y="496"/>
                      <a:pt x="237" y="443"/>
                      <a:pt x="276" y="402"/>
                    </a:cubicBezTo>
                    <a:cubicBezTo>
                      <a:pt x="269" y="387"/>
                      <a:pt x="249" y="327"/>
                      <a:pt x="282" y="245"/>
                    </a:cubicBezTo>
                    <a:cubicBezTo>
                      <a:pt x="282" y="245"/>
                      <a:pt x="331" y="229"/>
                      <a:pt x="445" y="305"/>
                    </a:cubicBezTo>
                    <a:cubicBezTo>
                      <a:pt x="492" y="293"/>
                      <a:pt x="543" y="286"/>
                      <a:pt x="594" y="285"/>
                    </a:cubicBezTo>
                    <a:cubicBezTo>
                      <a:pt x="644" y="286"/>
                      <a:pt x="695" y="293"/>
                      <a:pt x="742" y="305"/>
                    </a:cubicBezTo>
                    <a:cubicBezTo>
                      <a:pt x="855" y="229"/>
                      <a:pt x="906" y="245"/>
                      <a:pt x="906" y="245"/>
                    </a:cubicBezTo>
                    <a:cubicBezTo>
                      <a:pt x="937" y="327"/>
                      <a:pt x="917" y="387"/>
                      <a:pt x="911" y="402"/>
                    </a:cubicBezTo>
                    <a:cubicBezTo>
                      <a:pt x="949" y="443"/>
                      <a:pt x="972" y="496"/>
                      <a:pt x="972" y="561"/>
                    </a:cubicBezTo>
                    <a:cubicBezTo>
                      <a:pt x="972" y="789"/>
                      <a:pt x="833" y="839"/>
                      <a:pt x="701" y="853"/>
                    </a:cubicBezTo>
                    <a:cubicBezTo>
                      <a:pt x="723" y="872"/>
                      <a:pt x="741" y="908"/>
                      <a:pt x="741" y="963"/>
                    </a:cubicBezTo>
                    <a:cubicBezTo>
                      <a:pt x="741" y="1043"/>
                      <a:pt x="740" y="1107"/>
                      <a:pt x="740" y="1126"/>
                    </a:cubicBezTo>
                    <a:cubicBezTo>
                      <a:pt x="740" y="1142"/>
                      <a:pt x="751" y="1161"/>
                      <a:pt x="782" y="1155"/>
                    </a:cubicBezTo>
                    <a:cubicBezTo>
                      <a:pt x="1017" y="1076"/>
                      <a:pt x="1187" y="854"/>
                      <a:pt x="1187" y="592"/>
                    </a:cubicBezTo>
                    <a:cubicBezTo>
                      <a:pt x="1187" y="264"/>
                      <a:pt x="921" y="0"/>
                      <a:pt x="5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a typeface="+mn-ea"/>
                  <a:cs typeface="+mn-cs"/>
                </a:endParaRPr>
              </a:p>
            </p:txBody>
          </p:sp>
          <p:sp>
            <p:nvSpPr>
              <p:cNvPr id="190" name="Freeform 6">
                <a:extLst>
                  <a:ext uri="{FF2B5EF4-FFF2-40B4-BE49-F238E27FC236}">
                    <a16:creationId xmlns:a16="http://schemas.microsoft.com/office/drawing/2014/main" id="{8520B64C-3E36-4CFF-8636-30C02D2AA520}"/>
                  </a:ext>
                </a:extLst>
              </p:cNvPr>
              <p:cNvSpPr>
                <a:spLocks/>
              </p:cNvSpPr>
              <p:nvPr userDrawn="1"/>
            </p:nvSpPr>
            <p:spPr bwMode="auto">
              <a:xfrm>
                <a:off x="7001" y="4776"/>
                <a:ext cx="31" cy="26"/>
              </a:xfrm>
              <a:custGeom>
                <a:avLst/>
                <a:gdLst>
                  <a:gd name="T0" fmla="*/ 16 w 18"/>
                  <a:gd name="T1" fmla="*/ 11 h 15"/>
                  <a:gd name="T2" fmla="*/ 16 w 18"/>
                  <a:gd name="T3" fmla="*/ 11 h 15"/>
                  <a:gd name="T4" fmla="*/ 7 w 18"/>
                  <a:gd name="T5" fmla="*/ 13 h 15"/>
                  <a:gd name="T6" fmla="*/ 1 w 18"/>
                  <a:gd name="T7" fmla="*/ 4 h 15"/>
                  <a:gd name="T8" fmla="*/ 11 w 18"/>
                  <a:gd name="T9" fmla="*/ 3 h 15"/>
                  <a:gd name="T10" fmla="*/ 16 w 18"/>
                  <a:gd name="T11" fmla="*/ 11 h 15"/>
                </a:gdLst>
                <a:ahLst/>
                <a:cxnLst>
                  <a:cxn ang="0">
                    <a:pos x="T0" y="T1"/>
                  </a:cxn>
                  <a:cxn ang="0">
                    <a:pos x="T2" y="T3"/>
                  </a:cxn>
                  <a:cxn ang="0">
                    <a:pos x="T4" y="T5"/>
                  </a:cxn>
                  <a:cxn ang="0">
                    <a:pos x="T6" y="T7"/>
                  </a:cxn>
                  <a:cxn ang="0">
                    <a:pos x="T8" y="T9"/>
                  </a:cxn>
                  <a:cxn ang="0">
                    <a:pos x="T10" y="T11"/>
                  </a:cxn>
                </a:cxnLst>
                <a:rect l="0" t="0" r="r" b="b"/>
                <a:pathLst>
                  <a:path w="18" h="15">
                    <a:moveTo>
                      <a:pt x="16" y="11"/>
                    </a:moveTo>
                    <a:cubicBezTo>
                      <a:pt x="16" y="11"/>
                      <a:pt x="16" y="11"/>
                      <a:pt x="16" y="11"/>
                    </a:cubicBezTo>
                    <a:cubicBezTo>
                      <a:pt x="15" y="14"/>
                      <a:pt x="10" y="15"/>
                      <a:pt x="7" y="13"/>
                    </a:cubicBezTo>
                    <a:cubicBezTo>
                      <a:pt x="2" y="11"/>
                      <a:pt x="0" y="7"/>
                      <a:pt x="1" y="4"/>
                    </a:cubicBezTo>
                    <a:cubicBezTo>
                      <a:pt x="2" y="1"/>
                      <a:pt x="7" y="0"/>
                      <a:pt x="11" y="3"/>
                    </a:cubicBezTo>
                    <a:cubicBezTo>
                      <a:pt x="15" y="4"/>
                      <a:pt x="18" y="9"/>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a typeface="+mn-ea"/>
                  <a:cs typeface="+mn-cs"/>
                </a:endParaRPr>
              </a:p>
            </p:txBody>
          </p:sp>
          <p:sp>
            <p:nvSpPr>
              <p:cNvPr id="191" name="Freeform 7">
                <a:extLst>
                  <a:ext uri="{FF2B5EF4-FFF2-40B4-BE49-F238E27FC236}">
                    <a16:creationId xmlns:a16="http://schemas.microsoft.com/office/drawing/2014/main" id="{635E1595-3BCB-49B4-9933-DC0BAC345B5F}"/>
                  </a:ext>
                </a:extLst>
              </p:cNvPr>
              <p:cNvSpPr>
                <a:spLocks/>
              </p:cNvSpPr>
              <p:nvPr userDrawn="1"/>
            </p:nvSpPr>
            <p:spPr bwMode="auto">
              <a:xfrm>
                <a:off x="7043" y="4811"/>
                <a:ext cx="33" cy="37"/>
              </a:xfrm>
              <a:custGeom>
                <a:avLst/>
                <a:gdLst>
                  <a:gd name="T0" fmla="*/ 17 w 19"/>
                  <a:gd name="T1" fmla="*/ 18 h 21"/>
                  <a:gd name="T2" fmla="*/ 17 w 19"/>
                  <a:gd name="T3" fmla="*/ 18 h 21"/>
                  <a:gd name="T4" fmla="*/ 5 w 19"/>
                  <a:gd name="T5" fmla="*/ 16 h 21"/>
                  <a:gd name="T6" fmla="*/ 3 w 19"/>
                  <a:gd name="T7" fmla="*/ 3 h 21"/>
                  <a:gd name="T8" fmla="*/ 15 w 19"/>
                  <a:gd name="T9" fmla="*/ 6 h 21"/>
                  <a:gd name="T10" fmla="*/ 17 w 19"/>
                  <a:gd name="T11" fmla="*/ 18 h 21"/>
                </a:gdLst>
                <a:ahLst/>
                <a:cxnLst>
                  <a:cxn ang="0">
                    <a:pos x="T0" y="T1"/>
                  </a:cxn>
                  <a:cxn ang="0">
                    <a:pos x="T2" y="T3"/>
                  </a:cxn>
                  <a:cxn ang="0">
                    <a:pos x="T4" y="T5"/>
                  </a:cxn>
                  <a:cxn ang="0">
                    <a:pos x="T6" y="T7"/>
                  </a:cxn>
                  <a:cxn ang="0">
                    <a:pos x="T8" y="T9"/>
                  </a:cxn>
                  <a:cxn ang="0">
                    <a:pos x="T10" y="T11"/>
                  </a:cxn>
                </a:cxnLst>
                <a:rect l="0" t="0" r="r" b="b"/>
                <a:pathLst>
                  <a:path w="19" h="21">
                    <a:moveTo>
                      <a:pt x="17" y="18"/>
                    </a:moveTo>
                    <a:cubicBezTo>
                      <a:pt x="17" y="18"/>
                      <a:pt x="17" y="18"/>
                      <a:pt x="17" y="18"/>
                    </a:cubicBezTo>
                    <a:cubicBezTo>
                      <a:pt x="14" y="21"/>
                      <a:pt x="8" y="19"/>
                      <a:pt x="5" y="16"/>
                    </a:cubicBezTo>
                    <a:cubicBezTo>
                      <a:pt x="0" y="11"/>
                      <a:pt x="0" y="5"/>
                      <a:pt x="3" y="3"/>
                    </a:cubicBezTo>
                    <a:cubicBezTo>
                      <a:pt x="5" y="0"/>
                      <a:pt x="11" y="2"/>
                      <a:pt x="15" y="6"/>
                    </a:cubicBezTo>
                    <a:cubicBezTo>
                      <a:pt x="19" y="10"/>
                      <a:pt x="19" y="16"/>
                      <a:pt x="17"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a typeface="+mn-ea"/>
                  <a:cs typeface="+mn-cs"/>
                </a:endParaRPr>
              </a:p>
            </p:txBody>
          </p:sp>
          <p:sp>
            <p:nvSpPr>
              <p:cNvPr id="192" name="Freeform 8">
                <a:extLst>
                  <a:ext uri="{FF2B5EF4-FFF2-40B4-BE49-F238E27FC236}">
                    <a16:creationId xmlns:a16="http://schemas.microsoft.com/office/drawing/2014/main" id="{6CEE8BF3-95E0-4A3B-BB6A-A4E2601C53D0}"/>
                  </a:ext>
                </a:extLst>
              </p:cNvPr>
              <p:cNvSpPr>
                <a:spLocks/>
              </p:cNvSpPr>
              <p:nvPr userDrawn="1"/>
            </p:nvSpPr>
            <p:spPr bwMode="auto">
              <a:xfrm>
                <a:off x="7084" y="4865"/>
                <a:ext cx="37" cy="43"/>
              </a:xfrm>
              <a:custGeom>
                <a:avLst/>
                <a:gdLst>
                  <a:gd name="T0" fmla="*/ 17 w 21"/>
                  <a:gd name="T1" fmla="*/ 22 h 24"/>
                  <a:gd name="T2" fmla="*/ 17 w 21"/>
                  <a:gd name="T3" fmla="*/ 22 h 24"/>
                  <a:gd name="T4" fmla="*/ 4 w 21"/>
                  <a:gd name="T5" fmla="*/ 16 h 24"/>
                  <a:gd name="T6" fmla="*/ 4 w 21"/>
                  <a:gd name="T7" fmla="*/ 2 h 24"/>
                  <a:gd name="T8" fmla="*/ 17 w 21"/>
                  <a:gd name="T9" fmla="*/ 7 h 24"/>
                  <a:gd name="T10" fmla="*/ 17 w 21"/>
                  <a:gd name="T11" fmla="*/ 22 h 24"/>
                </a:gdLst>
                <a:ahLst/>
                <a:cxnLst>
                  <a:cxn ang="0">
                    <a:pos x="T0" y="T1"/>
                  </a:cxn>
                  <a:cxn ang="0">
                    <a:pos x="T2" y="T3"/>
                  </a:cxn>
                  <a:cxn ang="0">
                    <a:pos x="T4" y="T5"/>
                  </a:cxn>
                  <a:cxn ang="0">
                    <a:pos x="T6" y="T7"/>
                  </a:cxn>
                  <a:cxn ang="0">
                    <a:pos x="T8" y="T9"/>
                  </a:cxn>
                  <a:cxn ang="0">
                    <a:pos x="T10" y="T11"/>
                  </a:cxn>
                </a:cxnLst>
                <a:rect l="0" t="0" r="r" b="b"/>
                <a:pathLst>
                  <a:path w="21" h="24">
                    <a:moveTo>
                      <a:pt x="17" y="22"/>
                    </a:moveTo>
                    <a:cubicBezTo>
                      <a:pt x="17" y="22"/>
                      <a:pt x="17" y="22"/>
                      <a:pt x="17" y="22"/>
                    </a:cubicBezTo>
                    <a:cubicBezTo>
                      <a:pt x="13" y="24"/>
                      <a:pt x="8" y="22"/>
                      <a:pt x="4" y="16"/>
                    </a:cubicBezTo>
                    <a:cubicBezTo>
                      <a:pt x="0" y="11"/>
                      <a:pt x="0" y="5"/>
                      <a:pt x="4" y="2"/>
                    </a:cubicBezTo>
                    <a:cubicBezTo>
                      <a:pt x="8" y="0"/>
                      <a:pt x="13" y="2"/>
                      <a:pt x="17" y="7"/>
                    </a:cubicBezTo>
                    <a:cubicBezTo>
                      <a:pt x="21" y="13"/>
                      <a:pt x="21" y="19"/>
                      <a:pt x="1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a typeface="+mn-ea"/>
                  <a:cs typeface="+mn-cs"/>
                </a:endParaRPr>
              </a:p>
            </p:txBody>
          </p:sp>
          <p:sp>
            <p:nvSpPr>
              <p:cNvPr id="193" name="Freeform 9">
                <a:extLst>
                  <a:ext uri="{FF2B5EF4-FFF2-40B4-BE49-F238E27FC236}">
                    <a16:creationId xmlns:a16="http://schemas.microsoft.com/office/drawing/2014/main" id="{9563A839-1A29-4305-B5F5-384E4798A0F0}"/>
                  </a:ext>
                </a:extLst>
              </p:cNvPr>
              <p:cNvSpPr>
                <a:spLocks/>
              </p:cNvSpPr>
              <p:nvPr userDrawn="1"/>
            </p:nvSpPr>
            <p:spPr bwMode="auto">
              <a:xfrm>
                <a:off x="7131" y="4924"/>
                <a:ext cx="46" cy="44"/>
              </a:xfrm>
              <a:custGeom>
                <a:avLst/>
                <a:gdLst>
                  <a:gd name="T0" fmla="*/ 22 w 26"/>
                  <a:gd name="T1" fmla="*/ 22 h 25"/>
                  <a:gd name="T2" fmla="*/ 22 w 26"/>
                  <a:gd name="T3" fmla="*/ 22 h 25"/>
                  <a:gd name="T4" fmla="*/ 7 w 26"/>
                  <a:gd name="T5" fmla="*/ 19 h 25"/>
                  <a:gd name="T6" fmla="*/ 3 w 26"/>
                  <a:gd name="T7" fmla="*/ 4 h 25"/>
                  <a:gd name="T8" fmla="*/ 19 w 26"/>
                  <a:gd name="T9" fmla="*/ 6 h 25"/>
                  <a:gd name="T10" fmla="*/ 22 w 26"/>
                  <a:gd name="T11" fmla="*/ 22 h 25"/>
                </a:gdLst>
                <a:ahLst/>
                <a:cxnLst>
                  <a:cxn ang="0">
                    <a:pos x="T0" y="T1"/>
                  </a:cxn>
                  <a:cxn ang="0">
                    <a:pos x="T2" y="T3"/>
                  </a:cxn>
                  <a:cxn ang="0">
                    <a:pos x="T4" y="T5"/>
                  </a:cxn>
                  <a:cxn ang="0">
                    <a:pos x="T6" y="T7"/>
                  </a:cxn>
                  <a:cxn ang="0">
                    <a:pos x="T8" y="T9"/>
                  </a:cxn>
                  <a:cxn ang="0">
                    <a:pos x="T10" y="T11"/>
                  </a:cxn>
                </a:cxnLst>
                <a:rect l="0" t="0" r="r" b="b"/>
                <a:pathLst>
                  <a:path w="26" h="25">
                    <a:moveTo>
                      <a:pt x="22" y="22"/>
                    </a:moveTo>
                    <a:cubicBezTo>
                      <a:pt x="22" y="22"/>
                      <a:pt x="22" y="22"/>
                      <a:pt x="22" y="22"/>
                    </a:cubicBezTo>
                    <a:cubicBezTo>
                      <a:pt x="19" y="25"/>
                      <a:pt x="12" y="24"/>
                      <a:pt x="7" y="19"/>
                    </a:cubicBezTo>
                    <a:cubicBezTo>
                      <a:pt x="2" y="14"/>
                      <a:pt x="0" y="8"/>
                      <a:pt x="3" y="4"/>
                    </a:cubicBezTo>
                    <a:cubicBezTo>
                      <a:pt x="7" y="0"/>
                      <a:pt x="14" y="1"/>
                      <a:pt x="19" y="6"/>
                    </a:cubicBezTo>
                    <a:cubicBezTo>
                      <a:pt x="24" y="11"/>
                      <a:pt x="26" y="18"/>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a typeface="+mn-ea"/>
                  <a:cs typeface="+mn-cs"/>
                </a:endParaRPr>
              </a:p>
            </p:txBody>
          </p:sp>
          <p:sp>
            <p:nvSpPr>
              <p:cNvPr id="194" name="Freeform 10">
                <a:extLst>
                  <a:ext uri="{FF2B5EF4-FFF2-40B4-BE49-F238E27FC236}">
                    <a16:creationId xmlns:a16="http://schemas.microsoft.com/office/drawing/2014/main" id="{644E66D5-34D9-4469-B2FE-FAA3EA43417B}"/>
                  </a:ext>
                </a:extLst>
              </p:cNvPr>
              <p:cNvSpPr>
                <a:spLocks/>
              </p:cNvSpPr>
              <p:nvPr userDrawn="1"/>
            </p:nvSpPr>
            <p:spPr bwMode="auto">
              <a:xfrm>
                <a:off x="7202" y="4969"/>
                <a:ext cx="49" cy="39"/>
              </a:xfrm>
              <a:custGeom>
                <a:avLst/>
                <a:gdLst>
                  <a:gd name="T0" fmla="*/ 26 w 28"/>
                  <a:gd name="T1" fmla="*/ 15 h 22"/>
                  <a:gd name="T2" fmla="*/ 26 w 28"/>
                  <a:gd name="T3" fmla="*/ 15 h 22"/>
                  <a:gd name="T4" fmla="*/ 11 w 28"/>
                  <a:gd name="T5" fmla="*/ 19 h 22"/>
                  <a:gd name="T6" fmla="*/ 2 w 28"/>
                  <a:gd name="T7" fmla="*/ 8 h 22"/>
                  <a:gd name="T8" fmla="*/ 16 w 28"/>
                  <a:gd name="T9" fmla="*/ 2 h 22"/>
                  <a:gd name="T10" fmla="*/ 26 w 28"/>
                  <a:gd name="T11" fmla="*/ 15 h 22"/>
                </a:gdLst>
                <a:ahLst/>
                <a:cxnLst>
                  <a:cxn ang="0">
                    <a:pos x="T0" y="T1"/>
                  </a:cxn>
                  <a:cxn ang="0">
                    <a:pos x="T2" y="T3"/>
                  </a:cxn>
                  <a:cxn ang="0">
                    <a:pos x="T4" y="T5"/>
                  </a:cxn>
                  <a:cxn ang="0">
                    <a:pos x="T6" y="T7"/>
                  </a:cxn>
                  <a:cxn ang="0">
                    <a:pos x="T8" y="T9"/>
                  </a:cxn>
                  <a:cxn ang="0">
                    <a:pos x="T10" y="T11"/>
                  </a:cxn>
                </a:cxnLst>
                <a:rect l="0" t="0" r="r" b="b"/>
                <a:pathLst>
                  <a:path w="28" h="22">
                    <a:moveTo>
                      <a:pt x="26" y="15"/>
                    </a:moveTo>
                    <a:cubicBezTo>
                      <a:pt x="26" y="15"/>
                      <a:pt x="26" y="15"/>
                      <a:pt x="26" y="15"/>
                    </a:cubicBezTo>
                    <a:cubicBezTo>
                      <a:pt x="25" y="19"/>
                      <a:pt x="18" y="22"/>
                      <a:pt x="11" y="19"/>
                    </a:cubicBezTo>
                    <a:cubicBezTo>
                      <a:pt x="5" y="17"/>
                      <a:pt x="0" y="12"/>
                      <a:pt x="2" y="8"/>
                    </a:cubicBezTo>
                    <a:cubicBezTo>
                      <a:pt x="3" y="2"/>
                      <a:pt x="10" y="0"/>
                      <a:pt x="16" y="2"/>
                    </a:cubicBezTo>
                    <a:cubicBezTo>
                      <a:pt x="23" y="5"/>
                      <a:pt x="28" y="10"/>
                      <a:pt x="26"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a typeface="+mn-ea"/>
                  <a:cs typeface="+mn-cs"/>
                </a:endParaRPr>
              </a:p>
            </p:txBody>
          </p:sp>
          <p:sp>
            <p:nvSpPr>
              <p:cNvPr id="195" name="Freeform 11">
                <a:extLst>
                  <a:ext uri="{FF2B5EF4-FFF2-40B4-BE49-F238E27FC236}">
                    <a16:creationId xmlns:a16="http://schemas.microsoft.com/office/drawing/2014/main" id="{294C8B4E-356D-497A-807E-168C238868AF}"/>
                  </a:ext>
                </a:extLst>
              </p:cNvPr>
              <p:cNvSpPr>
                <a:spLocks/>
              </p:cNvSpPr>
              <p:nvPr userDrawn="1"/>
            </p:nvSpPr>
            <p:spPr bwMode="auto">
              <a:xfrm>
                <a:off x="7290" y="4985"/>
                <a:ext cx="44" cy="32"/>
              </a:xfrm>
              <a:custGeom>
                <a:avLst/>
                <a:gdLst>
                  <a:gd name="T0" fmla="*/ 25 w 25"/>
                  <a:gd name="T1" fmla="*/ 9 h 18"/>
                  <a:gd name="T2" fmla="*/ 25 w 25"/>
                  <a:gd name="T3" fmla="*/ 9 h 18"/>
                  <a:gd name="T4" fmla="*/ 12 w 25"/>
                  <a:gd name="T5" fmla="*/ 18 h 18"/>
                  <a:gd name="T6" fmla="*/ 0 w 25"/>
                  <a:gd name="T7" fmla="*/ 10 h 18"/>
                  <a:gd name="T8" fmla="*/ 12 w 25"/>
                  <a:gd name="T9" fmla="*/ 1 h 18"/>
                  <a:gd name="T10" fmla="*/ 25 w 25"/>
                  <a:gd name="T11" fmla="*/ 9 h 18"/>
                </a:gdLst>
                <a:ahLst/>
                <a:cxnLst>
                  <a:cxn ang="0">
                    <a:pos x="T0" y="T1"/>
                  </a:cxn>
                  <a:cxn ang="0">
                    <a:pos x="T2" y="T3"/>
                  </a:cxn>
                  <a:cxn ang="0">
                    <a:pos x="T4" y="T5"/>
                  </a:cxn>
                  <a:cxn ang="0">
                    <a:pos x="T6" y="T7"/>
                  </a:cxn>
                  <a:cxn ang="0">
                    <a:pos x="T8" y="T9"/>
                  </a:cxn>
                  <a:cxn ang="0">
                    <a:pos x="T10" y="T11"/>
                  </a:cxn>
                </a:cxnLst>
                <a:rect l="0" t="0" r="r" b="b"/>
                <a:pathLst>
                  <a:path w="25" h="18">
                    <a:moveTo>
                      <a:pt x="25" y="9"/>
                    </a:moveTo>
                    <a:cubicBezTo>
                      <a:pt x="25" y="9"/>
                      <a:pt x="25" y="9"/>
                      <a:pt x="25" y="9"/>
                    </a:cubicBezTo>
                    <a:cubicBezTo>
                      <a:pt x="25" y="14"/>
                      <a:pt x="20" y="18"/>
                      <a:pt x="12" y="18"/>
                    </a:cubicBezTo>
                    <a:cubicBezTo>
                      <a:pt x="6" y="18"/>
                      <a:pt x="0" y="14"/>
                      <a:pt x="0" y="10"/>
                    </a:cubicBezTo>
                    <a:cubicBezTo>
                      <a:pt x="0" y="4"/>
                      <a:pt x="5" y="1"/>
                      <a:pt x="12" y="1"/>
                    </a:cubicBezTo>
                    <a:cubicBezTo>
                      <a:pt x="19" y="0"/>
                      <a:pt x="25" y="4"/>
                      <a:pt x="2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a typeface="+mn-ea"/>
                  <a:cs typeface="+mn-cs"/>
                </a:endParaRPr>
              </a:p>
            </p:txBody>
          </p:sp>
          <p:sp>
            <p:nvSpPr>
              <p:cNvPr id="196" name="Freeform 12">
                <a:extLst>
                  <a:ext uri="{FF2B5EF4-FFF2-40B4-BE49-F238E27FC236}">
                    <a16:creationId xmlns:a16="http://schemas.microsoft.com/office/drawing/2014/main" id="{A5F62A4E-A5BD-42EA-B67E-8E0DC0C841C0}"/>
                  </a:ext>
                </a:extLst>
              </p:cNvPr>
              <p:cNvSpPr>
                <a:spLocks/>
              </p:cNvSpPr>
              <p:nvPr userDrawn="1"/>
            </p:nvSpPr>
            <p:spPr bwMode="auto">
              <a:xfrm>
                <a:off x="7367" y="4973"/>
                <a:ext cx="48" cy="37"/>
              </a:xfrm>
              <a:custGeom>
                <a:avLst/>
                <a:gdLst>
                  <a:gd name="T0" fmla="*/ 26 w 27"/>
                  <a:gd name="T1" fmla="*/ 9 h 21"/>
                  <a:gd name="T2" fmla="*/ 26 w 27"/>
                  <a:gd name="T3" fmla="*/ 9 h 21"/>
                  <a:gd name="T4" fmla="*/ 15 w 27"/>
                  <a:gd name="T5" fmla="*/ 20 h 21"/>
                  <a:gd name="T6" fmla="*/ 1 w 27"/>
                  <a:gd name="T7" fmla="*/ 13 h 21"/>
                  <a:gd name="T8" fmla="*/ 12 w 27"/>
                  <a:gd name="T9" fmla="*/ 2 h 21"/>
                  <a:gd name="T10" fmla="*/ 26 w 27"/>
                  <a:gd name="T11" fmla="*/ 9 h 21"/>
                </a:gdLst>
                <a:ahLst/>
                <a:cxnLst>
                  <a:cxn ang="0">
                    <a:pos x="T0" y="T1"/>
                  </a:cxn>
                  <a:cxn ang="0">
                    <a:pos x="T2" y="T3"/>
                  </a:cxn>
                  <a:cxn ang="0">
                    <a:pos x="T4" y="T5"/>
                  </a:cxn>
                  <a:cxn ang="0">
                    <a:pos x="T6" y="T7"/>
                  </a:cxn>
                  <a:cxn ang="0">
                    <a:pos x="T8" y="T9"/>
                  </a:cxn>
                  <a:cxn ang="0">
                    <a:pos x="T10" y="T11"/>
                  </a:cxn>
                </a:cxnLst>
                <a:rect l="0" t="0" r="r" b="b"/>
                <a:pathLst>
                  <a:path w="27" h="21">
                    <a:moveTo>
                      <a:pt x="26" y="9"/>
                    </a:moveTo>
                    <a:cubicBezTo>
                      <a:pt x="26" y="9"/>
                      <a:pt x="26" y="9"/>
                      <a:pt x="26" y="9"/>
                    </a:cubicBezTo>
                    <a:cubicBezTo>
                      <a:pt x="27" y="13"/>
                      <a:pt x="22" y="18"/>
                      <a:pt x="15" y="20"/>
                    </a:cubicBezTo>
                    <a:cubicBezTo>
                      <a:pt x="8" y="21"/>
                      <a:pt x="2" y="18"/>
                      <a:pt x="1" y="13"/>
                    </a:cubicBezTo>
                    <a:cubicBezTo>
                      <a:pt x="0" y="8"/>
                      <a:pt x="5" y="3"/>
                      <a:pt x="12" y="2"/>
                    </a:cubicBezTo>
                    <a:cubicBezTo>
                      <a:pt x="19" y="0"/>
                      <a:pt x="25" y="3"/>
                      <a:pt x="2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a typeface="+mn-ea"/>
                  <a:cs typeface="+mn-cs"/>
                </a:endParaRPr>
              </a:p>
            </p:txBody>
          </p:sp>
        </p:grpSp>
        <p:grpSp>
          <p:nvGrpSpPr>
            <p:cNvPr id="161" name="Group 160">
              <a:extLst>
                <a:ext uri="{FF2B5EF4-FFF2-40B4-BE49-F238E27FC236}">
                  <a16:creationId xmlns:a16="http://schemas.microsoft.com/office/drawing/2014/main" id="{581E299E-D276-40AC-9AA6-95D67FB612CD}"/>
                </a:ext>
                <a:ext uri="{C183D7F6-B498-43B3-948B-1728B52AA6E4}">
                  <adec:decorative xmlns:adec="http://schemas.microsoft.com/office/drawing/2017/decorative" val="1"/>
                </a:ext>
              </a:extLst>
            </p:cNvPr>
            <p:cNvGrpSpPr>
              <a:grpSpLocks noChangeAspect="1"/>
            </p:cNvGrpSpPr>
            <p:nvPr/>
          </p:nvGrpSpPr>
          <p:grpSpPr bwMode="auto">
            <a:xfrm>
              <a:off x="5828390" y="4633005"/>
              <a:ext cx="534640" cy="522882"/>
              <a:chOff x="6634" y="3297"/>
              <a:chExt cx="2092" cy="2046"/>
            </a:xfrm>
            <a:solidFill>
              <a:srgbClr val="FFFFFF"/>
            </a:solidFill>
          </p:grpSpPr>
          <p:sp>
            <p:nvSpPr>
              <p:cNvPr id="181" name="Freeform 5">
                <a:extLst>
                  <a:ext uri="{FF2B5EF4-FFF2-40B4-BE49-F238E27FC236}">
                    <a16:creationId xmlns:a16="http://schemas.microsoft.com/office/drawing/2014/main" id="{8D31C880-62E2-4F7E-8C44-F9FDC7BE61F8}"/>
                  </a:ext>
                </a:extLst>
              </p:cNvPr>
              <p:cNvSpPr>
                <a:spLocks/>
              </p:cNvSpPr>
              <p:nvPr userDrawn="1"/>
            </p:nvSpPr>
            <p:spPr bwMode="auto">
              <a:xfrm>
                <a:off x="6634" y="3297"/>
                <a:ext cx="2092" cy="2046"/>
              </a:xfrm>
              <a:custGeom>
                <a:avLst/>
                <a:gdLst>
                  <a:gd name="T0" fmla="*/ 594 w 1187"/>
                  <a:gd name="T1" fmla="*/ 0 h 1161"/>
                  <a:gd name="T2" fmla="*/ 594 w 1187"/>
                  <a:gd name="T3" fmla="*/ 0 h 1161"/>
                  <a:gd name="T4" fmla="*/ 0 w 1187"/>
                  <a:gd name="T5" fmla="*/ 592 h 1161"/>
                  <a:gd name="T6" fmla="*/ 406 w 1187"/>
                  <a:gd name="T7" fmla="*/ 1155 h 1161"/>
                  <a:gd name="T8" fmla="*/ 446 w 1187"/>
                  <a:gd name="T9" fmla="*/ 1126 h 1161"/>
                  <a:gd name="T10" fmla="*/ 445 w 1187"/>
                  <a:gd name="T11" fmla="*/ 1016 h 1161"/>
                  <a:gd name="T12" fmla="*/ 246 w 1187"/>
                  <a:gd name="T13" fmla="*/ 946 h 1161"/>
                  <a:gd name="T14" fmla="*/ 179 w 1187"/>
                  <a:gd name="T15" fmla="*/ 859 h 1161"/>
                  <a:gd name="T16" fmla="*/ 184 w 1187"/>
                  <a:gd name="T17" fmla="*/ 823 h 1161"/>
                  <a:gd name="T18" fmla="*/ 274 w 1187"/>
                  <a:gd name="T19" fmla="*/ 884 h 1161"/>
                  <a:gd name="T20" fmla="*/ 448 w 1187"/>
                  <a:gd name="T21" fmla="*/ 934 h 1161"/>
                  <a:gd name="T22" fmla="*/ 485 w 1187"/>
                  <a:gd name="T23" fmla="*/ 854 h 1161"/>
                  <a:gd name="T24" fmla="*/ 215 w 1187"/>
                  <a:gd name="T25" fmla="*/ 561 h 1161"/>
                  <a:gd name="T26" fmla="*/ 276 w 1187"/>
                  <a:gd name="T27" fmla="*/ 402 h 1161"/>
                  <a:gd name="T28" fmla="*/ 282 w 1187"/>
                  <a:gd name="T29" fmla="*/ 245 h 1161"/>
                  <a:gd name="T30" fmla="*/ 445 w 1187"/>
                  <a:gd name="T31" fmla="*/ 305 h 1161"/>
                  <a:gd name="T32" fmla="*/ 594 w 1187"/>
                  <a:gd name="T33" fmla="*/ 285 h 1161"/>
                  <a:gd name="T34" fmla="*/ 742 w 1187"/>
                  <a:gd name="T35" fmla="*/ 305 h 1161"/>
                  <a:gd name="T36" fmla="*/ 906 w 1187"/>
                  <a:gd name="T37" fmla="*/ 245 h 1161"/>
                  <a:gd name="T38" fmla="*/ 911 w 1187"/>
                  <a:gd name="T39" fmla="*/ 402 h 1161"/>
                  <a:gd name="T40" fmla="*/ 972 w 1187"/>
                  <a:gd name="T41" fmla="*/ 561 h 1161"/>
                  <a:gd name="T42" fmla="*/ 701 w 1187"/>
                  <a:gd name="T43" fmla="*/ 853 h 1161"/>
                  <a:gd name="T44" fmla="*/ 741 w 1187"/>
                  <a:gd name="T45" fmla="*/ 963 h 1161"/>
                  <a:gd name="T46" fmla="*/ 740 w 1187"/>
                  <a:gd name="T47" fmla="*/ 1126 h 1161"/>
                  <a:gd name="T48" fmla="*/ 782 w 1187"/>
                  <a:gd name="T49" fmla="*/ 1155 h 1161"/>
                  <a:gd name="T50" fmla="*/ 1187 w 1187"/>
                  <a:gd name="T51" fmla="*/ 592 h 1161"/>
                  <a:gd name="T52" fmla="*/ 594 w 1187"/>
                  <a:gd name="T53" fmla="*/ 0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7" h="1161">
                    <a:moveTo>
                      <a:pt x="594" y="0"/>
                    </a:moveTo>
                    <a:cubicBezTo>
                      <a:pt x="594" y="0"/>
                      <a:pt x="594" y="0"/>
                      <a:pt x="594" y="0"/>
                    </a:cubicBezTo>
                    <a:cubicBezTo>
                      <a:pt x="265" y="0"/>
                      <a:pt x="0" y="264"/>
                      <a:pt x="0" y="592"/>
                    </a:cubicBezTo>
                    <a:cubicBezTo>
                      <a:pt x="0" y="854"/>
                      <a:pt x="170" y="1077"/>
                      <a:pt x="406" y="1155"/>
                    </a:cubicBezTo>
                    <a:cubicBezTo>
                      <a:pt x="435" y="1161"/>
                      <a:pt x="446" y="1142"/>
                      <a:pt x="446" y="1126"/>
                    </a:cubicBezTo>
                    <a:cubicBezTo>
                      <a:pt x="446" y="1112"/>
                      <a:pt x="445" y="1066"/>
                      <a:pt x="445" y="1016"/>
                    </a:cubicBezTo>
                    <a:cubicBezTo>
                      <a:pt x="280" y="1052"/>
                      <a:pt x="246" y="946"/>
                      <a:pt x="246" y="946"/>
                    </a:cubicBezTo>
                    <a:cubicBezTo>
                      <a:pt x="218" y="877"/>
                      <a:pt x="179" y="859"/>
                      <a:pt x="179" y="859"/>
                    </a:cubicBezTo>
                    <a:cubicBezTo>
                      <a:pt x="125" y="822"/>
                      <a:pt x="184" y="823"/>
                      <a:pt x="184" y="823"/>
                    </a:cubicBezTo>
                    <a:cubicBezTo>
                      <a:pt x="243" y="827"/>
                      <a:pt x="274" y="884"/>
                      <a:pt x="274" y="884"/>
                    </a:cubicBezTo>
                    <a:cubicBezTo>
                      <a:pt x="327" y="975"/>
                      <a:pt x="414" y="948"/>
                      <a:pt x="448" y="934"/>
                    </a:cubicBezTo>
                    <a:cubicBezTo>
                      <a:pt x="453" y="895"/>
                      <a:pt x="468" y="869"/>
                      <a:pt x="485" y="854"/>
                    </a:cubicBezTo>
                    <a:cubicBezTo>
                      <a:pt x="353" y="839"/>
                      <a:pt x="215" y="789"/>
                      <a:pt x="215" y="561"/>
                    </a:cubicBezTo>
                    <a:cubicBezTo>
                      <a:pt x="215" y="496"/>
                      <a:pt x="237" y="443"/>
                      <a:pt x="276" y="402"/>
                    </a:cubicBezTo>
                    <a:cubicBezTo>
                      <a:pt x="269" y="387"/>
                      <a:pt x="249" y="327"/>
                      <a:pt x="282" y="245"/>
                    </a:cubicBezTo>
                    <a:cubicBezTo>
                      <a:pt x="282" y="245"/>
                      <a:pt x="331" y="229"/>
                      <a:pt x="445" y="305"/>
                    </a:cubicBezTo>
                    <a:cubicBezTo>
                      <a:pt x="492" y="293"/>
                      <a:pt x="543" y="286"/>
                      <a:pt x="594" y="285"/>
                    </a:cubicBezTo>
                    <a:cubicBezTo>
                      <a:pt x="644" y="286"/>
                      <a:pt x="695" y="293"/>
                      <a:pt x="742" y="305"/>
                    </a:cubicBezTo>
                    <a:cubicBezTo>
                      <a:pt x="855" y="229"/>
                      <a:pt x="906" y="245"/>
                      <a:pt x="906" y="245"/>
                    </a:cubicBezTo>
                    <a:cubicBezTo>
                      <a:pt x="937" y="327"/>
                      <a:pt x="917" y="387"/>
                      <a:pt x="911" y="402"/>
                    </a:cubicBezTo>
                    <a:cubicBezTo>
                      <a:pt x="949" y="443"/>
                      <a:pt x="972" y="496"/>
                      <a:pt x="972" y="561"/>
                    </a:cubicBezTo>
                    <a:cubicBezTo>
                      <a:pt x="972" y="789"/>
                      <a:pt x="833" y="839"/>
                      <a:pt x="701" y="853"/>
                    </a:cubicBezTo>
                    <a:cubicBezTo>
                      <a:pt x="723" y="872"/>
                      <a:pt x="741" y="908"/>
                      <a:pt x="741" y="963"/>
                    </a:cubicBezTo>
                    <a:cubicBezTo>
                      <a:pt x="741" y="1043"/>
                      <a:pt x="740" y="1107"/>
                      <a:pt x="740" y="1126"/>
                    </a:cubicBezTo>
                    <a:cubicBezTo>
                      <a:pt x="740" y="1142"/>
                      <a:pt x="751" y="1161"/>
                      <a:pt x="782" y="1155"/>
                    </a:cubicBezTo>
                    <a:cubicBezTo>
                      <a:pt x="1017" y="1076"/>
                      <a:pt x="1187" y="854"/>
                      <a:pt x="1187" y="592"/>
                    </a:cubicBezTo>
                    <a:cubicBezTo>
                      <a:pt x="1187" y="264"/>
                      <a:pt x="921" y="0"/>
                      <a:pt x="5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a typeface="+mn-ea"/>
                  <a:cs typeface="+mn-cs"/>
                </a:endParaRPr>
              </a:p>
            </p:txBody>
          </p:sp>
          <p:sp>
            <p:nvSpPr>
              <p:cNvPr id="182" name="Freeform 6">
                <a:extLst>
                  <a:ext uri="{FF2B5EF4-FFF2-40B4-BE49-F238E27FC236}">
                    <a16:creationId xmlns:a16="http://schemas.microsoft.com/office/drawing/2014/main" id="{A62AB38B-53DB-4108-9C4C-B97B07C32AD9}"/>
                  </a:ext>
                </a:extLst>
              </p:cNvPr>
              <p:cNvSpPr>
                <a:spLocks/>
              </p:cNvSpPr>
              <p:nvPr userDrawn="1"/>
            </p:nvSpPr>
            <p:spPr bwMode="auto">
              <a:xfrm>
                <a:off x="7001" y="4776"/>
                <a:ext cx="31" cy="26"/>
              </a:xfrm>
              <a:custGeom>
                <a:avLst/>
                <a:gdLst>
                  <a:gd name="T0" fmla="*/ 16 w 18"/>
                  <a:gd name="T1" fmla="*/ 11 h 15"/>
                  <a:gd name="T2" fmla="*/ 16 w 18"/>
                  <a:gd name="T3" fmla="*/ 11 h 15"/>
                  <a:gd name="T4" fmla="*/ 7 w 18"/>
                  <a:gd name="T5" fmla="*/ 13 h 15"/>
                  <a:gd name="T6" fmla="*/ 1 w 18"/>
                  <a:gd name="T7" fmla="*/ 4 h 15"/>
                  <a:gd name="T8" fmla="*/ 11 w 18"/>
                  <a:gd name="T9" fmla="*/ 3 h 15"/>
                  <a:gd name="T10" fmla="*/ 16 w 18"/>
                  <a:gd name="T11" fmla="*/ 11 h 15"/>
                </a:gdLst>
                <a:ahLst/>
                <a:cxnLst>
                  <a:cxn ang="0">
                    <a:pos x="T0" y="T1"/>
                  </a:cxn>
                  <a:cxn ang="0">
                    <a:pos x="T2" y="T3"/>
                  </a:cxn>
                  <a:cxn ang="0">
                    <a:pos x="T4" y="T5"/>
                  </a:cxn>
                  <a:cxn ang="0">
                    <a:pos x="T6" y="T7"/>
                  </a:cxn>
                  <a:cxn ang="0">
                    <a:pos x="T8" y="T9"/>
                  </a:cxn>
                  <a:cxn ang="0">
                    <a:pos x="T10" y="T11"/>
                  </a:cxn>
                </a:cxnLst>
                <a:rect l="0" t="0" r="r" b="b"/>
                <a:pathLst>
                  <a:path w="18" h="15">
                    <a:moveTo>
                      <a:pt x="16" y="11"/>
                    </a:moveTo>
                    <a:cubicBezTo>
                      <a:pt x="16" y="11"/>
                      <a:pt x="16" y="11"/>
                      <a:pt x="16" y="11"/>
                    </a:cubicBezTo>
                    <a:cubicBezTo>
                      <a:pt x="15" y="14"/>
                      <a:pt x="10" y="15"/>
                      <a:pt x="7" y="13"/>
                    </a:cubicBezTo>
                    <a:cubicBezTo>
                      <a:pt x="2" y="11"/>
                      <a:pt x="0" y="7"/>
                      <a:pt x="1" y="4"/>
                    </a:cubicBezTo>
                    <a:cubicBezTo>
                      <a:pt x="2" y="1"/>
                      <a:pt x="7" y="0"/>
                      <a:pt x="11" y="3"/>
                    </a:cubicBezTo>
                    <a:cubicBezTo>
                      <a:pt x="15" y="4"/>
                      <a:pt x="18" y="9"/>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a typeface="+mn-ea"/>
                  <a:cs typeface="+mn-cs"/>
                </a:endParaRPr>
              </a:p>
            </p:txBody>
          </p:sp>
          <p:sp>
            <p:nvSpPr>
              <p:cNvPr id="183" name="Freeform 7">
                <a:extLst>
                  <a:ext uri="{FF2B5EF4-FFF2-40B4-BE49-F238E27FC236}">
                    <a16:creationId xmlns:a16="http://schemas.microsoft.com/office/drawing/2014/main" id="{37811229-98F0-4645-84A3-ECDA96972C55}"/>
                  </a:ext>
                </a:extLst>
              </p:cNvPr>
              <p:cNvSpPr>
                <a:spLocks/>
              </p:cNvSpPr>
              <p:nvPr userDrawn="1"/>
            </p:nvSpPr>
            <p:spPr bwMode="auto">
              <a:xfrm>
                <a:off x="7043" y="4811"/>
                <a:ext cx="33" cy="37"/>
              </a:xfrm>
              <a:custGeom>
                <a:avLst/>
                <a:gdLst>
                  <a:gd name="T0" fmla="*/ 17 w 19"/>
                  <a:gd name="T1" fmla="*/ 18 h 21"/>
                  <a:gd name="T2" fmla="*/ 17 w 19"/>
                  <a:gd name="T3" fmla="*/ 18 h 21"/>
                  <a:gd name="T4" fmla="*/ 5 w 19"/>
                  <a:gd name="T5" fmla="*/ 16 h 21"/>
                  <a:gd name="T6" fmla="*/ 3 w 19"/>
                  <a:gd name="T7" fmla="*/ 3 h 21"/>
                  <a:gd name="T8" fmla="*/ 15 w 19"/>
                  <a:gd name="T9" fmla="*/ 6 h 21"/>
                  <a:gd name="T10" fmla="*/ 17 w 19"/>
                  <a:gd name="T11" fmla="*/ 18 h 21"/>
                </a:gdLst>
                <a:ahLst/>
                <a:cxnLst>
                  <a:cxn ang="0">
                    <a:pos x="T0" y="T1"/>
                  </a:cxn>
                  <a:cxn ang="0">
                    <a:pos x="T2" y="T3"/>
                  </a:cxn>
                  <a:cxn ang="0">
                    <a:pos x="T4" y="T5"/>
                  </a:cxn>
                  <a:cxn ang="0">
                    <a:pos x="T6" y="T7"/>
                  </a:cxn>
                  <a:cxn ang="0">
                    <a:pos x="T8" y="T9"/>
                  </a:cxn>
                  <a:cxn ang="0">
                    <a:pos x="T10" y="T11"/>
                  </a:cxn>
                </a:cxnLst>
                <a:rect l="0" t="0" r="r" b="b"/>
                <a:pathLst>
                  <a:path w="19" h="21">
                    <a:moveTo>
                      <a:pt x="17" y="18"/>
                    </a:moveTo>
                    <a:cubicBezTo>
                      <a:pt x="17" y="18"/>
                      <a:pt x="17" y="18"/>
                      <a:pt x="17" y="18"/>
                    </a:cubicBezTo>
                    <a:cubicBezTo>
                      <a:pt x="14" y="21"/>
                      <a:pt x="8" y="19"/>
                      <a:pt x="5" y="16"/>
                    </a:cubicBezTo>
                    <a:cubicBezTo>
                      <a:pt x="0" y="11"/>
                      <a:pt x="0" y="5"/>
                      <a:pt x="3" y="3"/>
                    </a:cubicBezTo>
                    <a:cubicBezTo>
                      <a:pt x="5" y="0"/>
                      <a:pt x="11" y="2"/>
                      <a:pt x="15" y="6"/>
                    </a:cubicBezTo>
                    <a:cubicBezTo>
                      <a:pt x="19" y="10"/>
                      <a:pt x="19" y="16"/>
                      <a:pt x="17"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a typeface="+mn-ea"/>
                  <a:cs typeface="+mn-cs"/>
                </a:endParaRPr>
              </a:p>
            </p:txBody>
          </p:sp>
          <p:sp>
            <p:nvSpPr>
              <p:cNvPr id="184" name="Freeform 8">
                <a:extLst>
                  <a:ext uri="{FF2B5EF4-FFF2-40B4-BE49-F238E27FC236}">
                    <a16:creationId xmlns:a16="http://schemas.microsoft.com/office/drawing/2014/main" id="{4B46AEB5-A25C-42FC-91A5-812FADD4EB79}"/>
                  </a:ext>
                </a:extLst>
              </p:cNvPr>
              <p:cNvSpPr>
                <a:spLocks/>
              </p:cNvSpPr>
              <p:nvPr userDrawn="1"/>
            </p:nvSpPr>
            <p:spPr bwMode="auto">
              <a:xfrm>
                <a:off x="7084" y="4865"/>
                <a:ext cx="37" cy="43"/>
              </a:xfrm>
              <a:custGeom>
                <a:avLst/>
                <a:gdLst>
                  <a:gd name="T0" fmla="*/ 17 w 21"/>
                  <a:gd name="T1" fmla="*/ 22 h 24"/>
                  <a:gd name="T2" fmla="*/ 17 w 21"/>
                  <a:gd name="T3" fmla="*/ 22 h 24"/>
                  <a:gd name="T4" fmla="*/ 4 w 21"/>
                  <a:gd name="T5" fmla="*/ 16 h 24"/>
                  <a:gd name="T6" fmla="*/ 4 w 21"/>
                  <a:gd name="T7" fmla="*/ 2 h 24"/>
                  <a:gd name="T8" fmla="*/ 17 w 21"/>
                  <a:gd name="T9" fmla="*/ 7 h 24"/>
                  <a:gd name="T10" fmla="*/ 17 w 21"/>
                  <a:gd name="T11" fmla="*/ 22 h 24"/>
                </a:gdLst>
                <a:ahLst/>
                <a:cxnLst>
                  <a:cxn ang="0">
                    <a:pos x="T0" y="T1"/>
                  </a:cxn>
                  <a:cxn ang="0">
                    <a:pos x="T2" y="T3"/>
                  </a:cxn>
                  <a:cxn ang="0">
                    <a:pos x="T4" y="T5"/>
                  </a:cxn>
                  <a:cxn ang="0">
                    <a:pos x="T6" y="T7"/>
                  </a:cxn>
                  <a:cxn ang="0">
                    <a:pos x="T8" y="T9"/>
                  </a:cxn>
                  <a:cxn ang="0">
                    <a:pos x="T10" y="T11"/>
                  </a:cxn>
                </a:cxnLst>
                <a:rect l="0" t="0" r="r" b="b"/>
                <a:pathLst>
                  <a:path w="21" h="24">
                    <a:moveTo>
                      <a:pt x="17" y="22"/>
                    </a:moveTo>
                    <a:cubicBezTo>
                      <a:pt x="17" y="22"/>
                      <a:pt x="17" y="22"/>
                      <a:pt x="17" y="22"/>
                    </a:cubicBezTo>
                    <a:cubicBezTo>
                      <a:pt x="13" y="24"/>
                      <a:pt x="8" y="22"/>
                      <a:pt x="4" y="16"/>
                    </a:cubicBezTo>
                    <a:cubicBezTo>
                      <a:pt x="0" y="11"/>
                      <a:pt x="0" y="5"/>
                      <a:pt x="4" y="2"/>
                    </a:cubicBezTo>
                    <a:cubicBezTo>
                      <a:pt x="8" y="0"/>
                      <a:pt x="13" y="2"/>
                      <a:pt x="17" y="7"/>
                    </a:cubicBezTo>
                    <a:cubicBezTo>
                      <a:pt x="21" y="13"/>
                      <a:pt x="21" y="19"/>
                      <a:pt x="1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a typeface="+mn-ea"/>
                  <a:cs typeface="+mn-cs"/>
                </a:endParaRPr>
              </a:p>
            </p:txBody>
          </p:sp>
          <p:sp>
            <p:nvSpPr>
              <p:cNvPr id="185" name="Freeform 9">
                <a:extLst>
                  <a:ext uri="{FF2B5EF4-FFF2-40B4-BE49-F238E27FC236}">
                    <a16:creationId xmlns:a16="http://schemas.microsoft.com/office/drawing/2014/main" id="{D2C4F750-8DB8-47B8-81CF-7760FAE4D206}"/>
                  </a:ext>
                </a:extLst>
              </p:cNvPr>
              <p:cNvSpPr>
                <a:spLocks/>
              </p:cNvSpPr>
              <p:nvPr userDrawn="1"/>
            </p:nvSpPr>
            <p:spPr bwMode="auto">
              <a:xfrm>
                <a:off x="7131" y="4924"/>
                <a:ext cx="46" cy="44"/>
              </a:xfrm>
              <a:custGeom>
                <a:avLst/>
                <a:gdLst>
                  <a:gd name="T0" fmla="*/ 22 w 26"/>
                  <a:gd name="T1" fmla="*/ 22 h 25"/>
                  <a:gd name="T2" fmla="*/ 22 w 26"/>
                  <a:gd name="T3" fmla="*/ 22 h 25"/>
                  <a:gd name="T4" fmla="*/ 7 w 26"/>
                  <a:gd name="T5" fmla="*/ 19 h 25"/>
                  <a:gd name="T6" fmla="*/ 3 w 26"/>
                  <a:gd name="T7" fmla="*/ 4 h 25"/>
                  <a:gd name="T8" fmla="*/ 19 w 26"/>
                  <a:gd name="T9" fmla="*/ 6 h 25"/>
                  <a:gd name="T10" fmla="*/ 22 w 26"/>
                  <a:gd name="T11" fmla="*/ 22 h 25"/>
                </a:gdLst>
                <a:ahLst/>
                <a:cxnLst>
                  <a:cxn ang="0">
                    <a:pos x="T0" y="T1"/>
                  </a:cxn>
                  <a:cxn ang="0">
                    <a:pos x="T2" y="T3"/>
                  </a:cxn>
                  <a:cxn ang="0">
                    <a:pos x="T4" y="T5"/>
                  </a:cxn>
                  <a:cxn ang="0">
                    <a:pos x="T6" y="T7"/>
                  </a:cxn>
                  <a:cxn ang="0">
                    <a:pos x="T8" y="T9"/>
                  </a:cxn>
                  <a:cxn ang="0">
                    <a:pos x="T10" y="T11"/>
                  </a:cxn>
                </a:cxnLst>
                <a:rect l="0" t="0" r="r" b="b"/>
                <a:pathLst>
                  <a:path w="26" h="25">
                    <a:moveTo>
                      <a:pt x="22" y="22"/>
                    </a:moveTo>
                    <a:cubicBezTo>
                      <a:pt x="22" y="22"/>
                      <a:pt x="22" y="22"/>
                      <a:pt x="22" y="22"/>
                    </a:cubicBezTo>
                    <a:cubicBezTo>
                      <a:pt x="19" y="25"/>
                      <a:pt x="12" y="24"/>
                      <a:pt x="7" y="19"/>
                    </a:cubicBezTo>
                    <a:cubicBezTo>
                      <a:pt x="2" y="14"/>
                      <a:pt x="0" y="8"/>
                      <a:pt x="3" y="4"/>
                    </a:cubicBezTo>
                    <a:cubicBezTo>
                      <a:pt x="7" y="0"/>
                      <a:pt x="14" y="1"/>
                      <a:pt x="19" y="6"/>
                    </a:cubicBezTo>
                    <a:cubicBezTo>
                      <a:pt x="24" y="11"/>
                      <a:pt x="26" y="18"/>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a typeface="+mn-ea"/>
                  <a:cs typeface="+mn-cs"/>
                </a:endParaRPr>
              </a:p>
            </p:txBody>
          </p:sp>
          <p:sp>
            <p:nvSpPr>
              <p:cNvPr id="186" name="Freeform 10">
                <a:extLst>
                  <a:ext uri="{FF2B5EF4-FFF2-40B4-BE49-F238E27FC236}">
                    <a16:creationId xmlns:a16="http://schemas.microsoft.com/office/drawing/2014/main" id="{97C19B9E-5FF2-4B1F-A5BA-76943F2B8EFA}"/>
                  </a:ext>
                </a:extLst>
              </p:cNvPr>
              <p:cNvSpPr>
                <a:spLocks/>
              </p:cNvSpPr>
              <p:nvPr userDrawn="1"/>
            </p:nvSpPr>
            <p:spPr bwMode="auto">
              <a:xfrm>
                <a:off x="7202" y="4969"/>
                <a:ext cx="49" cy="39"/>
              </a:xfrm>
              <a:custGeom>
                <a:avLst/>
                <a:gdLst>
                  <a:gd name="T0" fmla="*/ 26 w 28"/>
                  <a:gd name="T1" fmla="*/ 15 h 22"/>
                  <a:gd name="T2" fmla="*/ 26 w 28"/>
                  <a:gd name="T3" fmla="*/ 15 h 22"/>
                  <a:gd name="T4" fmla="*/ 11 w 28"/>
                  <a:gd name="T5" fmla="*/ 19 h 22"/>
                  <a:gd name="T6" fmla="*/ 2 w 28"/>
                  <a:gd name="T7" fmla="*/ 8 h 22"/>
                  <a:gd name="T8" fmla="*/ 16 w 28"/>
                  <a:gd name="T9" fmla="*/ 2 h 22"/>
                  <a:gd name="T10" fmla="*/ 26 w 28"/>
                  <a:gd name="T11" fmla="*/ 15 h 22"/>
                </a:gdLst>
                <a:ahLst/>
                <a:cxnLst>
                  <a:cxn ang="0">
                    <a:pos x="T0" y="T1"/>
                  </a:cxn>
                  <a:cxn ang="0">
                    <a:pos x="T2" y="T3"/>
                  </a:cxn>
                  <a:cxn ang="0">
                    <a:pos x="T4" y="T5"/>
                  </a:cxn>
                  <a:cxn ang="0">
                    <a:pos x="T6" y="T7"/>
                  </a:cxn>
                  <a:cxn ang="0">
                    <a:pos x="T8" y="T9"/>
                  </a:cxn>
                  <a:cxn ang="0">
                    <a:pos x="T10" y="T11"/>
                  </a:cxn>
                </a:cxnLst>
                <a:rect l="0" t="0" r="r" b="b"/>
                <a:pathLst>
                  <a:path w="28" h="22">
                    <a:moveTo>
                      <a:pt x="26" y="15"/>
                    </a:moveTo>
                    <a:cubicBezTo>
                      <a:pt x="26" y="15"/>
                      <a:pt x="26" y="15"/>
                      <a:pt x="26" y="15"/>
                    </a:cubicBezTo>
                    <a:cubicBezTo>
                      <a:pt x="25" y="19"/>
                      <a:pt x="18" y="22"/>
                      <a:pt x="11" y="19"/>
                    </a:cubicBezTo>
                    <a:cubicBezTo>
                      <a:pt x="5" y="17"/>
                      <a:pt x="0" y="12"/>
                      <a:pt x="2" y="8"/>
                    </a:cubicBezTo>
                    <a:cubicBezTo>
                      <a:pt x="3" y="2"/>
                      <a:pt x="10" y="0"/>
                      <a:pt x="16" y="2"/>
                    </a:cubicBezTo>
                    <a:cubicBezTo>
                      <a:pt x="23" y="5"/>
                      <a:pt x="28" y="10"/>
                      <a:pt x="26"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a typeface="+mn-ea"/>
                  <a:cs typeface="+mn-cs"/>
                </a:endParaRPr>
              </a:p>
            </p:txBody>
          </p:sp>
          <p:sp>
            <p:nvSpPr>
              <p:cNvPr id="187" name="Freeform 11">
                <a:extLst>
                  <a:ext uri="{FF2B5EF4-FFF2-40B4-BE49-F238E27FC236}">
                    <a16:creationId xmlns:a16="http://schemas.microsoft.com/office/drawing/2014/main" id="{1C23F09C-3085-4F65-8BC6-9D385C4409C1}"/>
                  </a:ext>
                </a:extLst>
              </p:cNvPr>
              <p:cNvSpPr>
                <a:spLocks/>
              </p:cNvSpPr>
              <p:nvPr userDrawn="1"/>
            </p:nvSpPr>
            <p:spPr bwMode="auto">
              <a:xfrm>
                <a:off x="7290" y="4985"/>
                <a:ext cx="44" cy="32"/>
              </a:xfrm>
              <a:custGeom>
                <a:avLst/>
                <a:gdLst>
                  <a:gd name="T0" fmla="*/ 25 w 25"/>
                  <a:gd name="T1" fmla="*/ 9 h 18"/>
                  <a:gd name="T2" fmla="*/ 25 w 25"/>
                  <a:gd name="T3" fmla="*/ 9 h 18"/>
                  <a:gd name="T4" fmla="*/ 12 w 25"/>
                  <a:gd name="T5" fmla="*/ 18 h 18"/>
                  <a:gd name="T6" fmla="*/ 0 w 25"/>
                  <a:gd name="T7" fmla="*/ 10 h 18"/>
                  <a:gd name="T8" fmla="*/ 12 w 25"/>
                  <a:gd name="T9" fmla="*/ 1 h 18"/>
                  <a:gd name="T10" fmla="*/ 25 w 25"/>
                  <a:gd name="T11" fmla="*/ 9 h 18"/>
                </a:gdLst>
                <a:ahLst/>
                <a:cxnLst>
                  <a:cxn ang="0">
                    <a:pos x="T0" y="T1"/>
                  </a:cxn>
                  <a:cxn ang="0">
                    <a:pos x="T2" y="T3"/>
                  </a:cxn>
                  <a:cxn ang="0">
                    <a:pos x="T4" y="T5"/>
                  </a:cxn>
                  <a:cxn ang="0">
                    <a:pos x="T6" y="T7"/>
                  </a:cxn>
                  <a:cxn ang="0">
                    <a:pos x="T8" y="T9"/>
                  </a:cxn>
                  <a:cxn ang="0">
                    <a:pos x="T10" y="T11"/>
                  </a:cxn>
                </a:cxnLst>
                <a:rect l="0" t="0" r="r" b="b"/>
                <a:pathLst>
                  <a:path w="25" h="18">
                    <a:moveTo>
                      <a:pt x="25" y="9"/>
                    </a:moveTo>
                    <a:cubicBezTo>
                      <a:pt x="25" y="9"/>
                      <a:pt x="25" y="9"/>
                      <a:pt x="25" y="9"/>
                    </a:cubicBezTo>
                    <a:cubicBezTo>
                      <a:pt x="25" y="14"/>
                      <a:pt x="20" y="18"/>
                      <a:pt x="12" y="18"/>
                    </a:cubicBezTo>
                    <a:cubicBezTo>
                      <a:pt x="6" y="18"/>
                      <a:pt x="0" y="14"/>
                      <a:pt x="0" y="10"/>
                    </a:cubicBezTo>
                    <a:cubicBezTo>
                      <a:pt x="0" y="4"/>
                      <a:pt x="5" y="1"/>
                      <a:pt x="12" y="1"/>
                    </a:cubicBezTo>
                    <a:cubicBezTo>
                      <a:pt x="19" y="0"/>
                      <a:pt x="25" y="4"/>
                      <a:pt x="2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a typeface="+mn-ea"/>
                  <a:cs typeface="+mn-cs"/>
                </a:endParaRPr>
              </a:p>
            </p:txBody>
          </p:sp>
          <p:sp>
            <p:nvSpPr>
              <p:cNvPr id="188" name="Freeform 12">
                <a:extLst>
                  <a:ext uri="{FF2B5EF4-FFF2-40B4-BE49-F238E27FC236}">
                    <a16:creationId xmlns:a16="http://schemas.microsoft.com/office/drawing/2014/main" id="{F5F8EBD9-186C-423A-8734-50D0BC5DB115}"/>
                  </a:ext>
                </a:extLst>
              </p:cNvPr>
              <p:cNvSpPr>
                <a:spLocks/>
              </p:cNvSpPr>
              <p:nvPr userDrawn="1"/>
            </p:nvSpPr>
            <p:spPr bwMode="auto">
              <a:xfrm>
                <a:off x="7367" y="4973"/>
                <a:ext cx="48" cy="37"/>
              </a:xfrm>
              <a:custGeom>
                <a:avLst/>
                <a:gdLst>
                  <a:gd name="T0" fmla="*/ 26 w 27"/>
                  <a:gd name="T1" fmla="*/ 9 h 21"/>
                  <a:gd name="T2" fmla="*/ 26 w 27"/>
                  <a:gd name="T3" fmla="*/ 9 h 21"/>
                  <a:gd name="T4" fmla="*/ 15 w 27"/>
                  <a:gd name="T5" fmla="*/ 20 h 21"/>
                  <a:gd name="T6" fmla="*/ 1 w 27"/>
                  <a:gd name="T7" fmla="*/ 13 h 21"/>
                  <a:gd name="T8" fmla="*/ 12 w 27"/>
                  <a:gd name="T9" fmla="*/ 2 h 21"/>
                  <a:gd name="T10" fmla="*/ 26 w 27"/>
                  <a:gd name="T11" fmla="*/ 9 h 21"/>
                </a:gdLst>
                <a:ahLst/>
                <a:cxnLst>
                  <a:cxn ang="0">
                    <a:pos x="T0" y="T1"/>
                  </a:cxn>
                  <a:cxn ang="0">
                    <a:pos x="T2" y="T3"/>
                  </a:cxn>
                  <a:cxn ang="0">
                    <a:pos x="T4" y="T5"/>
                  </a:cxn>
                  <a:cxn ang="0">
                    <a:pos x="T6" y="T7"/>
                  </a:cxn>
                  <a:cxn ang="0">
                    <a:pos x="T8" y="T9"/>
                  </a:cxn>
                  <a:cxn ang="0">
                    <a:pos x="T10" y="T11"/>
                  </a:cxn>
                </a:cxnLst>
                <a:rect l="0" t="0" r="r" b="b"/>
                <a:pathLst>
                  <a:path w="27" h="21">
                    <a:moveTo>
                      <a:pt x="26" y="9"/>
                    </a:moveTo>
                    <a:cubicBezTo>
                      <a:pt x="26" y="9"/>
                      <a:pt x="26" y="9"/>
                      <a:pt x="26" y="9"/>
                    </a:cubicBezTo>
                    <a:cubicBezTo>
                      <a:pt x="27" y="13"/>
                      <a:pt x="22" y="18"/>
                      <a:pt x="15" y="20"/>
                    </a:cubicBezTo>
                    <a:cubicBezTo>
                      <a:pt x="8" y="21"/>
                      <a:pt x="2" y="18"/>
                      <a:pt x="1" y="13"/>
                    </a:cubicBezTo>
                    <a:cubicBezTo>
                      <a:pt x="0" y="8"/>
                      <a:pt x="5" y="3"/>
                      <a:pt x="12" y="2"/>
                    </a:cubicBezTo>
                    <a:cubicBezTo>
                      <a:pt x="19" y="0"/>
                      <a:pt x="25" y="3"/>
                      <a:pt x="2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a typeface="+mn-ea"/>
                  <a:cs typeface="+mn-cs"/>
                </a:endParaRPr>
              </a:p>
            </p:txBody>
          </p:sp>
        </p:grpSp>
        <p:pic>
          <p:nvPicPr>
            <p:cNvPr id="162" name="Graphic 161">
              <a:extLst>
                <a:ext uri="{FF2B5EF4-FFF2-40B4-BE49-F238E27FC236}">
                  <a16:creationId xmlns:a16="http://schemas.microsoft.com/office/drawing/2014/main" id="{E8B30911-0592-4D3D-A46A-D08B894C27C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667413" y="2895835"/>
              <a:ext cx="461618" cy="461618"/>
            </a:xfrm>
            <a:prstGeom prst="rect">
              <a:avLst/>
            </a:prstGeom>
          </p:spPr>
        </p:pic>
        <p:grpSp>
          <p:nvGrpSpPr>
            <p:cNvPr id="163" name="file" descr="file, paper, sheet">
              <a:extLst>
                <a:ext uri="{FF2B5EF4-FFF2-40B4-BE49-F238E27FC236}">
                  <a16:creationId xmlns:a16="http://schemas.microsoft.com/office/drawing/2014/main" id="{8505B1D2-CA2E-477D-A9D5-AD4114EBFF28}"/>
                </a:ext>
              </a:extLst>
            </p:cNvPr>
            <p:cNvGrpSpPr/>
            <p:nvPr/>
          </p:nvGrpSpPr>
          <p:grpSpPr>
            <a:xfrm>
              <a:off x="7512804" y="4666709"/>
              <a:ext cx="367486" cy="455474"/>
              <a:chOff x="8018464" y="4649789"/>
              <a:chExt cx="225425" cy="279400"/>
            </a:xfrm>
          </p:grpSpPr>
          <p:sp>
            <p:nvSpPr>
              <p:cNvPr id="177" name="Freeform 88">
                <a:extLst>
                  <a:ext uri="{FF2B5EF4-FFF2-40B4-BE49-F238E27FC236}">
                    <a16:creationId xmlns:a16="http://schemas.microsoft.com/office/drawing/2014/main" id="{16746930-5D15-46FC-B5AA-2A88DFB95032}"/>
                  </a:ext>
                </a:extLst>
              </p:cNvPr>
              <p:cNvSpPr>
                <a:spLocks/>
              </p:cNvSpPr>
              <p:nvPr/>
            </p:nvSpPr>
            <p:spPr bwMode="auto">
              <a:xfrm>
                <a:off x="8018464" y="4649789"/>
                <a:ext cx="225425" cy="279400"/>
              </a:xfrm>
              <a:custGeom>
                <a:avLst/>
                <a:gdLst>
                  <a:gd name="T0" fmla="*/ 52 w 142"/>
                  <a:gd name="T1" fmla="*/ 0 h 176"/>
                  <a:gd name="T2" fmla="*/ 0 w 142"/>
                  <a:gd name="T3" fmla="*/ 52 h 176"/>
                  <a:gd name="T4" fmla="*/ 0 w 142"/>
                  <a:gd name="T5" fmla="*/ 176 h 176"/>
                  <a:gd name="T6" fmla="*/ 142 w 142"/>
                  <a:gd name="T7" fmla="*/ 176 h 176"/>
                  <a:gd name="T8" fmla="*/ 142 w 142"/>
                  <a:gd name="T9" fmla="*/ 0 h 176"/>
                  <a:gd name="T10" fmla="*/ 52 w 142"/>
                  <a:gd name="T11" fmla="*/ 0 h 176"/>
                </a:gdLst>
                <a:ahLst/>
                <a:cxnLst>
                  <a:cxn ang="0">
                    <a:pos x="T0" y="T1"/>
                  </a:cxn>
                  <a:cxn ang="0">
                    <a:pos x="T2" y="T3"/>
                  </a:cxn>
                  <a:cxn ang="0">
                    <a:pos x="T4" y="T5"/>
                  </a:cxn>
                  <a:cxn ang="0">
                    <a:pos x="T6" y="T7"/>
                  </a:cxn>
                  <a:cxn ang="0">
                    <a:pos x="T8" y="T9"/>
                  </a:cxn>
                  <a:cxn ang="0">
                    <a:pos x="T10" y="T11"/>
                  </a:cxn>
                </a:cxnLst>
                <a:rect l="0" t="0" r="r" b="b"/>
                <a:pathLst>
                  <a:path w="142" h="176">
                    <a:moveTo>
                      <a:pt x="52" y="0"/>
                    </a:moveTo>
                    <a:lnTo>
                      <a:pt x="0" y="52"/>
                    </a:lnTo>
                    <a:lnTo>
                      <a:pt x="0" y="176"/>
                    </a:lnTo>
                    <a:lnTo>
                      <a:pt x="142" y="176"/>
                    </a:lnTo>
                    <a:lnTo>
                      <a:pt x="142" y="0"/>
                    </a:lnTo>
                    <a:lnTo>
                      <a:pt x="52"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178" name="Freeform 89">
                <a:extLst>
                  <a:ext uri="{FF2B5EF4-FFF2-40B4-BE49-F238E27FC236}">
                    <a16:creationId xmlns:a16="http://schemas.microsoft.com/office/drawing/2014/main" id="{3020D26B-0E89-48F4-8029-49612E812DF2}"/>
                  </a:ext>
                </a:extLst>
              </p:cNvPr>
              <p:cNvSpPr>
                <a:spLocks/>
              </p:cNvSpPr>
              <p:nvPr/>
            </p:nvSpPr>
            <p:spPr bwMode="auto">
              <a:xfrm>
                <a:off x="8018464" y="4649789"/>
                <a:ext cx="82550" cy="82550"/>
              </a:xfrm>
              <a:custGeom>
                <a:avLst/>
                <a:gdLst>
                  <a:gd name="T0" fmla="*/ 52 w 52"/>
                  <a:gd name="T1" fmla="*/ 52 h 52"/>
                  <a:gd name="T2" fmla="*/ 0 w 52"/>
                  <a:gd name="T3" fmla="*/ 52 h 52"/>
                  <a:gd name="T4" fmla="*/ 52 w 52"/>
                  <a:gd name="T5" fmla="*/ 0 h 52"/>
                  <a:gd name="T6" fmla="*/ 52 w 52"/>
                  <a:gd name="T7" fmla="*/ 0 h 52"/>
                  <a:gd name="T8" fmla="*/ 52 w 52"/>
                  <a:gd name="T9" fmla="*/ 52 h 52"/>
                </a:gdLst>
                <a:ahLst/>
                <a:cxnLst>
                  <a:cxn ang="0">
                    <a:pos x="T0" y="T1"/>
                  </a:cxn>
                  <a:cxn ang="0">
                    <a:pos x="T2" y="T3"/>
                  </a:cxn>
                  <a:cxn ang="0">
                    <a:pos x="T4" y="T5"/>
                  </a:cxn>
                  <a:cxn ang="0">
                    <a:pos x="T6" y="T7"/>
                  </a:cxn>
                  <a:cxn ang="0">
                    <a:pos x="T8" y="T9"/>
                  </a:cxn>
                </a:cxnLst>
                <a:rect l="0" t="0" r="r" b="b"/>
                <a:pathLst>
                  <a:path w="52" h="52">
                    <a:moveTo>
                      <a:pt x="52" y="52"/>
                    </a:moveTo>
                    <a:lnTo>
                      <a:pt x="0" y="52"/>
                    </a:lnTo>
                    <a:lnTo>
                      <a:pt x="52" y="0"/>
                    </a:lnTo>
                    <a:lnTo>
                      <a:pt x="52" y="0"/>
                    </a:lnTo>
                    <a:lnTo>
                      <a:pt x="52" y="52"/>
                    </a:lnTo>
                    <a:close/>
                  </a:path>
                </a:pathLst>
              </a:custGeom>
              <a:solidFill>
                <a:srgbClr val="4FE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179" name="Line 90">
                <a:extLst>
                  <a:ext uri="{FF2B5EF4-FFF2-40B4-BE49-F238E27FC236}">
                    <a16:creationId xmlns:a16="http://schemas.microsoft.com/office/drawing/2014/main" id="{87AF1185-0CD7-492E-9BE7-505DDFAE0D5D}"/>
                  </a:ext>
                </a:extLst>
              </p:cNvPr>
              <p:cNvSpPr>
                <a:spLocks noChangeShapeType="1"/>
              </p:cNvSpPr>
              <p:nvPr/>
            </p:nvSpPr>
            <p:spPr bwMode="auto">
              <a:xfrm>
                <a:off x="8077201" y="4795839"/>
                <a:ext cx="106363" cy="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180" name="Line 91">
                <a:extLst>
                  <a:ext uri="{FF2B5EF4-FFF2-40B4-BE49-F238E27FC236}">
                    <a16:creationId xmlns:a16="http://schemas.microsoft.com/office/drawing/2014/main" id="{8AFB0E0D-8080-4ECD-9CA8-0D7CB33D0412}"/>
                  </a:ext>
                </a:extLst>
              </p:cNvPr>
              <p:cNvSpPr>
                <a:spLocks noChangeShapeType="1"/>
              </p:cNvSpPr>
              <p:nvPr/>
            </p:nvSpPr>
            <p:spPr bwMode="auto">
              <a:xfrm>
                <a:off x="8077201" y="4849814"/>
                <a:ext cx="106363" cy="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grpSp>
        <p:grpSp>
          <p:nvGrpSpPr>
            <p:cNvPr id="164" name="Group 163">
              <a:extLst>
                <a:ext uri="{FF2B5EF4-FFF2-40B4-BE49-F238E27FC236}">
                  <a16:creationId xmlns:a16="http://schemas.microsoft.com/office/drawing/2014/main" id="{5B13C9B0-0A0C-4C87-982D-C1ACE8843497}"/>
                </a:ext>
              </a:extLst>
            </p:cNvPr>
            <p:cNvGrpSpPr/>
            <p:nvPr/>
          </p:nvGrpSpPr>
          <p:grpSpPr>
            <a:xfrm>
              <a:off x="9747019" y="2610539"/>
              <a:ext cx="359074" cy="359072"/>
              <a:chOff x="9105533" y="2171778"/>
              <a:chExt cx="472840" cy="472840"/>
            </a:xfrm>
          </p:grpSpPr>
          <p:sp>
            <p:nvSpPr>
              <p:cNvPr id="173" name="Oval 172">
                <a:extLst>
                  <a:ext uri="{FF2B5EF4-FFF2-40B4-BE49-F238E27FC236}">
                    <a16:creationId xmlns:a16="http://schemas.microsoft.com/office/drawing/2014/main" id="{0755476C-78D9-4243-A8E1-1B51A0B14D13}"/>
                  </a:ext>
                </a:extLst>
              </p:cNvPr>
              <p:cNvSpPr/>
              <p:nvPr/>
            </p:nvSpPr>
            <p:spPr bwMode="auto">
              <a:xfrm>
                <a:off x="9105533" y="2171778"/>
                <a:ext cx="472840" cy="472840"/>
              </a:xfrm>
              <a:prstGeom prst="ellipse">
                <a:avLst/>
              </a:prstGeom>
              <a:solidFill>
                <a:srgbClr val="000000"/>
              </a:solidFill>
              <a:ln w="22225" cap="flat" cmpd="sng" algn="ctr">
                <a:solidFill>
                  <a:srgbClr val="000000">
                    <a:lumMod val="75000"/>
                    <a:lumOff val="25000"/>
                  </a:srgbClr>
                </a:solidFill>
                <a:prstDash val="solid"/>
                <a:headEnd type="none" w="med" len="med"/>
                <a:tailEnd type="none" w="med" len="med"/>
              </a:ln>
              <a:effectLst/>
            </p:spPr>
            <p:txBody>
              <a:bodyPr rot="0" spcFirstLastPara="0" vertOverflow="overflow" horzOverflow="overflow" vert="horz" wrap="square" lIns="182854" tIns="146284" rIns="182854" bIns="146284" numCol="1" spcCol="0" rtlCol="0" fromWordArt="0" anchor="ctr"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endParaRPr kumimoji="0" lang="en-US" sz="1200" b="0" i="0" u="none" strike="noStrike" kern="0" cap="none" spc="0" normalizeH="0" baseline="0" noProof="0">
                  <a:ln>
                    <a:noFill/>
                  </a:ln>
                  <a:solidFill>
                    <a:srgbClr val="505050"/>
                  </a:solidFill>
                  <a:effectLst/>
                  <a:uLnTx/>
                  <a:uFillTx/>
                  <a:latin typeface="Segoe UI"/>
                  <a:ea typeface="+mn-ea"/>
                  <a:cs typeface="Segoe UI" pitchFamily="34" charset="0"/>
                </a:endParaRPr>
              </a:p>
            </p:txBody>
          </p:sp>
          <p:grpSp>
            <p:nvGrpSpPr>
              <p:cNvPr id="174" name="scale 2" descr="scale, elasticity">
                <a:extLst>
                  <a:ext uri="{FF2B5EF4-FFF2-40B4-BE49-F238E27FC236}">
                    <a16:creationId xmlns:a16="http://schemas.microsoft.com/office/drawing/2014/main" id="{DC93B423-C434-4E8D-849F-BB3699D04744}"/>
                  </a:ext>
                </a:extLst>
              </p:cNvPr>
              <p:cNvGrpSpPr/>
              <p:nvPr/>
            </p:nvGrpSpPr>
            <p:grpSpPr>
              <a:xfrm>
                <a:off x="9232945" y="2299183"/>
                <a:ext cx="218030" cy="218030"/>
                <a:chOff x="1953675" y="3957069"/>
                <a:chExt cx="365760" cy="365760"/>
              </a:xfrm>
            </p:grpSpPr>
            <p:sp>
              <p:nvSpPr>
                <p:cNvPr id="175" name="Freeform 333">
                  <a:extLst>
                    <a:ext uri="{FF2B5EF4-FFF2-40B4-BE49-F238E27FC236}">
                      <a16:creationId xmlns:a16="http://schemas.microsoft.com/office/drawing/2014/main" id="{BF1C9D02-2AEE-442C-B481-28A710BC4F44}"/>
                    </a:ext>
                  </a:extLst>
                </p:cNvPr>
                <p:cNvSpPr>
                  <a:spLocks/>
                </p:cNvSpPr>
                <p:nvPr/>
              </p:nvSpPr>
              <p:spPr bwMode="auto">
                <a:xfrm>
                  <a:off x="1953675" y="3957069"/>
                  <a:ext cx="365760" cy="365760"/>
                </a:xfrm>
                <a:custGeom>
                  <a:avLst/>
                  <a:gdLst>
                    <a:gd name="T0" fmla="*/ 0 w 261"/>
                    <a:gd name="T1" fmla="*/ 0 h 261"/>
                    <a:gd name="T2" fmla="*/ 0 w 261"/>
                    <a:gd name="T3" fmla="*/ 124 h 261"/>
                    <a:gd name="T4" fmla="*/ 137 w 261"/>
                    <a:gd name="T5" fmla="*/ 124 h 261"/>
                    <a:gd name="T6" fmla="*/ 137 w 261"/>
                    <a:gd name="T7" fmla="*/ 261 h 261"/>
                    <a:gd name="T8" fmla="*/ 261 w 261"/>
                    <a:gd name="T9" fmla="*/ 261 h 261"/>
                    <a:gd name="T10" fmla="*/ 261 w 261"/>
                    <a:gd name="T11" fmla="*/ 0 h 261"/>
                    <a:gd name="T12" fmla="*/ 0 w 261"/>
                    <a:gd name="T13" fmla="*/ 0 h 261"/>
                  </a:gdLst>
                  <a:ahLst/>
                  <a:cxnLst>
                    <a:cxn ang="0">
                      <a:pos x="T0" y="T1"/>
                    </a:cxn>
                    <a:cxn ang="0">
                      <a:pos x="T2" y="T3"/>
                    </a:cxn>
                    <a:cxn ang="0">
                      <a:pos x="T4" y="T5"/>
                    </a:cxn>
                    <a:cxn ang="0">
                      <a:pos x="T6" y="T7"/>
                    </a:cxn>
                    <a:cxn ang="0">
                      <a:pos x="T8" y="T9"/>
                    </a:cxn>
                    <a:cxn ang="0">
                      <a:pos x="T10" y="T11"/>
                    </a:cxn>
                    <a:cxn ang="0">
                      <a:pos x="T12" y="T13"/>
                    </a:cxn>
                  </a:cxnLst>
                  <a:rect l="0" t="0" r="r" b="b"/>
                  <a:pathLst>
                    <a:path w="261" h="261">
                      <a:moveTo>
                        <a:pt x="0" y="0"/>
                      </a:moveTo>
                      <a:lnTo>
                        <a:pt x="0" y="124"/>
                      </a:lnTo>
                      <a:lnTo>
                        <a:pt x="137" y="124"/>
                      </a:lnTo>
                      <a:lnTo>
                        <a:pt x="137" y="261"/>
                      </a:lnTo>
                      <a:lnTo>
                        <a:pt x="261" y="261"/>
                      </a:lnTo>
                      <a:lnTo>
                        <a:pt x="261" y="0"/>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sp>
              <p:nvSpPr>
                <p:cNvPr id="176" name="Rectangle 334">
                  <a:extLst>
                    <a:ext uri="{FF2B5EF4-FFF2-40B4-BE49-F238E27FC236}">
                      <a16:creationId xmlns:a16="http://schemas.microsoft.com/office/drawing/2014/main" id="{63C825B6-FDB5-4951-B9CA-6095F01D8E73}"/>
                    </a:ext>
                  </a:extLst>
                </p:cNvPr>
                <p:cNvSpPr>
                  <a:spLocks noChangeArrowheads="1"/>
                </p:cNvSpPr>
                <p:nvPr/>
              </p:nvSpPr>
              <p:spPr bwMode="auto">
                <a:xfrm>
                  <a:off x="1953675" y="4150461"/>
                  <a:ext cx="172368" cy="172368"/>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a typeface="+mn-ea"/>
                    <a:cs typeface="+mn-cs"/>
                  </a:endParaRPr>
                </a:p>
              </p:txBody>
            </p:sp>
          </p:grpSp>
        </p:grpSp>
        <p:pic>
          <p:nvPicPr>
            <p:cNvPr id="165" name="Picture 4">
              <a:extLst>
                <a:ext uri="{FF2B5EF4-FFF2-40B4-BE49-F238E27FC236}">
                  <a16:creationId xmlns:a16="http://schemas.microsoft.com/office/drawing/2014/main" id="{8F43BA8F-BAF3-40FD-A5E0-4F8A15998089}"/>
                </a:ext>
              </a:extLst>
            </p:cNvPr>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a:stretch/>
          </p:blipFill>
          <p:spPr bwMode="auto">
            <a:xfrm>
              <a:off x="5835509" y="2943973"/>
              <a:ext cx="520402" cy="365344"/>
            </a:xfrm>
            <a:prstGeom prst="rect">
              <a:avLst/>
            </a:prstGeom>
            <a:noFill/>
            <a:extLst>
              <a:ext uri="{909E8E84-426E-40DD-AFC4-6F175D3DCCD1}">
                <a14:hiddenFill xmlns:a14="http://schemas.microsoft.com/office/drawing/2010/main">
                  <a:solidFill>
                    <a:srgbClr val="FFFFFF"/>
                  </a:solidFill>
                </a14:hiddenFill>
              </a:ext>
            </a:extLst>
          </p:spPr>
        </p:pic>
        <p:sp>
          <p:nvSpPr>
            <p:cNvPr id="166" name="Title 1">
              <a:extLst>
                <a:ext uri="{FF2B5EF4-FFF2-40B4-BE49-F238E27FC236}">
                  <a16:creationId xmlns:a16="http://schemas.microsoft.com/office/drawing/2014/main" id="{0AB65A19-8D8E-4D8D-8D4F-2DBA5CEE4DDA}"/>
                </a:ext>
              </a:extLst>
            </p:cNvPr>
            <p:cNvSpPr txBox="1">
              <a:spLocks/>
            </p:cNvSpPr>
            <p:nvPr/>
          </p:nvSpPr>
          <p:spPr>
            <a:xfrm>
              <a:off x="5390808" y="5286697"/>
              <a:ext cx="1409804" cy="184666"/>
            </a:xfrm>
            <a:prstGeom prst="rect">
              <a:avLst/>
            </a:prstGeom>
            <a:ln>
              <a:noFill/>
            </a:ln>
          </p:spPr>
          <p:txBody>
            <a:bodyPr vert="horz" wrap="square" lIns="0" tIns="0" rIns="0" bIns="0" rtlCol="0" anchor="t" anchorCtr="0">
              <a:noAutofit/>
            </a:bodyPr>
            <a:lstStyle>
              <a:lvl1pPr algn="l" defTabSz="932742" rtl="0" eaLnBrk="1" latinLnBrk="0" hangingPunct="1">
                <a:lnSpc>
                  <a:spcPct val="90000"/>
                </a:lnSpc>
                <a:spcBef>
                  <a:spcPct val="0"/>
                </a:spcBef>
                <a:buNone/>
                <a:defRPr lang="en-US" sz="5400" b="0" kern="1200" cap="none" spc="-102" baseline="0">
                  <a:ln w="3175">
                    <a:noFill/>
                  </a:ln>
                  <a:gradFill>
                    <a:gsLst>
                      <a:gs pos="2655">
                        <a:schemeClr val="tx1"/>
                      </a:gs>
                      <a:gs pos="31000">
                        <a:schemeClr val="tx1"/>
                      </a:gs>
                    </a:gsLst>
                    <a:lin ang="5400000" scaled="0"/>
                  </a:gradFill>
                  <a:effectLst/>
                  <a:latin typeface="+mj-lt"/>
                  <a:ea typeface="+mn-ea"/>
                  <a:cs typeface="Segoe UI" pitchFamily="34" charset="0"/>
                </a:defRPr>
              </a:lvl1pPr>
            </a:lstStyle>
            <a:p>
              <a:pPr marL="0" marR="0" lvl="0" indent="0" algn="ctr" defTabSz="914016"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a:ln w="3175">
                    <a:noFill/>
                  </a:ln>
                  <a:gradFill>
                    <a:gsLst>
                      <a:gs pos="0">
                        <a:srgbClr val="FFFFFF"/>
                      </a:gs>
                      <a:gs pos="100000">
                        <a:srgbClr val="FFFFFF"/>
                      </a:gs>
                    </a:gsLst>
                    <a:lin ang="5400000" scaled="1"/>
                  </a:gradFill>
                  <a:effectLst/>
                  <a:uLnTx/>
                  <a:uFillTx/>
                  <a:latin typeface="Segoe UI Semibold"/>
                  <a:ea typeface="+mn-ea"/>
                  <a:cs typeface="Segoe UI" pitchFamily="34" charset="0"/>
                </a:rPr>
                <a:t>GitHub Actions</a:t>
              </a:r>
            </a:p>
          </p:txBody>
        </p:sp>
        <p:cxnSp>
          <p:nvCxnSpPr>
            <p:cNvPr id="167" name="Straight Arrow Connector 166">
              <a:extLst>
                <a:ext uri="{FF2B5EF4-FFF2-40B4-BE49-F238E27FC236}">
                  <a16:creationId xmlns:a16="http://schemas.microsoft.com/office/drawing/2014/main" id="{A0C0C92F-4D5B-465F-9A2C-9DC8BE44FE06}"/>
                </a:ext>
              </a:extLst>
            </p:cNvPr>
            <p:cNvCxnSpPr>
              <a:cxnSpLocks/>
            </p:cNvCxnSpPr>
            <p:nvPr/>
          </p:nvCxnSpPr>
          <p:spPr>
            <a:xfrm flipH="1">
              <a:off x="8173875" y="5378226"/>
              <a:ext cx="613869" cy="0"/>
            </a:xfrm>
            <a:prstGeom prst="straightConnector1">
              <a:avLst/>
            </a:prstGeom>
            <a:noFill/>
            <a:ln w="12700" cap="flat" cmpd="sng" algn="ctr">
              <a:solidFill>
                <a:srgbClr val="505050"/>
              </a:solidFill>
              <a:prstDash val="solid"/>
              <a:headEnd type="none"/>
              <a:tailEnd type="triangle"/>
            </a:ln>
            <a:effectLst/>
          </p:spPr>
        </p:cxnSp>
        <p:cxnSp>
          <p:nvCxnSpPr>
            <p:cNvPr id="168" name="Straight Arrow Connector 167">
              <a:extLst>
                <a:ext uri="{FF2B5EF4-FFF2-40B4-BE49-F238E27FC236}">
                  <a16:creationId xmlns:a16="http://schemas.microsoft.com/office/drawing/2014/main" id="{8C59C35E-DF83-4887-A94E-B1CD5C51EF3E}"/>
                </a:ext>
              </a:extLst>
            </p:cNvPr>
            <p:cNvCxnSpPr>
              <a:cxnSpLocks/>
            </p:cNvCxnSpPr>
            <p:nvPr/>
          </p:nvCxnSpPr>
          <p:spPr>
            <a:xfrm flipV="1">
              <a:off x="7696547" y="4076662"/>
              <a:ext cx="0" cy="457200"/>
            </a:xfrm>
            <a:prstGeom prst="straightConnector1">
              <a:avLst/>
            </a:prstGeom>
            <a:noFill/>
            <a:ln w="12700" cap="flat" cmpd="sng" algn="ctr">
              <a:solidFill>
                <a:srgbClr val="505050"/>
              </a:solidFill>
              <a:prstDash val="solid"/>
              <a:headEnd type="none"/>
              <a:tailEnd type="triangle"/>
            </a:ln>
            <a:effectLst/>
          </p:spPr>
        </p:cxnSp>
        <p:cxnSp>
          <p:nvCxnSpPr>
            <p:cNvPr id="169" name="Straight Arrow Connector 168">
              <a:extLst>
                <a:ext uri="{FF2B5EF4-FFF2-40B4-BE49-F238E27FC236}">
                  <a16:creationId xmlns:a16="http://schemas.microsoft.com/office/drawing/2014/main" id="{DF39F20B-0DE2-4ABD-BC80-D2456CEC1F26}"/>
                </a:ext>
              </a:extLst>
            </p:cNvPr>
            <p:cNvCxnSpPr>
              <a:cxnSpLocks/>
            </p:cNvCxnSpPr>
            <p:nvPr/>
          </p:nvCxnSpPr>
          <p:spPr>
            <a:xfrm rot="5400000" flipV="1">
              <a:off x="3934250" y="3400250"/>
              <a:ext cx="0" cy="363376"/>
            </a:xfrm>
            <a:prstGeom prst="straightConnector1">
              <a:avLst/>
            </a:prstGeom>
            <a:noFill/>
            <a:ln w="12700" cap="flat" cmpd="sng" algn="ctr">
              <a:solidFill>
                <a:srgbClr val="505050"/>
              </a:solidFill>
              <a:prstDash val="solid"/>
              <a:headEnd type="none"/>
              <a:tailEnd type="triangle"/>
            </a:ln>
            <a:effectLst/>
          </p:spPr>
        </p:cxnSp>
        <p:cxnSp>
          <p:nvCxnSpPr>
            <p:cNvPr id="170" name="Straight Arrow Connector 169">
              <a:extLst>
                <a:ext uri="{FF2B5EF4-FFF2-40B4-BE49-F238E27FC236}">
                  <a16:creationId xmlns:a16="http://schemas.microsoft.com/office/drawing/2014/main" id="{42DD9577-0F5A-44B9-82B9-5E57DA1AD75D}"/>
                </a:ext>
              </a:extLst>
            </p:cNvPr>
            <p:cNvCxnSpPr>
              <a:cxnSpLocks/>
            </p:cNvCxnSpPr>
            <p:nvPr/>
          </p:nvCxnSpPr>
          <p:spPr>
            <a:xfrm>
              <a:off x="6572933" y="3572169"/>
              <a:ext cx="456517" cy="0"/>
            </a:xfrm>
            <a:prstGeom prst="straightConnector1">
              <a:avLst/>
            </a:prstGeom>
            <a:noFill/>
            <a:ln w="12700" cap="flat" cmpd="sng" algn="ctr">
              <a:solidFill>
                <a:srgbClr val="505050"/>
              </a:solidFill>
              <a:prstDash val="solid"/>
              <a:headEnd type="none"/>
              <a:tailEnd type="triangle"/>
            </a:ln>
            <a:effectLst/>
          </p:spPr>
        </p:cxnSp>
        <p:cxnSp>
          <p:nvCxnSpPr>
            <p:cNvPr id="171" name="Straight Arrow Connector 170">
              <a:extLst>
                <a:ext uri="{FF2B5EF4-FFF2-40B4-BE49-F238E27FC236}">
                  <a16:creationId xmlns:a16="http://schemas.microsoft.com/office/drawing/2014/main" id="{DF16CA7D-13B9-4B12-A02C-9817670847BA}"/>
                </a:ext>
              </a:extLst>
            </p:cNvPr>
            <p:cNvCxnSpPr>
              <a:cxnSpLocks/>
            </p:cNvCxnSpPr>
            <p:nvPr/>
          </p:nvCxnSpPr>
          <p:spPr>
            <a:xfrm flipH="1">
              <a:off x="10010440" y="3572169"/>
              <a:ext cx="457200" cy="0"/>
            </a:xfrm>
            <a:prstGeom prst="straightConnector1">
              <a:avLst/>
            </a:prstGeom>
            <a:noFill/>
            <a:ln w="12700" cap="flat" cmpd="sng" algn="ctr">
              <a:solidFill>
                <a:srgbClr val="505050"/>
              </a:solidFill>
              <a:prstDash val="solid"/>
              <a:headEnd type="none"/>
              <a:tailEnd type="triangle"/>
            </a:ln>
            <a:effectLst/>
          </p:spPr>
        </p:cxnSp>
        <p:pic>
          <p:nvPicPr>
            <p:cNvPr id="172" name="Graphic 171">
              <a:extLst>
                <a:ext uri="{FF2B5EF4-FFF2-40B4-BE49-F238E27FC236}">
                  <a16:creationId xmlns:a16="http://schemas.microsoft.com/office/drawing/2014/main" id="{44A85D23-68CF-4EE0-9C0A-8F287DF78A94}"/>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083878" y="2917323"/>
              <a:ext cx="418642" cy="418642"/>
            </a:xfrm>
            <a:prstGeom prst="rect">
              <a:avLst/>
            </a:prstGeom>
          </p:spPr>
        </p:pic>
      </p:grpSp>
    </p:spTree>
    <p:extLst>
      <p:ext uri="{BB962C8B-B14F-4D97-AF65-F5344CB8AC3E}">
        <p14:creationId xmlns:p14="http://schemas.microsoft.com/office/powerpoint/2010/main" val="2831004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fade">
                                      <p:cBhvr>
                                        <p:cTn id="7" dur="500"/>
                                        <p:tgtEl>
                                          <p:spTgt spid="87"/>
                                        </p:tgtEl>
                                      </p:cBhvr>
                                    </p:animEffect>
                                  </p:childTnLst>
                                </p:cTn>
                              </p:par>
                              <p:par>
                                <p:cTn id="8" presetID="42" presetClass="path" presetSubtype="0" decel="100000" fill="hold" grpId="1" nodeType="withEffect">
                                  <p:stCondLst>
                                    <p:cond delay="0"/>
                                  </p:stCondLst>
                                  <p:childTnLst>
                                    <p:animMotion origin="layout" path="M 0 2.59259E-6 L 0 0.01898 " pathEditMode="relative" rAng="0" ptsTypes="AA">
                                      <p:cBhvr>
                                        <p:cTn id="9" dur="500" spd="-100000" fill="hold"/>
                                        <p:tgtEl>
                                          <p:spTgt spid="87"/>
                                        </p:tgtEl>
                                        <p:attrNameLst>
                                          <p:attrName>ppt_x</p:attrName>
                                          <p:attrName>ppt_y</p:attrName>
                                        </p:attrNameLst>
                                      </p:cBhvr>
                                      <p:rCtr x="0" y="949"/>
                                    </p:animMotion>
                                  </p:childTnLst>
                                </p:cTn>
                              </p:par>
                              <p:par>
                                <p:cTn id="10" presetID="10" presetClass="entr" presetSubtype="0" fill="hold" grpId="0" nodeType="withEffect">
                                  <p:stCondLst>
                                    <p:cond delay="100"/>
                                  </p:stCondLst>
                                  <p:childTnLst>
                                    <p:set>
                                      <p:cBhvr>
                                        <p:cTn id="11" dur="1" fill="hold">
                                          <p:stCondLst>
                                            <p:cond delay="0"/>
                                          </p:stCondLst>
                                        </p:cTn>
                                        <p:tgtEl>
                                          <p:spTgt spid="135"/>
                                        </p:tgtEl>
                                        <p:attrNameLst>
                                          <p:attrName>style.visibility</p:attrName>
                                        </p:attrNameLst>
                                      </p:cBhvr>
                                      <p:to>
                                        <p:strVal val="visible"/>
                                      </p:to>
                                    </p:set>
                                    <p:animEffect transition="in" filter="fade">
                                      <p:cBhvr>
                                        <p:cTn id="12" dur="500"/>
                                        <p:tgtEl>
                                          <p:spTgt spid="135"/>
                                        </p:tgtEl>
                                      </p:cBhvr>
                                    </p:animEffect>
                                  </p:childTnLst>
                                </p:cTn>
                              </p:par>
                              <p:par>
                                <p:cTn id="13" presetID="42" presetClass="path" presetSubtype="0" decel="100000" fill="hold" grpId="1" nodeType="withEffect">
                                  <p:stCondLst>
                                    <p:cond delay="100"/>
                                  </p:stCondLst>
                                  <p:childTnLst>
                                    <p:animMotion origin="layout" path="M 0 2.22222E-6 L 0 0.01898 " pathEditMode="relative" rAng="0" ptsTypes="AA">
                                      <p:cBhvr>
                                        <p:cTn id="14" dur="500" spd="-100000" fill="hold"/>
                                        <p:tgtEl>
                                          <p:spTgt spid="135"/>
                                        </p:tgtEl>
                                        <p:attrNameLst>
                                          <p:attrName>ppt_x</p:attrName>
                                          <p:attrName>ppt_y</p:attrName>
                                        </p:attrNameLst>
                                      </p:cBhvr>
                                      <p:rCtr x="0" y="949"/>
                                    </p:animMotion>
                                  </p:childTnLst>
                                </p:cTn>
                              </p:par>
                              <p:par>
                                <p:cTn id="15" presetID="10" presetClass="entr" presetSubtype="0" fill="hold" nodeType="withEffect">
                                  <p:stCondLst>
                                    <p:cond delay="200"/>
                                  </p:stCondLst>
                                  <p:childTnLst>
                                    <p:set>
                                      <p:cBhvr>
                                        <p:cTn id="16" dur="1" fill="hold">
                                          <p:stCondLst>
                                            <p:cond delay="0"/>
                                          </p:stCondLst>
                                        </p:cTn>
                                        <p:tgtEl>
                                          <p:spTgt spid="68"/>
                                        </p:tgtEl>
                                        <p:attrNameLst>
                                          <p:attrName>style.visibility</p:attrName>
                                        </p:attrNameLst>
                                      </p:cBhvr>
                                      <p:to>
                                        <p:strVal val="visible"/>
                                      </p:to>
                                    </p:set>
                                    <p:animEffect transition="in" filter="fade">
                                      <p:cBhvr>
                                        <p:cTn id="17" dur="500"/>
                                        <p:tgtEl>
                                          <p:spTgt spid="68"/>
                                        </p:tgtEl>
                                      </p:cBhvr>
                                    </p:animEffect>
                                  </p:childTnLst>
                                </p:cTn>
                              </p:par>
                              <p:par>
                                <p:cTn id="18" presetID="42" presetClass="path" presetSubtype="0" decel="100000" fill="hold" nodeType="withEffect">
                                  <p:stCondLst>
                                    <p:cond delay="200"/>
                                  </p:stCondLst>
                                  <p:childTnLst>
                                    <p:animMotion origin="layout" path="M -2.08333E-7 2.59259E-6 L -2.08333E-7 0.01898 " pathEditMode="relative" rAng="0" ptsTypes="AA">
                                      <p:cBhvr>
                                        <p:cTn id="19" dur="500" spd="-100000" fill="hold"/>
                                        <p:tgtEl>
                                          <p:spTgt spid="68"/>
                                        </p:tgtEl>
                                        <p:attrNameLst>
                                          <p:attrName>ppt_x</p:attrName>
                                          <p:attrName>ppt_y</p:attrName>
                                        </p:attrNameLst>
                                      </p:cBhvr>
                                      <p:rCtr x="0" y="94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7" grpId="1"/>
      <p:bldP spid="135" grpId="0"/>
      <p:bldP spid="135"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52C53B5-94FB-4816-B5FE-0B431F0DBDF1}"/>
              </a:ext>
            </a:extLst>
          </p:cNvPr>
          <p:cNvSpPr>
            <a:spLocks noGrp="1"/>
          </p:cNvSpPr>
          <p:nvPr>
            <p:ph type="title"/>
          </p:nvPr>
        </p:nvSpPr>
        <p:spPr>
          <a:xfrm>
            <a:off x="588263" y="457200"/>
            <a:ext cx="11018520" cy="861774"/>
          </a:xfrm>
        </p:spPr>
        <p:txBody>
          <a:bodyPr/>
          <a:lstStyle/>
          <a:p>
            <a:r>
              <a:rPr lang="en-US"/>
              <a:t>Empower employees with Microsoft Learn</a:t>
            </a:r>
            <a:br>
              <a:rPr lang="en-US"/>
            </a:br>
            <a:r>
              <a:rPr lang="en-US" sz="2000" kern="0" spc="-49">
                <a:gradFill>
                  <a:gsLst>
                    <a:gs pos="100000">
                      <a:srgbClr val="20A5E5"/>
                    </a:gs>
                    <a:gs pos="0">
                      <a:srgbClr val="50E6FF"/>
                    </a:gs>
                  </a:gsLst>
                  <a:lin ang="2700000" scaled="1"/>
                </a:gradFill>
                <a:effectLst>
                  <a:outerShdw blurRad="127000" dir="5400000" algn="ctr" rotWithShape="0">
                    <a:srgbClr val="000000">
                      <a:alpha val="45000"/>
                    </a:srgbClr>
                  </a:outerShdw>
                </a:effectLst>
              </a:rPr>
              <a:t>Microsoft.com/Learn</a:t>
            </a:r>
            <a:endParaRPr lang="en-US" kern="0" spc="-49">
              <a:gradFill>
                <a:gsLst>
                  <a:gs pos="100000">
                    <a:srgbClr val="20A5E5"/>
                  </a:gs>
                  <a:gs pos="0">
                    <a:srgbClr val="50E6FF"/>
                  </a:gs>
                </a:gsLst>
                <a:lin ang="2700000" scaled="1"/>
              </a:gradFill>
              <a:effectLst>
                <a:outerShdw blurRad="127000" dir="5400000" algn="ctr" rotWithShape="0">
                  <a:srgbClr val="000000">
                    <a:alpha val="45000"/>
                  </a:srgbClr>
                </a:outerShdw>
              </a:effectLst>
            </a:endParaRPr>
          </a:p>
        </p:txBody>
      </p:sp>
      <p:sp>
        <p:nvSpPr>
          <p:cNvPr id="8" name="TextBox 7">
            <a:extLst>
              <a:ext uri="{FF2B5EF4-FFF2-40B4-BE49-F238E27FC236}">
                <a16:creationId xmlns:a16="http://schemas.microsoft.com/office/drawing/2014/main" id="{1A71DADF-00F8-4C3D-A9F5-F8F9470737B2}"/>
              </a:ext>
            </a:extLst>
          </p:cNvPr>
          <p:cNvSpPr txBox="1"/>
          <p:nvPr/>
        </p:nvSpPr>
        <p:spPr>
          <a:xfrm>
            <a:off x="584200" y="2283273"/>
            <a:ext cx="5511799" cy="3323987"/>
          </a:xfrm>
          <a:prstGeom prst="rect">
            <a:avLst/>
          </a:prstGeom>
          <a:noFill/>
        </p:spPr>
        <p:txBody>
          <a:bodyPr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Web (West European)"/>
                <a:ea typeface="+mn-ea"/>
                <a:cs typeface="+mn-cs"/>
              </a:rPr>
              <a:t>Learn what technology does or prepare for role-based certification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Web (West European)"/>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6E6E6">
                    <a:lumMod val="95000"/>
                    <a:lumOff val="5000"/>
                  </a:srgbClr>
                </a:solidFill>
                <a:effectLst/>
                <a:uLnTx/>
                <a:uFillTx/>
                <a:latin typeface="Segoe UI"/>
                <a:ea typeface="+mn-ea"/>
                <a:cs typeface="+mn-cs"/>
              </a:rPr>
              <a:t>Free step-by-step, bite-sized tutorials and engaging modules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Web (West European)"/>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6E6E6">
                    <a:lumMod val="95000"/>
                    <a:lumOff val="5000"/>
                  </a:srgbClr>
                </a:solidFill>
                <a:effectLst/>
                <a:uLnTx/>
                <a:uFillTx/>
                <a:latin typeface="Segoe UI"/>
                <a:ea typeface="+mn-ea"/>
                <a:cs typeface="+mn-cs"/>
              </a:rPr>
              <a:t>Learning paths with interactive labs, sample code, and free test drive products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Web (West European)"/>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6E6E6">
                    <a:lumMod val="95000"/>
                    <a:lumOff val="5000"/>
                  </a:srgbClr>
                </a:solidFill>
                <a:effectLst/>
                <a:uLnTx/>
                <a:uFillTx/>
                <a:latin typeface="Segoe UI"/>
                <a:ea typeface="+mn-ea"/>
                <a:cs typeface="+mn-cs"/>
              </a:rPr>
              <a:t>From beginners to advanced learners </a:t>
            </a:r>
          </a:p>
          <a:p>
            <a:pPr>
              <a:defRPr/>
            </a:pPr>
            <a:endParaRPr lang="en-US" dirty="0"/>
          </a:p>
          <a:p>
            <a:pPr>
              <a:defRPr/>
            </a:pPr>
            <a:r>
              <a:rPr lang="en-US" dirty="0"/>
              <a:t>Azure Fundamentals - </a:t>
            </a:r>
            <a:r>
              <a:rPr lang="en-US" dirty="0">
                <a:hlinkClick r:id="rId3"/>
              </a:rPr>
              <a:t>http://bit.ly/AzFun</a:t>
            </a:r>
            <a:endParaRPr lang="en-US" dirty="0"/>
          </a:p>
        </p:txBody>
      </p:sp>
      <p:pic>
        <p:nvPicPr>
          <p:cNvPr id="14" name="Picture 13" descr="A screenshot of a computer screen&#10;&#10;Description automatically generated">
            <a:extLst>
              <a:ext uri="{FF2B5EF4-FFF2-40B4-BE49-F238E27FC236}">
                <a16:creationId xmlns:a16="http://schemas.microsoft.com/office/drawing/2014/main" id="{18D91C6D-9490-4B07-8920-073071DB361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1"/>
          <a:stretch/>
        </p:blipFill>
        <p:spPr>
          <a:xfrm>
            <a:off x="6349953" y="1589168"/>
            <a:ext cx="5665399" cy="4189332"/>
          </a:xfrm>
          <a:prstGeom prst="rect">
            <a:avLst/>
          </a:prstGeom>
        </p:spPr>
      </p:pic>
      <p:pic>
        <p:nvPicPr>
          <p:cNvPr id="20" name="Picture 19">
            <a:extLst>
              <a:ext uri="{FF2B5EF4-FFF2-40B4-BE49-F238E27FC236}">
                <a16:creationId xmlns:a16="http://schemas.microsoft.com/office/drawing/2014/main" id="{CF3802FA-AE08-47EB-B3FC-7B849679B9B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729007" y="2125490"/>
            <a:ext cx="4956048" cy="3085557"/>
          </a:xfrm>
          <a:prstGeom prst="rect">
            <a:avLst/>
          </a:prstGeom>
        </p:spPr>
      </p:pic>
    </p:spTree>
    <p:extLst>
      <p:ext uri="{BB962C8B-B14F-4D97-AF65-F5344CB8AC3E}">
        <p14:creationId xmlns:p14="http://schemas.microsoft.com/office/powerpoint/2010/main" val="2986982375"/>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2DAB0ABB-5738-4E57-8C52-4DB91911B281}"/>
              </a:ext>
            </a:extLst>
          </p:cNvPr>
          <p:cNvSpPr txBox="1">
            <a:spLocks/>
          </p:cNvSpPr>
          <p:nvPr/>
        </p:nvSpPr>
        <p:spPr>
          <a:xfrm>
            <a:off x="585216" y="3033223"/>
            <a:ext cx="9144000" cy="553998"/>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a:ln w="3175">
                  <a:noFill/>
                </a:ln>
                <a:solidFill>
                  <a:srgbClr val="50E6FF"/>
                </a:solidFill>
                <a:effectLst/>
                <a:uLnTx/>
                <a:uFillTx/>
                <a:latin typeface="Segoe UI Semibold"/>
                <a:ea typeface="+mn-ea"/>
                <a:cs typeface="Segoe UI" pitchFamily="34" charset="0"/>
              </a:rPr>
              <a:t>Thank you!</a:t>
            </a:r>
          </a:p>
        </p:txBody>
      </p:sp>
    </p:spTree>
    <p:extLst>
      <p:ext uri="{BB962C8B-B14F-4D97-AF65-F5344CB8AC3E}">
        <p14:creationId xmlns:p14="http://schemas.microsoft.com/office/powerpoint/2010/main" val="1178728285"/>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FY15 Enterprise identity theme">
  <a:themeElements>
    <a:clrScheme name="Custom 30">
      <a:dk1>
        <a:srgbClr val="505050"/>
      </a:dk1>
      <a:lt1>
        <a:sysClr val="window" lastClr="FFFFFF"/>
      </a:lt1>
      <a:dk2>
        <a:srgbClr val="0072C6"/>
      </a:dk2>
      <a:lt2>
        <a:srgbClr val="002050"/>
      </a:lt2>
      <a:accent1>
        <a:srgbClr val="7FBA00"/>
      </a:accent1>
      <a:accent2>
        <a:srgbClr val="FFB900"/>
      </a:accent2>
      <a:accent3>
        <a:srgbClr val="DC3C00"/>
      </a:accent3>
      <a:accent4>
        <a:srgbClr val="00BCF2"/>
      </a:accent4>
      <a:accent5>
        <a:srgbClr val="969696"/>
      </a:accent5>
      <a:accent6>
        <a:srgbClr val="D2D2D2"/>
      </a:accent6>
      <a:hlink>
        <a:srgbClr val="505050"/>
      </a:hlink>
      <a:folHlink>
        <a:srgbClr val="969696"/>
      </a:folHlink>
    </a:clrScheme>
    <a:fontScheme name="Segoe">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ot="0" spcFirstLastPara="0" vertOverflow="overflow" horzOverflow="overflow" vert="horz" wrap="square" lIns="91440" tIns="91440" rIns="91440" bIns="91440" numCol="1" spcCol="0" rtlCol="0" fromWordArt="0" anchor="b" anchorCtr="0" forceAA="0" compatLnSpc="1">
        <a:prstTxWarp prst="textNoShape">
          <a:avLst/>
        </a:prstTxWarp>
        <a:noAutofit/>
      </a:bodyPr>
      <a:lstStyle>
        <a:defPPr algn="r">
          <a:defRPr sz="12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bodyPr vert="horz" wrap="none" lIns="91440" tIns="91440" rIns="91440" bIns="91440" rtlCol="0" anchor="t">
        <a:noAutofit/>
      </a:bodyPr>
      <a:lstStyle>
        <a:defPPr marL="171450" indent="-171450">
          <a:buFont typeface="Wingdings" pitchFamily="2" charset="2"/>
          <a:buChar char="§"/>
          <a:defRPr sz="1600" dirty="0" err="1" smtClean="0">
            <a:latin typeface="Segoe UI" pitchFamily="34" charset="0"/>
            <a:ea typeface="Segoe UI" pitchFamily="34" charset="0"/>
            <a:cs typeface="Segoe UI" pitchFamily="34" charset="0"/>
          </a:defRPr>
        </a:defPPr>
      </a:lstStyle>
    </a:txDef>
  </a:objectDefaults>
  <a:extraClrSchemeLst/>
  <a:extLst>
    <a:ext uri="{05A4C25C-085E-4340-85A3-A5531E510DB2}">
      <thm15:themeFamily xmlns:thm15="http://schemas.microsoft.com/office/thememl/2012/main" name="FY15 EPG Presentation Template_16x9_Light_042914" id="{F3AC482D-D5FE-4C12-8E0E-EA8972E3C93B}" vid="{33523C68-E248-4A1F-A64D-A892E9B2A2BC}"/>
    </a:ext>
  </a:extLst>
</a:theme>
</file>

<file path=ppt/theme/theme2.xml><?xml version="1.0" encoding="utf-8"?>
<a:theme xmlns:a="http://schemas.openxmlformats.org/drawingml/2006/main" name="2_Black Template">
  <a:themeElements>
    <a:clrScheme name="TS_20_Blue on Black">
      <a:dk1>
        <a:srgbClr val="000000"/>
      </a:dk1>
      <a:lt1>
        <a:srgbClr val="FFFFFF"/>
      </a:lt1>
      <a:dk2>
        <a:srgbClr val="243A5E"/>
      </a:dk2>
      <a:lt2>
        <a:srgbClr val="E6E6E6"/>
      </a:lt2>
      <a:accent1>
        <a:srgbClr val="50E6FF"/>
      </a:accent1>
      <a:accent2>
        <a:srgbClr val="0078D4"/>
      </a:accent2>
      <a:accent3>
        <a:srgbClr val="243A5E"/>
      </a:accent3>
      <a:accent4>
        <a:srgbClr val="30E5D0"/>
      </a:accent4>
      <a:accent5>
        <a:srgbClr val="008575"/>
      </a:accent5>
      <a:accent6>
        <a:srgbClr val="D2D2D2"/>
      </a:accent6>
      <a:hlink>
        <a:srgbClr val="50E6FF"/>
      </a:hlink>
      <a:folHlink>
        <a:srgbClr val="50E6FF"/>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000000"/>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smtClean="0"/>
        </a:defPPr>
      </a:lstStyle>
    </a:txDef>
  </a:objectDefaults>
  <a:extraClrSchemeLst/>
  <a:extLst>
    <a:ext uri="{05A4C25C-085E-4340-85A3-A5531E510DB2}">
      <thm15:themeFamily xmlns:thm15="http://schemas.microsoft.com/office/thememl/2012/main" name="Microsoft brand template_WHITE_Blue_Accent.potx" id="{D66F7511-47FD-43CB-A804-3BD691A97EAD}" vid="{5E227C23-4ECD-456A-8393-399A513A27CA}"/>
    </a:ext>
  </a:extLst>
</a:theme>
</file>

<file path=ppt/theme/theme3.xml><?xml version="1.0" encoding="utf-8"?>
<a:theme xmlns:a="http://schemas.openxmlformats.org/drawingml/2006/main" name="4_Black Template">
  <a:themeElements>
    <a:clrScheme name="Ignite Breakout on Black">
      <a:dk1>
        <a:srgbClr val="000000"/>
      </a:dk1>
      <a:lt1>
        <a:srgbClr val="FFFFFF"/>
      </a:lt1>
      <a:dk2>
        <a:srgbClr val="2F2F2F"/>
      </a:dk2>
      <a:lt2>
        <a:srgbClr val="E6E6E6"/>
      </a:lt2>
      <a:accent1>
        <a:srgbClr val="0078D4"/>
      </a:accent1>
      <a:accent2>
        <a:srgbClr val="50E6FF"/>
      </a:accent2>
      <a:accent3>
        <a:srgbClr val="D83B01"/>
      </a:accent3>
      <a:accent4>
        <a:srgbClr val="FFB900"/>
      </a:accent4>
      <a:accent5>
        <a:srgbClr val="737373"/>
      </a:accent5>
      <a:accent6>
        <a:srgbClr val="D2D2D2"/>
      </a:accent6>
      <a:hlink>
        <a:srgbClr val="50E6FF"/>
      </a:hlink>
      <a:folHlink>
        <a:srgbClr val="50E6FF"/>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Ignite_2019_16x9_Breakout_Template.potx" id="{7AC6B23D-A672-4693-BA01-95E7B94B1810}" vid="{D3D07081-8447-4973-B5D9-EEC5C0873245}"/>
    </a:ext>
  </a:extLst>
</a:theme>
</file>

<file path=ppt/theme/theme4.xml><?xml version="1.0" encoding="utf-8"?>
<a:theme xmlns:a="http://schemas.openxmlformats.org/drawingml/2006/main" name="1_White Template">
  <a:themeElements>
    <a:clrScheme name="TS_20_Blue on White">
      <a:dk1>
        <a:srgbClr val="000000"/>
      </a:dk1>
      <a:lt1>
        <a:srgbClr val="FFFFFF"/>
      </a:lt1>
      <a:dk2>
        <a:srgbClr val="243A5E"/>
      </a:dk2>
      <a:lt2>
        <a:srgbClr val="E6E6E6"/>
      </a:lt2>
      <a:accent1>
        <a:srgbClr val="0078D4"/>
      </a:accent1>
      <a:accent2>
        <a:srgbClr val="243A5E"/>
      </a:accent2>
      <a:accent3>
        <a:srgbClr val="50E6FF"/>
      </a:accent3>
      <a:accent4>
        <a:srgbClr val="008575"/>
      </a:accent4>
      <a:accent5>
        <a:srgbClr val="274B47"/>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extLst>
    <a:ext uri="{05A4C25C-085E-4340-85A3-A5531E510DB2}">
      <thm15:themeFamily xmlns:thm15="http://schemas.microsoft.com/office/thememl/2012/main" name="Template Starter Blue - February 2020_v6" id="{071E01FD-2079-42F8-8403-F72D98F421C4}" vid="{4AE5ECA4-1508-4F7F-B9BC-6CD0E5E51A63}"/>
    </a:ext>
  </a:extLst>
</a:theme>
</file>

<file path=ppt/theme/theme5.xml><?xml version="1.0" encoding="utf-8"?>
<a:theme xmlns:a="http://schemas.openxmlformats.org/drawingml/2006/main" name="1_Azure Design Template">
  <a:themeElements>
    <a:clrScheme name="Azure Design Template">
      <a:dk1>
        <a:sysClr val="windowText" lastClr="000000"/>
      </a:dk1>
      <a:lt1>
        <a:sysClr val="window" lastClr="FFFFFF"/>
      </a:lt1>
      <a:dk2>
        <a:srgbClr val="FFFFFF"/>
      </a:dk2>
      <a:lt2>
        <a:srgbClr val="282828"/>
      </a:lt2>
      <a:accent1>
        <a:srgbClr val="0078D4"/>
      </a:accent1>
      <a:accent2>
        <a:srgbClr val="000000"/>
      </a:accent2>
      <a:accent3>
        <a:srgbClr val="50E6FF"/>
      </a:accent3>
      <a:accent4>
        <a:srgbClr val="3C3C41"/>
      </a:accent4>
      <a:accent5>
        <a:srgbClr val="75757A"/>
      </a:accent5>
      <a:accent6>
        <a:srgbClr val="EBEBEB"/>
      </a:accent6>
      <a:hlink>
        <a:srgbClr val="0563C1"/>
      </a:hlink>
      <a:folHlink>
        <a:srgbClr val="954F72"/>
      </a:folHlink>
    </a:clrScheme>
    <a:fontScheme name="Custom 1">
      <a:majorFont>
        <a:latin typeface="Segoe UI Semibold"/>
        <a:ea typeface=""/>
        <a:cs typeface=""/>
      </a:majorFont>
      <a:minorFont>
        <a:latin typeface="Segoe U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icrosoft Ready + Microsoft Inspire">
    <a:dk1>
      <a:srgbClr val="1A1A1A"/>
    </a:dk1>
    <a:lt1>
      <a:srgbClr val="FFFFFF"/>
    </a:lt1>
    <a:dk2>
      <a:srgbClr val="0D0D0D"/>
    </a:dk2>
    <a:lt2>
      <a:srgbClr val="E6E6E6"/>
    </a:lt2>
    <a:accent1>
      <a:srgbClr val="0078D4"/>
    </a:accent1>
    <a:accent2>
      <a:srgbClr val="002050"/>
    </a:accent2>
    <a:accent3>
      <a:srgbClr val="737373"/>
    </a:accent3>
    <a:accent4>
      <a:srgbClr val="5C2D91"/>
    </a:accent4>
    <a:accent5>
      <a:srgbClr val="BAD80A"/>
    </a:accent5>
    <a:accent6>
      <a:srgbClr val="D2D2D2"/>
    </a:accent6>
    <a:hlink>
      <a:srgbClr val="0078D4"/>
    </a:hlink>
    <a:folHlink>
      <a:srgbClr val="0078D4"/>
    </a:folHlink>
  </a:clrScheme>
</a:themeOverride>
</file>

<file path=docProps/app.xml><?xml version="1.0" encoding="utf-8"?>
<Properties xmlns="http://schemas.openxmlformats.org/officeDocument/2006/extended-properties" xmlns:vt="http://schemas.openxmlformats.org/officeDocument/2006/docPropsVTypes">
  <TotalTime>6662</TotalTime>
  <Words>2649</Words>
  <Application>Microsoft Office PowerPoint</Application>
  <PresentationFormat>Widescreen</PresentationFormat>
  <Paragraphs>279</Paragraphs>
  <Slides>24</Slides>
  <Notes>20</Notes>
  <HiddenSlides>0</HiddenSlides>
  <MMClips>0</MMClips>
  <ScaleCrop>false</ScaleCrop>
  <HeadingPairs>
    <vt:vector size="8" baseType="variant">
      <vt:variant>
        <vt:lpstr>Fonts Used</vt:lpstr>
      </vt:variant>
      <vt:variant>
        <vt:i4>10</vt:i4>
      </vt:variant>
      <vt:variant>
        <vt:lpstr>Theme</vt:lpstr>
      </vt:variant>
      <vt:variant>
        <vt:i4>5</vt:i4>
      </vt:variant>
      <vt:variant>
        <vt:lpstr>Embedded OLE Servers</vt:lpstr>
      </vt:variant>
      <vt:variant>
        <vt:i4>1</vt:i4>
      </vt:variant>
      <vt:variant>
        <vt:lpstr>Slide Titles</vt:lpstr>
      </vt:variant>
      <vt:variant>
        <vt:i4>24</vt:i4>
      </vt:variant>
    </vt:vector>
  </HeadingPairs>
  <TitlesOfParts>
    <vt:vector size="40" baseType="lpstr">
      <vt:lpstr>Arial</vt:lpstr>
      <vt:lpstr>Calibri</vt:lpstr>
      <vt:lpstr>Consolas</vt:lpstr>
      <vt:lpstr>Rockwell Extra Bold</vt:lpstr>
      <vt:lpstr>Segoe UI</vt:lpstr>
      <vt:lpstr>Segoe UI Light</vt:lpstr>
      <vt:lpstr>Segoe UI Semibold</vt:lpstr>
      <vt:lpstr>Segoe UI Semilight</vt:lpstr>
      <vt:lpstr>Segoe UI Web (West European)</vt:lpstr>
      <vt:lpstr>Wingdings</vt:lpstr>
      <vt:lpstr>FY15 Enterprise identity theme</vt:lpstr>
      <vt:lpstr>2_Black Template</vt:lpstr>
      <vt:lpstr>4_Black Template</vt:lpstr>
      <vt:lpstr>1_White Template</vt:lpstr>
      <vt:lpstr>1_Azure Design Template</vt:lpstr>
      <vt:lpstr>think-cell Slide</vt:lpstr>
      <vt:lpstr>Digital Transformation</vt:lpstr>
      <vt:lpstr>The world runs on code</vt:lpstr>
      <vt:lpstr>The world runs on code</vt:lpstr>
      <vt:lpstr>PowerPoint Presentation</vt:lpstr>
      <vt:lpstr>A transformation strategy drives innovation and growth</vt:lpstr>
      <vt:lpstr>PowerPoint Presentation</vt:lpstr>
      <vt:lpstr>Vision for Digital Transformation</vt:lpstr>
      <vt:lpstr>Cloud computing</vt:lpstr>
      <vt:lpstr>Benefits of Cloud computing </vt:lpstr>
      <vt:lpstr>OpEx vs CapEx</vt:lpstr>
      <vt:lpstr>Cloud types</vt:lpstr>
      <vt:lpstr>Cloud service models</vt:lpstr>
      <vt:lpstr>Responsibilities</vt:lpstr>
      <vt:lpstr>Journey to the cloud</vt:lpstr>
      <vt:lpstr>What is DevOps?</vt:lpstr>
      <vt:lpstr>What is IaC?</vt:lpstr>
      <vt:lpstr>Why is IaC important?</vt:lpstr>
      <vt:lpstr>Additional Benefits</vt:lpstr>
      <vt:lpstr>Putting it all together</vt:lpstr>
      <vt:lpstr>Modern application pattern</vt:lpstr>
      <vt:lpstr>Modern application pattern</vt:lpstr>
      <vt:lpstr>Cloud Native Apps</vt:lpstr>
      <vt:lpstr>Empower employees with Microsoft Learn Microsoft.com/Learn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Azure Fundamentals</dc:title>
  <dc:creator>Donovan Brown</dc:creator>
  <cp:lastModifiedBy>Donovan Brown</cp:lastModifiedBy>
  <cp:revision>19</cp:revision>
  <dcterms:created xsi:type="dcterms:W3CDTF">2020-09-24T18:28:15Z</dcterms:created>
  <dcterms:modified xsi:type="dcterms:W3CDTF">2020-09-29T21:57:49Z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etDate">
    <vt:lpwstr>2020-09-28T01:46:22Z</vt:lpwstr>
  </property>
  <property fmtid="{D5CDD505-2E9C-101B-9397-08002B2CF9AE}" pid="4" name="MSIP_Label_f42aa342-8706-4288-bd11-ebb85995028c_Method">
    <vt:lpwstr>Standard</vt:lpwstr>
  </property>
  <property fmtid="{D5CDD505-2E9C-101B-9397-08002B2CF9AE}" pid="5" name="MSIP_Label_f42aa342-8706-4288-bd11-ebb85995028c_Name">
    <vt:lpwstr>Internal</vt:lpwstr>
  </property>
  <property fmtid="{D5CDD505-2E9C-101B-9397-08002B2CF9AE}" pid="6" name="MSIP_Label_f42aa342-8706-4288-bd11-ebb85995028c_SiteId">
    <vt:lpwstr>72f988bf-86f1-41af-91ab-2d7cd011db47</vt:lpwstr>
  </property>
  <property fmtid="{D5CDD505-2E9C-101B-9397-08002B2CF9AE}" pid="7" name="MSIP_Label_f42aa342-8706-4288-bd11-ebb85995028c_ActionId">
    <vt:lpwstr>6e85fff6-5c3e-4aec-9fb3-ef1e99c27d6f</vt:lpwstr>
  </property>
  <property fmtid="{D5CDD505-2E9C-101B-9397-08002B2CF9AE}" pid="8" name="MSIP_Label_f42aa342-8706-4288-bd11-ebb85995028c_ContentBits">
    <vt:lpwstr>0</vt:lpwstr>
  </property>
</Properties>
</file>