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9" r:id="rId4"/>
    <p:sldMasterId id="2147484458" r:id="rId5"/>
    <p:sldMasterId id="2147484473" r:id="rId6"/>
    <p:sldMasterId id="2147484490" r:id="rId7"/>
  </p:sldMasterIdLst>
  <p:notesMasterIdLst>
    <p:notesMasterId r:id="rId41"/>
  </p:notesMasterIdLst>
  <p:handoutMasterIdLst>
    <p:handoutMasterId r:id="rId42"/>
  </p:handoutMasterIdLst>
  <p:sldIdLst>
    <p:sldId id="1441" r:id="rId8"/>
    <p:sldId id="1442" r:id="rId9"/>
    <p:sldId id="1413" r:id="rId10"/>
    <p:sldId id="1451" r:id="rId11"/>
    <p:sldId id="1414" r:id="rId12"/>
    <p:sldId id="1446" r:id="rId13"/>
    <p:sldId id="1444" r:id="rId14"/>
    <p:sldId id="1445" r:id="rId15"/>
    <p:sldId id="1447" r:id="rId16"/>
    <p:sldId id="1415" r:id="rId17"/>
    <p:sldId id="1416" r:id="rId18"/>
    <p:sldId id="1417" r:id="rId19"/>
    <p:sldId id="1418" r:id="rId20"/>
    <p:sldId id="1419" r:id="rId21"/>
    <p:sldId id="1420" r:id="rId22"/>
    <p:sldId id="1421" r:id="rId23"/>
    <p:sldId id="1422" r:id="rId24"/>
    <p:sldId id="1423" r:id="rId25"/>
    <p:sldId id="1424" r:id="rId26"/>
    <p:sldId id="1425" r:id="rId27"/>
    <p:sldId id="1438" r:id="rId28"/>
    <p:sldId id="1427" r:id="rId29"/>
    <p:sldId id="1428" r:id="rId30"/>
    <p:sldId id="1429" r:id="rId31"/>
    <p:sldId id="1430" r:id="rId32"/>
    <p:sldId id="1431" r:id="rId33"/>
    <p:sldId id="1432" r:id="rId34"/>
    <p:sldId id="1453" r:id="rId35"/>
    <p:sldId id="1448" r:id="rId36"/>
    <p:sldId id="1449" r:id="rId37"/>
    <p:sldId id="1450" r:id="rId38"/>
    <p:sldId id="1437" r:id="rId39"/>
    <p:sldId id="1392" r:id="rId40"/>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crosoft 2016 Template Light" id="{A073DAE3-B461-442F-A3D3-6642BD875E45}">
          <p14:sldIdLst>
            <p14:sldId id="1441"/>
            <p14:sldId id="1442"/>
            <p14:sldId id="1413"/>
            <p14:sldId id="1451"/>
            <p14:sldId id="1414"/>
            <p14:sldId id="1446"/>
            <p14:sldId id="1444"/>
            <p14:sldId id="1445"/>
            <p14:sldId id="1447"/>
            <p14:sldId id="1415"/>
            <p14:sldId id="1416"/>
            <p14:sldId id="1417"/>
            <p14:sldId id="1418"/>
            <p14:sldId id="1419"/>
            <p14:sldId id="1420"/>
            <p14:sldId id="1421"/>
            <p14:sldId id="1422"/>
            <p14:sldId id="1423"/>
            <p14:sldId id="1424"/>
            <p14:sldId id="1425"/>
            <p14:sldId id="1438"/>
            <p14:sldId id="1427"/>
            <p14:sldId id="1428"/>
            <p14:sldId id="1429"/>
            <p14:sldId id="1430"/>
            <p14:sldId id="1431"/>
            <p14:sldId id="1432"/>
            <p14:sldId id="1453"/>
            <p14:sldId id="1448"/>
            <p14:sldId id="1449"/>
            <p14:sldId id="1450"/>
            <p14:sldId id="1437"/>
            <p14:sldId id="139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cmAuthor>
  <p:cmAuthor id="3" name="Mary Feil-Jacobs" initials="MF" lastIdx="22"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29"/>
    <a:srgbClr val="FFFFFF"/>
    <a:srgbClr val="BAD80A"/>
    <a:srgbClr val="A80000"/>
    <a:srgbClr val="5C2D91"/>
    <a:srgbClr val="0078D7"/>
    <a:srgbClr val="107C10"/>
    <a:srgbClr val="000000"/>
    <a:srgbClr val="D83B01"/>
    <a:srgbClr val="002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p:cViewPr varScale="1">
        <p:scale>
          <a:sx n="74" d="100"/>
          <a:sy n="74" d="100"/>
        </p:scale>
        <p:origin x="955" y="77"/>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a:latin typeface="Segoe UI" pitchFamily="34" charset="0"/>
              </a:rPr>
              <a:t>Microsoft 2016</a:t>
            </a: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6/6/2017 10:55 PM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a:t>Microsoft 2016</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6/6/2017 10:55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39247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04239-5842-467B-A09D-4193CE28CF54}" type="datetime1">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6/6/2017</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 name="Footer Placeholder 9"/>
          <p:cNvSpPr>
            <a:spLocks noGrp="1"/>
          </p:cNvSpPr>
          <p:nvPr>
            <p:ph type="ftr" sz="quarter" idx="1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10913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a:p>
        </p:txBody>
      </p:sp>
    </p:spTree>
    <p:extLst>
      <p:ext uri="{BB962C8B-B14F-4D97-AF65-F5344CB8AC3E}">
        <p14:creationId xmlns:p14="http://schemas.microsoft.com/office/powerpoint/2010/main" val="573112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49DA1434-C4DF-412E-99C1-D8F9CD6FA8B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6/6/2017 10:55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8" name="Footer Placeholder 7"/>
          <p:cNvSpPr>
            <a:spLocks noGrp="1"/>
          </p:cNvSpPr>
          <p:nvPr>
            <p:ph type="ftr" sz="quarter" idx="14"/>
          </p:nvPr>
        </p:nvSpPr>
        <p:spPr/>
        <p:txBody>
          <a:bodyPr/>
          <a:lstStyle/>
          <a:p>
            <a:pPr marL="398463"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a:t>
            </a:r>
          </a:p>
        </p:txBody>
      </p:sp>
    </p:spTree>
    <p:extLst>
      <p:ext uri="{BB962C8B-B14F-4D97-AF65-F5344CB8AC3E}">
        <p14:creationId xmlns:p14="http://schemas.microsoft.com/office/powerpoint/2010/main" val="2770780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167948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a:p>
        </p:txBody>
      </p:sp>
    </p:spTree>
    <p:extLst>
      <p:ext uri="{BB962C8B-B14F-4D97-AF65-F5344CB8AC3E}">
        <p14:creationId xmlns:p14="http://schemas.microsoft.com/office/powerpoint/2010/main" val="1361030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One option is the </a:t>
            </a:r>
            <a:r>
              <a:rPr lang="en-US" dirty="0" err="1"/>
              <a:t>silo’ed</a:t>
            </a:r>
            <a:r>
              <a:rPr lang="en-US" dirty="0"/>
              <a:t> approach – today, it is very common to see a company or developer create the same app multiple times in different languages with different tools</a:t>
            </a:r>
            <a:r>
              <a:rPr lang="en-US" baseline="0" dirty="0"/>
              <a:t> for different platforms</a:t>
            </a:r>
          </a:p>
          <a:p>
            <a:pPr marL="171450" indent="-171450">
              <a:buFont typeface="Arial" panose="020B0604020202020204" pitchFamily="34" charset="0"/>
              <a:buChar char="•"/>
            </a:pPr>
            <a:r>
              <a:rPr lang="en-US" baseline="0" dirty="0"/>
              <a:t>While this might give you a fully native user experience and maximum performance, it is also e</a:t>
            </a:r>
            <a:r>
              <a:rPr lang="en-US" dirty="0"/>
              <a:t>xpensive, can require multiple teams</a:t>
            </a:r>
            <a:r>
              <a:rPr lang="en-US" baseline="0" dirty="0"/>
              <a:t> and generally </a:t>
            </a:r>
            <a:r>
              <a:rPr lang="en-US" dirty="0"/>
              <a:t>takes more time</a:t>
            </a:r>
          </a:p>
          <a:p>
            <a:pPr marL="171450" indent="-171450">
              <a:buFont typeface="Arial" panose="020B0604020202020204" pitchFamily="34" charset="0"/>
              <a:buChar char="•"/>
            </a:pPr>
            <a:r>
              <a:rPr lang="en-US" dirty="0"/>
              <a:t>But</a:t>
            </a:r>
            <a:r>
              <a:rPr lang="en-US" baseline="0" dirty="0"/>
              <a:t> the biggest issue of this approach is the </a:t>
            </a:r>
            <a:r>
              <a:rPr lang="en-US" dirty="0"/>
              <a:t>future maintenance overhead</a:t>
            </a:r>
            <a:r>
              <a:rPr lang="en-US" baseline="0" dirty="0"/>
              <a:t> of managing and maintaining apps and code </a:t>
            </a:r>
            <a:r>
              <a:rPr lang="en-US" dirty="0"/>
              <a:t>for multiple</a:t>
            </a:r>
            <a:r>
              <a:rPr lang="en-US" baseline="0" dirty="0"/>
              <a:t> </a:t>
            </a:r>
            <a:r>
              <a:rPr lang="en-US" dirty="0"/>
              <a:t>different platforms</a:t>
            </a:r>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218"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218" rtl="0" eaLnBrk="1" fontAlgn="auto" latinLnBrk="0" hangingPunct="1">
                <a:lnSpc>
                  <a:spcPct val="100000"/>
                </a:lnSpc>
                <a:spcBef>
                  <a:spcPts val="0"/>
                </a:spcBef>
                <a:spcAft>
                  <a:spcPts val="0"/>
                </a:spcAft>
                <a:buClrTx/>
                <a:buSzTx/>
                <a:buFontTx/>
                <a:buNone/>
                <a:tabLst/>
                <a:defRPr/>
              </a:pPr>
              <a:t>6/6/2017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218"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218"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70802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Mobile is transformative because mobile apps are context-aware</a:t>
            </a:r>
            <a:r>
              <a:rPr lang="en-US" baseline="0" dirty="0"/>
              <a:t> – and c</a:t>
            </a:r>
            <a:r>
              <a:rPr lang="en-US" dirty="0"/>
              <a:t>ontext-aware apps require full access to native device capabilities</a:t>
            </a:r>
          </a:p>
          <a:p>
            <a:pPr marL="171450" indent="-171450">
              <a:buFont typeface="Arial" panose="020B0604020202020204" pitchFamily="34" charset="0"/>
              <a:buChar char="•"/>
            </a:pPr>
            <a:r>
              <a:rPr lang="en-US" dirty="0"/>
              <a:t>Mobile users - consumers and employees alike - are more likely to abandon apps that show poor performance or non-standard UI, navigation and controls because it slows them down and forces them to re-learn things they already know</a:t>
            </a:r>
          </a:p>
          <a:p>
            <a:pPr marL="171450" indent="-171450">
              <a:buFont typeface="Arial" panose="020B0604020202020204" pitchFamily="34" charset="0"/>
              <a:buChar char="•"/>
            </a:pPr>
            <a:r>
              <a:rPr lang="en-US" dirty="0" err="1"/>
              <a:t>Xamarin</a:t>
            </a:r>
            <a:r>
              <a:rPr lang="en-US" dirty="0"/>
              <a:t> takes .NET to the next level and extends it to iOS and Android</a:t>
            </a:r>
          </a:p>
          <a:p>
            <a:pPr marL="171450" marR="0" lvl="0" indent="-171450" algn="l" defTabSz="932218"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dirty="0" err="1"/>
              <a:t>Xamarin</a:t>
            </a:r>
            <a:r>
              <a:rPr lang="en-US" dirty="0"/>
              <a:t> apps are 100% C# and 100% of Android + iOS platform APIs are exposed</a:t>
            </a:r>
          </a:p>
          <a:p>
            <a:pPr marL="171450" indent="-171450">
              <a:buFont typeface="Arial" panose="020B0604020202020204" pitchFamily="34" charset="0"/>
              <a:buChar char="•"/>
            </a:pPr>
            <a:r>
              <a:rPr lang="en-US" dirty="0"/>
              <a:t>With </a:t>
            </a:r>
            <a:r>
              <a:rPr lang="en-US" dirty="0" err="1"/>
              <a:t>Xamarin</a:t>
            </a:r>
            <a:r>
              <a:rPr lang="en-US" dirty="0"/>
              <a:t>, everything you can do </a:t>
            </a:r>
            <a:r>
              <a:rPr lang="en-US" baseline="0" dirty="0"/>
              <a:t>with Objective-C or Java, you can do with .NET</a:t>
            </a:r>
          </a:p>
          <a:p>
            <a:pPr marL="171450" indent="-171450">
              <a:buFont typeface="Arial" panose="020B0604020202020204" pitchFamily="34" charset="0"/>
              <a:buChar char="•"/>
            </a:pPr>
            <a:r>
              <a:rPr lang="en-US" baseline="0" dirty="0" err="1"/>
              <a:t>Xamarin</a:t>
            </a:r>
            <a:r>
              <a:rPr lang="en-US" baseline="0" dirty="0"/>
              <a:t> apps are 100% native apps, indistinguishable from platform-native apps created with Android Studio, Eclipse or </a:t>
            </a:r>
            <a:r>
              <a:rPr lang="en-US" baseline="0" dirty="0" err="1"/>
              <a:t>Xcode</a:t>
            </a:r>
            <a:endParaRPr lang="en-US" baseline="0" dirty="0"/>
          </a:p>
          <a:p>
            <a:pPr marL="171450" indent="-171450">
              <a:buFont typeface="Arial" panose="020B0604020202020204" pitchFamily="34" charset="0"/>
              <a:buChar char="•"/>
            </a:pPr>
            <a:r>
              <a:rPr lang="en-US" baseline="0" dirty="0" err="1"/>
              <a:t>Xamarin</a:t>
            </a:r>
            <a:r>
              <a:rPr lang="en-US" baseline="0" dirty="0"/>
              <a:t> also includes powerful iOS and Android UI designers that enable you to c</a:t>
            </a:r>
            <a:r>
              <a:rPr lang="en-US" dirty="0"/>
              <a:t>reate beautiful user</a:t>
            </a:r>
            <a:r>
              <a:rPr lang="en-US" baseline="0" dirty="0"/>
              <a:t> experiences</a:t>
            </a:r>
            <a:r>
              <a:rPr lang="en-US" dirty="0"/>
              <a:t> for Windows, iOS and Android in a visual designer with drag-and-drop simplicity</a:t>
            </a:r>
          </a:p>
          <a:p>
            <a:pPr marL="171450" indent="-171450">
              <a:buFont typeface="Arial" panose="020B0604020202020204" pitchFamily="34" charset="0"/>
              <a:buChar char="•"/>
            </a:pPr>
            <a:r>
              <a:rPr lang="en-US" dirty="0" err="1"/>
              <a:t>Xamarin</a:t>
            </a:r>
            <a:r>
              <a:rPr lang="en-US" dirty="0"/>
              <a:t> enables developers to use the same languages, libraries, and tools for all major mobile platforms, unlocking the extraordinary productivity of .NET for any iOS and Android while using existing skills and enabling effortless sharing of code among platforms</a:t>
            </a:r>
          </a:p>
          <a:p>
            <a:pPr marL="171450" indent="-171450">
              <a:buFont typeface="Arial" panose="020B0604020202020204" pitchFamily="34" charset="0"/>
              <a:buChar char="•"/>
            </a:pPr>
            <a:r>
              <a:rPr lang="en-US" dirty="0"/>
              <a:t>With</a:t>
            </a:r>
            <a:r>
              <a:rPr lang="en-US" baseline="0" dirty="0"/>
              <a:t> </a:t>
            </a:r>
            <a:r>
              <a:rPr lang="en-US" baseline="0" dirty="0" err="1"/>
              <a:t>Xamarin</a:t>
            </a:r>
            <a:r>
              <a:rPr lang="en-US" baseline="0" dirty="0"/>
              <a:t>, you can build native apps once and run them everywhere </a:t>
            </a:r>
            <a:r>
              <a:rPr lang="en-US" dirty="0"/>
              <a:t>– giving developers the most productive and powerful platform for creating native cross-platform applications</a:t>
            </a:r>
          </a:p>
          <a:p>
            <a:pPr marL="171450" marR="0" lvl="0" indent="-171450" algn="l" defTabSz="932218" rtl="0" eaLnBrk="1" fontAlgn="auto" latinLnBrk="0" hangingPunct="1">
              <a:lnSpc>
                <a:spcPct val="90000"/>
              </a:lnSpc>
              <a:spcBef>
                <a:spcPts val="0"/>
              </a:spcBef>
              <a:spcAft>
                <a:spcPts val="340"/>
              </a:spcAft>
              <a:buClrTx/>
              <a:buSzTx/>
              <a:buFont typeface="Arial" panose="020B0604020202020204" pitchFamily="34" charset="0"/>
              <a:buChar char="•"/>
              <a:tabLst/>
              <a:defRPr/>
            </a:pPr>
            <a:r>
              <a:rPr lang="en-US" baseline="0" dirty="0"/>
              <a:t>The cross-platform native approach combines the benefits of both worlds - </a:t>
            </a:r>
            <a:r>
              <a:rPr lang="en-US" sz="900" baseline="0" dirty="0">
                <a:solidFill>
                  <a:srgbClr val="9B9B9B"/>
                </a:solidFill>
                <a:latin typeface="Segoe UI" charset="0"/>
                <a:cs typeface="Segoe UI" charset="0"/>
              </a:rPr>
              <a:t>y</a:t>
            </a:r>
            <a:r>
              <a:rPr lang="en-US" sz="900" dirty="0">
                <a:solidFill>
                  <a:srgbClr val="9B9B9B"/>
                </a:solidFill>
                <a:latin typeface="Segoe UI" charset="0"/>
                <a:ea typeface="Segoe UI" charset="0"/>
                <a:cs typeface="Segoe UI" charset="0"/>
              </a:rPr>
              <a:t>ou get the native user experience for each individual platform, and</a:t>
            </a:r>
            <a:r>
              <a:rPr lang="en-US" sz="900" baseline="0" dirty="0">
                <a:solidFill>
                  <a:srgbClr val="9B9B9B"/>
                </a:solidFill>
                <a:latin typeface="Segoe UI" charset="0"/>
                <a:ea typeface="Segoe UI" charset="0"/>
                <a:cs typeface="Segoe UI" charset="0"/>
              </a:rPr>
              <a:t> you also </a:t>
            </a:r>
            <a:r>
              <a:rPr lang="en-US" sz="900" dirty="0">
                <a:solidFill>
                  <a:srgbClr val="9B9B9B"/>
                </a:solidFill>
                <a:latin typeface="Segoe UI" charset="0"/>
                <a:ea typeface="Segoe UI" charset="0"/>
                <a:cs typeface="Segoe UI" charset="0"/>
              </a:rPr>
              <a:t>eliminate rework and increase organizational innovation and responsiveness by delivering more apps faster</a:t>
            </a:r>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218"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218" rtl="0" eaLnBrk="1" fontAlgn="auto" latinLnBrk="0" hangingPunct="1">
                <a:lnSpc>
                  <a:spcPct val="100000"/>
                </a:lnSpc>
                <a:spcBef>
                  <a:spcPts val="0"/>
                </a:spcBef>
                <a:spcAft>
                  <a:spcPts val="0"/>
                </a:spcAft>
                <a:buClrTx/>
                <a:buSzTx/>
                <a:buFontTx/>
                <a:buNone/>
                <a:tabLst/>
                <a:defRPr/>
              </a:pPr>
              <a:t>6/6/2017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218"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218"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34731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189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a:p>
        </p:txBody>
      </p:sp>
    </p:spTree>
    <p:extLst>
      <p:ext uri="{BB962C8B-B14F-4D97-AF65-F5344CB8AC3E}">
        <p14:creationId xmlns:p14="http://schemas.microsoft.com/office/powerpoint/2010/main" val="4147145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a:p>
        </p:txBody>
      </p:sp>
    </p:spTree>
    <p:extLst>
      <p:ext uri="{BB962C8B-B14F-4D97-AF65-F5344CB8AC3E}">
        <p14:creationId xmlns:p14="http://schemas.microsoft.com/office/powerpoint/2010/main" val="560812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291229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80333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a:p>
        </p:txBody>
      </p:sp>
    </p:spTree>
    <p:extLst>
      <p:ext uri="{BB962C8B-B14F-4D97-AF65-F5344CB8AC3E}">
        <p14:creationId xmlns:p14="http://schemas.microsoft.com/office/powerpoint/2010/main" val="247776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a:p>
        </p:txBody>
      </p:sp>
    </p:spTree>
    <p:extLst>
      <p:ext uri="{BB962C8B-B14F-4D97-AF65-F5344CB8AC3E}">
        <p14:creationId xmlns:p14="http://schemas.microsoft.com/office/powerpoint/2010/main" val="1972272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510128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a:p>
        </p:txBody>
      </p:sp>
    </p:spTree>
    <p:extLst>
      <p:ext uri="{BB962C8B-B14F-4D97-AF65-F5344CB8AC3E}">
        <p14:creationId xmlns:p14="http://schemas.microsoft.com/office/powerpoint/2010/main" val="97670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a:p>
        </p:txBody>
      </p:sp>
    </p:spTree>
    <p:extLst>
      <p:ext uri="{BB962C8B-B14F-4D97-AF65-F5344CB8AC3E}">
        <p14:creationId xmlns:p14="http://schemas.microsoft.com/office/powerpoint/2010/main" val="393577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a:p>
        </p:txBody>
      </p:sp>
    </p:spTree>
    <p:extLst>
      <p:ext uri="{BB962C8B-B14F-4D97-AF65-F5344CB8AC3E}">
        <p14:creationId xmlns:p14="http://schemas.microsoft.com/office/powerpoint/2010/main" val="3235211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42310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a:p>
        </p:txBody>
      </p:sp>
    </p:spTree>
    <p:extLst>
      <p:ext uri="{BB962C8B-B14F-4D97-AF65-F5344CB8AC3E}">
        <p14:creationId xmlns:p14="http://schemas.microsoft.com/office/powerpoint/2010/main" val="1590827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a:p>
        </p:txBody>
      </p:sp>
    </p:spTree>
    <p:extLst>
      <p:ext uri="{BB962C8B-B14F-4D97-AF65-F5344CB8AC3E}">
        <p14:creationId xmlns:p14="http://schemas.microsoft.com/office/powerpoint/2010/main" val="3501781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15018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a:p>
        </p:txBody>
      </p:sp>
    </p:spTree>
    <p:extLst>
      <p:ext uri="{BB962C8B-B14F-4D97-AF65-F5344CB8AC3E}">
        <p14:creationId xmlns:p14="http://schemas.microsoft.com/office/powerpoint/2010/main" val="1863976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a:p>
        </p:txBody>
      </p:sp>
    </p:spTree>
    <p:extLst>
      <p:ext uri="{BB962C8B-B14F-4D97-AF65-F5344CB8AC3E}">
        <p14:creationId xmlns:p14="http://schemas.microsoft.com/office/powerpoint/2010/main" val="3983615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a:p>
        </p:txBody>
      </p:sp>
    </p:spTree>
    <p:extLst>
      <p:ext uri="{BB962C8B-B14F-4D97-AF65-F5344CB8AC3E}">
        <p14:creationId xmlns:p14="http://schemas.microsoft.com/office/powerpoint/2010/main" val="2316323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6/6/2017 10:55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76486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6/6/2017</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893784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398463"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1B0BD91-A332-4638-9D55-E1550E13BA6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6/6/2017 10:55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68506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398463"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1B0BD91-A332-4638-9D55-E1550E13BA6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6/6/2017 10:55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02473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Connect 2016</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6/6/2017 10:55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01553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6/6/2017 10:55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a:p>
        </p:txBody>
      </p:sp>
    </p:spTree>
    <p:extLst>
      <p:ext uri="{BB962C8B-B14F-4D97-AF65-F5344CB8AC3E}">
        <p14:creationId xmlns:p14="http://schemas.microsoft.com/office/powerpoint/2010/main" val="969020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a:solidFill>
                <a:prstClr val="black"/>
              </a:solidFill>
            </a:endParaRPr>
          </a:p>
        </p:txBody>
      </p:sp>
      <p:sp>
        <p:nvSpPr>
          <p:cNvPr id="5" name="Date Placeholder 4"/>
          <p:cNvSpPr>
            <a:spLocks noGrp="1"/>
          </p:cNvSpPr>
          <p:nvPr>
            <p:ph type="dt" idx="11"/>
          </p:nvPr>
        </p:nvSpPr>
        <p:spPr/>
        <p:txBody>
          <a:bodyPr/>
          <a:lstStyle/>
          <a:p>
            <a:fld id="{8A17D118-1690-458F-B4D2-F9DA5D6F5033}" type="datetime8">
              <a:rPr lang="en-US" smtClean="0">
                <a:solidFill>
                  <a:prstClr val="black"/>
                </a:solidFill>
              </a:rPr>
              <a:t>6/6/2017 10:55 PM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33</a:t>
            </a:fld>
            <a:endParaRPr lang="en-US">
              <a:solidFill>
                <a:prstClr val="black"/>
              </a:solidFill>
            </a:endParaRPr>
          </a:p>
        </p:txBody>
      </p:sp>
      <p:sp>
        <p:nvSpPr>
          <p:cNvPr id="6" name="Footer Placeholder 5"/>
          <p:cNvSpPr>
            <a:spLocks noGrp="1"/>
          </p:cNvSpPr>
          <p:nvPr>
            <p:ph type="ftr" sz="quarter" idx="1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6379868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Generic">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8941160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pic>
        <p:nvPicPr>
          <p:cNvPr id="16" name="Picture 15" hidden="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black">
          <a:xfrm>
            <a:off x="459230" y="6240963"/>
            <a:ext cx="1278510" cy="274137"/>
          </a:xfrm>
          <a:prstGeom prst="rect">
            <a:avLst/>
          </a:prstGeom>
        </p:spPr>
      </p:pic>
      <p:sp>
        <p:nvSpPr>
          <p:cNvPr id="8" name="Title 1"/>
          <p:cNvSpPr>
            <a:spLocks noGrp="1"/>
          </p:cNvSpPr>
          <p:nvPr>
            <p:ph type="title" hasCustomPrompt="1"/>
          </p:nvPr>
        </p:nvSpPr>
        <p:spPr bwMode="white">
          <a:xfrm>
            <a:off x="274702" y="1679645"/>
            <a:ext cx="9143936" cy="1828786"/>
          </a:xfrm>
          <a:noFill/>
        </p:spPr>
        <p:txBody>
          <a:bodyPr lIns="146304" tIns="91440" rIns="146304" bIns="91440" anchor="t" anchorCtr="0"/>
          <a:lstStyle>
            <a:lvl1pPr>
              <a:defRPr sz="5400" spc="-100" baseline="0">
                <a:gradFill>
                  <a:gsLst>
                    <a:gs pos="100000">
                      <a:schemeClr val="tx2"/>
                    </a:gs>
                    <a:gs pos="0">
                      <a:schemeClr val="tx2"/>
                    </a:gs>
                  </a:gsLst>
                  <a:lin ang="5400000" scaled="0"/>
                </a:gradFill>
              </a:defRPr>
            </a:lvl1pPr>
          </a:lstStyle>
          <a:p>
            <a:r>
              <a:rPr lang="en-US"/>
              <a:t>Presentation title</a:t>
            </a:r>
          </a:p>
        </p:txBody>
      </p:sp>
      <p:sp>
        <p:nvSpPr>
          <p:cNvPr id="9" name="Text Placeholder 4"/>
          <p:cNvSpPr>
            <a:spLocks noGrp="1"/>
          </p:cNvSpPr>
          <p:nvPr>
            <p:ph type="body" sz="quarter" idx="12" hasCustomPrompt="1"/>
          </p:nvPr>
        </p:nvSpPr>
        <p:spPr bwMode="white">
          <a:xfrm>
            <a:off x="274701" y="3509753"/>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38095491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65387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287887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98623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21379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825472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497921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583249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00980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47481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1209973"/>
            <a:ext cx="8228299" cy="1181862"/>
          </a:xfrm>
          <a:noFill/>
        </p:spPr>
        <p:txBody>
          <a:bodyPr wrap="square" tIns="91440" bIns="91440" anchor="t" anchorCtr="0">
            <a:spAutoFit/>
          </a:bodyPr>
          <a:lstStyle>
            <a:lvl1pPr>
              <a:defRPr sz="7200" spc="-100" baseline="0">
                <a:gradFill>
                  <a:gsLst>
                    <a:gs pos="8850">
                      <a:schemeClr val="tx1"/>
                    </a:gs>
                    <a:gs pos="23894">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8229599" cy="738664"/>
          </a:xfrm>
          <a:noFill/>
        </p:spPr>
        <p:txBody>
          <a:bodyPr wrap="square" lIns="182880" tIns="146304" rIns="182880" bIns="146304">
            <a:spAutoFit/>
          </a:bodyPr>
          <a:lstStyle>
            <a:lvl1pPr marL="0" indent="0">
              <a:spcBef>
                <a:spcPts val="0"/>
              </a:spcBef>
              <a:buNone/>
              <a:defRPr sz="3200" spc="0" baseline="0">
                <a:gradFill>
                  <a:gsLst>
                    <a:gs pos="8850">
                      <a:schemeClr val="tx1"/>
                    </a:gs>
                    <a:gs pos="23894">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34850832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1209973"/>
            <a:ext cx="8229599" cy="1181862"/>
          </a:xfrm>
          <a:noFill/>
        </p:spPr>
        <p:txBody>
          <a:bodyPr wrap="square" tIns="91440" bIns="91440" anchor="t" anchorCtr="0">
            <a:spAutoFit/>
          </a:bodyPr>
          <a:lstStyle>
            <a:lvl1pPr>
              <a:defRPr sz="7200" spc="-100" baseline="0">
                <a:gradFill>
                  <a:gsLst>
                    <a:gs pos="10619">
                      <a:schemeClr val="tx1"/>
                    </a:gs>
                    <a:gs pos="26549">
                      <a:schemeClr val="tx1"/>
                    </a:gs>
                  </a:gsLst>
                  <a:lin ang="5400000" scaled="0"/>
                </a:gradFill>
              </a:defRPr>
            </a:lvl1pPr>
          </a:lstStyle>
          <a:p>
            <a:r>
              <a:rPr lang="en-US"/>
              <a:t>Video title</a:t>
            </a:r>
          </a:p>
        </p:txBody>
      </p:sp>
    </p:spTree>
    <p:extLst>
      <p:ext uri="{BB962C8B-B14F-4D97-AF65-F5344CB8AC3E}">
        <p14:creationId xmlns:p14="http://schemas.microsoft.com/office/powerpoint/2010/main" val="3055929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24964398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89381">
                      <a:schemeClr val="tx1"/>
                    </a:gs>
                    <a:gs pos="67000">
                      <a:schemeClr val="tx1"/>
                    </a:gs>
                  </a:gsLst>
                  <a:lin ang="5400000" scaled="0"/>
                </a:gradFill>
              </a:defRPr>
            </a:lvl1pPr>
          </a:lstStyle>
          <a:p>
            <a:r>
              <a:rPr lang="en-US"/>
              <a:t>Section title</a:t>
            </a:r>
          </a:p>
        </p:txBody>
      </p:sp>
    </p:spTree>
    <p:extLst>
      <p:ext uri="{BB962C8B-B14F-4D97-AF65-F5344CB8AC3E}">
        <p14:creationId xmlns:p14="http://schemas.microsoft.com/office/powerpoint/2010/main" val="50615940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61970176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1026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891671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78531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57200" y="479425"/>
            <a:ext cx="1449939" cy="306604"/>
          </a:xfrm>
          <a:prstGeom prst="rect">
            <a:avLst/>
          </a:prstGeom>
        </p:spPr>
      </p:pic>
    </p:spTree>
    <p:extLst>
      <p:ext uri="{BB962C8B-B14F-4D97-AF65-F5344CB8AC3E}">
        <p14:creationId xmlns:p14="http://schemas.microsoft.com/office/powerpoint/2010/main" val="41824657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8970509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alkin-Amsterdam">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1268508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alkin-Bangalo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14772898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alkin-Birmingham">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42861497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alkin-Chicag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29358609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alkin-Copenhagen">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17423291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alkin-Frankfurt">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4173701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alkin-Johannesburg">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27202014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alkin-Mexico City">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22343342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alkin-Milan">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9509676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alkin-Pragu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422967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alkin-São Paul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0422483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alkin-Seoul">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25788372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alkin-Singapo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6730375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Walkin-Taipei">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5355139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alkin-Tel Aviv">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4593183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alkin-Toront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41507871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alkin-Washington DC">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6442" y="6209084"/>
            <a:ext cx="1448093" cy="310896"/>
          </a:xfrm>
          <a:prstGeom prst="rect">
            <a:avLst/>
          </a:prstGeom>
        </p:spPr>
      </p:pic>
    </p:spTree>
    <p:extLst>
      <p:ext uri="{BB962C8B-B14F-4D97-AF65-F5344CB8AC3E}">
        <p14:creationId xmlns:p14="http://schemas.microsoft.com/office/powerpoint/2010/main" val="31893849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55008" y="0"/>
            <a:ext cx="10726460" cy="1352275"/>
          </a:xfrm>
        </p:spPr>
        <p:txBody>
          <a:bodyPr>
            <a:normAutofit/>
          </a:bodyPr>
          <a:lstStyle>
            <a:lvl1pPr marL="0" indent="0">
              <a:lnSpc>
                <a:spcPct val="150000"/>
              </a:lnSpc>
              <a:buNone/>
              <a:defRPr sz="4488">
                <a:latin typeface="+mj-lt"/>
              </a:defRPr>
            </a:lvl1pPr>
          </a:lstStyle>
          <a:p>
            <a:pPr lvl="0"/>
            <a:r>
              <a:rPr lang="en-US" dirty="0"/>
              <a:t>Click to edit Master text styles</a:t>
            </a:r>
          </a:p>
        </p:txBody>
      </p:sp>
    </p:spTree>
    <p:extLst>
      <p:ext uri="{BB962C8B-B14F-4D97-AF65-F5344CB8AC3E}">
        <p14:creationId xmlns:p14="http://schemas.microsoft.com/office/powerpoint/2010/main" val="3133855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Accent Color (3)">
    <p:bg>
      <p:bgPr>
        <a:solidFill>
          <a:srgbClr val="0070C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43244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6944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3357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5972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1694100"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2844902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168872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27267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245450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54823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847869"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129720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937" y="497"/>
            <a:ext cx="12436462" cy="6994518"/>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99083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937" y="497"/>
            <a:ext cx="12436462" cy="6994517"/>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33603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100" y="-4985"/>
            <a:ext cx="12443575" cy="6999510"/>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6438726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824"/>
            <a:ext cx="12443287" cy="6999349"/>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4162120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5400"/>
            <a:ext cx="12443284" cy="7023102"/>
          </a:xfrm>
          <a:prstGeom prst="rect">
            <a:avLst/>
          </a:prstGeom>
        </p:spPr>
      </p:pic>
      <p:sp>
        <p:nvSpPr>
          <p:cNvPr id="6"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2446378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3" y="1211287"/>
            <a:ext cx="11888787" cy="20943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110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24069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4560" y="1144706"/>
            <a:ext cx="9327356" cy="2435131"/>
          </a:xfrm>
        </p:spPr>
        <p:txBody>
          <a:bodyPr anchor="b"/>
          <a:lstStyle>
            <a:lvl1pPr algn="ctr">
              <a:defRPr sz="6119"/>
            </a:lvl1pPr>
          </a:lstStyle>
          <a:p>
            <a:r>
              <a:rPr lang="en-US"/>
              <a:t>Click to edit Master title style</a:t>
            </a:r>
          </a:p>
        </p:txBody>
      </p:sp>
      <p:sp>
        <p:nvSpPr>
          <p:cNvPr id="3" name="Subtitle 2"/>
          <p:cNvSpPr>
            <a:spLocks noGrp="1"/>
          </p:cNvSpPr>
          <p:nvPr>
            <p:ph type="subTitle" idx="1"/>
          </p:nvPr>
        </p:nvSpPr>
        <p:spPr>
          <a:xfrm>
            <a:off x="1554560" y="3673745"/>
            <a:ext cx="9327356" cy="1688724"/>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a:t>Click to edit Master subtitle style</a:t>
            </a:r>
          </a:p>
        </p:txBody>
      </p:sp>
      <p:sp>
        <p:nvSpPr>
          <p:cNvPr id="4" name="Date Placeholder 3"/>
          <p:cNvSpPr>
            <a:spLocks noGrp="1"/>
          </p:cNvSpPr>
          <p:nvPr>
            <p:ph type="dt" sz="half" idx="10"/>
          </p:nvPr>
        </p:nvSpPr>
        <p:spPr/>
        <p:txBody>
          <a:bodyPr/>
          <a:lstStyle/>
          <a:p>
            <a:fld id="{A769593B-9DE8-46BA-A3C8-83906BD38CD0}"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9983471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3154609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530" y="1743775"/>
            <a:ext cx="10726460" cy="2909528"/>
          </a:xfrm>
        </p:spPr>
        <p:txBody>
          <a:bodyPr anchor="b"/>
          <a:lstStyle>
            <a:lvl1pPr>
              <a:defRPr sz="6119"/>
            </a:lvl1pPr>
          </a:lstStyle>
          <a:p>
            <a:r>
              <a:rPr lang="en-US"/>
              <a:t>Click to edit Master title style</a:t>
            </a:r>
          </a:p>
        </p:txBody>
      </p:sp>
      <p:sp>
        <p:nvSpPr>
          <p:cNvPr id="3" name="Text Placeholder 2"/>
          <p:cNvSpPr>
            <a:spLocks noGrp="1"/>
          </p:cNvSpPr>
          <p:nvPr>
            <p:ph type="body" idx="1"/>
          </p:nvPr>
        </p:nvSpPr>
        <p:spPr>
          <a:xfrm>
            <a:off x="848530" y="4680828"/>
            <a:ext cx="10726460" cy="1530052"/>
          </a:xfrm>
        </p:spPr>
        <p:txBody>
          <a:bodyPr/>
          <a:lstStyle>
            <a:lvl1pPr marL="0" indent="0">
              <a:buNone/>
              <a:defRPr sz="2448">
                <a:solidFill>
                  <a:schemeClr val="tx1">
                    <a:tint val="75000"/>
                  </a:schemeClr>
                </a:solidFill>
              </a:defRPr>
            </a:lvl1pPr>
            <a:lvl2pPr marL="466298" indent="0">
              <a:buNone/>
              <a:defRPr sz="2040">
                <a:solidFill>
                  <a:schemeClr val="tx1">
                    <a:tint val="75000"/>
                  </a:schemeClr>
                </a:solidFill>
              </a:defRPr>
            </a:lvl2pPr>
            <a:lvl3pPr marL="932597" indent="0">
              <a:buNone/>
              <a:defRPr sz="1836">
                <a:solidFill>
                  <a:schemeClr val="tx1">
                    <a:tint val="75000"/>
                  </a:schemeClr>
                </a:solidFill>
              </a:defRPr>
            </a:lvl3pPr>
            <a:lvl4pPr marL="1398895" indent="0">
              <a:buNone/>
              <a:defRPr sz="1632">
                <a:solidFill>
                  <a:schemeClr val="tx1">
                    <a:tint val="75000"/>
                  </a:schemeClr>
                </a:solidFill>
              </a:defRPr>
            </a:lvl4pPr>
            <a:lvl5pPr marL="1865193" indent="0">
              <a:buNone/>
              <a:defRPr sz="1632">
                <a:solidFill>
                  <a:schemeClr val="tx1">
                    <a:tint val="75000"/>
                  </a:schemeClr>
                </a:solidFill>
              </a:defRPr>
            </a:lvl5pPr>
            <a:lvl6pPr marL="2331491" indent="0">
              <a:buNone/>
              <a:defRPr sz="1632">
                <a:solidFill>
                  <a:schemeClr val="tx1">
                    <a:tint val="75000"/>
                  </a:schemeClr>
                </a:solidFill>
              </a:defRPr>
            </a:lvl6pPr>
            <a:lvl7pPr marL="2797790" indent="0">
              <a:buNone/>
              <a:defRPr sz="1632">
                <a:solidFill>
                  <a:schemeClr val="tx1">
                    <a:tint val="75000"/>
                  </a:schemeClr>
                </a:solidFill>
              </a:defRPr>
            </a:lvl7pPr>
            <a:lvl8pPr marL="3264088" indent="0">
              <a:buNone/>
              <a:defRPr sz="1632">
                <a:solidFill>
                  <a:schemeClr val="tx1">
                    <a:tint val="75000"/>
                  </a:schemeClr>
                </a:solidFill>
              </a:defRPr>
            </a:lvl8pPr>
            <a:lvl9pPr marL="3730386" indent="0">
              <a:buNone/>
              <a:defRPr sz="163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7853754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5008" y="1861968"/>
            <a:ext cx="5285502" cy="443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5965" y="1861968"/>
            <a:ext cx="5285502" cy="443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69593B-9DE8-46BA-A3C8-83906BD38CD0}"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841748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627" y="372394"/>
            <a:ext cx="10726460" cy="1351952"/>
          </a:xfrm>
        </p:spPr>
        <p:txBody>
          <a:bodyPr/>
          <a:lstStyle/>
          <a:p>
            <a:r>
              <a:rPr lang="en-US"/>
              <a:t>Click to edit Master title style</a:t>
            </a:r>
          </a:p>
        </p:txBody>
      </p:sp>
      <p:sp>
        <p:nvSpPr>
          <p:cNvPr id="3" name="Text Placeholder 2"/>
          <p:cNvSpPr>
            <a:spLocks noGrp="1"/>
          </p:cNvSpPr>
          <p:nvPr>
            <p:ph type="body" idx="1"/>
          </p:nvPr>
        </p:nvSpPr>
        <p:spPr>
          <a:xfrm>
            <a:off x="856628" y="1714631"/>
            <a:ext cx="5261211"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en-US"/>
              <a:t>Click to edit Master text styles</a:t>
            </a:r>
          </a:p>
        </p:txBody>
      </p:sp>
      <p:sp>
        <p:nvSpPr>
          <p:cNvPr id="4" name="Content Placeholder 3"/>
          <p:cNvSpPr>
            <a:spLocks noGrp="1"/>
          </p:cNvSpPr>
          <p:nvPr>
            <p:ph sz="half" idx="2"/>
          </p:nvPr>
        </p:nvSpPr>
        <p:spPr>
          <a:xfrm>
            <a:off x="856628" y="2554944"/>
            <a:ext cx="5261211" cy="37579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5965" y="1714631"/>
            <a:ext cx="5287122"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en-US"/>
              <a:t>Click to edit Master text styles</a:t>
            </a:r>
          </a:p>
        </p:txBody>
      </p:sp>
      <p:sp>
        <p:nvSpPr>
          <p:cNvPr id="6" name="Content Placeholder 5"/>
          <p:cNvSpPr>
            <a:spLocks noGrp="1"/>
          </p:cNvSpPr>
          <p:nvPr>
            <p:ph sz="quarter" idx="4"/>
          </p:nvPr>
        </p:nvSpPr>
        <p:spPr>
          <a:xfrm>
            <a:off x="6295965" y="2554944"/>
            <a:ext cx="5287122" cy="37579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69593B-9DE8-46BA-A3C8-83906BD38CD0}" type="datetimeFigureOut">
              <a:rPr lang="en-US" smtClean="0"/>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1773193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55008" y="0"/>
            <a:ext cx="10726460" cy="1352275"/>
          </a:xfrm>
        </p:spPr>
        <p:txBody>
          <a:bodyPr>
            <a:normAutofit/>
          </a:bodyPr>
          <a:lstStyle>
            <a:lvl1pPr marL="0" indent="0">
              <a:lnSpc>
                <a:spcPct val="150000"/>
              </a:lnSpc>
              <a:buNone/>
              <a:defRPr sz="4488">
                <a:latin typeface="+mj-lt"/>
              </a:defRPr>
            </a:lvl1pPr>
          </a:lstStyle>
          <a:p>
            <a:pPr lvl="0"/>
            <a:r>
              <a:rPr lang="en-US" dirty="0"/>
              <a:t>Click to edit Master text styles</a:t>
            </a:r>
          </a:p>
        </p:txBody>
      </p:sp>
    </p:spTree>
    <p:extLst>
      <p:ext uri="{BB962C8B-B14F-4D97-AF65-F5344CB8AC3E}">
        <p14:creationId xmlns:p14="http://schemas.microsoft.com/office/powerpoint/2010/main" val="18962711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9593B-9DE8-46BA-A3C8-83906BD38CD0}" type="datetimeFigureOut">
              <a:rPr lang="en-US" smtClean="0"/>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3218042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628" y="466302"/>
            <a:ext cx="4011087" cy="1632056"/>
          </a:xfrm>
        </p:spPr>
        <p:txBody>
          <a:bodyPr anchor="b"/>
          <a:lstStyle>
            <a:lvl1pPr>
              <a:defRPr sz="3264"/>
            </a:lvl1pPr>
          </a:lstStyle>
          <a:p>
            <a:r>
              <a:rPr lang="en-US"/>
              <a:t>Click to edit Master title style</a:t>
            </a:r>
          </a:p>
        </p:txBody>
      </p:sp>
      <p:sp>
        <p:nvSpPr>
          <p:cNvPr id="3" name="Content Placeholder 2"/>
          <p:cNvSpPr>
            <a:spLocks noGrp="1"/>
          </p:cNvSpPr>
          <p:nvPr>
            <p:ph idx="1"/>
          </p:nvPr>
        </p:nvSpPr>
        <p:spPr>
          <a:xfrm>
            <a:off x="5287122" y="1007083"/>
            <a:ext cx="6295965" cy="4970646"/>
          </a:xfrm>
        </p:spPr>
        <p:txBody>
          <a:bodyPr/>
          <a:lstStyle>
            <a:lvl1pPr>
              <a:defRPr sz="3264"/>
            </a:lvl1pPr>
            <a:lvl2pPr>
              <a:defRPr sz="2856"/>
            </a:lvl2pPr>
            <a:lvl3pPr>
              <a:defRPr sz="2448"/>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1490218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628" y="466302"/>
            <a:ext cx="4011087" cy="1632056"/>
          </a:xfrm>
        </p:spPr>
        <p:txBody>
          <a:bodyPr anchor="b"/>
          <a:lstStyle>
            <a:lvl1pPr>
              <a:defRPr sz="3264"/>
            </a:lvl1pPr>
          </a:lstStyle>
          <a:p>
            <a:r>
              <a:rPr lang="en-US"/>
              <a:t>Click to edit Master title style</a:t>
            </a:r>
          </a:p>
        </p:txBody>
      </p:sp>
      <p:sp>
        <p:nvSpPr>
          <p:cNvPr id="3" name="Picture Placeholder 2"/>
          <p:cNvSpPr>
            <a:spLocks noGrp="1"/>
          </p:cNvSpPr>
          <p:nvPr>
            <p:ph type="pic" idx="1"/>
          </p:nvPr>
        </p:nvSpPr>
        <p:spPr>
          <a:xfrm>
            <a:off x="5287122" y="1007083"/>
            <a:ext cx="6295965" cy="4970646"/>
          </a:xfrm>
        </p:spPr>
        <p:txBody>
          <a:bodyPr/>
          <a:lstStyle>
            <a:lvl1pPr marL="0" indent="0">
              <a:buNone/>
              <a:defRPr sz="3264"/>
            </a:lvl1pPr>
            <a:lvl2pPr marL="466298" indent="0">
              <a:buNone/>
              <a:defRPr sz="2856"/>
            </a:lvl2pPr>
            <a:lvl3pPr marL="932597" indent="0">
              <a:buNone/>
              <a:defRPr sz="2448"/>
            </a:lvl3pPr>
            <a:lvl4pPr marL="1398895" indent="0">
              <a:buNone/>
              <a:defRPr sz="2040"/>
            </a:lvl4pPr>
            <a:lvl5pPr marL="1865193" indent="0">
              <a:buNone/>
              <a:defRPr sz="2040"/>
            </a:lvl5pPr>
            <a:lvl6pPr marL="2331491" indent="0">
              <a:buNone/>
              <a:defRPr sz="2040"/>
            </a:lvl6pPr>
            <a:lvl7pPr marL="2797790" indent="0">
              <a:buNone/>
              <a:defRPr sz="2040"/>
            </a:lvl7pPr>
            <a:lvl8pPr marL="3264088" indent="0">
              <a:buNone/>
              <a:defRPr sz="2040"/>
            </a:lvl8pPr>
            <a:lvl9pPr marL="3730386" indent="0">
              <a:buNone/>
              <a:defRPr sz="2040"/>
            </a:lvl9pPr>
          </a:lstStyle>
          <a:p>
            <a:endParaRPr lang="en-US"/>
          </a:p>
        </p:txBody>
      </p:sp>
      <p:sp>
        <p:nvSpPr>
          <p:cNvPr id="4" name="Text Placeholder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2997047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42698644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99852" y="372394"/>
            <a:ext cx="2681615" cy="59275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5008" y="372394"/>
            <a:ext cx="7889389" cy="59275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0241749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40" y="1212850"/>
            <a:ext cx="5486399" cy="1916709"/>
          </a:xfrm>
        </p:spPr>
        <p:txBody>
          <a:bodyPr wrap="square">
            <a:spAutoFit/>
          </a:bodyPr>
          <a:lstStyle>
            <a:lvl1pPr marL="287282" indent="-287282">
              <a:spcBef>
                <a:spcPts val="1224"/>
              </a:spcBef>
              <a:buClr>
                <a:schemeClr val="tx2"/>
              </a:buClr>
              <a:buFont typeface="Arial" pitchFamily="34" charset="0"/>
              <a:buChar char="•"/>
              <a:defRPr sz="31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50"/>
            <a:ext cx="5486399" cy="1916709"/>
          </a:xfrm>
        </p:spPr>
        <p:txBody>
          <a:bodyPr wrap="square">
            <a:spAutoFit/>
          </a:bodyPr>
          <a:lstStyle>
            <a:lvl1pPr marL="287282" indent="-287282">
              <a:spcBef>
                <a:spcPts val="1224"/>
              </a:spcBef>
              <a:buClr>
                <a:schemeClr val="tx2"/>
              </a:buClr>
              <a:buFont typeface="Arial" pitchFamily="34" charset="0"/>
              <a:buChar char="•"/>
              <a:defRPr sz="31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647729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1209974"/>
            <a:ext cx="7315199" cy="1181862"/>
          </a:xfrm>
          <a:noFill/>
        </p:spPr>
        <p:txBody>
          <a:bodyPr wrap="square" tIns="91440" bIns="91440" anchor="t" anchorCtr="0">
            <a:spAutoFit/>
          </a:bodyPr>
          <a:lstStyle>
            <a:lvl1pPr>
              <a:defRPr sz="7198"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40" y="4868863"/>
            <a:ext cx="7315198" cy="738664"/>
          </a:xfrm>
          <a:noFill/>
        </p:spPr>
        <p:txBody>
          <a:bodyPr wrap="square" lIns="182880" tIns="146304" rIns="182880" bIns="146304">
            <a:spAutoFit/>
          </a:bodyPr>
          <a:lstStyle>
            <a:lvl1pPr marL="0" indent="0">
              <a:spcBef>
                <a:spcPts val="0"/>
              </a:spcBef>
              <a:buNone/>
              <a:defRPr sz="3199" spc="0" baseline="0">
                <a:gradFill>
                  <a:gsLst>
                    <a:gs pos="0">
                      <a:schemeClr val="tx1"/>
                    </a:gs>
                    <a:gs pos="100000">
                      <a:schemeClr val="tx1"/>
                    </a:gs>
                  </a:gsLst>
                  <a:lin ang="5400000" scaled="0"/>
                </a:gradFill>
                <a:latin typeface="+mj-lt"/>
              </a:defRPr>
            </a:lvl1pPr>
          </a:lstStyle>
          <a:p>
            <a:pPr lvl="0"/>
            <a:r>
              <a:rPr lang="en-US" dirty="0"/>
              <a:t>Speaker Name</a:t>
            </a:r>
          </a:p>
        </p:txBody>
      </p:sp>
      <p:pic>
        <p:nvPicPr>
          <p:cNvPr id="7" name="Picture 6"/>
          <p:cNvPicPr>
            <a:picLocks noChangeAspect="1"/>
          </p:cNvPicPr>
          <p:nvPr userDrawn="1"/>
        </p:nvPicPr>
        <p:blipFill>
          <a:blip r:embed="rId2"/>
          <a:stretch>
            <a:fillRect/>
          </a:stretch>
        </p:blipFill>
        <p:spPr>
          <a:xfrm>
            <a:off x="7757448" y="304193"/>
            <a:ext cx="4409440" cy="6400800"/>
          </a:xfrm>
          <a:prstGeom prst="rect">
            <a:avLst/>
          </a:prstGeom>
        </p:spPr>
      </p:pic>
    </p:spTree>
    <p:extLst>
      <p:ext uri="{BB962C8B-B14F-4D97-AF65-F5344CB8AC3E}">
        <p14:creationId xmlns:p14="http://schemas.microsoft.com/office/powerpoint/2010/main" val="17568158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2)">
    <p:bg bwMode="auto">
      <p:bgPr>
        <a:solidFill>
          <a:srgbClr val="5C2D91"/>
        </a:solidFill>
        <a:effectLst/>
      </p:bgPr>
    </p:bg>
    <p:spTree>
      <p:nvGrpSpPr>
        <p:cNvPr id="1" name=""/>
        <p:cNvGrpSpPr/>
        <p:nvPr/>
      </p:nvGrpSpPr>
      <p:grpSpPr>
        <a:xfrm>
          <a:off x="0" y="0"/>
          <a:ext cx="0" cy="0"/>
          <a:chOff x="0" y="0"/>
          <a:chExt cx="0" cy="0"/>
        </a:xfrm>
      </p:grpSpPr>
      <p:pic>
        <p:nvPicPr>
          <p:cNvPr id="10" name="MS logo white"/>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gray">
          <a:xfrm>
            <a:off x="455613" y="6207230"/>
            <a:ext cx="1371600" cy="293816"/>
          </a:xfrm>
          <a:prstGeom prst="rect">
            <a:avLst/>
          </a:prstGeom>
        </p:spPr>
      </p:pic>
      <p:sp>
        <p:nvSpPr>
          <p:cNvPr id="14" name="Text Placeholder 4"/>
          <p:cNvSpPr>
            <a:spLocks noGrp="1"/>
          </p:cNvSpPr>
          <p:nvPr>
            <p:ph type="body" sz="quarter" idx="13" hasCustomPrompt="1"/>
          </p:nvPr>
        </p:nvSpPr>
        <p:spPr>
          <a:xfrm>
            <a:off x="246063" y="3982826"/>
            <a:ext cx="7632700" cy="1183205"/>
          </a:xfrm>
          <a:noFill/>
        </p:spPr>
        <p:txBody>
          <a:bodyPr wrap="square" lIns="182880" tIns="146304" rIns="182880" bIns="146304">
            <a:spAutoFit/>
          </a:bodyPr>
          <a:lstStyle>
            <a:lvl1pPr marL="0" indent="0">
              <a:spcBef>
                <a:spcPts val="0"/>
              </a:spcBef>
              <a:buNone/>
              <a:defRPr sz="3199" spc="0" baseline="0">
                <a:gradFill>
                  <a:gsLst>
                    <a:gs pos="0">
                      <a:schemeClr val="tx1"/>
                    </a:gs>
                    <a:gs pos="100000">
                      <a:schemeClr val="tx1"/>
                    </a:gs>
                  </a:gsLst>
                  <a:lin ang="5400000" scaled="0"/>
                </a:gradFill>
                <a:latin typeface="+mj-lt"/>
              </a:defRPr>
            </a:lvl1pPr>
          </a:lstStyle>
          <a:p>
            <a:pPr lvl="0"/>
            <a:r>
              <a:rPr lang="en-US" dirty="0"/>
              <a:t>Speaker Name</a:t>
            </a:r>
          </a:p>
          <a:p>
            <a:pPr lvl="0"/>
            <a:r>
              <a:rPr lang="en-US" dirty="0"/>
              <a:t>Title</a:t>
            </a:r>
          </a:p>
        </p:txBody>
      </p:sp>
      <p:sp>
        <p:nvSpPr>
          <p:cNvPr id="17" name="Text Placeholder 4"/>
          <p:cNvSpPr>
            <a:spLocks noGrp="1"/>
          </p:cNvSpPr>
          <p:nvPr>
            <p:ph type="body" sz="quarter" idx="14" hasCustomPrompt="1"/>
          </p:nvPr>
        </p:nvSpPr>
        <p:spPr>
          <a:xfrm>
            <a:off x="207962" y="2864380"/>
            <a:ext cx="7619999" cy="878160"/>
          </a:xfrm>
          <a:noFill/>
        </p:spPr>
        <p:txBody>
          <a:bodyPr wrap="square" lIns="182880" tIns="146304" rIns="182880" bIns="146304">
            <a:spAutoFit/>
          </a:bodyPr>
          <a:lstStyle>
            <a:lvl1pPr marL="0" indent="0">
              <a:spcBef>
                <a:spcPts val="0"/>
              </a:spcBef>
              <a:buNone/>
              <a:defRPr sz="4199" spc="0" baseline="0">
                <a:gradFill>
                  <a:gsLst>
                    <a:gs pos="0">
                      <a:schemeClr val="tx1"/>
                    </a:gs>
                    <a:gs pos="100000">
                      <a:schemeClr val="tx1"/>
                    </a:gs>
                  </a:gsLst>
                  <a:lin ang="5400000" scaled="0"/>
                </a:gradFill>
                <a:latin typeface="+mj-lt"/>
              </a:defRPr>
            </a:lvl1pPr>
          </a:lstStyle>
          <a:p>
            <a:pPr lvl="0"/>
            <a:r>
              <a:rPr lang="en-US" dirty="0"/>
              <a:t>Presentation Name</a:t>
            </a:r>
          </a:p>
        </p:txBody>
      </p:sp>
    </p:spTree>
    <p:extLst>
      <p:ext uri="{BB962C8B-B14F-4D97-AF65-F5344CB8AC3E}">
        <p14:creationId xmlns:p14="http://schemas.microsoft.com/office/powerpoint/2010/main" val="7062060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4" orient="horz" pos="4401">
          <p15:clr>
            <a:srgbClr val="C35EA4"/>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Title (1)">
    <p:spTree>
      <p:nvGrpSpPr>
        <p:cNvPr id="1" name=""/>
        <p:cNvGrpSpPr/>
        <p:nvPr/>
      </p:nvGrpSpPr>
      <p:grpSpPr>
        <a:xfrm>
          <a:off x="0" y="0"/>
          <a:ext cx="0" cy="0"/>
          <a:chOff x="0" y="0"/>
          <a:chExt cx="0" cy="0"/>
        </a:xfrm>
      </p:grpSpPr>
      <p:sp>
        <p:nvSpPr>
          <p:cNvPr id="7" name="Text Placeholder 4"/>
          <p:cNvSpPr>
            <a:spLocks noGrp="1"/>
          </p:cNvSpPr>
          <p:nvPr>
            <p:ph type="body" sz="quarter" idx="14" hasCustomPrompt="1"/>
          </p:nvPr>
        </p:nvSpPr>
        <p:spPr>
          <a:xfrm>
            <a:off x="207963" y="2864380"/>
            <a:ext cx="11877675" cy="878160"/>
          </a:xfrm>
          <a:noFill/>
        </p:spPr>
        <p:txBody>
          <a:bodyPr wrap="square" lIns="182880" tIns="146304" rIns="182880" bIns="146304">
            <a:spAutoFit/>
          </a:bodyPr>
          <a:lstStyle>
            <a:lvl1pPr marL="0" indent="0">
              <a:spcBef>
                <a:spcPts val="0"/>
              </a:spcBef>
              <a:buNone/>
              <a:defRPr sz="4199" spc="0" baseline="0">
                <a:solidFill>
                  <a:schemeClr val="bg1"/>
                </a:solidFill>
                <a:latin typeface="+mj-lt"/>
              </a:defRPr>
            </a:lvl1pPr>
          </a:lstStyle>
          <a:p>
            <a:pPr lvl="0"/>
            <a:r>
              <a:rPr lang="en-US" dirty="0"/>
              <a:t>Section Title</a:t>
            </a:r>
          </a:p>
        </p:txBody>
      </p:sp>
    </p:spTree>
    <p:extLst>
      <p:ext uri="{BB962C8B-B14F-4D97-AF65-F5344CB8AC3E}">
        <p14:creationId xmlns:p14="http://schemas.microsoft.com/office/powerpoint/2010/main" val="23227242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1">
          <p15:clr>
            <a:srgbClr val="C35E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682A7A"/>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207963" y="2864380"/>
            <a:ext cx="11877675" cy="878160"/>
          </a:xfrm>
          <a:noFill/>
        </p:spPr>
        <p:txBody>
          <a:bodyPr wrap="square" lIns="182880" tIns="146304" rIns="182880" bIns="146304">
            <a:spAutoFit/>
          </a:bodyPr>
          <a:lstStyle>
            <a:lvl1pPr marL="0" indent="0">
              <a:spcBef>
                <a:spcPts val="0"/>
              </a:spcBef>
              <a:buNone/>
              <a:defRPr sz="4199" spc="0" baseline="0">
                <a:gradFill>
                  <a:gsLst>
                    <a:gs pos="0">
                      <a:schemeClr val="tx1"/>
                    </a:gs>
                    <a:gs pos="100000">
                      <a:schemeClr val="tx1"/>
                    </a:gs>
                  </a:gsLst>
                  <a:lin ang="5400000" scaled="0"/>
                </a:gradFill>
                <a:latin typeface="+mj-lt"/>
              </a:defRPr>
            </a:lvl1pPr>
          </a:lstStyle>
          <a:p>
            <a:pPr lvl="0"/>
            <a:r>
              <a:rPr lang="en-US" dirty="0"/>
              <a:t>Section Title</a:t>
            </a:r>
          </a:p>
        </p:txBody>
      </p:sp>
    </p:spTree>
    <p:extLst>
      <p:ext uri="{BB962C8B-B14F-4D97-AF65-F5344CB8AC3E}">
        <p14:creationId xmlns:p14="http://schemas.microsoft.com/office/powerpoint/2010/main" val="1167255348"/>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rgbClr val="5C2D9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207963" y="2864380"/>
            <a:ext cx="11877675" cy="878160"/>
          </a:xfrm>
          <a:noFill/>
        </p:spPr>
        <p:txBody>
          <a:bodyPr wrap="square" lIns="182880" tIns="146304" rIns="182880" bIns="146304">
            <a:spAutoFit/>
          </a:bodyPr>
          <a:lstStyle>
            <a:lvl1pPr marL="0" indent="0">
              <a:spcBef>
                <a:spcPts val="0"/>
              </a:spcBef>
              <a:buNone/>
              <a:defRPr sz="4199" spc="0" baseline="0">
                <a:gradFill>
                  <a:gsLst>
                    <a:gs pos="0">
                      <a:schemeClr val="tx1"/>
                    </a:gs>
                    <a:gs pos="100000">
                      <a:schemeClr val="tx1"/>
                    </a:gs>
                  </a:gsLst>
                  <a:lin ang="5400000" scaled="0"/>
                </a:gradFill>
                <a:latin typeface="+mj-lt"/>
              </a:defRPr>
            </a:lvl1pPr>
          </a:lstStyle>
          <a:p>
            <a:pPr lvl="0"/>
            <a:r>
              <a:rPr lang="en-US" dirty="0"/>
              <a:t>Section Title</a:t>
            </a:r>
          </a:p>
        </p:txBody>
      </p:sp>
    </p:spTree>
    <p:extLst>
      <p:ext uri="{BB962C8B-B14F-4D97-AF65-F5344CB8AC3E}">
        <p14:creationId xmlns:p14="http://schemas.microsoft.com/office/powerpoint/2010/main" val="195291475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rgbClr val="0070C0"/>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4" hasCustomPrompt="1"/>
          </p:nvPr>
        </p:nvSpPr>
        <p:spPr>
          <a:xfrm>
            <a:off x="207963" y="2864380"/>
            <a:ext cx="11877675" cy="878160"/>
          </a:xfrm>
          <a:noFill/>
        </p:spPr>
        <p:txBody>
          <a:bodyPr wrap="square" lIns="182880" tIns="146304" rIns="182880" bIns="146304">
            <a:spAutoFit/>
          </a:bodyPr>
          <a:lstStyle>
            <a:lvl1pPr marL="0" indent="0">
              <a:spcBef>
                <a:spcPts val="0"/>
              </a:spcBef>
              <a:buNone/>
              <a:defRPr sz="4199" spc="0" baseline="0">
                <a:gradFill>
                  <a:gsLst>
                    <a:gs pos="0">
                      <a:schemeClr val="tx1"/>
                    </a:gs>
                    <a:gs pos="100000">
                      <a:schemeClr val="tx1"/>
                    </a:gs>
                  </a:gsLst>
                  <a:lin ang="5400000" scaled="0"/>
                </a:gradFill>
                <a:latin typeface="+mj-lt"/>
              </a:defRPr>
            </a:lvl1pPr>
          </a:lstStyle>
          <a:p>
            <a:pPr lvl="0"/>
            <a:r>
              <a:rPr lang="en-US" dirty="0"/>
              <a:t>Section Title</a:t>
            </a:r>
          </a:p>
        </p:txBody>
      </p:sp>
    </p:spTree>
    <p:extLst>
      <p:ext uri="{BB962C8B-B14F-4D97-AF65-F5344CB8AC3E}">
        <p14:creationId xmlns:p14="http://schemas.microsoft.com/office/powerpoint/2010/main" val="145670942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chemeClr val="accent4"/>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4" hasCustomPrompt="1"/>
          </p:nvPr>
        </p:nvSpPr>
        <p:spPr>
          <a:xfrm>
            <a:off x="207963" y="2864380"/>
            <a:ext cx="11877675" cy="878160"/>
          </a:xfrm>
          <a:noFill/>
        </p:spPr>
        <p:txBody>
          <a:bodyPr wrap="square" lIns="182880" tIns="146304" rIns="182880" bIns="146304">
            <a:spAutoFit/>
          </a:bodyPr>
          <a:lstStyle>
            <a:lvl1pPr marL="0" indent="0">
              <a:spcBef>
                <a:spcPts val="0"/>
              </a:spcBef>
              <a:buNone/>
              <a:defRPr sz="4199" spc="0" baseline="0">
                <a:gradFill>
                  <a:gsLst>
                    <a:gs pos="0">
                      <a:schemeClr val="tx1"/>
                    </a:gs>
                    <a:gs pos="100000">
                      <a:schemeClr val="tx1"/>
                    </a:gs>
                  </a:gsLst>
                  <a:lin ang="5400000" scaled="0"/>
                </a:gradFill>
                <a:latin typeface="+mj-lt"/>
              </a:defRPr>
            </a:lvl1pPr>
          </a:lstStyle>
          <a:p>
            <a:pPr lvl="0"/>
            <a:r>
              <a:rPr lang="en-US" dirty="0"/>
              <a:t>Section Title</a:t>
            </a:r>
          </a:p>
        </p:txBody>
      </p:sp>
    </p:spTree>
    <p:extLst>
      <p:ext uri="{BB962C8B-B14F-4D97-AF65-F5344CB8AC3E}">
        <p14:creationId xmlns:p14="http://schemas.microsoft.com/office/powerpoint/2010/main" val="92132290"/>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mp; Non-Bulleted Text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lvl1pPr>
          </a:lstStyle>
          <a:p>
            <a:r>
              <a:rPr lang="en-US" dirty="0"/>
              <a:t>Click to edit Master title style</a:t>
            </a:r>
          </a:p>
        </p:txBody>
      </p:sp>
      <p:sp>
        <p:nvSpPr>
          <p:cNvPr id="5" name="Text Placeholder 3"/>
          <p:cNvSpPr>
            <a:spLocks noGrp="1"/>
          </p:cNvSpPr>
          <p:nvPr>
            <p:ph type="body" sz="quarter" idx="13"/>
          </p:nvPr>
        </p:nvSpPr>
        <p:spPr>
          <a:xfrm>
            <a:off x="274640" y="1818958"/>
            <a:ext cx="11889564" cy="2092080"/>
          </a:xfrm>
        </p:spPr>
        <p:txBody>
          <a:bodyPr/>
          <a:lstStyle>
            <a:lvl1pPr marL="0" indent="0">
              <a:buNone/>
              <a:defRPr>
                <a:solidFill>
                  <a:schemeClr val="bg1"/>
                </a:solidFill>
              </a:defRPr>
            </a:lvl1pPr>
            <a:lvl2pPr marL="28538" indent="0">
              <a:buNone/>
              <a:defRPr sz="1998"/>
            </a:lvl2pPr>
            <a:lvl3pPr marL="223547" indent="0">
              <a:buNone/>
              <a:defRPr sz="1998"/>
            </a:lvl3pPr>
            <a:lvl4pPr marL="475631" indent="0">
              <a:buNone/>
              <a:defRPr sz="1798"/>
            </a:lvl4pPr>
            <a:lvl5pPr marL="738816" indent="0">
              <a:buNone/>
              <a:defRPr sz="1798"/>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1090732"/>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mp; Non-Bulleted Text (2)">
    <p:bg>
      <p:bgPr>
        <a:solidFill>
          <a:srgbClr val="682A7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5" name="Text Placeholder 3"/>
          <p:cNvSpPr>
            <a:spLocks noGrp="1"/>
          </p:cNvSpPr>
          <p:nvPr>
            <p:ph type="body" sz="quarter" idx="13"/>
          </p:nvPr>
        </p:nvSpPr>
        <p:spPr>
          <a:xfrm>
            <a:off x="274640" y="1818958"/>
            <a:ext cx="11889564" cy="2092080"/>
          </a:xfrm>
        </p:spPr>
        <p:txBody>
          <a:bodyPr/>
          <a:lstStyle>
            <a:lvl1pPr marL="0" indent="0">
              <a:buNone/>
              <a:defRPr>
                <a:solidFill>
                  <a:schemeClr val="tx1"/>
                </a:solidFill>
              </a:defRPr>
            </a:lvl1pPr>
            <a:lvl2pPr marL="28538" indent="0">
              <a:buNone/>
              <a:defRPr sz="1998">
                <a:solidFill>
                  <a:schemeClr val="tx1"/>
                </a:solidFill>
              </a:defRPr>
            </a:lvl2pPr>
            <a:lvl3pPr marL="223547" indent="0">
              <a:buNone/>
              <a:defRPr sz="1998">
                <a:solidFill>
                  <a:schemeClr val="tx1"/>
                </a:solidFill>
              </a:defRPr>
            </a:lvl3pPr>
            <a:lvl4pPr marL="475631" indent="0">
              <a:buNone/>
              <a:defRPr sz="1798">
                <a:solidFill>
                  <a:schemeClr val="tx1"/>
                </a:solidFill>
              </a:defRPr>
            </a:lvl4pPr>
            <a:lvl5pPr marL="738816" indent="0">
              <a:buNone/>
              <a:defRPr sz="17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36079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mp; Non-Bulleted Text (3)">
    <p:bg>
      <p:bgPr>
        <a:solidFill>
          <a:srgbClr val="5C2D9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5" name="Text Placeholder 3"/>
          <p:cNvSpPr>
            <a:spLocks noGrp="1"/>
          </p:cNvSpPr>
          <p:nvPr>
            <p:ph type="body" sz="quarter" idx="13"/>
          </p:nvPr>
        </p:nvSpPr>
        <p:spPr>
          <a:xfrm>
            <a:off x="274640" y="1818958"/>
            <a:ext cx="11889564" cy="2092080"/>
          </a:xfrm>
        </p:spPr>
        <p:txBody>
          <a:bodyPr/>
          <a:lstStyle>
            <a:lvl1pPr marL="0" indent="0">
              <a:buNone/>
              <a:defRPr>
                <a:solidFill>
                  <a:schemeClr val="tx1"/>
                </a:solidFill>
              </a:defRPr>
            </a:lvl1pPr>
            <a:lvl2pPr marL="28538" indent="0">
              <a:buNone/>
              <a:defRPr sz="1998">
                <a:solidFill>
                  <a:schemeClr val="tx1"/>
                </a:solidFill>
              </a:defRPr>
            </a:lvl2pPr>
            <a:lvl3pPr marL="223547" indent="0">
              <a:buNone/>
              <a:defRPr sz="1998">
                <a:solidFill>
                  <a:schemeClr val="tx1"/>
                </a:solidFill>
              </a:defRPr>
            </a:lvl3pPr>
            <a:lvl4pPr marL="475631" indent="0">
              <a:buNone/>
              <a:defRPr sz="1798">
                <a:solidFill>
                  <a:schemeClr val="tx1"/>
                </a:solidFill>
              </a:defRPr>
            </a:lvl4pPr>
            <a:lvl5pPr marL="738816" indent="0">
              <a:buNone/>
              <a:defRPr sz="17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291483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mp; Non-Bulleted Text (4)">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5" name="Text Placeholder 3"/>
          <p:cNvSpPr>
            <a:spLocks noGrp="1"/>
          </p:cNvSpPr>
          <p:nvPr>
            <p:ph type="body" sz="quarter" idx="13"/>
          </p:nvPr>
        </p:nvSpPr>
        <p:spPr>
          <a:xfrm>
            <a:off x="274640" y="1818958"/>
            <a:ext cx="11889564" cy="2092080"/>
          </a:xfrm>
        </p:spPr>
        <p:txBody>
          <a:bodyPr/>
          <a:lstStyle>
            <a:lvl1pPr marL="0" indent="0">
              <a:buNone/>
              <a:defRPr>
                <a:solidFill>
                  <a:schemeClr val="tx1"/>
                </a:solidFill>
              </a:defRPr>
            </a:lvl1pPr>
            <a:lvl2pPr marL="28538" indent="0">
              <a:buNone/>
              <a:defRPr sz="1998">
                <a:solidFill>
                  <a:schemeClr val="tx1"/>
                </a:solidFill>
              </a:defRPr>
            </a:lvl2pPr>
            <a:lvl3pPr marL="223547" indent="0">
              <a:buNone/>
              <a:defRPr sz="1998">
                <a:solidFill>
                  <a:schemeClr val="tx1"/>
                </a:solidFill>
              </a:defRPr>
            </a:lvl3pPr>
            <a:lvl4pPr marL="475631" indent="0">
              <a:buNone/>
              <a:defRPr sz="1798">
                <a:solidFill>
                  <a:schemeClr val="tx1"/>
                </a:solidFill>
              </a:defRPr>
            </a:lvl4pPr>
            <a:lvl5pPr marL="738816" indent="0">
              <a:buNone/>
              <a:defRPr sz="17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3832281"/>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mp; Non-Bulleted Text (5)">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5" name="Text Placeholder 3"/>
          <p:cNvSpPr>
            <a:spLocks noGrp="1"/>
          </p:cNvSpPr>
          <p:nvPr>
            <p:ph type="body" sz="quarter" idx="13"/>
          </p:nvPr>
        </p:nvSpPr>
        <p:spPr>
          <a:xfrm>
            <a:off x="274640" y="1818958"/>
            <a:ext cx="11889564" cy="2092080"/>
          </a:xfrm>
        </p:spPr>
        <p:txBody>
          <a:bodyPr/>
          <a:lstStyle>
            <a:lvl1pPr marL="0" indent="0">
              <a:buNone/>
              <a:defRPr>
                <a:solidFill>
                  <a:schemeClr val="tx1"/>
                </a:solidFill>
              </a:defRPr>
            </a:lvl1pPr>
            <a:lvl2pPr marL="28538" indent="0">
              <a:buNone/>
              <a:defRPr sz="1998">
                <a:solidFill>
                  <a:schemeClr val="tx1"/>
                </a:solidFill>
              </a:defRPr>
            </a:lvl2pPr>
            <a:lvl3pPr marL="223547" indent="0">
              <a:buNone/>
              <a:defRPr sz="1998">
                <a:solidFill>
                  <a:schemeClr val="tx1"/>
                </a:solidFill>
              </a:defRPr>
            </a:lvl3pPr>
            <a:lvl4pPr marL="475631" indent="0">
              <a:buNone/>
              <a:defRPr sz="1798">
                <a:solidFill>
                  <a:schemeClr val="tx1"/>
                </a:solidFill>
              </a:defRPr>
            </a:lvl4pPr>
            <a:lvl5pPr marL="738816" indent="0">
              <a:buNone/>
              <a:defRPr sz="17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431972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lumn Non-Bulleted Text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bg1"/>
                </a:solidFill>
              </a:defRPr>
            </a:lvl1pPr>
            <a:lvl2pPr marL="0" indent="0">
              <a:buNone/>
              <a:defRPr sz="1998"/>
            </a:lvl2pPr>
            <a:lvl3pPr marL="231473" indent="0">
              <a:buNone/>
              <a:tabLst/>
              <a:defRPr sz="1998"/>
            </a:lvl3pPr>
            <a:lvl4pPr marL="459778" indent="0">
              <a:buNone/>
              <a:defRPr/>
            </a:lvl4pPr>
            <a:lvl5pPr marL="68491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2"/>
          </p:nvPr>
        </p:nvSpPr>
        <p:spPr>
          <a:xfrm>
            <a:off x="6675442"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bg1"/>
                </a:solidFill>
              </a:defRPr>
            </a:lvl1pPr>
            <a:lvl2pPr marL="0" indent="0">
              <a:buNone/>
              <a:defRPr sz="1998"/>
            </a:lvl2pPr>
            <a:lvl3pPr marL="231473" indent="0">
              <a:buNone/>
              <a:tabLst/>
              <a:defRPr sz="1998"/>
            </a:lvl3pPr>
            <a:lvl4pPr marL="459778" indent="0">
              <a:buNone/>
              <a:defRPr/>
            </a:lvl4pPr>
            <a:lvl5pPr marL="68491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638392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lumn Non-Bulleted Text (2)">
    <p:bg>
      <p:bgPr>
        <a:solidFill>
          <a:srgbClr val="682A7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2"/>
          </p:nvPr>
        </p:nvSpPr>
        <p:spPr>
          <a:xfrm>
            <a:off x="6675442"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438159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lumn Non-Bulleted Text (3)">
    <p:bg>
      <p:bgPr>
        <a:solidFill>
          <a:srgbClr val="5C2D9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2"/>
          </p:nvPr>
        </p:nvSpPr>
        <p:spPr>
          <a:xfrm>
            <a:off x="6675442"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1925263"/>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Non-Bulleted Text (4)">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2"/>
          </p:nvPr>
        </p:nvSpPr>
        <p:spPr>
          <a:xfrm>
            <a:off x="6675442"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157674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lumn Non-Bulleted Text (5)">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2"/>
          </p:nvPr>
        </p:nvSpPr>
        <p:spPr>
          <a:xfrm>
            <a:off x="6675442"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6131587"/>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0% One Column Non-Bulleted Text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41" y="295277"/>
            <a:ext cx="5486401" cy="1523681"/>
          </a:xfrm>
        </p:spPr>
        <p:txBody>
          <a:bodyPr/>
          <a:lstStyle>
            <a:lvl1pPr>
              <a:defRPr sz="4199"/>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bg1"/>
                </a:solidFill>
              </a:defRPr>
            </a:lvl1pPr>
            <a:lvl2pPr marL="0" indent="0">
              <a:buNone/>
              <a:defRPr sz="1998"/>
            </a:lvl2pPr>
            <a:lvl3pPr marL="231473" indent="0">
              <a:buNone/>
              <a:tabLst/>
              <a:defRPr sz="1998"/>
            </a:lvl3pPr>
            <a:lvl4pPr marL="459778" indent="0">
              <a:buNone/>
              <a:defRPr/>
            </a:lvl4pPr>
            <a:lvl5pPr marL="68491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176272"/>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0% One Column Non-Bulleted Text (2)">
    <p:bg>
      <p:bgPr>
        <a:solidFill>
          <a:schemeClr val="tx2"/>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1" y="0"/>
            <a:ext cx="6220800" cy="6994525"/>
          </a:xfrm>
          <a:prstGeom prst="rect">
            <a:avLst/>
          </a:prstGeom>
          <a:solidFill>
            <a:srgbClr val="682A7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07" tIns="45652" rIns="91307" bIns="45652" numCol="1" rtlCol="0" anchor="ctr" anchorCtr="0" compatLnSpc="1">
            <a:prstTxWarp prst="textNoShape">
              <a:avLst/>
            </a:prstTxWarp>
          </a:bodyPr>
          <a:lstStyle/>
          <a:p>
            <a:pPr algn="ctr" defTabSz="912763" fontAlgn="base">
              <a:lnSpc>
                <a:spcPct val="90000"/>
              </a:lnSpc>
              <a:spcBef>
                <a:spcPct val="0"/>
              </a:spcBef>
              <a:spcAft>
                <a:spcPct val="0"/>
              </a:spcAft>
              <a:defRPr/>
            </a:pPr>
            <a:endParaRPr lang="en-US" sz="1998" spc="-50" dirty="0">
              <a:gradFill>
                <a:gsLst>
                  <a:gs pos="0">
                    <a:srgbClr val="FFFFFF"/>
                  </a:gs>
                  <a:gs pos="100000">
                    <a:srgbClr val="FFFFFF"/>
                  </a:gs>
                </a:gsLst>
                <a:lin ang="5400000" scaled="0"/>
              </a:gradFill>
              <a:latin typeface="Segoe UI"/>
            </a:endParaRPr>
          </a:p>
        </p:txBody>
      </p:sp>
      <p:sp>
        <p:nvSpPr>
          <p:cNvPr id="5" name="Title 1"/>
          <p:cNvSpPr>
            <a:spLocks noGrp="1"/>
          </p:cNvSpPr>
          <p:nvPr>
            <p:ph type="title"/>
          </p:nvPr>
        </p:nvSpPr>
        <p:spPr>
          <a:xfrm>
            <a:off x="274641" y="295277"/>
            <a:ext cx="5486401" cy="1523681"/>
          </a:xfrm>
        </p:spPr>
        <p:txBody>
          <a:bodyPr/>
          <a:lstStyle>
            <a:lvl1pPr>
              <a:defRPr sz="4199">
                <a:solidFill>
                  <a:schemeClr val="tx1"/>
                </a:solidFill>
              </a:defRPr>
            </a:lvl1pPr>
          </a:lstStyle>
          <a:p>
            <a:r>
              <a:rPr lang="en-US" dirty="0"/>
              <a:t>Click to edit Master title style</a:t>
            </a:r>
          </a:p>
        </p:txBody>
      </p:sp>
      <p:sp>
        <p:nvSpPr>
          <p:cNvPr id="6"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509612"/>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0% One Column Non-Bulleted Text (3)">
    <p:bg>
      <p:bgPr>
        <a:solidFill>
          <a:schemeClr val="tx2"/>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1" y="0"/>
            <a:ext cx="6220800" cy="6994525"/>
          </a:xfrm>
          <a:prstGeom prst="rect">
            <a:avLst/>
          </a:prstGeom>
          <a:solidFill>
            <a:srgbClr val="5C2D9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07" tIns="45652" rIns="91307" bIns="45652" numCol="1" rtlCol="0" anchor="ctr" anchorCtr="0" compatLnSpc="1">
            <a:prstTxWarp prst="textNoShape">
              <a:avLst/>
            </a:prstTxWarp>
          </a:bodyPr>
          <a:lstStyle/>
          <a:p>
            <a:pPr algn="ctr" defTabSz="912763" fontAlgn="base">
              <a:lnSpc>
                <a:spcPct val="90000"/>
              </a:lnSpc>
              <a:spcBef>
                <a:spcPct val="0"/>
              </a:spcBef>
              <a:spcAft>
                <a:spcPct val="0"/>
              </a:spcAft>
              <a:defRPr/>
            </a:pPr>
            <a:endParaRPr lang="en-US" sz="1998" spc="-50" dirty="0">
              <a:gradFill>
                <a:gsLst>
                  <a:gs pos="0">
                    <a:srgbClr val="FFFFFF"/>
                  </a:gs>
                  <a:gs pos="100000">
                    <a:srgbClr val="FFFFFF"/>
                  </a:gs>
                </a:gsLst>
                <a:lin ang="5400000" scaled="0"/>
              </a:gradFill>
              <a:latin typeface="Segoe UI"/>
            </a:endParaRPr>
          </a:p>
        </p:txBody>
      </p:sp>
      <p:sp>
        <p:nvSpPr>
          <p:cNvPr id="6" name="Title 1"/>
          <p:cNvSpPr>
            <a:spLocks noGrp="1"/>
          </p:cNvSpPr>
          <p:nvPr>
            <p:ph type="title"/>
          </p:nvPr>
        </p:nvSpPr>
        <p:spPr>
          <a:xfrm>
            <a:off x="274641" y="295277"/>
            <a:ext cx="5486401" cy="1523681"/>
          </a:xfrm>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9499517"/>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0% One Column Non-Bulleted Text (4)">
    <p:bg>
      <p:bgPr>
        <a:solidFill>
          <a:schemeClr val="tx2"/>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1" y="0"/>
            <a:ext cx="6220800" cy="6994525"/>
          </a:xfrm>
          <a:prstGeom prst="rect">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07" tIns="45652" rIns="91307" bIns="45652" numCol="1" rtlCol="0" anchor="ctr" anchorCtr="0" compatLnSpc="1">
            <a:prstTxWarp prst="textNoShape">
              <a:avLst/>
            </a:prstTxWarp>
          </a:bodyPr>
          <a:lstStyle/>
          <a:p>
            <a:pPr algn="ctr" defTabSz="912763" fontAlgn="base">
              <a:lnSpc>
                <a:spcPct val="90000"/>
              </a:lnSpc>
              <a:spcBef>
                <a:spcPct val="0"/>
              </a:spcBef>
              <a:spcAft>
                <a:spcPct val="0"/>
              </a:spcAft>
              <a:defRPr/>
            </a:pPr>
            <a:endParaRPr lang="en-US" sz="1998" spc="-50" dirty="0">
              <a:gradFill>
                <a:gsLst>
                  <a:gs pos="0">
                    <a:srgbClr val="FFFFFF"/>
                  </a:gs>
                  <a:gs pos="100000">
                    <a:srgbClr val="FFFFFF"/>
                  </a:gs>
                </a:gsLst>
                <a:lin ang="5400000" scaled="0"/>
              </a:gradFill>
              <a:latin typeface="Segoe UI"/>
            </a:endParaRPr>
          </a:p>
        </p:txBody>
      </p:sp>
      <p:sp>
        <p:nvSpPr>
          <p:cNvPr id="6" name="Title 1"/>
          <p:cNvSpPr>
            <a:spLocks noGrp="1"/>
          </p:cNvSpPr>
          <p:nvPr>
            <p:ph type="title"/>
          </p:nvPr>
        </p:nvSpPr>
        <p:spPr>
          <a:xfrm>
            <a:off x="274641" y="295277"/>
            <a:ext cx="5486401" cy="1523681"/>
          </a:xfrm>
        </p:spPr>
        <p:txBody>
          <a:bodyPr/>
          <a:lstStyle>
            <a:lvl1pPr>
              <a:defRPr sz="4199">
                <a:solidFill>
                  <a:schemeClr val="tx1"/>
                </a:solidFill>
              </a:defRPr>
            </a:lvl1pPr>
          </a:lstStyle>
          <a:p>
            <a:r>
              <a:rPr lang="en-US" dirty="0"/>
              <a:t>Click to edit Master title style</a:t>
            </a:r>
          </a:p>
        </p:txBody>
      </p:sp>
      <p:sp>
        <p:nvSpPr>
          <p:cNvPr id="7"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724713"/>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0% One Column Non-Bulleted Text (5)">
    <p:bg>
      <p:bgPr>
        <a:solidFill>
          <a:schemeClr val="tx2"/>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1" y="0"/>
            <a:ext cx="6220800" cy="6994525"/>
          </a:xfrm>
          <a:prstGeom prst="rect">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07" tIns="45652" rIns="91307" bIns="45652" numCol="1" rtlCol="0" anchor="ctr" anchorCtr="0" compatLnSpc="1">
            <a:prstTxWarp prst="textNoShape">
              <a:avLst/>
            </a:prstTxWarp>
          </a:bodyPr>
          <a:lstStyle/>
          <a:p>
            <a:pPr algn="ctr" defTabSz="912763" fontAlgn="base">
              <a:lnSpc>
                <a:spcPct val="90000"/>
              </a:lnSpc>
              <a:spcBef>
                <a:spcPct val="0"/>
              </a:spcBef>
              <a:spcAft>
                <a:spcPct val="0"/>
              </a:spcAft>
              <a:defRPr/>
            </a:pPr>
            <a:endParaRPr lang="en-US" sz="1998" spc="-50" dirty="0">
              <a:gradFill>
                <a:gsLst>
                  <a:gs pos="0">
                    <a:srgbClr val="FFFFFF"/>
                  </a:gs>
                  <a:gs pos="100000">
                    <a:srgbClr val="FFFFFF"/>
                  </a:gs>
                </a:gsLst>
                <a:lin ang="5400000" scaled="0"/>
              </a:gradFill>
              <a:latin typeface="Segoe UI"/>
            </a:endParaRPr>
          </a:p>
        </p:txBody>
      </p:sp>
      <p:sp>
        <p:nvSpPr>
          <p:cNvPr id="8" name="Title 1"/>
          <p:cNvSpPr>
            <a:spLocks noGrp="1"/>
          </p:cNvSpPr>
          <p:nvPr>
            <p:ph type="title"/>
          </p:nvPr>
        </p:nvSpPr>
        <p:spPr>
          <a:xfrm>
            <a:off x="274641" y="295277"/>
            <a:ext cx="5486401" cy="1523681"/>
          </a:xfrm>
        </p:spPr>
        <p:txBody>
          <a:bodyPr/>
          <a:lstStyle>
            <a:lvl1pPr>
              <a:defRPr sz="4199">
                <a:solidFill>
                  <a:schemeClr val="tx1"/>
                </a:solidFill>
              </a:defRPr>
            </a:lvl1pPr>
          </a:lstStyle>
          <a:p>
            <a:r>
              <a:rPr lang="en-US" dirty="0"/>
              <a:t>Click to edit Master title style</a:t>
            </a:r>
          </a:p>
        </p:txBody>
      </p:sp>
      <p:sp>
        <p:nvSpPr>
          <p:cNvPr id="9" name="Text Placeholder 3"/>
          <p:cNvSpPr>
            <a:spLocks noGrp="1"/>
          </p:cNvSpPr>
          <p:nvPr>
            <p:ph type="body" sz="quarter" idx="11"/>
          </p:nvPr>
        </p:nvSpPr>
        <p:spPr>
          <a:xfrm>
            <a:off x="274643" y="1818958"/>
            <a:ext cx="5486399" cy="2648602"/>
          </a:xfrm>
        </p:spPr>
        <p:txBody>
          <a:bodyPr wrap="square">
            <a:spAutoFit/>
          </a:bodyPr>
          <a:lstStyle>
            <a:lvl1pPr marL="0" indent="0">
              <a:spcBef>
                <a:spcPts val="1222"/>
              </a:spcBef>
              <a:buClr>
                <a:schemeClr val="tx1"/>
              </a:buClr>
              <a:buFont typeface="Wingdings" pitchFamily="2" charset="2"/>
              <a:buNone/>
              <a:defRPr sz="3999">
                <a:solidFill>
                  <a:schemeClr val="tx1"/>
                </a:solidFill>
              </a:defRPr>
            </a:lvl1pPr>
            <a:lvl2pPr marL="0" indent="0">
              <a:buNone/>
              <a:defRPr sz="1998">
                <a:solidFill>
                  <a:schemeClr val="tx1"/>
                </a:solidFill>
              </a:defRPr>
            </a:lvl2pPr>
            <a:lvl3pPr marL="231473" indent="0">
              <a:buNone/>
              <a:tabLst/>
              <a:defRPr sz="1998">
                <a:solidFill>
                  <a:schemeClr val="tx1"/>
                </a:solidFill>
              </a:defRPr>
            </a:lvl3pPr>
            <a:lvl4pPr marL="459778" indent="0">
              <a:buNone/>
              <a:defRPr>
                <a:solidFill>
                  <a:schemeClr val="tx1"/>
                </a:solidFill>
              </a:defRPr>
            </a:lvl4pPr>
            <a:lvl5pPr marL="684910"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812419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 Layout (1)">
    <p:bg>
      <p:bgPr>
        <a:solidFill>
          <a:schemeClr val="tx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9" y="1201810"/>
            <a:ext cx="10058399" cy="3439751"/>
          </a:xfrm>
        </p:spPr>
        <p:txBody>
          <a:bodyPr/>
          <a:lstStyle>
            <a:lvl1pPr marL="179965" indent="-233060">
              <a:defRPr sz="4799"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761038" y="5126041"/>
            <a:ext cx="5486400" cy="1071123"/>
          </a:xfrm>
        </p:spPr>
        <p:txBody>
          <a:bodyPr/>
          <a:lstStyle>
            <a:lvl1pPr marL="0" indent="0">
              <a:spcBef>
                <a:spcPts val="0"/>
              </a:spcBef>
              <a:buNone/>
              <a:defRPr sz="3195"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462516396"/>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 Layout (2)">
    <p:bg>
      <p:bgPr>
        <a:solidFill>
          <a:srgbClr val="682A7A"/>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9" y="1201810"/>
            <a:ext cx="10058399" cy="3439751"/>
          </a:xfrm>
        </p:spPr>
        <p:txBody>
          <a:bodyPr/>
          <a:lstStyle>
            <a:lvl1pPr marL="179965" indent="-233060">
              <a:defRPr sz="4799" baseline="0">
                <a:solidFill>
                  <a:schemeClr val="tx1"/>
                </a:soli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761038" y="5126041"/>
            <a:ext cx="5486400" cy="1071123"/>
          </a:xfrm>
        </p:spPr>
        <p:txBody>
          <a:bodyPr/>
          <a:lstStyle>
            <a:lvl1pPr marL="0" indent="0">
              <a:spcBef>
                <a:spcPts val="0"/>
              </a:spcBef>
              <a:buNone/>
              <a:defRPr sz="3195" baseline="0">
                <a:solidFill>
                  <a:schemeClr val="tx1"/>
                </a:solidFill>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34956330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Layout (3)">
    <p:bg>
      <p:bgPr>
        <a:solidFill>
          <a:srgbClr val="5C2D9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9" y="1201810"/>
            <a:ext cx="10058399" cy="3439751"/>
          </a:xfrm>
        </p:spPr>
        <p:txBody>
          <a:bodyPr/>
          <a:lstStyle>
            <a:lvl1pPr marL="179965" indent="-233060">
              <a:defRPr sz="4799" baseline="0">
                <a:solidFill>
                  <a:schemeClr val="tx1"/>
                </a:soli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761038" y="5126041"/>
            <a:ext cx="5486400" cy="1071123"/>
          </a:xfrm>
        </p:spPr>
        <p:txBody>
          <a:bodyPr/>
          <a:lstStyle>
            <a:lvl1pPr marL="0" indent="0">
              <a:spcBef>
                <a:spcPts val="0"/>
              </a:spcBef>
              <a:buNone/>
              <a:defRPr sz="3195" baseline="0">
                <a:solidFill>
                  <a:schemeClr val="tx1"/>
                </a:solidFill>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27381675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Layout (4)">
    <p:bg>
      <p:bgPr>
        <a:solidFill>
          <a:srgbClr val="0070C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9" y="1201810"/>
            <a:ext cx="10058399" cy="3439751"/>
          </a:xfrm>
        </p:spPr>
        <p:txBody>
          <a:bodyPr/>
          <a:lstStyle>
            <a:lvl1pPr marL="179965" indent="-233060">
              <a:defRPr sz="4799" baseline="0">
                <a:solidFill>
                  <a:schemeClr val="tx1"/>
                </a:soli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761038" y="5126041"/>
            <a:ext cx="5486400" cy="1071123"/>
          </a:xfrm>
        </p:spPr>
        <p:txBody>
          <a:bodyPr/>
          <a:lstStyle>
            <a:lvl1pPr marL="0" indent="0">
              <a:spcBef>
                <a:spcPts val="0"/>
              </a:spcBef>
              <a:buNone/>
              <a:defRPr sz="3195" baseline="0">
                <a:solidFill>
                  <a:schemeClr val="tx1"/>
                </a:solidFill>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68756719"/>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Layout (5)">
    <p:bg>
      <p:bgPr>
        <a:solidFill>
          <a:schemeClr val="accent4"/>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9" y="1201810"/>
            <a:ext cx="10058399" cy="3439751"/>
          </a:xfrm>
        </p:spPr>
        <p:txBody>
          <a:bodyPr/>
          <a:lstStyle>
            <a:lvl1pPr marL="179965" indent="-233060">
              <a:defRPr sz="4799" baseline="0">
                <a:solidFill>
                  <a:schemeClr val="tx1"/>
                </a:soli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761038" y="5126041"/>
            <a:ext cx="5486400" cy="1071123"/>
          </a:xfrm>
        </p:spPr>
        <p:txBody>
          <a:bodyPr/>
          <a:lstStyle>
            <a:lvl1pPr marL="0" indent="0">
              <a:spcBef>
                <a:spcPts val="0"/>
              </a:spcBef>
              <a:buNone/>
              <a:defRPr sz="3195" baseline="0">
                <a:solidFill>
                  <a:schemeClr val="tx1"/>
                </a:solidFill>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3558791397"/>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rgbClr val="682A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884271"/>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rgbClr val="5C2D9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79013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0070C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960561"/>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Accent Color (4)">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349249"/>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losing Logo Slide (3)">
    <p:bg>
      <p:bgPr>
        <a:solidFill>
          <a:srgbClr val="5C2D9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65849" y="3145046"/>
            <a:ext cx="3284727" cy="704436"/>
          </a:xfrm>
          <a:prstGeom prst="rect">
            <a:avLst/>
          </a:prstGeom>
        </p:spPr>
      </p:pic>
      <p:sp>
        <p:nvSpPr>
          <p:cNvPr id="6" name="Text Box 3"/>
          <p:cNvSpPr txBox="1">
            <a:spLocks noChangeArrowheads="1"/>
          </p:cNvSpPr>
          <p:nvPr userDrawn="1"/>
        </p:nvSpPr>
        <p:spPr bwMode="blackWhite">
          <a:xfrm>
            <a:off x="274640" y="6292889"/>
            <a:ext cx="11856403" cy="403187"/>
          </a:xfrm>
          <a:prstGeom prst="rect">
            <a:avLst/>
          </a:prstGeom>
          <a:noFill/>
          <a:ln w="12700">
            <a:noFill/>
            <a:miter lim="800000"/>
            <a:headEnd type="none" w="sm" len="sm"/>
            <a:tailEnd type="none" w="sm" len="sm"/>
          </a:ln>
          <a:effectLst/>
        </p:spPr>
        <p:txBody>
          <a:bodyPr vert="horz" wrap="square" lIns="182646" tIns="146117" rIns="182646" bIns="146117" numCol="1" anchor="t" anchorCtr="0" compatLnSpc="1">
            <a:prstTxWarp prst="textNoShape">
              <a:avLst/>
            </a:prstTxWarp>
            <a:spAutoFit/>
          </a:bodyPr>
          <a:lstStyle/>
          <a:p>
            <a:pPr defTabSz="931085" eaLnBrk="0" hangingPunct="0"/>
            <a:r>
              <a:rPr lang="en-US" sz="699" dirty="0">
                <a:solidFill>
                  <a:schemeClr val="tx1"/>
                </a:solidFill>
                <a:cs typeface="Segoe UI" pitchFamily="34" charset="0"/>
              </a:rPr>
              <a:t>© 2015 Microsoft Corporation. All rights reserved. </a:t>
            </a:r>
          </a:p>
        </p:txBody>
      </p:sp>
    </p:spTree>
    <p:extLst>
      <p:ext uri="{BB962C8B-B14F-4D97-AF65-F5344CB8AC3E}">
        <p14:creationId xmlns:p14="http://schemas.microsoft.com/office/powerpoint/2010/main" val="3175739163"/>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Closing Logo Slide (3)">
    <p:bg>
      <p:bgPr>
        <a:solidFill>
          <a:srgbClr val="5C2D9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2436475" cy="6994525"/>
          </a:xfrm>
          <a:prstGeom prst="rect">
            <a:avLst/>
          </a:prstGeom>
          <a:solidFill>
            <a:srgbClr val="0070C0"/>
          </a:solidFill>
          <a:ln w="10795" cap="flat" cmpd="sng" algn="ctr">
            <a:noFill/>
            <a:prstDash val="solid"/>
            <a:headEnd type="none" w="med" len="med"/>
            <a:tailEnd type="none" w="med" len="med"/>
          </a:ln>
          <a:effectLst/>
        </p:spPr>
        <p:txBody>
          <a:bodyPr vert="horz" wrap="square" lIns="91307" tIns="45652" rIns="91307" bIns="45652" numCol="1" rtlCol="0" anchor="ctr" anchorCtr="0" compatLnSpc="1">
            <a:prstTxWarp prst="textNoShape">
              <a:avLst/>
            </a:prstTxWarp>
          </a:bodyPr>
          <a:lstStyle/>
          <a:p>
            <a:pPr marL="0" marR="0" lvl="0" indent="0" algn="ctr" defTabSz="912763" eaLnBrk="1" fontAlgn="base" latinLnBrk="0" hangingPunct="1">
              <a:lnSpc>
                <a:spcPct val="90000"/>
              </a:lnSpc>
              <a:spcBef>
                <a:spcPct val="0"/>
              </a:spcBef>
              <a:spcAft>
                <a:spcPct val="0"/>
              </a:spcAft>
              <a:buClrTx/>
              <a:buSzTx/>
              <a:buFontTx/>
              <a:buNone/>
              <a:tabLst/>
              <a:defRPr/>
            </a:pPr>
            <a:endParaRPr kumimoji="0" lang="en-US" sz="1998" b="0" i="0" u="none" strike="noStrike" kern="0" cap="none" spc="-5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65849" y="3145046"/>
            <a:ext cx="3284727" cy="704436"/>
          </a:xfrm>
          <a:prstGeom prst="rect">
            <a:avLst/>
          </a:prstGeom>
        </p:spPr>
      </p:pic>
      <p:sp>
        <p:nvSpPr>
          <p:cNvPr id="6" name="Text Box 3"/>
          <p:cNvSpPr txBox="1">
            <a:spLocks noChangeArrowheads="1"/>
          </p:cNvSpPr>
          <p:nvPr userDrawn="1"/>
        </p:nvSpPr>
        <p:spPr bwMode="blackWhite">
          <a:xfrm>
            <a:off x="274640" y="6292889"/>
            <a:ext cx="11856403" cy="403187"/>
          </a:xfrm>
          <a:prstGeom prst="rect">
            <a:avLst/>
          </a:prstGeom>
          <a:noFill/>
          <a:ln w="12700">
            <a:noFill/>
            <a:miter lim="800000"/>
            <a:headEnd type="none" w="sm" len="sm"/>
            <a:tailEnd type="none" w="sm" len="sm"/>
          </a:ln>
          <a:effectLst/>
        </p:spPr>
        <p:txBody>
          <a:bodyPr vert="horz" wrap="square" lIns="182646" tIns="146117" rIns="182646" bIns="146117" numCol="1" anchor="t" anchorCtr="0" compatLnSpc="1">
            <a:prstTxWarp prst="textNoShape">
              <a:avLst/>
            </a:prstTxWarp>
            <a:spAutoFit/>
          </a:bodyPr>
          <a:lstStyle/>
          <a:p>
            <a:pPr defTabSz="931085" eaLnBrk="0" hangingPunct="0"/>
            <a:r>
              <a:rPr lang="en-US" sz="699" dirty="0">
                <a:solidFill>
                  <a:schemeClr val="tx1"/>
                </a:solidFill>
                <a:cs typeface="Segoe UI" pitchFamily="34" charset="0"/>
              </a:rPr>
              <a:t>© 2015 Microsoft Corporation. All rights reserved. </a:t>
            </a:r>
          </a:p>
        </p:txBody>
      </p:sp>
    </p:spTree>
    <p:extLst>
      <p:ext uri="{BB962C8B-B14F-4D97-AF65-F5344CB8AC3E}">
        <p14:creationId xmlns:p14="http://schemas.microsoft.com/office/powerpoint/2010/main" val="2435248390"/>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losing Logo Slide (4)">
    <p:bg>
      <p:bgPr>
        <a:solidFill>
          <a:schemeClr val="tx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40" y="6292889"/>
            <a:ext cx="11856403" cy="403187"/>
          </a:xfrm>
          <a:prstGeom prst="rect">
            <a:avLst/>
          </a:prstGeom>
          <a:noFill/>
          <a:ln w="12700">
            <a:noFill/>
            <a:miter lim="800000"/>
            <a:headEnd type="none" w="sm" len="sm"/>
            <a:tailEnd type="none" w="sm" len="sm"/>
          </a:ln>
          <a:effectLst/>
        </p:spPr>
        <p:txBody>
          <a:bodyPr vert="horz" wrap="square" lIns="182646" tIns="146117" rIns="182646" bIns="146117" numCol="1" anchor="t" anchorCtr="0" compatLnSpc="1">
            <a:prstTxWarp prst="textNoShape">
              <a:avLst/>
            </a:prstTxWarp>
            <a:spAutoFit/>
          </a:bodyPr>
          <a:lstStyle/>
          <a:p>
            <a:pPr defTabSz="931085" eaLnBrk="0" hangingPunct="0"/>
            <a:r>
              <a:rPr lang="en-US" sz="699" dirty="0">
                <a:solidFill>
                  <a:srgbClr val="505050"/>
                </a:solidFill>
                <a:cs typeface="Segoe UI" pitchFamily="34" charset="0"/>
              </a:rPr>
              <a:t>© 2015 Microsoft Corporation. All rights reserved.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invGray">
          <a:xfrm>
            <a:off x="459230" y="3145041"/>
            <a:ext cx="3288506" cy="704444"/>
          </a:xfrm>
          <a:prstGeom prst="rect">
            <a:avLst/>
          </a:prstGeom>
        </p:spPr>
      </p:pic>
    </p:spTree>
    <p:extLst>
      <p:ext uri="{BB962C8B-B14F-4D97-AF65-F5344CB8AC3E}">
        <p14:creationId xmlns:p14="http://schemas.microsoft.com/office/powerpoint/2010/main" val="390323100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bwMode="white">
          <a:xfrm>
            <a:off x="274639" y="1212851"/>
            <a:ext cx="11887200" cy="2443746"/>
          </a:xfrm>
          <a:prstGeom prst="rect">
            <a:avLst/>
          </a:prstGeom>
        </p:spPr>
        <p:txBody>
          <a:bodyPr/>
          <a:lstStyle>
            <a:lvl1pPr marL="290137" indent="-290137">
              <a:buClr>
                <a:schemeClr val="tx1"/>
              </a:buClr>
              <a:buSzPct val="90000"/>
              <a:buFont typeface="Arial" pitchFamily="34" charset="0"/>
              <a:buChar char="•"/>
              <a:defRPr sz="3595">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0762" indent="-280625">
              <a:buClr>
                <a:schemeClr val="tx1"/>
              </a:buClr>
              <a:buSzPct val="90000"/>
              <a:buFont typeface="Arial" pitchFamily="34" charset="0"/>
              <a:buChar char="•"/>
              <a:defRPr sz="3195">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0900" indent="-290137">
              <a:buClr>
                <a:schemeClr val="tx1"/>
              </a:buClr>
              <a:buSzPct val="90000"/>
              <a:buFont typeface="Arial" pitchFamily="34" charset="0"/>
              <a:buChar char="•"/>
              <a:defRPr sz="2797">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89204" indent="-228306">
              <a:buClr>
                <a:schemeClr val="tx1"/>
              </a:buClr>
              <a:buSzPct val="90000"/>
              <a:buFont typeface="Arial" pitchFamily="34" charset="0"/>
              <a:buChar char="•"/>
              <a:defRPr sz="2397">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7509" indent="-228306">
              <a:buClr>
                <a:schemeClr val="tx1"/>
              </a:buClr>
              <a:buSzPct val="90000"/>
              <a:buFont typeface="Arial" pitchFamily="34" charset="0"/>
              <a:buChar char="•"/>
              <a:defRPr sz="1998">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2" y="6363077"/>
            <a:ext cx="12436476" cy="631449"/>
          </a:xfrm>
          <a:prstGeom prst="rect">
            <a:avLst/>
          </a:prstGeom>
          <a:solidFill>
            <a:srgbClr val="FFFF99"/>
          </a:solidFill>
        </p:spPr>
        <p:txBody>
          <a:bodyPr lIns="155457" tIns="77729" rIns="155457" bIns="77729" anchor="b" anchorCtr="0">
            <a:noAutofit/>
          </a:bodyPr>
          <a:lstStyle>
            <a:lvl1pPr algn="r">
              <a:buFont typeface="Arial" pitchFamily="34" charset="0"/>
              <a:buNone/>
              <a:defRPr sz="3695"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Click to edit Master text styles</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9331232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White 50/50 SOLID BKG 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688141" y="1668149"/>
            <a:ext cx="5486399" cy="917575"/>
          </a:xfrm>
        </p:spPr>
        <p:txBody>
          <a:bodyPr/>
          <a:lstStyle/>
          <a:p>
            <a:r>
              <a:rPr lang="en-US" dirty="0"/>
              <a:t>Click to edit Master title style</a:t>
            </a:r>
          </a:p>
        </p:txBody>
      </p:sp>
      <p:sp>
        <p:nvSpPr>
          <p:cNvPr id="6" name="Text Placeholder 4"/>
          <p:cNvSpPr>
            <a:spLocks noGrp="1"/>
          </p:cNvSpPr>
          <p:nvPr>
            <p:ph type="body" sz="quarter" idx="13"/>
          </p:nvPr>
        </p:nvSpPr>
        <p:spPr>
          <a:xfrm>
            <a:off x="6688138" y="4469697"/>
            <a:ext cx="5486400" cy="914400"/>
          </a:xfrm>
        </p:spPr>
        <p:txBody>
          <a:bodyPr anchor="b">
            <a:noAutofit/>
          </a:bodyPr>
          <a:lstStyle>
            <a:lvl1pPr marL="0" indent="0" algn="l" defTabSz="931537" rtl="0" eaLnBrk="1" latinLnBrk="0" hangingPunct="1">
              <a:lnSpc>
                <a:spcPct val="90000"/>
              </a:lnSpc>
              <a:spcAft>
                <a:spcPts val="1198"/>
              </a:spcAft>
              <a:buNone/>
              <a:tabLst>
                <a:tab pos="110981" algn="l"/>
              </a:tabLst>
              <a:defRPr lang="en-US" sz="2397" kern="1200" spc="-10" dirty="0" smtClean="0">
                <a:gradFill>
                  <a:gsLst>
                    <a:gs pos="2917">
                      <a:schemeClr val="tx1"/>
                    </a:gs>
                    <a:gs pos="30000">
                      <a:schemeClr val="tx1"/>
                    </a:gs>
                  </a:gsLst>
                  <a:lin ang="5400000" scaled="0"/>
                </a:gradFill>
                <a:latin typeface="Segoe UI Semilight" panose="020B0402040204020203" pitchFamily="34" charset="0"/>
                <a:ea typeface="+mn-ea"/>
                <a:cs typeface="Segoe UI Semilight" panose="020B0402040204020203" pitchFamily="34" charset="0"/>
              </a:defRPr>
            </a:lvl1pPr>
          </a:lstStyle>
          <a:p>
            <a:pPr lvl="0"/>
            <a:r>
              <a:rPr lang="en-US" dirty="0"/>
              <a:t>Click to edit Master text styles</a:t>
            </a:r>
          </a:p>
        </p:txBody>
      </p:sp>
    </p:spTree>
    <p:extLst>
      <p:ext uri="{BB962C8B-B14F-4D97-AF65-F5344CB8AC3E}">
        <p14:creationId xmlns:p14="http://schemas.microsoft.com/office/powerpoint/2010/main" val="18222617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7000">
        <p:fade/>
      </p:transition>
    </mc:Choice>
    <mc:Fallback xmlns="">
      <p:transition spd="med" advClick="0" advTm="700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accent1"/>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824"/>
            <a:ext cx="12443287" cy="6999349"/>
          </a:xfrm>
          <a:prstGeom prst="rect">
            <a:avLst/>
          </a:prstGeom>
        </p:spPr>
      </p:pic>
      <p:sp>
        <p:nvSpPr>
          <p:cNvPr id="6" name="Freeform 5"/>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9" y="1209974"/>
            <a:ext cx="5029200" cy="1098762"/>
          </a:xfrm>
          <a:noFill/>
        </p:spPr>
        <p:txBody>
          <a:bodyPr tIns="91440" bIns="91440" anchor="t" anchorCtr="0">
            <a:spAutoFit/>
          </a:bodyPr>
          <a:lstStyle>
            <a:lvl1pPr>
              <a:defRPr sz="6592"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bwMode="black">
          <a:xfrm>
            <a:off x="274638" y="3954463"/>
            <a:ext cx="5029200" cy="738664"/>
          </a:xfrm>
          <a:noFill/>
        </p:spPr>
        <p:txBody>
          <a:bodyPr lIns="182880" tIns="146304" rIns="182880" bIns="146304">
            <a:spAutoFit/>
          </a:bodyPr>
          <a:lstStyle>
            <a:lvl1pPr marL="0" indent="0">
              <a:spcBef>
                <a:spcPts val="0"/>
              </a:spcBef>
              <a:buNone/>
              <a:defRPr sz="3195"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08829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Tree>
    <p:extLst>
      <p:ext uri="{BB962C8B-B14F-4D97-AF65-F5344CB8AC3E}">
        <p14:creationId xmlns:p14="http://schemas.microsoft.com/office/powerpoint/2010/main" val="23569922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40210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25.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2.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9" Type="http://schemas.openxmlformats.org/officeDocument/2006/relationships/theme" Target="../theme/theme4.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image" Target="../media/image36.png"/><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8" Type="http://schemas.openxmlformats.org/officeDocument/2006/relationships/slideLayout" Target="../slideLayouts/slideLayout75.xml"/><Relationship Id="rId3"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oup 2"/>
          <p:cNvGrpSpPr/>
          <p:nvPr userDrawn="1"/>
        </p:nvGrpSpPr>
        <p:grpSpPr>
          <a:xfrm>
            <a:off x="12618967" y="0"/>
            <a:ext cx="952401" cy="5766967"/>
            <a:chOff x="12618967" y="0"/>
            <a:chExt cx="952401" cy="5766967"/>
          </a:xfrm>
        </p:grpSpPr>
        <p:grpSp>
          <p:nvGrpSpPr>
            <p:cNvPr id="26" name="Group 25"/>
            <p:cNvGrpSpPr/>
            <p:nvPr userDrawn="1"/>
          </p:nvGrpSpPr>
          <p:grpSpPr>
            <a:xfrm rot="5400000">
              <a:off x="11584220" y="1040742"/>
              <a:ext cx="2698730" cy="629236"/>
              <a:chOff x="1584344" y="4543426"/>
              <a:chExt cx="2698730" cy="629236"/>
            </a:xfrm>
          </p:grpSpPr>
          <p:sp>
            <p:nvSpPr>
              <p:cNvPr id="37" name="Rectangle 36"/>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472" fontAlgn="base">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32472" fontAlgn="base">
                  <a:lnSpc>
                    <a:spcPct val="100000"/>
                  </a:lnSpc>
                  <a:spcBef>
                    <a:spcPct val="0"/>
                  </a:spcBef>
                  <a:spcAft>
                    <a:spcPct val="0"/>
                  </a:spcAft>
                </a:pPr>
                <a:r>
                  <a:rPr lang="en-US" sz="500">
                    <a:gradFill>
                      <a:gsLst>
                        <a:gs pos="0">
                          <a:srgbClr val="FFFFFF"/>
                        </a:gs>
                        <a:gs pos="100000">
                          <a:srgbClr val="FFFFFF"/>
                        </a:gs>
                      </a:gsLst>
                      <a:lin ang="5400000" scaled="0"/>
                    </a:gradFill>
                    <a:ea typeface="Segoe UI" pitchFamily="34" charset="0"/>
                    <a:cs typeface="Segoe UI" pitchFamily="34" charset="0"/>
                  </a:rPr>
                  <a:t>R:0 G:120 B:215</a:t>
                </a:r>
              </a:p>
            </p:txBody>
          </p:sp>
          <p:sp>
            <p:nvSpPr>
              <p:cNvPr id="41" name="Rectangle 40"/>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472" fontAlgn="base">
                  <a:lnSpc>
                    <a:spcPct val="100000"/>
                  </a:lnSpc>
                  <a:spcBef>
                    <a:spcPct val="0"/>
                  </a:spcBef>
                  <a:spcAft>
                    <a:spcPct val="0"/>
                  </a:spcAft>
                </a:pPr>
                <a:r>
                  <a:rPr lang="en-US" sz="500" b="1" kern="1200" baseline="0">
                    <a:gradFill>
                      <a:gsLst>
                        <a:gs pos="0">
                          <a:srgbClr val="161616"/>
                        </a:gs>
                        <a:gs pos="100000">
                          <a:srgbClr val="161616"/>
                        </a:gs>
                      </a:gsLst>
                      <a:lin ang="5400000" scaled="0"/>
                    </a:gradFill>
                    <a:latin typeface="+mn-lt"/>
                    <a:ea typeface="Segoe UI" pitchFamily="34" charset="0"/>
                    <a:cs typeface="Segoe UI" pitchFamily="34" charset="0"/>
                  </a:rPr>
                  <a:t>Light Blue</a:t>
                </a:r>
              </a:p>
              <a:p>
                <a:pPr marL="0" algn="l" defTabSz="932472" rtl="0" eaLnBrk="1" fontAlgn="base" latinLnBrk="0" hangingPunct="1">
                  <a:lnSpc>
                    <a:spcPct val="100000"/>
                  </a:lnSpc>
                  <a:spcBef>
                    <a:spcPct val="0"/>
                  </a:spcBef>
                  <a:spcAft>
                    <a:spcPct val="0"/>
                  </a:spcAft>
                </a:pPr>
                <a:r>
                  <a:rPr lang="en-US" sz="500" kern="1200">
                    <a:gradFill>
                      <a:gsLst>
                        <a:gs pos="0">
                          <a:srgbClr val="161616"/>
                        </a:gs>
                        <a:gs pos="100000">
                          <a:srgbClr val="161616"/>
                        </a:gs>
                      </a:gsLst>
                      <a:lin ang="5400000" scaled="0"/>
                    </a:gradFill>
                    <a:latin typeface="+mn-lt"/>
                    <a:ea typeface="Segoe UI" pitchFamily="34" charset="0"/>
                    <a:cs typeface="Segoe UI" pitchFamily="34" charset="0"/>
                  </a:rPr>
                  <a:t>R:0 G:188 B:242</a:t>
                </a:r>
              </a:p>
            </p:txBody>
          </p:sp>
          <p:sp>
            <p:nvSpPr>
              <p:cNvPr id="42" name="Rectangle 41"/>
              <p:cNvSpPr/>
              <p:nvPr userDrawn="1"/>
            </p:nvSpPr>
            <p:spPr bwMode="auto">
              <a:xfrm>
                <a:off x="3413144"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Orange</a:t>
                </a:r>
              </a:p>
              <a:p>
                <a:pPr marL="0" algn="l" defTabSz="932472" rtl="0" eaLnBrk="1" fontAlgn="base" latinLnBrk="0" hangingPunct="1">
                  <a:lnSpc>
                    <a:spcPct val="100000"/>
                  </a:lnSpc>
                  <a:spcBef>
                    <a:spcPct val="0"/>
                  </a:spcBef>
                  <a:spcAft>
                    <a:spcPct val="0"/>
                  </a:spcAft>
                </a:pPr>
                <a:r>
                  <a:rPr lang="en-US" sz="500" kern="1200">
                    <a:gradFill>
                      <a:gsLst>
                        <a:gs pos="2092">
                          <a:srgbClr val="F8F8F8"/>
                        </a:gs>
                        <a:gs pos="10042">
                          <a:srgbClr val="F8F8F8"/>
                        </a:gs>
                      </a:gsLst>
                      <a:lin ang="5400000" scaled="0"/>
                    </a:gradFill>
                    <a:latin typeface="+mn-lt"/>
                    <a:ea typeface="Segoe UI" pitchFamily="34" charset="0"/>
                    <a:cs typeface="Segoe UI" pitchFamily="34" charset="0"/>
                  </a:rPr>
                  <a:t>R:80 G:80 B:80</a:t>
                </a:r>
              </a:p>
            </p:txBody>
          </p:sp>
          <p:sp>
            <p:nvSpPr>
              <p:cNvPr id="43" name="Rectangle 42"/>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Yellow</a:t>
                </a:r>
              </a:p>
              <a:p>
                <a:pPr marL="0" algn="l" defTabSz="932472" rtl="0" eaLnBrk="1" fontAlgn="base" latinLnBrk="0" hangingPunct="1">
                  <a:lnSpc>
                    <a:spcPct val="100000"/>
                  </a:lnSpc>
                  <a:spcBef>
                    <a:spcPct val="0"/>
                  </a:spcBef>
                  <a:spcAft>
                    <a:spcPct val="0"/>
                  </a:spcAft>
                </a:pPr>
                <a:r>
                  <a:rPr lang="en-US" sz="500" kern="1200">
                    <a:gradFill>
                      <a:gsLst>
                        <a:gs pos="37168">
                          <a:srgbClr val="292929"/>
                        </a:gs>
                        <a:gs pos="72000">
                          <a:srgbClr val="292929"/>
                        </a:gs>
                      </a:gsLst>
                      <a:lin ang="5400000" scaled="0"/>
                    </a:gradFill>
                    <a:latin typeface="+mn-lt"/>
                    <a:ea typeface="Segoe UI" pitchFamily="34" charset="0"/>
                    <a:cs typeface="Segoe UI" pitchFamily="34" charset="0"/>
                  </a:rPr>
                  <a:t>R:255 G:185 B:0</a:t>
                </a:r>
              </a:p>
            </p:txBody>
          </p:sp>
          <p:sp>
            <p:nvSpPr>
              <p:cNvPr id="44" name="Rectangle 43"/>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Orange</a:t>
                </a:r>
              </a:p>
              <a:p>
                <a:pPr marL="0" algn="l" defTabSz="932472" rtl="0" eaLnBrk="1" fontAlgn="base" latinLnBrk="0" hangingPunct="1">
                  <a:lnSpc>
                    <a:spcPct val="100000"/>
                  </a:lnSpc>
                  <a:spcBef>
                    <a:spcPct val="0"/>
                  </a:spcBef>
                  <a:spcAft>
                    <a:spcPct val="0"/>
                  </a:spcAft>
                </a:pPr>
                <a:r>
                  <a:rPr lang="en-US" sz="500" kern="1200">
                    <a:gradFill>
                      <a:gsLst>
                        <a:gs pos="37168">
                          <a:srgbClr val="292929"/>
                        </a:gs>
                        <a:gs pos="72000">
                          <a:srgbClr val="292929"/>
                        </a:gs>
                      </a:gsLst>
                      <a:lin ang="5400000" scaled="0"/>
                    </a:gradFill>
                    <a:latin typeface="+mn-lt"/>
                    <a:ea typeface="Segoe UI" pitchFamily="34" charset="0"/>
                    <a:cs typeface="Segoe UI" pitchFamily="34" charset="0"/>
                  </a:rPr>
                  <a:t>R:255 G:140 B:0</a:t>
                </a:r>
              </a:p>
            </p:txBody>
          </p:sp>
          <p:sp>
            <p:nvSpPr>
              <p:cNvPr id="45" name="Rectangle 44"/>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Gray</a:t>
                </a:r>
              </a:p>
              <a:p>
                <a:pPr algn="l" defTabSz="932472" fontAlgn="base">
                  <a:lnSpc>
                    <a:spcPct val="100000"/>
                  </a:lnSpc>
                  <a:spcBef>
                    <a:spcPct val="0"/>
                  </a:spcBef>
                  <a:spcAft>
                    <a:spcPct val="0"/>
                  </a:spcAft>
                </a:pPr>
                <a:r>
                  <a:rPr lang="en-US" sz="500">
                    <a:gradFill>
                      <a:gsLst>
                        <a:gs pos="37168">
                          <a:srgbClr val="292929"/>
                        </a:gs>
                        <a:gs pos="72000">
                          <a:srgbClr val="292929"/>
                        </a:gs>
                      </a:gsLst>
                      <a:lin ang="5400000" scaled="0"/>
                    </a:gradFill>
                    <a:ea typeface="Segoe UI" pitchFamily="34" charset="0"/>
                    <a:cs typeface="Segoe UI" pitchFamily="34" charset="0"/>
                  </a:rPr>
                  <a:t>R:</a:t>
                </a:r>
                <a:r>
                  <a:rPr lang="en-US" sz="500" baseline="0">
                    <a:gradFill>
                      <a:gsLst>
                        <a:gs pos="37168">
                          <a:srgbClr val="292929"/>
                        </a:gs>
                        <a:gs pos="72000">
                          <a:srgbClr val="292929"/>
                        </a:gs>
                      </a:gsLst>
                      <a:lin ang="5400000" scaled="0"/>
                    </a:gradFill>
                    <a:ea typeface="Segoe UI" pitchFamily="34" charset="0"/>
                    <a:cs typeface="Segoe UI" pitchFamily="34" charset="0"/>
                  </a:rPr>
                  <a:t>210 G:210 B:210</a:t>
                </a:r>
                <a:endParaRPr lang="en-US" sz="500">
                  <a:gradFill>
                    <a:gsLst>
                      <a:gs pos="37168">
                        <a:srgbClr val="292929"/>
                      </a:gs>
                      <a:gs pos="72000">
                        <a:srgbClr val="292929"/>
                      </a:gs>
                    </a:gsLst>
                    <a:lin ang="5400000" scaled="0"/>
                  </a:gradFill>
                  <a:ea typeface="Segoe UI" pitchFamily="34" charset="0"/>
                  <a:cs typeface="Segoe UI" pitchFamily="34" charset="0"/>
                </a:endParaRPr>
              </a:p>
            </p:txBody>
          </p:sp>
        </p:grpSp>
        <p:sp>
          <p:nvSpPr>
            <p:cNvPr id="28" name="TextBox 27"/>
            <p:cNvSpPr txBox="1"/>
            <p:nvPr userDrawn="1"/>
          </p:nvSpPr>
          <p:spPr>
            <a:xfrm rot="5400000">
              <a:off x="12988035" y="260168"/>
              <a:ext cx="843501" cy="323165"/>
            </a:xfrm>
            <a:prstGeom prst="rect">
              <a:avLst/>
            </a:prstGeom>
            <a:noFill/>
          </p:spPr>
          <p:txBody>
            <a:bodyPr wrap="none" lIns="0" tIns="91440" rIns="182880" bIns="91440" rtlCol="0">
              <a:spAutoFit/>
            </a:bodyPr>
            <a:lstStyle/>
            <a:p>
              <a:pPr marL="0" algn="l" defTabSz="932742"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Main colors</a:t>
              </a:r>
            </a:p>
          </p:txBody>
        </p:sp>
        <p:sp>
          <p:nvSpPr>
            <p:cNvPr id="32" name="TextBox 31"/>
            <p:cNvSpPr txBox="1"/>
            <p:nvPr userDrawn="1"/>
          </p:nvSpPr>
          <p:spPr>
            <a:xfrm rot="5400000">
              <a:off x="11742070" y="4230580"/>
              <a:ext cx="2656496" cy="323165"/>
            </a:xfrm>
            <a:prstGeom prst="rect">
              <a:avLst/>
            </a:prstGeom>
            <a:noFill/>
          </p:spPr>
          <p:txBody>
            <a:bodyPr wrap="none" lIns="0" tIns="91440" rIns="182880" bIns="91440" rtlCol="0">
              <a:spAutoFit/>
            </a:bodyPr>
            <a:lstStyle/>
            <a:p>
              <a:pPr marL="0" algn="l" defTabSz="932742"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Secondary colors (use only when necessary)</a:t>
              </a:r>
            </a:p>
          </p:txBody>
        </p:sp>
        <p:sp>
          <p:nvSpPr>
            <p:cNvPr id="22" name="Rectangle 21"/>
            <p:cNvSpPr/>
            <p:nvPr userDrawn="1"/>
          </p:nvSpPr>
          <p:spPr bwMode="auto">
            <a:xfrm rot="5400000">
              <a:off x="12328888" y="5187119"/>
              <a:ext cx="869930" cy="289766"/>
            </a:xfrm>
            <a:prstGeom prst="rect">
              <a:avLst/>
            </a:prstGeom>
            <a:solidFill>
              <a:srgbClr val="A8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Red</a:t>
              </a:r>
            </a:p>
            <a:p>
              <a:pPr algn="l" defTabSz="932472"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168 G:0 B:0</a:t>
              </a:r>
              <a:endParaRPr lang="en-US" sz="500">
                <a:gradFill>
                  <a:gsLst>
                    <a:gs pos="2092">
                      <a:srgbClr val="F8F8F8"/>
                    </a:gs>
                    <a:gs pos="10042">
                      <a:srgbClr val="F8F8F8"/>
                    </a:gs>
                  </a:gsLst>
                  <a:lin ang="5400000" scaled="0"/>
                </a:gradFill>
                <a:ea typeface="Segoe UI" pitchFamily="34" charset="0"/>
                <a:cs typeface="Segoe UI" pitchFamily="34" charset="0"/>
              </a:endParaRPr>
            </a:p>
          </p:txBody>
        </p:sp>
        <p:sp>
          <p:nvSpPr>
            <p:cNvPr id="23" name="Rectangle 22"/>
            <p:cNvSpPr/>
            <p:nvPr userDrawn="1"/>
          </p:nvSpPr>
          <p:spPr bwMode="auto">
            <a:xfrm rot="5400000">
              <a:off x="12328888" y="3353997"/>
              <a:ext cx="869930" cy="289766"/>
            </a:xfrm>
            <a:prstGeom prst="rect">
              <a:avLst/>
            </a:prstGeom>
            <a:solidFill>
              <a:srgbClr val="E6E6E6"/>
            </a:solidFill>
            <a:ln w="3175">
              <a:solidFill>
                <a:srgbClr val="16161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37168">
                        <a:srgbClr val="161616"/>
                      </a:gs>
                      <a:gs pos="72000">
                        <a:srgbClr val="161616"/>
                      </a:gs>
                    </a:gsLst>
                    <a:lin ang="5400000" scaled="0"/>
                  </a:gradFill>
                  <a:latin typeface="+mn-lt"/>
                  <a:ea typeface="Segoe UI" pitchFamily="34" charset="0"/>
                  <a:cs typeface="Segoe UI" pitchFamily="34" charset="0"/>
                </a:rPr>
                <a:t>Light Gray</a:t>
              </a:r>
            </a:p>
            <a:p>
              <a:pPr algn="l" defTabSz="932472" fontAlgn="base">
                <a:lnSpc>
                  <a:spcPct val="100000"/>
                </a:lnSpc>
                <a:spcBef>
                  <a:spcPct val="0"/>
                </a:spcBef>
                <a:spcAft>
                  <a:spcPct val="0"/>
                </a:spcAft>
              </a:pPr>
              <a:r>
                <a:rPr lang="en-US" sz="500">
                  <a:gradFill>
                    <a:gsLst>
                      <a:gs pos="37168">
                        <a:srgbClr val="161616"/>
                      </a:gs>
                      <a:gs pos="72000">
                        <a:srgbClr val="161616"/>
                      </a:gs>
                    </a:gsLst>
                    <a:lin ang="5400000" scaled="0"/>
                  </a:gradFill>
                  <a:ea typeface="Segoe UI" pitchFamily="34" charset="0"/>
                  <a:cs typeface="Segoe UI" pitchFamily="34" charset="0"/>
                </a:rPr>
                <a:t>R:16</a:t>
              </a:r>
              <a:r>
                <a:rPr lang="en-US" sz="500" baseline="0">
                  <a:gradFill>
                    <a:gsLst>
                      <a:gs pos="37168">
                        <a:srgbClr val="161616"/>
                      </a:gs>
                      <a:gs pos="72000">
                        <a:srgbClr val="161616"/>
                      </a:gs>
                    </a:gsLst>
                    <a:lin ang="5400000" scaled="0"/>
                  </a:gradFill>
                  <a:ea typeface="Segoe UI" pitchFamily="34" charset="0"/>
                  <a:cs typeface="Segoe UI" pitchFamily="34" charset="0"/>
                </a:rPr>
                <a:t> G:124 B:16</a:t>
              </a:r>
              <a:endParaRPr lang="en-US" sz="500">
                <a:gradFill>
                  <a:gsLst>
                    <a:gs pos="37168">
                      <a:srgbClr val="161616"/>
                    </a:gs>
                    <a:gs pos="72000">
                      <a:srgbClr val="161616"/>
                    </a:gs>
                  </a:gsLst>
                  <a:lin ang="5400000" scaled="0"/>
                </a:gradFill>
                <a:ea typeface="Segoe UI" pitchFamily="34" charset="0"/>
                <a:cs typeface="Segoe UI" pitchFamily="34" charset="0"/>
              </a:endParaRPr>
            </a:p>
          </p:txBody>
        </p:sp>
        <p:sp>
          <p:nvSpPr>
            <p:cNvPr id="24" name="Rectangle 23"/>
            <p:cNvSpPr/>
            <p:nvPr userDrawn="1"/>
          </p:nvSpPr>
          <p:spPr bwMode="auto">
            <a:xfrm rot="5400000">
              <a:off x="12328888" y="4272719"/>
              <a:ext cx="869930" cy="289766"/>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32472"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R0 G32 B80</a:t>
              </a:r>
            </a:p>
          </p:txBody>
        </p:sp>
      </p:grpSp>
    </p:spTree>
    <p:extLst>
      <p:ext uri="{BB962C8B-B14F-4D97-AF65-F5344CB8AC3E}">
        <p14:creationId xmlns:p14="http://schemas.microsoft.com/office/powerpoint/2010/main" val="2721706774"/>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 id="2147484401" r:id="rId12"/>
    <p:sldLayoutId id="2147484402" r:id="rId13"/>
    <p:sldLayoutId id="2147484403" r:id="rId14"/>
    <p:sldLayoutId id="2147484404" r:id="rId15"/>
    <p:sldLayoutId id="2147484405" r:id="rId16"/>
    <p:sldLayoutId id="2147484406" r:id="rId17"/>
    <p:sldLayoutId id="2147484407" r:id="rId18"/>
    <p:sldLayoutId id="2147484408" r:id="rId19"/>
    <p:sldLayoutId id="2147484409" r:id="rId20"/>
    <p:sldLayoutId id="2147484410" r:id="rId21"/>
    <p:sldLayoutId id="2147484411" r:id="rId22"/>
    <p:sldLayoutId id="2147484412" r:id="rId23"/>
    <p:sldLayoutId id="2147484413" r:id="rId24"/>
    <p:sldLayoutId id="2147484414" r:id="rId25"/>
    <p:sldLayoutId id="2147484415" r:id="rId26"/>
    <p:sldLayoutId id="2147484416" r:id="rId27"/>
    <p:sldLayoutId id="2147484417" r:id="rId28"/>
    <p:sldLayoutId id="2147484418" r:id="rId29"/>
    <p:sldLayoutId id="2147484419" r:id="rId30"/>
    <p:sldLayoutId id="2147484420" r:id="rId31"/>
    <p:sldLayoutId id="2147484421" r:id="rId32"/>
    <p:sldLayoutId id="2147484422" r:id="rId33"/>
    <p:sldLayoutId id="2147484423" r:id="rId34"/>
    <p:sldLayoutId id="2147484424" r:id="rId35"/>
    <p:sldLayoutId id="2147484425" r:id="rId36"/>
    <p:sldLayoutId id="2147484426" r:id="rId37"/>
    <p:sldLayoutId id="2147484427" r:id="rId38"/>
    <p:sldLayoutId id="2147484457" r:id="rId39"/>
    <p:sldLayoutId id="2147484529" r:id="rId4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5400000">
            <a:off x="9393900" y="3050514"/>
            <a:ext cx="6995159" cy="894134"/>
          </a:xfrm>
          <a:prstGeom prst="rect">
            <a:avLst/>
          </a:prstGeom>
        </p:spPr>
      </p:pic>
    </p:spTree>
    <p:extLst>
      <p:ext uri="{BB962C8B-B14F-4D97-AF65-F5344CB8AC3E}">
        <p14:creationId xmlns:p14="http://schemas.microsoft.com/office/powerpoint/2010/main" val="2685543403"/>
      </p:ext>
    </p:extLst>
  </p:cSld>
  <p:clrMap bg1="dk1" tx1="lt1" bg2="dk2" tx2="lt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 id="2147484470" r:id="rId12"/>
    <p:sldLayoutId id="2147484471" r:id="rId13"/>
    <p:sldLayoutId id="2147484472" r:id="rId14"/>
  </p:sldLayoutIdLst>
  <p:transition>
    <p:fade/>
  </p:transition>
  <p:txStyles>
    <p:titleStyle>
      <a:lvl1pPr algn="l" defTabSz="931537" rtl="0" eaLnBrk="1" latinLnBrk="0" hangingPunct="1">
        <a:lnSpc>
          <a:spcPct val="90000"/>
        </a:lnSpc>
        <a:spcBef>
          <a:spcPct val="0"/>
        </a:spcBef>
        <a:buNone/>
        <a:defRPr lang="en-US" sz="4795"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457" marR="0" indent="-342457" algn="l" defTabSz="931537" rtl="0" eaLnBrk="1" fontAlgn="auto" latinLnBrk="0" hangingPunct="1">
        <a:lnSpc>
          <a:spcPct val="90000"/>
        </a:lnSpc>
        <a:spcBef>
          <a:spcPct val="20000"/>
        </a:spcBef>
        <a:spcAft>
          <a:spcPts val="0"/>
        </a:spcAft>
        <a:buClrTx/>
        <a:buSzPct val="90000"/>
        <a:buFont typeface="Arial" pitchFamily="34" charset="0"/>
        <a:buChar char="•"/>
        <a:tabLst/>
        <a:defRPr sz="3995" kern="1200" spc="0" baseline="0">
          <a:gradFill>
            <a:gsLst>
              <a:gs pos="1250">
                <a:schemeClr val="tx1"/>
              </a:gs>
              <a:gs pos="100000">
                <a:schemeClr val="tx1"/>
              </a:gs>
            </a:gsLst>
            <a:lin ang="5400000" scaled="0"/>
          </a:gradFill>
          <a:latin typeface="+mj-lt"/>
          <a:ea typeface="+mn-ea"/>
          <a:cs typeface="+mn-cs"/>
        </a:defRPr>
      </a:lvl1pPr>
      <a:lvl2pPr marL="583445" marR="0" indent="-240989" algn="l" defTabSz="931537" rtl="0" eaLnBrk="1" fontAlgn="auto" latinLnBrk="0" hangingPunct="1">
        <a:lnSpc>
          <a:spcPct val="90000"/>
        </a:lnSpc>
        <a:spcBef>
          <a:spcPct val="20000"/>
        </a:spcBef>
        <a:spcAft>
          <a:spcPts val="0"/>
        </a:spcAft>
        <a:buClrTx/>
        <a:buSzPct val="90000"/>
        <a:buFont typeface="Arial" pitchFamily="34" charset="0"/>
        <a:buChar char="•"/>
        <a:tabLst/>
        <a:defRPr sz="2397" kern="1200" spc="0" baseline="0">
          <a:gradFill>
            <a:gsLst>
              <a:gs pos="1250">
                <a:schemeClr val="tx1"/>
              </a:gs>
              <a:gs pos="100000">
                <a:schemeClr val="tx1"/>
              </a:gs>
            </a:gsLst>
            <a:lin ang="5400000" scaled="0"/>
          </a:gradFill>
          <a:latin typeface="+mn-lt"/>
          <a:ea typeface="+mn-ea"/>
          <a:cs typeface="+mn-cs"/>
        </a:defRPr>
      </a:lvl2pPr>
      <a:lvl3pPr marL="799066"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998" kern="1200" spc="0" baseline="0">
          <a:gradFill>
            <a:gsLst>
              <a:gs pos="1250">
                <a:schemeClr val="tx1"/>
              </a:gs>
              <a:gs pos="100000">
                <a:schemeClr val="tx1"/>
              </a:gs>
            </a:gsLst>
            <a:lin ang="5400000" scaled="0"/>
          </a:gradFill>
          <a:latin typeface="+mn-lt"/>
          <a:ea typeface="+mn-ea"/>
          <a:cs typeface="+mn-cs"/>
        </a:defRPr>
      </a:lvl3pPr>
      <a:lvl4pPr marL="1027371"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4pPr>
      <a:lvl5pPr marL="1255675"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5pPr>
      <a:lvl6pPr marL="256172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302749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9326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95903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31537" rtl="0" eaLnBrk="1" latinLnBrk="0" hangingPunct="1">
        <a:defRPr sz="1798" kern="1200">
          <a:solidFill>
            <a:schemeClr val="tx1"/>
          </a:solidFill>
          <a:latin typeface="+mn-lt"/>
          <a:ea typeface="+mn-ea"/>
          <a:cs typeface="+mn-cs"/>
        </a:defRPr>
      </a:lvl1pPr>
      <a:lvl2pPr marL="465769" algn="l" defTabSz="931537" rtl="0" eaLnBrk="1" latinLnBrk="0" hangingPunct="1">
        <a:defRPr sz="1798" kern="1200">
          <a:solidFill>
            <a:schemeClr val="tx1"/>
          </a:solidFill>
          <a:latin typeface="+mn-lt"/>
          <a:ea typeface="+mn-ea"/>
          <a:cs typeface="+mn-cs"/>
        </a:defRPr>
      </a:lvl2pPr>
      <a:lvl3pPr marL="931537" algn="l" defTabSz="931537" rtl="0" eaLnBrk="1" latinLnBrk="0" hangingPunct="1">
        <a:defRPr sz="1798" kern="1200">
          <a:solidFill>
            <a:schemeClr val="tx1"/>
          </a:solidFill>
          <a:latin typeface="+mn-lt"/>
          <a:ea typeface="+mn-ea"/>
          <a:cs typeface="+mn-cs"/>
        </a:defRPr>
      </a:lvl3pPr>
      <a:lvl4pPr marL="1397306" algn="l" defTabSz="931537" rtl="0" eaLnBrk="1" latinLnBrk="0" hangingPunct="1">
        <a:defRPr sz="1798" kern="1200">
          <a:solidFill>
            <a:schemeClr val="tx1"/>
          </a:solidFill>
          <a:latin typeface="+mn-lt"/>
          <a:ea typeface="+mn-ea"/>
          <a:cs typeface="+mn-cs"/>
        </a:defRPr>
      </a:lvl4pPr>
      <a:lvl5pPr marL="1863074" algn="l" defTabSz="931537" rtl="0" eaLnBrk="1" latinLnBrk="0" hangingPunct="1">
        <a:defRPr sz="1798" kern="1200">
          <a:solidFill>
            <a:schemeClr val="tx1"/>
          </a:solidFill>
          <a:latin typeface="+mn-lt"/>
          <a:ea typeface="+mn-ea"/>
          <a:cs typeface="+mn-cs"/>
        </a:defRPr>
      </a:lvl5pPr>
      <a:lvl6pPr marL="2328844" algn="l" defTabSz="931537" rtl="0" eaLnBrk="1" latinLnBrk="0" hangingPunct="1">
        <a:defRPr sz="1798" kern="1200">
          <a:solidFill>
            <a:schemeClr val="tx1"/>
          </a:solidFill>
          <a:latin typeface="+mn-lt"/>
          <a:ea typeface="+mn-ea"/>
          <a:cs typeface="+mn-cs"/>
        </a:defRPr>
      </a:lvl6pPr>
      <a:lvl7pPr marL="2794612" algn="l" defTabSz="931537" rtl="0" eaLnBrk="1" latinLnBrk="0" hangingPunct="1">
        <a:defRPr sz="1798" kern="1200">
          <a:solidFill>
            <a:schemeClr val="tx1"/>
          </a:solidFill>
          <a:latin typeface="+mn-lt"/>
          <a:ea typeface="+mn-ea"/>
          <a:cs typeface="+mn-cs"/>
        </a:defRPr>
      </a:lvl7pPr>
      <a:lvl8pPr marL="3260380" algn="l" defTabSz="931537" rtl="0" eaLnBrk="1" latinLnBrk="0" hangingPunct="1">
        <a:defRPr sz="1798" kern="1200">
          <a:solidFill>
            <a:schemeClr val="tx1"/>
          </a:solidFill>
          <a:latin typeface="+mn-lt"/>
          <a:ea typeface="+mn-ea"/>
          <a:cs typeface="+mn-cs"/>
        </a:defRPr>
      </a:lvl8pPr>
      <a:lvl9pPr marL="3726150" algn="l" defTabSz="931537" rtl="0" eaLnBrk="1" latinLnBrk="0" hangingPunct="1">
        <a:defRPr sz="179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5008" y="372394"/>
            <a:ext cx="10726460" cy="1351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5008" y="1861968"/>
            <a:ext cx="10726460" cy="4437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5008" y="6482889"/>
            <a:ext cx="2798207" cy="372394"/>
          </a:xfrm>
          <a:prstGeom prst="rect">
            <a:avLst/>
          </a:prstGeom>
        </p:spPr>
        <p:txBody>
          <a:bodyPr vert="horz" lIns="91440" tIns="45720" rIns="91440" bIns="45720" rtlCol="0" anchor="ctr"/>
          <a:lstStyle>
            <a:lvl1pPr algn="l">
              <a:defRPr sz="1224">
                <a:solidFill>
                  <a:schemeClr val="tx1">
                    <a:tint val="75000"/>
                  </a:schemeClr>
                </a:solidFill>
              </a:defRPr>
            </a:lvl1pPr>
          </a:lstStyle>
          <a:p>
            <a:fld id="{A769593B-9DE8-46BA-A3C8-83906BD38CD0}" type="datetimeFigureOut">
              <a:rPr lang="en-US" smtClean="0"/>
              <a:t>6/6/2017</a:t>
            </a:fld>
            <a:endParaRPr lang="en-US"/>
          </a:p>
        </p:txBody>
      </p:sp>
      <p:sp>
        <p:nvSpPr>
          <p:cNvPr id="5" name="Footer Placeholder 4"/>
          <p:cNvSpPr>
            <a:spLocks noGrp="1"/>
          </p:cNvSpPr>
          <p:nvPr>
            <p:ph type="ftr" sz="quarter" idx="3"/>
          </p:nvPr>
        </p:nvSpPr>
        <p:spPr>
          <a:xfrm>
            <a:off x="4119583" y="6482889"/>
            <a:ext cx="4197310" cy="372394"/>
          </a:xfrm>
          <a:prstGeom prst="rect">
            <a:avLst/>
          </a:prstGeom>
        </p:spPr>
        <p:txBody>
          <a:bodyPr vert="horz" lIns="91440" tIns="45720" rIns="91440" bIns="45720" rtlCol="0" anchor="ctr"/>
          <a:lstStyle>
            <a:lvl1pPr algn="ctr">
              <a:defRPr sz="12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83260" y="6482889"/>
            <a:ext cx="2798207" cy="372394"/>
          </a:xfrm>
          <a:prstGeom prst="rect">
            <a:avLst/>
          </a:prstGeom>
        </p:spPr>
        <p:txBody>
          <a:bodyPr vert="horz" lIns="91440" tIns="45720" rIns="91440" bIns="45720" rtlCol="0" anchor="ctr"/>
          <a:lstStyle>
            <a:lvl1pPr algn="r">
              <a:defRPr sz="1224">
                <a:solidFill>
                  <a:schemeClr val="tx1">
                    <a:tint val="75000"/>
                  </a:schemeClr>
                </a:solidFill>
              </a:defRPr>
            </a:lvl1pPr>
          </a:lstStyle>
          <a:p>
            <a:fld id="{15FFA9C0-68E8-47BE-94E2-86B6EF87A0BF}" type="slidenum">
              <a:rPr lang="en-US" smtClean="0"/>
              <a:t>‹#›</a:t>
            </a:fld>
            <a:endParaRPr lang="en-US"/>
          </a:p>
        </p:txBody>
      </p:sp>
    </p:spTree>
    <p:extLst>
      <p:ext uri="{BB962C8B-B14F-4D97-AF65-F5344CB8AC3E}">
        <p14:creationId xmlns:p14="http://schemas.microsoft.com/office/powerpoint/2010/main" val="4069351310"/>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 id="2147484485" r:id="rId12"/>
    <p:sldLayoutId id="2147484487" r:id="rId13"/>
  </p:sldLayoutIdLst>
  <p:txStyles>
    <p:titleStyle>
      <a:lvl1pPr algn="l" defTabSz="932597" rtl="0" eaLnBrk="1" latinLnBrk="0" hangingPunct="1">
        <a:lnSpc>
          <a:spcPct val="90000"/>
        </a:lnSpc>
        <a:spcBef>
          <a:spcPct val="0"/>
        </a:spcBef>
        <a:buNone/>
        <a:defRPr sz="4488" kern="1200">
          <a:solidFill>
            <a:schemeClr val="tx1"/>
          </a:solidFill>
          <a:latin typeface="+mj-lt"/>
          <a:ea typeface="+mj-ea"/>
          <a:cs typeface="+mj-cs"/>
        </a:defRPr>
      </a:lvl1pPr>
    </p:titleStyle>
    <p:bodyStyle>
      <a:lvl1pPr marL="233149" indent="-233149" algn="l" defTabSz="932597" rtl="0" eaLnBrk="1" latinLnBrk="0" hangingPunct="1">
        <a:lnSpc>
          <a:spcPct val="90000"/>
        </a:lnSpc>
        <a:spcBef>
          <a:spcPts val="1020"/>
        </a:spcBef>
        <a:buFont typeface="Arial" panose="020B0604020202020204" pitchFamily="34" charset="0"/>
        <a:buChar char="•"/>
        <a:defRPr sz="2856" kern="1200">
          <a:solidFill>
            <a:schemeClr val="tx1"/>
          </a:solidFill>
          <a:latin typeface="+mn-lt"/>
          <a:ea typeface="+mn-ea"/>
          <a:cs typeface="+mn-cs"/>
        </a:defRPr>
      </a:lvl1pPr>
      <a:lvl2pPr marL="699447" indent="-233149" algn="l" defTabSz="932597" rtl="0" eaLnBrk="1" latinLnBrk="0" hangingPunct="1">
        <a:lnSpc>
          <a:spcPct val="90000"/>
        </a:lnSpc>
        <a:spcBef>
          <a:spcPts val="510"/>
        </a:spcBef>
        <a:buFont typeface="Arial" panose="020B0604020202020204" pitchFamily="34" charset="0"/>
        <a:buChar char="•"/>
        <a:defRPr sz="2448" kern="1200">
          <a:solidFill>
            <a:schemeClr val="tx1"/>
          </a:solidFill>
          <a:latin typeface="+mn-lt"/>
          <a:ea typeface="+mn-ea"/>
          <a:cs typeface="+mn-cs"/>
        </a:defRPr>
      </a:lvl2pPr>
      <a:lvl3pPr marL="1165746" indent="-233149" algn="l" defTabSz="932597" rtl="0" eaLnBrk="1" latinLnBrk="0" hangingPunct="1">
        <a:lnSpc>
          <a:spcPct val="90000"/>
        </a:lnSpc>
        <a:spcBef>
          <a:spcPts val="510"/>
        </a:spcBef>
        <a:buFont typeface="Arial" panose="020B0604020202020204" pitchFamily="34" charset="0"/>
        <a:buChar char="•"/>
        <a:defRPr sz="2040" kern="1200">
          <a:solidFill>
            <a:schemeClr val="tx1"/>
          </a:solidFill>
          <a:latin typeface="+mn-lt"/>
          <a:ea typeface="+mn-ea"/>
          <a:cs typeface="+mn-cs"/>
        </a:defRPr>
      </a:lvl3pPr>
      <a:lvl4pPr marL="1632044"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4pPr>
      <a:lvl5pPr marL="2098342"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5pPr>
      <a:lvl6pPr marL="2564641"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6pPr>
      <a:lvl7pPr marL="3030939"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7pPr>
      <a:lvl8pPr marL="3497237"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8pPr>
      <a:lvl9pPr marL="3963535"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9pPr>
    </p:bodyStyle>
    <p:otherStyle>
      <a:defPPr>
        <a:defRPr lang="en-US"/>
      </a:defPPr>
      <a:lvl1pPr marL="0" algn="l" defTabSz="932597" rtl="0" eaLnBrk="1" latinLnBrk="0" hangingPunct="1">
        <a:defRPr sz="1836" kern="1200">
          <a:solidFill>
            <a:schemeClr val="tx1"/>
          </a:solidFill>
          <a:latin typeface="+mn-lt"/>
          <a:ea typeface="+mn-ea"/>
          <a:cs typeface="+mn-cs"/>
        </a:defRPr>
      </a:lvl1pPr>
      <a:lvl2pPr marL="466298" algn="l" defTabSz="932597" rtl="0" eaLnBrk="1" latinLnBrk="0" hangingPunct="1">
        <a:defRPr sz="1836" kern="1200">
          <a:solidFill>
            <a:schemeClr val="tx1"/>
          </a:solidFill>
          <a:latin typeface="+mn-lt"/>
          <a:ea typeface="+mn-ea"/>
          <a:cs typeface="+mn-cs"/>
        </a:defRPr>
      </a:lvl2pPr>
      <a:lvl3pPr marL="932597" algn="l" defTabSz="932597" rtl="0" eaLnBrk="1" latinLnBrk="0" hangingPunct="1">
        <a:defRPr sz="1836" kern="1200">
          <a:solidFill>
            <a:schemeClr val="tx1"/>
          </a:solidFill>
          <a:latin typeface="+mn-lt"/>
          <a:ea typeface="+mn-ea"/>
          <a:cs typeface="+mn-cs"/>
        </a:defRPr>
      </a:lvl3pPr>
      <a:lvl4pPr marL="1398895" algn="l" defTabSz="932597" rtl="0" eaLnBrk="1" latinLnBrk="0" hangingPunct="1">
        <a:defRPr sz="1836" kern="1200">
          <a:solidFill>
            <a:schemeClr val="tx1"/>
          </a:solidFill>
          <a:latin typeface="+mn-lt"/>
          <a:ea typeface="+mn-ea"/>
          <a:cs typeface="+mn-cs"/>
        </a:defRPr>
      </a:lvl4pPr>
      <a:lvl5pPr marL="1865193" algn="l" defTabSz="932597" rtl="0" eaLnBrk="1" latinLnBrk="0" hangingPunct="1">
        <a:defRPr sz="1836" kern="1200">
          <a:solidFill>
            <a:schemeClr val="tx1"/>
          </a:solidFill>
          <a:latin typeface="+mn-lt"/>
          <a:ea typeface="+mn-ea"/>
          <a:cs typeface="+mn-cs"/>
        </a:defRPr>
      </a:lvl5pPr>
      <a:lvl6pPr marL="2331491" algn="l" defTabSz="932597" rtl="0" eaLnBrk="1" latinLnBrk="0" hangingPunct="1">
        <a:defRPr sz="1836" kern="1200">
          <a:solidFill>
            <a:schemeClr val="tx1"/>
          </a:solidFill>
          <a:latin typeface="+mn-lt"/>
          <a:ea typeface="+mn-ea"/>
          <a:cs typeface="+mn-cs"/>
        </a:defRPr>
      </a:lvl6pPr>
      <a:lvl7pPr marL="2797790" algn="l" defTabSz="932597" rtl="0" eaLnBrk="1" latinLnBrk="0" hangingPunct="1">
        <a:defRPr sz="1836" kern="1200">
          <a:solidFill>
            <a:schemeClr val="tx1"/>
          </a:solidFill>
          <a:latin typeface="+mn-lt"/>
          <a:ea typeface="+mn-ea"/>
          <a:cs typeface="+mn-cs"/>
        </a:defRPr>
      </a:lvl7pPr>
      <a:lvl8pPr marL="3264088" algn="l" defTabSz="932597" rtl="0" eaLnBrk="1" latinLnBrk="0" hangingPunct="1">
        <a:defRPr sz="1836" kern="1200">
          <a:solidFill>
            <a:schemeClr val="tx1"/>
          </a:solidFill>
          <a:latin typeface="+mn-lt"/>
          <a:ea typeface="+mn-ea"/>
          <a:cs typeface="+mn-cs"/>
        </a:defRPr>
      </a:lvl8pPr>
      <a:lvl9pPr marL="3730386" algn="l" defTabSz="932597" rtl="0" eaLnBrk="1" latinLnBrk="0" hangingPunct="1">
        <a:defRPr sz="183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40" y="295278"/>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0" y="1212851"/>
            <a:ext cx="11887197" cy="2094039"/>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40" cstate="email">
            <a:extLst>
              <a:ext uri="{28A0092B-C50C-407E-A947-70E740481C1C}">
                <a14:useLocalDpi xmlns:a14="http://schemas.microsoft.com/office/drawing/2010/main"/>
              </a:ext>
            </a:extLst>
          </a:blip>
          <a:stretch>
            <a:fillRect/>
          </a:stretch>
        </p:blipFill>
        <p:spPr>
          <a:xfrm rot="5400000">
            <a:off x="10532397" y="1944336"/>
            <a:ext cx="4298019" cy="409351"/>
          </a:xfrm>
          <a:prstGeom prst="rect">
            <a:avLst/>
          </a:prstGeom>
        </p:spPr>
      </p:pic>
    </p:spTree>
    <p:extLst>
      <p:ext uri="{BB962C8B-B14F-4D97-AF65-F5344CB8AC3E}">
        <p14:creationId xmlns:p14="http://schemas.microsoft.com/office/powerpoint/2010/main" val="905031415"/>
      </p:ext>
    </p:extLst>
  </p:cSld>
  <p:clrMap bg1="dk1" tx1="lt1" bg2="dk2" tx2="lt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 id="2147484500" r:id="rId10"/>
    <p:sldLayoutId id="2147484501" r:id="rId11"/>
    <p:sldLayoutId id="2147484502" r:id="rId12"/>
    <p:sldLayoutId id="2147484503" r:id="rId13"/>
    <p:sldLayoutId id="2147484504" r:id="rId14"/>
    <p:sldLayoutId id="2147484505" r:id="rId15"/>
    <p:sldLayoutId id="2147484506" r:id="rId16"/>
    <p:sldLayoutId id="2147484507" r:id="rId17"/>
    <p:sldLayoutId id="2147484508" r:id="rId18"/>
    <p:sldLayoutId id="2147484509" r:id="rId19"/>
    <p:sldLayoutId id="2147484510" r:id="rId20"/>
    <p:sldLayoutId id="2147484511" r:id="rId21"/>
    <p:sldLayoutId id="2147484512" r:id="rId22"/>
    <p:sldLayoutId id="2147484513" r:id="rId23"/>
    <p:sldLayoutId id="2147484514" r:id="rId24"/>
    <p:sldLayoutId id="2147484515" r:id="rId25"/>
    <p:sldLayoutId id="2147484516" r:id="rId26"/>
    <p:sldLayoutId id="2147484517" r:id="rId27"/>
    <p:sldLayoutId id="2147484518" r:id="rId28"/>
    <p:sldLayoutId id="2147484519" r:id="rId29"/>
    <p:sldLayoutId id="2147484520" r:id="rId30"/>
    <p:sldLayoutId id="2147484521" r:id="rId31"/>
    <p:sldLayoutId id="2147484522" r:id="rId32"/>
    <p:sldLayoutId id="2147484523" r:id="rId33"/>
    <p:sldLayoutId id="2147484524" r:id="rId34"/>
    <p:sldLayoutId id="2147484525" r:id="rId35"/>
    <p:sldLayoutId id="2147484526" r:id="rId36"/>
    <p:sldLayoutId id="2147484527" r:id="rId37"/>
    <p:sldLayoutId id="2147484528" r:id="rId38"/>
  </p:sldLayoutIdLst>
  <p:transition>
    <p:fade/>
  </p:transition>
  <p:txStyles>
    <p:titleStyle>
      <a:lvl1pPr algn="l" defTabSz="931531" rtl="0" eaLnBrk="1" latinLnBrk="0" hangingPunct="1">
        <a:lnSpc>
          <a:spcPct val="90000"/>
        </a:lnSpc>
        <a:spcBef>
          <a:spcPct val="0"/>
        </a:spcBef>
        <a:buNone/>
        <a:defRPr lang="en-US" sz="4199" b="0" kern="1200" cap="none" spc="-102" baseline="0" dirty="0" smtClean="0">
          <a:ln w="3175">
            <a:noFill/>
          </a:ln>
          <a:solidFill>
            <a:srgbClr val="505050"/>
          </a:solidFill>
          <a:effectLst/>
          <a:latin typeface="+mj-lt"/>
          <a:ea typeface="+mn-ea"/>
          <a:cs typeface="Segoe UI" pitchFamily="34" charset="0"/>
        </a:defRPr>
      </a:lvl1pPr>
    </p:titleStyle>
    <p:bodyStyle>
      <a:lvl1pPr marL="0" marR="0" indent="0" algn="l" defTabSz="931531" rtl="0" eaLnBrk="1" fontAlgn="auto" latinLnBrk="0" hangingPunct="1">
        <a:lnSpc>
          <a:spcPct val="90000"/>
        </a:lnSpc>
        <a:spcBef>
          <a:spcPct val="20000"/>
        </a:spcBef>
        <a:spcAft>
          <a:spcPts val="0"/>
        </a:spcAft>
        <a:buClr>
          <a:schemeClr val="bg1"/>
        </a:buClr>
        <a:buSzPct val="100000"/>
        <a:buFontTx/>
        <a:buNone/>
        <a:tabLst/>
        <a:defRPr sz="3995" kern="1200" spc="0" baseline="0">
          <a:solidFill>
            <a:srgbClr val="5C2D91"/>
          </a:solidFill>
          <a:latin typeface="+mj-lt"/>
          <a:ea typeface="+mn-ea"/>
          <a:cs typeface="+mn-cs"/>
        </a:defRPr>
      </a:lvl1pPr>
      <a:lvl2pPr marL="583442" marR="0" indent="-240987" algn="l" defTabSz="931531" rtl="0" eaLnBrk="1" fontAlgn="auto" latinLnBrk="0" hangingPunct="1">
        <a:lnSpc>
          <a:spcPct val="90000"/>
        </a:lnSpc>
        <a:spcBef>
          <a:spcPct val="20000"/>
        </a:spcBef>
        <a:spcAft>
          <a:spcPts val="0"/>
        </a:spcAft>
        <a:buClr>
          <a:schemeClr val="bg1"/>
        </a:buClr>
        <a:buSzPct val="100000"/>
        <a:buFont typeface="Symbol" panose="05050102010706020507" pitchFamily="18" charset="2"/>
        <a:buChar char="-"/>
        <a:tabLst/>
        <a:defRPr sz="2000" kern="1200" spc="0" baseline="0">
          <a:solidFill>
            <a:srgbClr val="505050"/>
          </a:solidFill>
          <a:latin typeface="+mn-lt"/>
          <a:ea typeface="+mn-ea"/>
          <a:cs typeface="+mn-cs"/>
        </a:defRPr>
      </a:lvl2pPr>
      <a:lvl3pPr marL="799062" marR="0" indent="-228304" algn="l" defTabSz="931531" rtl="0" eaLnBrk="1" fontAlgn="auto" latinLnBrk="0" hangingPunct="1">
        <a:lnSpc>
          <a:spcPct val="90000"/>
        </a:lnSpc>
        <a:spcBef>
          <a:spcPct val="20000"/>
        </a:spcBef>
        <a:spcAft>
          <a:spcPts val="0"/>
        </a:spcAft>
        <a:buClr>
          <a:schemeClr val="bg1"/>
        </a:buClr>
        <a:buSzPct val="100000"/>
        <a:buFont typeface="Segoe UI" panose="020B0502040204020203" pitchFamily="34" charset="0"/>
        <a:buChar char="&gt;"/>
        <a:tabLst/>
        <a:defRPr sz="2000" kern="1200" spc="0" baseline="0">
          <a:solidFill>
            <a:srgbClr val="505050"/>
          </a:solidFill>
          <a:latin typeface="+mn-lt"/>
          <a:ea typeface="+mn-ea"/>
          <a:cs typeface="+mn-cs"/>
        </a:defRPr>
      </a:lvl3pPr>
      <a:lvl4pPr marL="1027365" marR="0" indent="-228304" algn="l" defTabSz="931531" rtl="0" eaLnBrk="1" fontAlgn="auto" latinLnBrk="0" hangingPunct="1">
        <a:lnSpc>
          <a:spcPct val="90000"/>
        </a:lnSpc>
        <a:spcBef>
          <a:spcPct val="20000"/>
        </a:spcBef>
        <a:spcAft>
          <a:spcPts val="0"/>
        </a:spcAft>
        <a:buClr>
          <a:schemeClr val="bg1"/>
        </a:buClr>
        <a:buSzPct val="100000"/>
        <a:buFont typeface="Segoe UI" panose="020B0502040204020203" pitchFamily="34" charset="0"/>
        <a:buChar char="-"/>
        <a:tabLst/>
        <a:defRPr sz="1800" kern="1200" spc="0" baseline="0">
          <a:solidFill>
            <a:srgbClr val="505050"/>
          </a:solidFill>
          <a:latin typeface="+mn-lt"/>
          <a:ea typeface="+mn-ea"/>
          <a:cs typeface="+mn-cs"/>
        </a:defRPr>
      </a:lvl4pPr>
      <a:lvl5pPr marL="1255668" marR="0" indent="-228304" algn="l" defTabSz="931531" rtl="0" eaLnBrk="1" fontAlgn="auto" latinLnBrk="0" hangingPunct="1">
        <a:lnSpc>
          <a:spcPct val="90000"/>
        </a:lnSpc>
        <a:spcBef>
          <a:spcPct val="20000"/>
        </a:spcBef>
        <a:spcAft>
          <a:spcPts val="0"/>
        </a:spcAft>
        <a:buClr>
          <a:schemeClr val="bg1"/>
        </a:buClr>
        <a:buSzPct val="100000"/>
        <a:buFont typeface="Arial" panose="020B0604020202020204" pitchFamily="34" charset="0"/>
        <a:buChar char="•"/>
        <a:tabLst/>
        <a:defRPr sz="1800" kern="1200" spc="0" baseline="0">
          <a:solidFill>
            <a:srgbClr val="505050"/>
          </a:solidFill>
          <a:latin typeface="+mn-lt"/>
          <a:ea typeface="+mn-ea"/>
          <a:cs typeface="+mn-cs"/>
        </a:defRPr>
      </a:lvl5pPr>
      <a:lvl6pPr marL="2561710" indent="-232883" algn="l" defTabSz="931531"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3027476" indent="-232883" algn="l" defTabSz="931531"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93243" indent="-232883" algn="l" defTabSz="931531"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959010" indent="-232883" algn="l" defTabSz="931531"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31531" rtl="0" eaLnBrk="1" latinLnBrk="0" hangingPunct="1">
        <a:defRPr sz="1798" kern="1200">
          <a:solidFill>
            <a:schemeClr val="tx1"/>
          </a:solidFill>
          <a:latin typeface="+mn-lt"/>
          <a:ea typeface="+mn-ea"/>
          <a:cs typeface="+mn-cs"/>
        </a:defRPr>
      </a:lvl1pPr>
      <a:lvl2pPr marL="465766" algn="l" defTabSz="931531" rtl="0" eaLnBrk="1" latinLnBrk="0" hangingPunct="1">
        <a:defRPr sz="1798" kern="1200">
          <a:solidFill>
            <a:schemeClr val="tx1"/>
          </a:solidFill>
          <a:latin typeface="+mn-lt"/>
          <a:ea typeface="+mn-ea"/>
          <a:cs typeface="+mn-cs"/>
        </a:defRPr>
      </a:lvl2pPr>
      <a:lvl3pPr marL="931531" algn="l" defTabSz="931531" rtl="0" eaLnBrk="1" latinLnBrk="0" hangingPunct="1">
        <a:defRPr sz="1798" kern="1200">
          <a:solidFill>
            <a:schemeClr val="tx1"/>
          </a:solidFill>
          <a:latin typeface="+mn-lt"/>
          <a:ea typeface="+mn-ea"/>
          <a:cs typeface="+mn-cs"/>
        </a:defRPr>
      </a:lvl3pPr>
      <a:lvl4pPr marL="1397298" algn="l" defTabSz="931531" rtl="0" eaLnBrk="1" latinLnBrk="0" hangingPunct="1">
        <a:defRPr sz="1798" kern="1200">
          <a:solidFill>
            <a:schemeClr val="tx1"/>
          </a:solidFill>
          <a:latin typeface="+mn-lt"/>
          <a:ea typeface="+mn-ea"/>
          <a:cs typeface="+mn-cs"/>
        </a:defRPr>
      </a:lvl4pPr>
      <a:lvl5pPr marL="1863064" algn="l" defTabSz="931531" rtl="0" eaLnBrk="1" latinLnBrk="0" hangingPunct="1">
        <a:defRPr sz="1798" kern="1200">
          <a:solidFill>
            <a:schemeClr val="tx1"/>
          </a:solidFill>
          <a:latin typeface="+mn-lt"/>
          <a:ea typeface="+mn-ea"/>
          <a:cs typeface="+mn-cs"/>
        </a:defRPr>
      </a:lvl5pPr>
      <a:lvl6pPr marL="2328829" algn="l" defTabSz="931531" rtl="0" eaLnBrk="1" latinLnBrk="0" hangingPunct="1">
        <a:defRPr sz="1798" kern="1200">
          <a:solidFill>
            <a:schemeClr val="tx1"/>
          </a:solidFill>
          <a:latin typeface="+mn-lt"/>
          <a:ea typeface="+mn-ea"/>
          <a:cs typeface="+mn-cs"/>
        </a:defRPr>
      </a:lvl6pPr>
      <a:lvl7pPr marL="2794593" algn="l" defTabSz="931531" rtl="0" eaLnBrk="1" latinLnBrk="0" hangingPunct="1">
        <a:defRPr sz="1798" kern="1200">
          <a:solidFill>
            <a:schemeClr val="tx1"/>
          </a:solidFill>
          <a:latin typeface="+mn-lt"/>
          <a:ea typeface="+mn-ea"/>
          <a:cs typeface="+mn-cs"/>
        </a:defRPr>
      </a:lvl7pPr>
      <a:lvl8pPr marL="3260360" algn="l" defTabSz="931531" rtl="0" eaLnBrk="1" latinLnBrk="0" hangingPunct="1">
        <a:defRPr sz="1798" kern="1200">
          <a:solidFill>
            <a:schemeClr val="tx1"/>
          </a:solidFill>
          <a:latin typeface="+mn-lt"/>
          <a:ea typeface="+mn-ea"/>
          <a:cs typeface="+mn-cs"/>
        </a:defRPr>
      </a:lvl8pPr>
      <a:lvl9pPr marL="3726126" algn="l" defTabSz="931531" rtl="0" eaLnBrk="1" latinLnBrk="0" hangingPunct="1">
        <a:defRPr sz="179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4">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30">
          <p15:clr>
            <a:srgbClr val="5ACBF0"/>
          </p15:clr>
        </p15:guide>
        <p15:guide id="11" pos="4204">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2">
          <p15:clr>
            <a:srgbClr val="5ACBF0"/>
          </p15:clr>
        </p15:guide>
        <p15:guide id="18" orient="horz" pos="1338">
          <p15:clr>
            <a:srgbClr val="5ACBF0"/>
          </p15:clr>
        </p15:guide>
        <p15:guide id="19" orient="horz" pos="1913">
          <p15:clr>
            <a:srgbClr val="5ACBF0"/>
          </p15:clr>
        </p15:guide>
        <p15:guide id="20" orient="horz" pos="2488">
          <p15:clr>
            <a:srgbClr val="5ACBF0"/>
          </p15:clr>
        </p15:guide>
        <p15:guide id="21" orient="horz" pos="3063">
          <p15:clr>
            <a:srgbClr val="5ACBF0"/>
          </p15:clr>
        </p15:guide>
        <p15:guide id="22" orient="horz" pos="3639">
          <p15:clr>
            <a:srgbClr val="5ACBF0"/>
          </p15:clr>
        </p15:guide>
        <p15:guide id="23" pos="288">
          <p15:clr>
            <a:srgbClr val="C35EA4"/>
          </p15:clr>
        </p15:guide>
        <p15:guide id="24" pos="7546">
          <p15:clr>
            <a:srgbClr val="C35EA4"/>
          </p15:clr>
        </p15:guide>
        <p15:guide id="25" orient="horz" pos="302">
          <p15:clr>
            <a:srgbClr val="C35EA4"/>
          </p15:clr>
        </p15:guide>
        <p15:guide id="26" orient="horz" pos="4099">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7.xml"/><Relationship Id="rId1" Type="http://schemas.openxmlformats.org/officeDocument/2006/relationships/vmlDrawing" Target="../drawings/vmlDrawing1.vml"/><Relationship Id="rId6" Type="http://schemas.openxmlformats.org/officeDocument/2006/relationships/image" Target="../media/image42.wmf"/><Relationship Id="rId5" Type="http://schemas.openxmlformats.org/officeDocument/2006/relationships/oleObject" Target="../embeddings/oleObject1.bin"/><Relationship Id="rId4" Type="http://schemas.openxmlformats.org/officeDocument/2006/relationships/hyperlink" Target="http://bit.ly/WhatIs-DevOps"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3.png"/><Relationship Id="rId7" Type="http://schemas.openxmlformats.org/officeDocument/2006/relationships/image" Target="../media/image46.tiff"/><Relationship Id="rId12" Type="http://schemas.openxmlformats.org/officeDocument/2006/relationships/image" Target="../media/image51.tif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5.tiff"/><Relationship Id="rId11" Type="http://schemas.openxmlformats.org/officeDocument/2006/relationships/image" Target="../media/image50.tiff"/><Relationship Id="rId5" Type="http://schemas.openxmlformats.org/officeDocument/2006/relationships/image" Target="../media/image44.png"/><Relationship Id="rId10" Type="http://schemas.openxmlformats.org/officeDocument/2006/relationships/image" Target="../media/image49.tiff"/><Relationship Id="rId4" Type="http://schemas.microsoft.com/office/2007/relationships/hdphoto" Target="../media/hdphoto1.wdp"/><Relationship Id="rId9" Type="http://schemas.openxmlformats.org/officeDocument/2006/relationships/image" Target="../media/image48.tiff"/></Relationships>
</file>

<file path=ppt/slides/_rels/slide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54.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hyperlink" Target="https://creativecommons.org/licenses/by-sa/4.0/" TargetMode="External"/><Relationship Id="rId4" Type="http://schemas.openxmlformats.org/officeDocument/2006/relationships/hyperlink" Target="http://opensignal.com/reports/2015/08/android-fragmenta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1.tif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77.xml"/><Relationship Id="rId6" Type="http://schemas.openxmlformats.org/officeDocument/2006/relationships/image" Target="../media/image69.png"/><Relationship Id="rId11" Type="http://schemas.openxmlformats.org/officeDocument/2006/relationships/image" Target="../media/image73.png"/><Relationship Id="rId5" Type="http://schemas.openxmlformats.org/officeDocument/2006/relationships/image" Target="../media/image68.png"/><Relationship Id="rId10" Type="http://schemas.microsoft.com/office/2007/relationships/hdphoto" Target="../media/hdphoto2.wdp"/><Relationship Id="rId4" Type="http://schemas.openxmlformats.org/officeDocument/2006/relationships/image" Target="../media/image67.emf"/><Relationship Id="rId9" Type="http://schemas.openxmlformats.org/officeDocument/2006/relationships/image" Target="../media/image72.png"/></Relationships>
</file>

<file path=ppt/slides/_rels/slide29.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6.emf"/><Relationship Id="rId3" Type="http://schemas.openxmlformats.org/officeDocument/2006/relationships/image" Target="../media/image76.emf"/><Relationship Id="rId7" Type="http://schemas.openxmlformats.org/officeDocument/2006/relationships/image" Target="../media/image80.emf"/><Relationship Id="rId12" Type="http://schemas.openxmlformats.org/officeDocument/2006/relationships/image" Target="../media/image85.emf"/><Relationship Id="rId2" Type="http://schemas.openxmlformats.org/officeDocument/2006/relationships/notesSlide" Target="../notesSlides/notesSlide29.xml"/><Relationship Id="rId1" Type="http://schemas.openxmlformats.org/officeDocument/2006/relationships/slideLayout" Target="../slideLayouts/slideLayout54.xml"/><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78.emf"/><Relationship Id="rId10" Type="http://schemas.openxmlformats.org/officeDocument/2006/relationships/image" Target="../media/image83.emf"/><Relationship Id="rId4" Type="http://schemas.openxmlformats.org/officeDocument/2006/relationships/image" Target="../media/image77.emf"/><Relationship Id="rId9" Type="http://schemas.openxmlformats.org/officeDocument/2006/relationships/image" Target="../media/image82.emf"/><Relationship Id="rId14" Type="http://schemas.openxmlformats.org/officeDocument/2006/relationships/image" Target="../media/image87.emf"/></Relationships>
</file>

<file path=ppt/slides/_rels/slide30.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6.emf"/><Relationship Id="rId3" Type="http://schemas.openxmlformats.org/officeDocument/2006/relationships/image" Target="../media/image76.emf"/><Relationship Id="rId7" Type="http://schemas.openxmlformats.org/officeDocument/2006/relationships/image" Target="../media/image80.emf"/><Relationship Id="rId12" Type="http://schemas.openxmlformats.org/officeDocument/2006/relationships/image" Target="../media/image85.emf"/><Relationship Id="rId2" Type="http://schemas.openxmlformats.org/officeDocument/2006/relationships/notesSlide" Target="../notesSlides/notesSlide30.xml"/><Relationship Id="rId1" Type="http://schemas.openxmlformats.org/officeDocument/2006/relationships/slideLayout" Target="../slideLayouts/slideLayout54.xml"/><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78.emf"/><Relationship Id="rId10" Type="http://schemas.openxmlformats.org/officeDocument/2006/relationships/image" Target="../media/image83.emf"/><Relationship Id="rId4" Type="http://schemas.openxmlformats.org/officeDocument/2006/relationships/image" Target="../media/image77.emf"/><Relationship Id="rId9" Type="http://schemas.openxmlformats.org/officeDocument/2006/relationships/image" Target="../media/image82.emf"/><Relationship Id="rId14" Type="http://schemas.openxmlformats.org/officeDocument/2006/relationships/image" Target="../media/image87.emf"/></Relationships>
</file>

<file path=ppt/slides/_rels/slide31.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notesSlide" Target="../notesSlides/notesSlide31.xml"/><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3" Type="http://schemas.openxmlformats.org/officeDocument/2006/relationships/hyperlink" Target="http://aka.ms/vstsmeetups" TargetMode="External"/><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image" Target="../media/image8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Mobile DevOps</a:t>
            </a:r>
          </a:p>
        </p:txBody>
      </p:sp>
      <p:sp>
        <p:nvSpPr>
          <p:cNvPr id="5" name="Text Placeholder 4"/>
          <p:cNvSpPr>
            <a:spLocks noGrp="1"/>
          </p:cNvSpPr>
          <p:nvPr>
            <p:ph type="body" sz="quarter" idx="14"/>
          </p:nvPr>
        </p:nvSpPr>
        <p:spPr/>
        <p:txBody>
          <a:bodyPr/>
          <a:lstStyle/>
          <a:p>
            <a:r>
              <a:rPr lang="en-US" dirty="0"/>
              <a:t>Donovan Brown</a:t>
            </a:r>
          </a:p>
          <a:p>
            <a:r>
              <a:rPr lang="en-US" dirty="0"/>
              <a:t>@</a:t>
            </a:r>
            <a:r>
              <a:rPr lang="en-US" dirty="0" err="1"/>
              <a:t>DonovanBrown</a:t>
            </a:r>
            <a:endParaRPr lang="en-US" dirty="0"/>
          </a:p>
        </p:txBody>
      </p:sp>
      <p:pic>
        <p:nvPicPr>
          <p:cNvPr id="2" name="Picture 1"/>
          <p:cNvPicPr>
            <a:picLocks noChangeAspect="1"/>
          </p:cNvPicPr>
          <p:nvPr/>
        </p:nvPicPr>
        <p:blipFill>
          <a:blip r:embed="rId3"/>
          <a:stretch>
            <a:fillRect/>
          </a:stretch>
        </p:blipFill>
        <p:spPr>
          <a:xfrm>
            <a:off x="2932423" y="3958343"/>
            <a:ext cx="2641233" cy="3036182"/>
          </a:xfrm>
          <a:prstGeom prst="rect">
            <a:avLst/>
          </a:prstGeom>
        </p:spPr>
      </p:pic>
    </p:spTree>
    <p:extLst>
      <p:ext uri="{BB962C8B-B14F-4D97-AF65-F5344CB8AC3E}">
        <p14:creationId xmlns:p14="http://schemas.microsoft.com/office/powerpoint/2010/main" val="8131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tmplLst>
          <p:tmpl>
            <p:tnLst>
              <p:par>
                <p:cTn presetID="10" presetClass="entr" presetSubtype="0" fill="hold" nodeType="withEffect">
                  <p:stCondLst>
                    <p:cond delay="105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350"/>
                  </p:stCondLst>
                  <p:childTnLst>
                    <p:animScale>
                      <p:cBhvr>
                        <p:cTn dur="500" fill="hold"/>
                        <p:tgtEl>
                          <p:spTgt spid="5"/>
                        </p:tgtEl>
                      </p:cBhvr>
                      <p:by x="95000" y="95000"/>
                    </p:animScale>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91" y="1660161"/>
            <a:ext cx="8677007" cy="2909528"/>
          </a:xfrm>
        </p:spPr>
        <p:txBody>
          <a:bodyPr>
            <a:normAutofit fontScale="90000"/>
          </a:bodyPr>
          <a:lstStyle/>
          <a:p>
            <a:r>
              <a:rPr lang="en-US" dirty="0"/>
              <a:t>“DevOps is the union of people, process, and products to enable continuous delivery of value to our end users.”</a:t>
            </a:r>
          </a:p>
        </p:txBody>
      </p:sp>
      <p:sp>
        <p:nvSpPr>
          <p:cNvPr id="6" name="Text Placeholder 5"/>
          <p:cNvSpPr>
            <a:spLocks noGrp="1"/>
          </p:cNvSpPr>
          <p:nvPr>
            <p:ph type="body" idx="1"/>
          </p:nvPr>
        </p:nvSpPr>
        <p:spPr>
          <a:xfrm>
            <a:off x="500391" y="4597214"/>
            <a:ext cx="10724938" cy="1530052"/>
          </a:xfrm>
        </p:spPr>
        <p:txBody>
          <a:bodyPr/>
          <a:lstStyle/>
          <a:p>
            <a:r>
              <a:rPr lang="en-US" dirty="0"/>
              <a:t>- Donovan Brown</a:t>
            </a:r>
          </a:p>
        </p:txBody>
      </p:sp>
      <p:sp>
        <p:nvSpPr>
          <p:cNvPr id="3" name="TextBox 2"/>
          <p:cNvSpPr txBox="1"/>
          <p:nvPr/>
        </p:nvSpPr>
        <p:spPr>
          <a:xfrm>
            <a:off x="444091" y="6366755"/>
            <a:ext cx="3974267" cy="634440"/>
          </a:xfrm>
          <a:prstGeom prst="rect">
            <a:avLst/>
          </a:prstGeom>
          <a:noFill/>
        </p:spPr>
        <p:txBody>
          <a:bodyPr wrap="none" lIns="182854" tIns="146283" rIns="182854" bIns="146283" rtlCol="0">
            <a:spAutoFit/>
          </a:bodyPr>
          <a:lstStyle/>
          <a:p>
            <a:pPr defTabSz="932597">
              <a:lnSpc>
                <a:spcPct val="90000"/>
              </a:lnSpc>
              <a:spcAft>
                <a:spcPts val="600"/>
              </a:spcAft>
              <a:defRPr/>
            </a:pPr>
            <a:r>
              <a:rPr lang="en-US" sz="2400" kern="0" dirty="0">
                <a:gradFill>
                  <a:gsLst>
                    <a:gs pos="2917">
                      <a:prstClr val="black"/>
                    </a:gs>
                    <a:gs pos="30000">
                      <a:prstClr val="black"/>
                    </a:gs>
                  </a:gsLst>
                  <a:lin ang="5400000" scaled="0"/>
                </a:gradFill>
                <a:latin typeface="Calibri" panose="020F0502020204030204"/>
                <a:hlinkClick r:id="rId4"/>
              </a:rPr>
              <a:t>http://bit.ly/WhatIs-DevOps</a:t>
            </a:r>
            <a:endParaRPr lang="en-US" sz="2400" kern="0" dirty="0">
              <a:gradFill>
                <a:gsLst>
                  <a:gs pos="2917">
                    <a:prstClr val="black"/>
                  </a:gs>
                  <a:gs pos="30000">
                    <a:prstClr val="black"/>
                  </a:gs>
                </a:gsLst>
                <a:lin ang="5400000" scaled="0"/>
              </a:gradFill>
              <a:latin typeface="Calibri" panose="020F0502020204030204"/>
            </a:endParaRPr>
          </a:p>
        </p:txBody>
      </p:sp>
      <p:graphicFrame>
        <p:nvGraphicFramePr>
          <p:cNvPr id="4" name="Object 3"/>
          <p:cNvGraphicFramePr>
            <a:graphicFrameLocks noChangeAspect="1"/>
          </p:cNvGraphicFramePr>
          <p:nvPr>
            <p:extLst/>
          </p:nvPr>
        </p:nvGraphicFramePr>
        <p:xfrm>
          <a:off x="9402509" y="3033795"/>
          <a:ext cx="2635900" cy="3736890"/>
        </p:xfrm>
        <a:graphic>
          <a:graphicData uri="http://schemas.openxmlformats.org/presentationml/2006/ole">
            <mc:AlternateContent xmlns:mc="http://schemas.openxmlformats.org/markup-compatibility/2006">
              <mc:Choice xmlns:v="urn:schemas-microsoft-com:vml" Requires="v">
                <p:oleObj spid="_x0000_s1030" name="PHOTO-PAINT" r:id="rId5" imgW="2584440" imgH="3663720" progId="CorelPHOTOPAINT.Image.17">
                  <p:embed/>
                </p:oleObj>
              </mc:Choice>
              <mc:Fallback>
                <p:oleObj name="PHOTO-PAINT" r:id="rId5" imgW="2584440" imgH="3663720" progId="CorelPHOTOPAINT.Image.17">
                  <p:embed/>
                  <p:pic>
                    <p:nvPicPr>
                      <p:cNvPr id="4" name="Object 3"/>
                      <p:cNvPicPr/>
                      <p:nvPr/>
                    </p:nvPicPr>
                    <p:blipFill>
                      <a:blip r:embed="rId6"/>
                      <a:stretch>
                        <a:fillRect/>
                      </a:stretch>
                    </p:blipFill>
                    <p:spPr>
                      <a:xfrm>
                        <a:off x="9402509" y="3033795"/>
                        <a:ext cx="2635900" cy="3736890"/>
                      </a:xfrm>
                      <a:prstGeom prst="rect">
                        <a:avLst/>
                      </a:prstGeom>
                    </p:spPr>
                  </p:pic>
                </p:oleObj>
              </mc:Fallback>
            </mc:AlternateContent>
          </a:graphicData>
        </a:graphic>
      </p:graphicFrame>
    </p:spTree>
    <p:extLst>
      <p:ext uri="{BB962C8B-B14F-4D97-AF65-F5344CB8AC3E}">
        <p14:creationId xmlns:p14="http://schemas.microsoft.com/office/powerpoint/2010/main" val="1405338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makes up a “DevOps” pipeline</a:t>
            </a:r>
          </a:p>
        </p:txBody>
      </p:sp>
      <p:sp>
        <p:nvSpPr>
          <p:cNvPr id="3" name="Text Placeholder 2"/>
          <p:cNvSpPr>
            <a:spLocks noGrp="1"/>
          </p:cNvSpPr>
          <p:nvPr>
            <p:ph type="body" sz="quarter" idx="10"/>
          </p:nvPr>
        </p:nvSpPr>
        <p:spPr>
          <a:xfrm>
            <a:off x="274639" y="1212849"/>
            <a:ext cx="5486399" cy="5613845"/>
          </a:xfrm>
        </p:spPr>
        <p:txBody>
          <a:bodyPr/>
          <a:lstStyle/>
          <a:p>
            <a:r>
              <a:rPr lang="en-US"/>
              <a:t>Streamlining the development of your mobile apps</a:t>
            </a:r>
          </a:p>
          <a:p>
            <a:pPr lvl="1"/>
            <a:r>
              <a:rPr lang="en-US"/>
              <a:t>Frequently releasing value to users</a:t>
            </a:r>
          </a:p>
          <a:p>
            <a:pPr lvl="1"/>
            <a:r>
              <a:rPr lang="en-US"/>
              <a:t>Constantly maintaining quality</a:t>
            </a:r>
          </a:p>
          <a:p>
            <a:pPr lvl="1"/>
            <a:r>
              <a:rPr lang="en-US"/>
              <a:t>Monitoring app health and engagement </a:t>
            </a:r>
            <a:br>
              <a:rPr lang="en-US"/>
            </a:br>
            <a:r>
              <a:rPr lang="en-US"/>
              <a:t>in real-time</a:t>
            </a:r>
          </a:p>
          <a:p>
            <a:endParaRPr lang="en-US"/>
          </a:p>
          <a:p>
            <a:r>
              <a:rPr lang="en-US"/>
              <a:t>Automating the process to be repeatable &amp; sustainable</a:t>
            </a:r>
          </a:p>
          <a:p>
            <a:pPr lvl="1"/>
            <a:r>
              <a:rPr lang="en-US"/>
              <a:t>Continuous Integration (CI)</a:t>
            </a:r>
          </a:p>
          <a:p>
            <a:pPr lvl="1"/>
            <a:r>
              <a:rPr lang="en-US"/>
              <a:t>Continuous Delivery (CD)</a:t>
            </a:r>
          </a:p>
          <a:p>
            <a:pPr lvl="1"/>
            <a:r>
              <a:rPr lang="en-US"/>
              <a:t>Continuous Monitoring (CM)</a:t>
            </a:r>
          </a:p>
          <a:p>
            <a:endParaRPr lang="en-US"/>
          </a:p>
        </p:txBody>
      </p:sp>
      <p:pic>
        <p:nvPicPr>
          <p:cNvPr id="23" name="Picture 22"/>
          <p:cNvPicPr>
            <a:picLocks noChangeAspect="1"/>
          </p:cNvPicPr>
          <p:nvPr/>
        </p:nvPicPr>
        <p:blipFill>
          <a:blip r:embed="rId3" cstate="print">
            <a:alphaModFix amt="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5983321" y="1654750"/>
            <a:ext cx="5796200" cy="4428847"/>
          </a:xfrm>
          <a:prstGeom prst="rect">
            <a:avLst/>
          </a:prstGeom>
        </p:spPr>
      </p:pic>
      <p:pic>
        <p:nvPicPr>
          <p:cNvPr id="24" name="Picture 23"/>
          <p:cNvPicPr>
            <a:picLocks noChangeAspect="1"/>
          </p:cNvPicPr>
          <p:nvPr/>
        </p:nvPicPr>
        <p:blipFill>
          <a:blip r:embed="rId5" cstate="print">
            <a:alphaModFix/>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5984637" y="1655064"/>
            <a:ext cx="5796200" cy="4428847"/>
          </a:xfrm>
          <a:prstGeom prst="rect">
            <a:avLst/>
          </a:prstGeom>
        </p:spPr>
      </p:pic>
      <p:pic>
        <p:nvPicPr>
          <p:cNvPr id="25" name="Picture 24"/>
          <p:cNvPicPr>
            <a:picLocks noChangeAspect="1"/>
          </p:cNvPicPr>
          <p:nvPr/>
        </p:nvPicPr>
        <p:blipFill>
          <a:blip r:embed="rId6" cstate="print">
            <a:alphaModFix/>
            <a:extLst>
              <a:ext uri="{28A0092B-C50C-407E-A947-70E740481C1C}">
                <a14:useLocalDpi xmlns:a14="http://schemas.microsoft.com/office/drawing/2010/main"/>
              </a:ext>
            </a:extLst>
          </a:blip>
          <a:srcRect/>
          <a:stretch>
            <a:fillRect/>
          </a:stretch>
        </p:blipFill>
        <p:spPr>
          <a:xfrm>
            <a:off x="7737237" y="3023227"/>
            <a:ext cx="2362200" cy="1498902"/>
          </a:xfrm>
          <a:custGeom>
            <a:avLst/>
            <a:gdLst>
              <a:gd name="connsiteX0" fmla="*/ 35520 w 2362200"/>
              <a:gd name="connsiteY0" fmla="*/ 0 h 1498902"/>
              <a:gd name="connsiteX1" fmla="*/ 2252848 w 2362200"/>
              <a:gd name="connsiteY1" fmla="*/ 0 h 1498902"/>
              <a:gd name="connsiteX2" fmla="*/ 2301773 w 2362200"/>
              <a:gd name="connsiteY2" fmla="*/ 65427 h 1498902"/>
              <a:gd name="connsiteX3" fmla="*/ 2362200 w 2362200"/>
              <a:gd name="connsiteY3" fmla="*/ 164892 h 1498902"/>
              <a:gd name="connsiteX4" fmla="*/ 2362200 w 2362200"/>
              <a:gd name="connsiteY4" fmla="*/ 1498902 h 1498902"/>
              <a:gd name="connsiteX5" fmla="*/ 0 w 2362200"/>
              <a:gd name="connsiteY5" fmla="*/ 1498902 h 1498902"/>
              <a:gd name="connsiteX6" fmla="*/ 0 w 2362200"/>
              <a:gd name="connsiteY6" fmla="*/ 47500 h 1498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200" h="1498902">
                <a:moveTo>
                  <a:pt x="35520" y="0"/>
                </a:moveTo>
                <a:lnTo>
                  <a:pt x="2252848" y="0"/>
                </a:lnTo>
                <a:lnTo>
                  <a:pt x="2301773" y="65427"/>
                </a:lnTo>
                <a:lnTo>
                  <a:pt x="2362200" y="164892"/>
                </a:lnTo>
                <a:lnTo>
                  <a:pt x="2362200" y="1498902"/>
                </a:lnTo>
                <a:lnTo>
                  <a:pt x="0" y="1498902"/>
                </a:lnTo>
                <a:lnTo>
                  <a:pt x="0" y="47500"/>
                </a:lnTo>
                <a:close/>
              </a:path>
            </a:pathLst>
          </a:custGeom>
        </p:spPr>
      </p:pic>
      <p:sp>
        <p:nvSpPr>
          <p:cNvPr id="26" name="TextBox 25"/>
          <p:cNvSpPr txBox="1"/>
          <p:nvPr/>
        </p:nvSpPr>
        <p:spPr>
          <a:xfrm>
            <a:off x="9794637" y="6083597"/>
            <a:ext cx="1164421"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Distribution</a:t>
            </a:r>
          </a:p>
        </p:txBody>
      </p:sp>
      <p:sp>
        <p:nvSpPr>
          <p:cNvPr id="27" name="TextBox 26"/>
          <p:cNvSpPr txBox="1"/>
          <p:nvPr/>
        </p:nvSpPr>
        <p:spPr>
          <a:xfrm>
            <a:off x="8346837" y="6083597"/>
            <a:ext cx="1129668"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Monitoring</a:t>
            </a:r>
          </a:p>
        </p:txBody>
      </p:sp>
      <p:sp>
        <p:nvSpPr>
          <p:cNvPr id="28" name="TextBox 27"/>
          <p:cNvSpPr txBox="1"/>
          <p:nvPr/>
        </p:nvSpPr>
        <p:spPr>
          <a:xfrm>
            <a:off x="6822837" y="6083597"/>
            <a:ext cx="1228541"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Engagement</a:t>
            </a:r>
          </a:p>
        </p:txBody>
      </p:sp>
      <p:sp>
        <p:nvSpPr>
          <p:cNvPr id="29" name="TextBox 28"/>
          <p:cNvSpPr txBox="1"/>
          <p:nvPr/>
        </p:nvSpPr>
        <p:spPr>
          <a:xfrm>
            <a:off x="6889696" y="1202332"/>
            <a:ext cx="1093184"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Repository</a:t>
            </a:r>
          </a:p>
        </p:txBody>
      </p:sp>
      <p:sp>
        <p:nvSpPr>
          <p:cNvPr id="30" name="TextBox 29"/>
          <p:cNvSpPr txBox="1"/>
          <p:nvPr/>
        </p:nvSpPr>
        <p:spPr>
          <a:xfrm>
            <a:off x="8557087" y="1202332"/>
            <a:ext cx="709168"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Build</a:t>
            </a:r>
          </a:p>
        </p:txBody>
      </p:sp>
      <p:sp>
        <p:nvSpPr>
          <p:cNvPr id="31" name="TextBox 30"/>
          <p:cNvSpPr txBox="1"/>
          <p:nvPr/>
        </p:nvSpPr>
        <p:spPr>
          <a:xfrm>
            <a:off x="9556576" y="1202332"/>
            <a:ext cx="1651349"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Automated Testing</a:t>
            </a:r>
          </a:p>
        </p:txBody>
      </p:sp>
      <p:sp>
        <p:nvSpPr>
          <p:cNvPr id="32" name="TextBox 31"/>
          <p:cNvSpPr txBox="1"/>
          <p:nvPr/>
        </p:nvSpPr>
        <p:spPr>
          <a:xfrm>
            <a:off x="8544509" y="4411662"/>
            <a:ext cx="725199" cy="4616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gradFill>
                  <a:gsLst>
                    <a:gs pos="2917">
                      <a:schemeClr val="tx1"/>
                    </a:gs>
                    <a:gs pos="30000">
                      <a:schemeClr val="tx1"/>
                    </a:gs>
                  </a:gsLst>
                  <a:lin ang="5400000" scaled="0"/>
                </a:gradFill>
                <a:effectLst/>
                <a:uLnTx/>
                <a:uFillTx/>
              </a:rPr>
              <a:t>Code</a:t>
            </a:r>
          </a:p>
        </p:txBody>
      </p:sp>
      <p:pic>
        <p:nvPicPr>
          <p:cNvPr id="33" name="Picture 32"/>
          <p:cNvPicPr>
            <a:picLocks noChangeAspect="1"/>
          </p:cNvPicPr>
          <p:nvPr/>
        </p:nvPicPr>
        <p:blipFill>
          <a:blip r:embed="rId7" cstate="print">
            <a:alphaModFix/>
            <a:extLst>
              <a:ext uri="{28A0092B-C50C-407E-A947-70E740481C1C}">
                <a14:useLocalDpi xmlns:a14="http://schemas.microsoft.com/office/drawing/2010/main"/>
              </a:ext>
            </a:extLst>
          </a:blip>
          <a:srcRect/>
          <a:stretch>
            <a:fillRect/>
          </a:stretch>
        </p:blipFill>
        <p:spPr>
          <a:xfrm>
            <a:off x="6870143" y="1655064"/>
            <a:ext cx="1170432" cy="1097280"/>
          </a:xfrm>
          <a:custGeom>
            <a:avLst/>
            <a:gdLst>
              <a:gd name="connsiteX0" fmla="*/ 307380 w 1170432"/>
              <a:gd name="connsiteY0" fmla="*/ 0 h 1097280"/>
              <a:gd name="connsiteX1" fmla="*/ 863053 w 1170432"/>
              <a:gd name="connsiteY1" fmla="*/ 0 h 1097280"/>
              <a:gd name="connsiteX2" fmla="*/ 912416 w 1170432"/>
              <a:gd name="connsiteY2" fmla="*/ 26794 h 1097280"/>
              <a:gd name="connsiteX3" fmla="*/ 1170432 w 1170432"/>
              <a:gd name="connsiteY3" fmla="*/ 512064 h 1097280"/>
              <a:gd name="connsiteX4" fmla="*/ 585216 w 1170432"/>
              <a:gd name="connsiteY4" fmla="*/ 1097280 h 1097280"/>
              <a:gd name="connsiteX5" fmla="*/ 0 w 1170432"/>
              <a:gd name="connsiteY5" fmla="*/ 512064 h 1097280"/>
              <a:gd name="connsiteX6" fmla="*/ 258016 w 1170432"/>
              <a:gd name="connsiteY6" fmla="*/ 26794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097280">
                <a:moveTo>
                  <a:pt x="307380" y="0"/>
                </a:moveTo>
                <a:lnTo>
                  <a:pt x="863053" y="0"/>
                </a:lnTo>
                <a:lnTo>
                  <a:pt x="912416" y="26794"/>
                </a:lnTo>
                <a:cubicBezTo>
                  <a:pt x="1068085" y="131961"/>
                  <a:pt x="1170432" y="310060"/>
                  <a:pt x="1170432" y="512064"/>
                </a:cubicBezTo>
                <a:cubicBezTo>
                  <a:pt x="1170432" y="835270"/>
                  <a:pt x="908422" y="1097280"/>
                  <a:pt x="585216" y="1097280"/>
                </a:cubicBezTo>
                <a:cubicBezTo>
                  <a:pt x="262010" y="1097280"/>
                  <a:pt x="0" y="835270"/>
                  <a:pt x="0" y="512064"/>
                </a:cubicBezTo>
                <a:cubicBezTo>
                  <a:pt x="0" y="310060"/>
                  <a:pt x="102348" y="131961"/>
                  <a:pt x="258016" y="26794"/>
                </a:cubicBezTo>
                <a:close/>
              </a:path>
            </a:pathLst>
          </a:custGeom>
        </p:spPr>
      </p:pic>
      <p:pic>
        <p:nvPicPr>
          <p:cNvPr id="34" name="Picture 33"/>
          <p:cNvPicPr>
            <a:picLocks noChangeAspect="1"/>
          </p:cNvPicPr>
          <p:nvPr/>
        </p:nvPicPr>
        <p:blipFill>
          <a:blip r:embed="rId8" cstate="print">
            <a:alphaModFix/>
            <a:extLst>
              <a:ext uri="{28A0092B-C50C-407E-A947-70E740481C1C}">
                <a14:useLocalDpi xmlns:a14="http://schemas.microsoft.com/office/drawing/2010/main"/>
              </a:ext>
            </a:extLst>
          </a:blip>
          <a:srcRect/>
          <a:stretch>
            <a:fillRect/>
          </a:stretch>
        </p:blipFill>
        <p:spPr>
          <a:xfrm>
            <a:off x="8342287" y="1655064"/>
            <a:ext cx="1170432" cy="1096186"/>
          </a:xfrm>
          <a:custGeom>
            <a:avLst/>
            <a:gdLst>
              <a:gd name="connsiteX0" fmla="*/ 305364 w 1170432"/>
              <a:gd name="connsiteY0" fmla="*/ 0 h 1096186"/>
              <a:gd name="connsiteX1" fmla="*/ 865068 w 1170432"/>
              <a:gd name="connsiteY1" fmla="*/ 0 h 1096186"/>
              <a:gd name="connsiteX2" fmla="*/ 912416 w 1170432"/>
              <a:gd name="connsiteY2" fmla="*/ 25700 h 1096186"/>
              <a:gd name="connsiteX3" fmla="*/ 1170432 w 1170432"/>
              <a:gd name="connsiteY3" fmla="*/ 510970 h 1096186"/>
              <a:gd name="connsiteX4" fmla="*/ 585216 w 1170432"/>
              <a:gd name="connsiteY4" fmla="*/ 1096186 h 1096186"/>
              <a:gd name="connsiteX5" fmla="*/ 0 w 1170432"/>
              <a:gd name="connsiteY5" fmla="*/ 510970 h 1096186"/>
              <a:gd name="connsiteX6" fmla="*/ 258016 w 1170432"/>
              <a:gd name="connsiteY6" fmla="*/ 25700 h 109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096186">
                <a:moveTo>
                  <a:pt x="305364" y="0"/>
                </a:moveTo>
                <a:lnTo>
                  <a:pt x="865068" y="0"/>
                </a:lnTo>
                <a:lnTo>
                  <a:pt x="912416" y="25700"/>
                </a:lnTo>
                <a:cubicBezTo>
                  <a:pt x="1068085" y="130867"/>
                  <a:pt x="1170432" y="308966"/>
                  <a:pt x="1170432" y="510970"/>
                </a:cubicBezTo>
                <a:cubicBezTo>
                  <a:pt x="1170432" y="834176"/>
                  <a:pt x="908422" y="1096186"/>
                  <a:pt x="585216" y="1096186"/>
                </a:cubicBezTo>
                <a:cubicBezTo>
                  <a:pt x="262010" y="1096186"/>
                  <a:pt x="0" y="834176"/>
                  <a:pt x="0" y="510970"/>
                </a:cubicBezTo>
                <a:cubicBezTo>
                  <a:pt x="0" y="308966"/>
                  <a:pt x="102348" y="130867"/>
                  <a:pt x="258016" y="25700"/>
                </a:cubicBezTo>
                <a:close/>
              </a:path>
            </a:pathLst>
          </a:custGeom>
        </p:spPr>
      </p:pic>
      <p:pic>
        <p:nvPicPr>
          <p:cNvPr id="35" name="Picture 34"/>
          <p:cNvPicPr>
            <a:picLocks noChangeAspect="1"/>
          </p:cNvPicPr>
          <p:nvPr/>
        </p:nvPicPr>
        <p:blipFill>
          <a:blip r:embed="rId9" cstate="print">
            <a:alphaModFix/>
            <a:extLst>
              <a:ext uri="{28A0092B-C50C-407E-A947-70E740481C1C}">
                <a14:useLocalDpi xmlns:a14="http://schemas.microsoft.com/office/drawing/2010/main"/>
              </a:ext>
            </a:extLst>
          </a:blip>
          <a:srcRect/>
          <a:stretch>
            <a:fillRect/>
          </a:stretch>
        </p:blipFill>
        <p:spPr>
          <a:xfrm>
            <a:off x="9802646" y="1655064"/>
            <a:ext cx="1170432" cy="1106424"/>
          </a:xfrm>
          <a:custGeom>
            <a:avLst/>
            <a:gdLst>
              <a:gd name="connsiteX0" fmla="*/ 324227 w 1170432"/>
              <a:gd name="connsiteY0" fmla="*/ 0 h 1106424"/>
              <a:gd name="connsiteX1" fmla="*/ 846206 w 1170432"/>
              <a:gd name="connsiteY1" fmla="*/ 0 h 1106424"/>
              <a:gd name="connsiteX2" fmla="*/ 912416 w 1170432"/>
              <a:gd name="connsiteY2" fmla="*/ 35938 h 1106424"/>
              <a:gd name="connsiteX3" fmla="*/ 1170432 w 1170432"/>
              <a:gd name="connsiteY3" fmla="*/ 521208 h 1106424"/>
              <a:gd name="connsiteX4" fmla="*/ 585216 w 1170432"/>
              <a:gd name="connsiteY4" fmla="*/ 1106424 h 1106424"/>
              <a:gd name="connsiteX5" fmla="*/ 0 w 1170432"/>
              <a:gd name="connsiteY5" fmla="*/ 521208 h 1106424"/>
              <a:gd name="connsiteX6" fmla="*/ 258016 w 1170432"/>
              <a:gd name="connsiteY6" fmla="*/ 35938 h 110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106424">
                <a:moveTo>
                  <a:pt x="324227" y="0"/>
                </a:moveTo>
                <a:lnTo>
                  <a:pt x="846206" y="0"/>
                </a:lnTo>
                <a:lnTo>
                  <a:pt x="912416" y="35938"/>
                </a:lnTo>
                <a:cubicBezTo>
                  <a:pt x="1068085" y="141105"/>
                  <a:pt x="1170432" y="319204"/>
                  <a:pt x="1170432" y="521208"/>
                </a:cubicBezTo>
                <a:cubicBezTo>
                  <a:pt x="1170432" y="844414"/>
                  <a:pt x="908422" y="1106424"/>
                  <a:pt x="585216" y="1106424"/>
                </a:cubicBezTo>
                <a:cubicBezTo>
                  <a:pt x="262010" y="1106424"/>
                  <a:pt x="0" y="844414"/>
                  <a:pt x="0" y="521208"/>
                </a:cubicBezTo>
                <a:cubicBezTo>
                  <a:pt x="0" y="319204"/>
                  <a:pt x="102348" y="141105"/>
                  <a:pt x="258016" y="35938"/>
                </a:cubicBezTo>
                <a:close/>
              </a:path>
            </a:pathLst>
          </a:custGeom>
        </p:spPr>
      </p:pic>
      <p:pic>
        <p:nvPicPr>
          <p:cNvPr id="36" name="Picture 35"/>
          <p:cNvPicPr>
            <a:picLocks noChangeAspect="1"/>
          </p:cNvPicPr>
          <p:nvPr/>
        </p:nvPicPr>
        <p:blipFill>
          <a:blip r:embed="rId10" cstate="print">
            <a:alphaModFix/>
            <a:extLst>
              <a:ext uri="{28A0092B-C50C-407E-A947-70E740481C1C}">
                <a14:useLocalDpi xmlns:a14="http://schemas.microsoft.com/office/drawing/2010/main"/>
              </a:ext>
            </a:extLst>
          </a:blip>
          <a:srcRect/>
          <a:stretch>
            <a:fillRect/>
          </a:stretch>
        </p:blipFill>
        <p:spPr>
          <a:xfrm>
            <a:off x="9803464" y="4980260"/>
            <a:ext cx="1170432" cy="1100431"/>
          </a:xfrm>
          <a:custGeom>
            <a:avLst/>
            <a:gdLst>
              <a:gd name="connsiteX0" fmla="*/ 585216 w 1170432"/>
              <a:gd name="connsiteY0" fmla="*/ 0 h 1100431"/>
              <a:gd name="connsiteX1" fmla="*/ 1170432 w 1170432"/>
              <a:gd name="connsiteY1" fmla="*/ 585216 h 1100431"/>
              <a:gd name="connsiteX2" fmla="*/ 912416 w 1170432"/>
              <a:gd name="connsiteY2" fmla="*/ 1070487 h 1100431"/>
              <a:gd name="connsiteX3" fmla="*/ 857247 w 1170432"/>
              <a:gd name="connsiteY3" fmla="*/ 1100431 h 1100431"/>
              <a:gd name="connsiteX4" fmla="*/ 313185 w 1170432"/>
              <a:gd name="connsiteY4" fmla="*/ 1100431 h 1100431"/>
              <a:gd name="connsiteX5" fmla="*/ 258016 w 1170432"/>
              <a:gd name="connsiteY5" fmla="*/ 1070487 h 1100431"/>
              <a:gd name="connsiteX6" fmla="*/ 0 w 1170432"/>
              <a:gd name="connsiteY6" fmla="*/ 585216 h 1100431"/>
              <a:gd name="connsiteX7" fmla="*/ 585216 w 1170432"/>
              <a:gd name="connsiteY7" fmla="*/ 0 h 110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100431">
                <a:moveTo>
                  <a:pt x="585216" y="0"/>
                </a:moveTo>
                <a:cubicBezTo>
                  <a:pt x="908422" y="0"/>
                  <a:pt x="1170432" y="262010"/>
                  <a:pt x="1170432" y="585216"/>
                </a:cubicBezTo>
                <a:cubicBezTo>
                  <a:pt x="1170432" y="787220"/>
                  <a:pt x="1068085" y="965319"/>
                  <a:pt x="912416" y="1070487"/>
                </a:cubicBezTo>
                <a:lnTo>
                  <a:pt x="857247" y="1100431"/>
                </a:lnTo>
                <a:lnTo>
                  <a:pt x="313185" y="1100431"/>
                </a:lnTo>
                <a:lnTo>
                  <a:pt x="258016" y="1070487"/>
                </a:lnTo>
                <a:cubicBezTo>
                  <a:pt x="102348" y="965319"/>
                  <a:pt x="0" y="787220"/>
                  <a:pt x="0" y="585216"/>
                </a:cubicBezTo>
                <a:cubicBezTo>
                  <a:pt x="0" y="262010"/>
                  <a:pt x="262010" y="0"/>
                  <a:pt x="585216" y="0"/>
                </a:cubicBezTo>
                <a:close/>
              </a:path>
            </a:pathLst>
          </a:custGeom>
        </p:spPr>
      </p:pic>
      <p:pic>
        <p:nvPicPr>
          <p:cNvPr id="37" name="Picture 36"/>
          <p:cNvPicPr>
            <a:picLocks noChangeAspect="1"/>
          </p:cNvPicPr>
          <p:nvPr/>
        </p:nvPicPr>
        <p:blipFill>
          <a:blip r:embed="rId11" cstate="print">
            <a:alphaModFix/>
            <a:extLst>
              <a:ext uri="{28A0092B-C50C-407E-A947-70E740481C1C}">
                <a14:useLocalDpi xmlns:a14="http://schemas.microsoft.com/office/drawing/2010/main"/>
              </a:ext>
            </a:extLst>
          </a:blip>
          <a:srcRect/>
          <a:stretch>
            <a:fillRect/>
          </a:stretch>
        </p:blipFill>
        <p:spPr>
          <a:xfrm>
            <a:off x="8334878" y="4980260"/>
            <a:ext cx="1170432" cy="1100431"/>
          </a:xfrm>
          <a:custGeom>
            <a:avLst/>
            <a:gdLst>
              <a:gd name="connsiteX0" fmla="*/ 585216 w 1170432"/>
              <a:gd name="connsiteY0" fmla="*/ 0 h 1100431"/>
              <a:gd name="connsiteX1" fmla="*/ 1170432 w 1170432"/>
              <a:gd name="connsiteY1" fmla="*/ 585216 h 1100431"/>
              <a:gd name="connsiteX2" fmla="*/ 912416 w 1170432"/>
              <a:gd name="connsiteY2" fmla="*/ 1070487 h 1100431"/>
              <a:gd name="connsiteX3" fmla="*/ 857247 w 1170432"/>
              <a:gd name="connsiteY3" fmla="*/ 1100431 h 1100431"/>
              <a:gd name="connsiteX4" fmla="*/ 313185 w 1170432"/>
              <a:gd name="connsiteY4" fmla="*/ 1100431 h 1100431"/>
              <a:gd name="connsiteX5" fmla="*/ 258016 w 1170432"/>
              <a:gd name="connsiteY5" fmla="*/ 1070487 h 1100431"/>
              <a:gd name="connsiteX6" fmla="*/ 0 w 1170432"/>
              <a:gd name="connsiteY6" fmla="*/ 585216 h 1100431"/>
              <a:gd name="connsiteX7" fmla="*/ 585216 w 1170432"/>
              <a:gd name="connsiteY7" fmla="*/ 0 h 110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100431">
                <a:moveTo>
                  <a:pt x="585216" y="0"/>
                </a:moveTo>
                <a:cubicBezTo>
                  <a:pt x="908422" y="0"/>
                  <a:pt x="1170432" y="262010"/>
                  <a:pt x="1170432" y="585216"/>
                </a:cubicBezTo>
                <a:cubicBezTo>
                  <a:pt x="1170432" y="787220"/>
                  <a:pt x="1068085" y="965319"/>
                  <a:pt x="912416" y="1070487"/>
                </a:cubicBezTo>
                <a:lnTo>
                  <a:pt x="857247" y="1100431"/>
                </a:lnTo>
                <a:lnTo>
                  <a:pt x="313185" y="1100431"/>
                </a:lnTo>
                <a:lnTo>
                  <a:pt x="258016" y="1070487"/>
                </a:lnTo>
                <a:cubicBezTo>
                  <a:pt x="102348" y="965319"/>
                  <a:pt x="0" y="787220"/>
                  <a:pt x="0" y="585216"/>
                </a:cubicBezTo>
                <a:cubicBezTo>
                  <a:pt x="0" y="262010"/>
                  <a:pt x="262010" y="0"/>
                  <a:pt x="585216" y="0"/>
                </a:cubicBezTo>
                <a:close/>
              </a:path>
            </a:pathLst>
          </a:custGeom>
        </p:spPr>
      </p:pic>
      <p:pic>
        <p:nvPicPr>
          <p:cNvPr id="38" name="Picture 37"/>
          <p:cNvPicPr>
            <a:picLocks noChangeAspect="1"/>
          </p:cNvPicPr>
          <p:nvPr/>
        </p:nvPicPr>
        <p:blipFill>
          <a:blip r:embed="rId12" cstate="print">
            <a:alphaModFix/>
            <a:extLst>
              <a:ext uri="{28A0092B-C50C-407E-A947-70E740481C1C}">
                <a14:useLocalDpi xmlns:a14="http://schemas.microsoft.com/office/drawing/2010/main"/>
              </a:ext>
            </a:extLst>
          </a:blip>
          <a:srcRect/>
          <a:stretch>
            <a:fillRect/>
          </a:stretch>
        </p:blipFill>
        <p:spPr>
          <a:xfrm>
            <a:off x="6869371" y="4982783"/>
            <a:ext cx="1170432" cy="1097908"/>
          </a:xfrm>
          <a:custGeom>
            <a:avLst/>
            <a:gdLst>
              <a:gd name="connsiteX0" fmla="*/ 585216 w 1170432"/>
              <a:gd name="connsiteY0" fmla="*/ 0 h 1097908"/>
              <a:gd name="connsiteX1" fmla="*/ 1170432 w 1170432"/>
              <a:gd name="connsiteY1" fmla="*/ 585216 h 1097908"/>
              <a:gd name="connsiteX2" fmla="*/ 912416 w 1170432"/>
              <a:gd name="connsiteY2" fmla="*/ 1070487 h 1097908"/>
              <a:gd name="connsiteX3" fmla="*/ 861896 w 1170432"/>
              <a:gd name="connsiteY3" fmla="*/ 1097908 h 1097908"/>
              <a:gd name="connsiteX4" fmla="*/ 308537 w 1170432"/>
              <a:gd name="connsiteY4" fmla="*/ 1097908 h 1097908"/>
              <a:gd name="connsiteX5" fmla="*/ 258016 w 1170432"/>
              <a:gd name="connsiteY5" fmla="*/ 1070487 h 1097908"/>
              <a:gd name="connsiteX6" fmla="*/ 0 w 1170432"/>
              <a:gd name="connsiteY6" fmla="*/ 585216 h 1097908"/>
              <a:gd name="connsiteX7" fmla="*/ 585216 w 1170432"/>
              <a:gd name="connsiteY7" fmla="*/ 0 h 10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097908">
                <a:moveTo>
                  <a:pt x="585216" y="0"/>
                </a:moveTo>
                <a:cubicBezTo>
                  <a:pt x="908422" y="0"/>
                  <a:pt x="1170432" y="262010"/>
                  <a:pt x="1170432" y="585216"/>
                </a:cubicBezTo>
                <a:cubicBezTo>
                  <a:pt x="1170432" y="787220"/>
                  <a:pt x="1068085" y="965319"/>
                  <a:pt x="912416" y="1070487"/>
                </a:cubicBezTo>
                <a:lnTo>
                  <a:pt x="861896" y="1097908"/>
                </a:lnTo>
                <a:lnTo>
                  <a:pt x="308537" y="1097908"/>
                </a:lnTo>
                <a:lnTo>
                  <a:pt x="258016" y="1070487"/>
                </a:lnTo>
                <a:cubicBezTo>
                  <a:pt x="102348" y="965319"/>
                  <a:pt x="0" y="787220"/>
                  <a:pt x="0" y="585216"/>
                </a:cubicBezTo>
                <a:cubicBezTo>
                  <a:pt x="0" y="262010"/>
                  <a:pt x="262010" y="0"/>
                  <a:pt x="585216" y="0"/>
                </a:cubicBezTo>
                <a:close/>
              </a:path>
            </a:pathLst>
          </a:custGeom>
        </p:spPr>
      </p:pic>
    </p:spTree>
    <p:extLst>
      <p:ext uri="{BB962C8B-B14F-4D97-AF65-F5344CB8AC3E}">
        <p14:creationId xmlns:p14="http://schemas.microsoft.com/office/powerpoint/2010/main" val="3140373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21" presetClass="entr" presetSubtype="1"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heel(1)">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par>
                                <p:cTn id="19" presetID="21" presetClass="entr" presetSubtype="1"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heel(1)">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4"/>
                                        </p:tgtEl>
                                        <p:attrNameLst>
                                          <p:attrName>style.visibility</p:attrName>
                                        </p:attrNameLst>
                                      </p:cBhvr>
                                      <p:to>
                                        <p:strVal val="hidden"/>
                                      </p:to>
                                    </p:set>
                                  </p:childTnLst>
                                </p:cTn>
                              </p:par>
                              <p:par>
                                <p:cTn id="26" presetID="21" presetClass="entr" presetSubtype="1"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heel(1)">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5"/>
                                        </p:tgtEl>
                                        <p:attrNameLst>
                                          <p:attrName>style.visibility</p:attrName>
                                        </p:attrNameLst>
                                      </p:cBhvr>
                                      <p:to>
                                        <p:strVal val="hidden"/>
                                      </p:to>
                                    </p:set>
                                  </p:childTnLst>
                                </p:cTn>
                              </p:par>
                              <p:par>
                                <p:cTn id="33" presetID="21" presetClass="entr" presetSubtype="1"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heel(1)">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36"/>
                                        </p:tgtEl>
                                        <p:attrNameLst>
                                          <p:attrName>style.visibility</p:attrName>
                                        </p:attrNameLst>
                                      </p:cBhvr>
                                      <p:to>
                                        <p:strVal val="hidden"/>
                                      </p:to>
                                    </p:set>
                                  </p:childTnLst>
                                </p:cTn>
                              </p:par>
                              <p:par>
                                <p:cTn id="40" presetID="21" presetClass="entr" presetSubtype="1"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heel(1)">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7"/>
                                        </p:tgtEl>
                                        <p:attrNameLst>
                                          <p:attrName>style.visibility</p:attrName>
                                        </p:attrNameLst>
                                      </p:cBhvr>
                                      <p:to>
                                        <p:strVal val="hidden"/>
                                      </p:to>
                                    </p:set>
                                  </p:childTnLst>
                                </p:cTn>
                              </p:par>
                              <p:par>
                                <p:cTn id="47" presetID="21" presetClass="entr" presetSubtype="1"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heel(1)">
                                      <p:cBhvr>
                                        <p:cTn id="49" dur="500"/>
                                        <p:tgtEl>
                                          <p:spTgt spid="3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38"/>
                                        </p:tgtEl>
                                        <p:attrNameLst>
                                          <p:attrName>style.visibility</p:attrName>
                                        </p:attrNameLst>
                                      </p:cBhvr>
                                      <p:to>
                                        <p:strVal val="hidden"/>
                                      </p:to>
                                    </p:set>
                                  </p:childTnLst>
                                </p:cTn>
                              </p:par>
                              <p:par>
                                <p:cTn id="54" presetID="5" presetClass="entr" presetSubtype="1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checkerboard(across)">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549275" y="296863"/>
            <a:ext cx="11887200" cy="915987"/>
          </a:xfrm>
        </p:spPr>
        <p:txBody>
          <a:bodyPr/>
          <a:lstStyle/>
          <a:p>
            <a:r>
              <a:rPr lang="en-US">
                <a:solidFill>
                  <a:schemeClr val="tx1"/>
                </a:solidFill>
              </a:rPr>
              <a:t>Implement Continuous Everything</a:t>
            </a:r>
          </a:p>
        </p:txBody>
      </p:sp>
      <p:sp>
        <p:nvSpPr>
          <p:cNvPr id="6" name="Text Placeholder 5"/>
          <p:cNvSpPr>
            <a:spLocks noGrp="1"/>
          </p:cNvSpPr>
          <p:nvPr>
            <p:ph type="body" sz="quarter" idx="4294967295"/>
          </p:nvPr>
        </p:nvSpPr>
        <p:spPr>
          <a:xfrm>
            <a:off x="6269038" y="2876550"/>
            <a:ext cx="6167437" cy="1917700"/>
          </a:xfrm>
        </p:spPr>
        <p:txBody>
          <a:bodyPr vert="horz" wrap="square" lIns="146283" tIns="91427" rIns="146283" bIns="91427" rtlCol="0" anchor="t">
            <a:spAutoFit/>
          </a:bodyPr>
          <a:lstStyle/>
          <a:p>
            <a:pPr marL="0" indent="0">
              <a:buNone/>
            </a:pPr>
            <a:r>
              <a:rPr lang="en-US" sz="3199" b="1" dirty="0">
                <a:solidFill>
                  <a:schemeClr val="tx1"/>
                </a:solidFill>
              </a:rPr>
              <a:t>Automate your entire mobile app lifecycle</a:t>
            </a:r>
          </a:p>
          <a:p>
            <a:pPr lvl="1"/>
            <a:endParaRPr lang="en-US" dirty="0">
              <a:solidFill>
                <a:schemeClr val="tx1"/>
              </a:solidFill>
              <a:latin typeface="+mj-lt"/>
            </a:endParaRPr>
          </a:p>
          <a:p>
            <a:pPr lvl="1"/>
            <a:endParaRPr lang="en-US" dirty="0">
              <a:solidFill>
                <a:schemeClr val="tx1"/>
              </a:solidFill>
              <a:latin typeface="+mj-lt"/>
            </a:endParaRP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7030" y="1486756"/>
            <a:ext cx="4985095" cy="4527146"/>
          </a:xfrm>
          <a:prstGeom prst="rect">
            <a:avLst/>
          </a:prstGeom>
        </p:spPr>
      </p:pic>
    </p:spTree>
    <p:extLst>
      <p:ext uri="{BB962C8B-B14F-4D97-AF65-F5344CB8AC3E}">
        <p14:creationId xmlns:p14="http://schemas.microsoft.com/office/powerpoint/2010/main" val="91918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TFS / VST</a:t>
            </a:r>
            <a:r>
              <a:rPr lang="en-US" spc="100" dirty="0"/>
              <a:t>S</a:t>
            </a:r>
            <a:endParaRPr lang="en-US" dirty="0"/>
          </a:p>
        </p:txBody>
      </p:sp>
      <p:sp>
        <p:nvSpPr>
          <p:cNvPr id="45" name="Oval 44"/>
          <p:cNvSpPr/>
          <p:nvPr/>
        </p:nvSpPr>
        <p:spPr bwMode="auto">
          <a:xfrm>
            <a:off x="3562962" y="1121730"/>
            <a:ext cx="5010297" cy="5341198"/>
          </a:xfrm>
          <a:prstGeom prst="ellipse">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6" name="Rectangle 45"/>
          <p:cNvSpPr/>
          <p:nvPr/>
        </p:nvSpPr>
        <p:spPr bwMode="auto">
          <a:xfrm>
            <a:off x="4731132" y="1501524"/>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7" name="Rectangle 46"/>
          <p:cNvSpPr/>
          <p:nvPr/>
        </p:nvSpPr>
        <p:spPr bwMode="auto">
          <a:xfrm>
            <a:off x="4731132" y="1919684"/>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8" name="Rectangle 47"/>
          <p:cNvSpPr/>
          <p:nvPr/>
        </p:nvSpPr>
        <p:spPr bwMode="auto">
          <a:xfrm>
            <a:off x="4731132" y="2337844"/>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9" name="Rectangle 48"/>
          <p:cNvSpPr/>
          <p:nvPr/>
        </p:nvSpPr>
        <p:spPr bwMode="auto">
          <a:xfrm>
            <a:off x="4731132" y="2756004"/>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0" name="Rectangle 49"/>
          <p:cNvSpPr/>
          <p:nvPr/>
        </p:nvSpPr>
        <p:spPr bwMode="auto">
          <a:xfrm>
            <a:off x="4731132" y="3174164"/>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1" name="Rectangle 50"/>
          <p:cNvSpPr/>
          <p:nvPr/>
        </p:nvSpPr>
        <p:spPr bwMode="auto">
          <a:xfrm>
            <a:off x="4731132" y="3592324"/>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2" name="Rectangle 51"/>
          <p:cNvSpPr/>
          <p:nvPr/>
        </p:nvSpPr>
        <p:spPr bwMode="auto">
          <a:xfrm>
            <a:off x="4731132" y="4010484"/>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3" name="Rectangle 52"/>
          <p:cNvSpPr/>
          <p:nvPr/>
        </p:nvSpPr>
        <p:spPr bwMode="auto">
          <a:xfrm>
            <a:off x="4731132" y="4428644"/>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4" name="Rectangle 53"/>
          <p:cNvSpPr/>
          <p:nvPr/>
        </p:nvSpPr>
        <p:spPr bwMode="auto">
          <a:xfrm>
            <a:off x="4743582" y="4846804"/>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5" name="Rectangle 54"/>
          <p:cNvSpPr/>
          <p:nvPr/>
        </p:nvSpPr>
        <p:spPr bwMode="auto">
          <a:xfrm>
            <a:off x="4731132" y="5264964"/>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6" name="Rectangle 55"/>
          <p:cNvSpPr/>
          <p:nvPr/>
        </p:nvSpPr>
        <p:spPr bwMode="auto">
          <a:xfrm>
            <a:off x="4731132" y="5683121"/>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7" name="TextBox 56"/>
          <p:cNvSpPr txBox="1"/>
          <p:nvPr/>
        </p:nvSpPr>
        <p:spPr>
          <a:xfrm>
            <a:off x="5078543" y="1578489"/>
            <a:ext cx="2038039" cy="271554"/>
          </a:xfrm>
          <a:prstGeom prst="rect">
            <a:avLst/>
          </a:prstGeom>
          <a:noFill/>
        </p:spPr>
        <p:txBody>
          <a:bodyPr wrap="square" lIns="0" tIns="0" rIns="0" bIns="0" rtlCol="0">
            <a:spAutoFit/>
          </a:bodyPr>
          <a:lstStyle/>
          <a:p>
            <a:pPr marL="0" marR="0" lvl="0" indent="0" algn="ctr" defTabSz="1242922"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Calibri" panose="020F0502020204030204"/>
                <a:ea typeface="+mn-ea"/>
                <a:cs typeface="Segoe UI" panose="020B0502040204020203" pitchFamily="34" charset="0"/>
              </a:rPr>
              <a:t>Source control</a:t>
            </a:r>
          </a:p>
        </p:txBody>
      </p:sp>
      <p:sp>
        <p:nvSpPr>
          <p:cNvPr id="58" name="TextBox 57"/>
          <p:cNvSpPr txBox="1"/>
          <p:nvPr/>
        </p:nvSpPr>
        <p:spPr>
          <a:xfrm>
            <a:off x="5078543" y="1996649"/>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Agile planning</a:t>
            </a:r>
          </a:p>
        </p:txBody>
      </p:sp>
      <p:sp>
        <p:nvSpPr>
          <p:cNvPr id="59" name="TextBox 58"/>
          <p:cNvSpPr txBox="1"/>
          <p:nvPr/>
        </p:nvSpPr>
        <p:spPr>
          <a:xfrm>
            <a:off x="4802623" y="2414809"/>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Test case management</a:t>
            </a:r>
          </a:p>
        </p:txBody>
      </p:sp>
      <p:sp>
        <p:nvSpPr>
          <p:cNvPr id="60" name="TextBox 59"/>
          <p:cNvSpPr txBox="1"/>
          <p:nvPr/>
        </p:nvSpPr>
        <p:spPr>
          <a:xfrm>
            <a:off x="4829636" y="2832969"/>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Build automation</a:t>
            </a:r>
          </a:p>
        </p:txBody>
      </p:sp>
      <p:sp>
        <p:nvSpPr>
          <p:cNvPr id="61" name="TextBox 60"/>
          <p:cNvSpPr txBox="1"/>
          <p:nvPr/>
        </p:nvSpPr>
        <p:spPr>
          <a:xfrm>
            <a:off x="4689577" y="3251129"/>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863"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Continuous deployment</a:t>
            </a:r>
          </a:p>
        </p:txBody>
      </p:sp>
      <p:sp>
        <p:nvSpPr>
          <p:cNvPr id="62" name="TextBox 61"/>
          <p:cNvSpPr txBox="1"/>
          <p:nvPr/>
        </p:nvSpPr>
        <p:spPr>
          <a:xfrm>
            <a:off x="4802623" y="3669289"/>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Release management</a:t>
            </a:r>
          </a:p>
        </p:txBody>
      </p:sp>
      <p:sp>
        <p:nvSpPr>
          <p:cNvPr id="63" name="TextBox 62"/>
          <p:cNvSpPr txBox="1"/>
          <p:nvPr/>
        </p:nvSpPr>
        <p:spPr>
          <a:xfrm>
            <a:off x="5078543" y="4087449"/>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Load testing</a:t>
            </a:r>
          </a:p>
        </p:txBody>
      </p:sp>
      <p:sp>
        <p:nvSpPr>
          <p:cNvPr id="64" name="TextBox 63"/>
          <p:cNvSpPr txBox="1"/>
          <p:nvPr/>
        </p:nvSpPr>
        <p:spPr>
          <a:xfrm>
            <a:off x="5078543" y="5760086"/>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Lab management</a:t>
            </a:r>
          </a:p>
        </p:txBody>
      </p:sp>
      <p:grpSp>
        <p:nvGrpSpPr>
          <p:cNvPr id="65" name="Group 64"/>
          <p:cNvGrpSpPr/>
          <p:nvPr/>
        </p:nvGrpSpPr>
        <p:grpSpPr>
          <a:xfrm>
            <a:off x="3401340" y="1121730"/>
            <a:ext cx="5339359" cy="5341198"/>
            <a:chOff x="4044950" y="1273175"/>
            <a:chExt cx="4610100" cy="4611688"/>
          </a:xfrm>
        </p:grpSpPr>
        <p:sp>
          <p:nvSpPr>
            <p:cNvPr id="66"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67"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68"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69"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70"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71"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72"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grpSp>
      <p:pic>
        <p:nvPicPr>
          <p:cNvPr id="73" name="Picture 72" descr="Stadium_v2-03.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21947" y="443473"/>
            <a:ext cx="4647954" cy="6937921"/>
          </a:xfrm>
          <a:prstGeom prst="rect">
            <a:avLst/>
          </a:prstGeom>
        </p:spPr>
      </p:pic>
      <p:pic>
        <p:nvPicPr>
          <p:cNvPr id="74" name="Picture 73" descr="Stadium_v2-04.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28947" y="549811"/>
            <a:ext cx="4636849" cy="6921344"/>
          </a:xfrm>
          <a:prstGeom prst="rect">
            <a:avLst/>
          </a:prstGeom>
        </p:spPr>
      </p:pic>
      <p:sp>
        <p:nvSpPr>
          <p:cNvPr id="75" name="TextBox 74"/>
          <p:cNvSpPr txBox="1"/>
          <p:nvPr/>
        </p:nvSpPr>
        <p:spPr>
          <a:xfrm>
            <a:off x="4777722" y="4505609"/>
            <a:ext cx="2589880"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863"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Feedback management</a:t>
            </a:r>
          </a:p>
        </p:txBody>
      </p:sp>
      <p:sp>
        <p:nvSpPr>
          <p:cNvPr id="76" name="TextBox 75"/>
          <p:cNvSpPr txBox="1"/>
          <p:nvPr/>
        </p:nvSpPr>
        <p:spPr>
          <a:xfrm>
            <a:off x="4930822" y="4923769"/>
            <a:ext cx="233348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Team collaboration</a:t>
            </a:r>
          </a:p>
        </p:txBody>
      </p:sp>
      <p:sp>
        <p:nvSpPr>
          <p:cNvPr id="77" name="TextBox 76"/>
          <p:cNvSpPr txBox="1"/>
          <p:nvPr/>
        </p:nvSpPr>
        <p:spPr>
          <a:xfrm>
            <a:off x="4854496" y="5341929"/>
            <a:ext cx="248613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Application telemetry</a:t>
            </a:r>
          </a:p>
        </p:txBody>
      </p:sp>
      <p:sp>
        <p:nvSpPr>
          <p:cNvPr id="78" name="Rectangle 77"/>
          <p:cNvSpPr/>
          <p:nvPr/>
        </p:nvSpPr>
        <p:spPr bwMode="auto">
          <a:xfrm>
            <a:off x="8019743" y="5595128"/>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79" name="Rectangle 78"/>
          <p:cNvSpPr/>
          <p:nvPr/>
        </p:nvSpPr>
        <p:spPr bwMode="auto">
          <a:xfrm>
            <a:off x="8116331" y="4641873"/>
            <a:ext cx="589392" cy="601881"/>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0" name="Rectangle 79"/>
          <p:cNvSpPr/>
          <p:nvPr/>
        </p:nvSpPr>
        <p:spPr bwMode="auto">
          <a:xfrm>
            <a:off x="2301072" y="3826741"/>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1" name="Rectangle 80"/>
          <p:cNvSpPr/>
          <p:nvPr/>
        </p:nvSpPr>
        <p:spPr bwMode="auto">
          <a:xfrm>
            <a:off x="8928088" y="4860836"/>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2" name="Rectangle 81"/>
          <p:cNvSpPr/>
          <p:nvPr/>
        </p:nvSpPr>
        <p:spPr bwMode="auto">
          <a:xfrm>
            <a:off x="7672994" y="2036416"/>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3" name="TextBox 82"/>
          <p:cNvSpPr txBox="1"/>
          <p:nvPr/>
        </p:nvSpPr>
        <p:spPr>
          <a:xfrm>
            <a:off x="7428838" y="1914503"/>
            <a:ext cx="1943189" cy="908196"/>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Visual Studio</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Services</a:t>
            </a:r>
          </a:p>
        </p:txBody>
      </p:sp>
      <p:sp>
        <p:nvSpPr>
          <p:cNvPr id="84" name="Rectangle 83"/>
          <p:cNvSpPr/>
          <p:nvPr/>
        </p:nvSpPr>
        <p:spPr bwMode="auto">
          <a:xfrm>
            <a:off x="3036301" y="2069117"/>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5" name="TextBox 84"/>
          <p:cNvSpPr txBox="1"/>
          <p:nvPr/>
        </p:nvSpPr>
        <p:spPr>
          <a:xfrm>
            <a:off x="2685728" y="1850042"/>
            <a:ext cx="1943189" cy="1179750"/>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Foundation</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Server</a:t>
            </a:r>
          </a:p>
        </p:txBody>
      </p:sp>
    </p:spTree>
    <p:extLst>
      <p:ext uri="{BB962C8B-B14F-4D97-AF65-F5344CB8AC3E}">
        <p14:creationId xmlns:p14="http://schemas.microsoft.com/office/powerpoint/2010/main" val="34616419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292662"/>
          </a:xfrm>
        </p:spPr>
        <p:txBody>
          <a:bodyPr/>
          <a:lstStyle/>
          <a:p>
            <a:pPr defTabSz="931531">
              <a:lnSpc>
                <a:spcPct val="100000"/>
              </a:lnSpc>
              <a:buClr>
                <a:srgbClr val="3C3C3C"/>
              </a:buClr>
            </a:pPr>
            <a:r>
              <a:rPr lang="de-DE" dirty="0">
                <a:gradFill>
                  <a:gsLst>
                    <a:gs pos="0">
                      <a:srgbClr val="FFFFFF"/>
                    </a:gs>
                    <a:gs pos="100000">
                      <a:srgbClr val="FFFFFF"/>
                    </a:gs>
                  </a:gsLst>
                  <a:lin ang="5400000" scaled="0"/>
                </a:gradFill>
              </a:rPr>
              <a:t>Mobile experiences</a:t>
            </a:r>
          </a:p>
        </p:txBody>
      </p:sp>
    </p:spTree>
    <p:extLst>
      <p:ext uri="{BB962C8B-B14F-4D97-AF65-F5344CB8AC3E}">
        <p14:creationId xmlns:p14="http://schemas.microsoft.com/office/powerpoint/2010/main" val="25740295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49275" y="300038"/>
            <a:ext cx="11887200" cy="915987"/>
          </a:xfrm>
        </p:spPr>
        <p:txBody>
          <a:bodyPr/>
          <a:lstStyle/>
          <a:p>
            <a:r>
              <a:rPr lang="de-DE" dirty="0"/>
              <a:t>The mobile app dilemma</a:t>
            </a:r>
          </a:p>
        </p:txBody>
      </p:sp>
      <p:sp>
        <p:nvSpPr>
          <p:cNvPr id="19" name="TextBox 18"/>
          <p:cNvSpPr txBox="1"/>
          <p:nvPr/>
        </p:nvSpPr>
        <p:spPr>
          <a:xfrm>
            <a:off x="1634575" y="6030304"/>
            <a:ext cx="8345467" cy="313904"/>
          </a:xfrm>
          <a:prstGeom prst="rect">
            <a:avLst/>
          </a:prstGeom>
          <a:noFill/>
        </p:spPr>
        <p:txBody>
          <a:bodyPr wrap="square" lIns="0" tIns="0" rIns="0" bIns="0" rtlCol="1">
            <a:spAutoFit/>
          </a:bodyPr>
          <a:lstStyle/>
          <a:p>
            <a:pPr algn="ctr" defTabSz="685669">
              <a:spcAft>
                <a:spcPts val="600"/>
              </a:spcAft>
              <a:defRPr/>
            </a:pPr>
            <a:r>
              <a:rPr lang="en-US" sz="2000" kern="0" dirty="0">
                <a:latin typeface="Segoe UI Light"/>
                <a:ea typeface="Open Sans" pitchFamily="34" charset="0"/>
                <a:cs typeface="Open Sans" pitchFamily="34" charset="0"/>
              </a:rPr>
              <a:t>Better TCO, productivity and development experience</a:t>
            </a:r>
          </a:p>
        </p:txBody>
      </p:sp>
      <p:sp>
        <p:nvSpPr>
          <p:cNvPr id="22" name="TextBox 21"/>
          <p:cNvSpPr txBox="1"/>
          <p:nvPr/>
        </p:nvSpPr>
        <p:spPr>
          <a:xfrm rot="16200000">
            <a:off x="-912303" y="3514217"/>
            <a:ext cx="4515969" cy="313904"/>
          </a:xfrm>
          <a:prstGeom prst="rect">
            <a:avLst/>
          </a:prstGeom>
          <a:noFill/>
        </p:spPr>
        <p:txBody>
          <a:bodyPr wrap="square" lIns="0" tIns="0" rIns="0" bIns="0" rtlCol="1">
            <a:spAutoFit/>
          </a:bodyPr>
          <a:lstStyle/>
          <a:p>
            <a:pPr algn="ctr" defTabSz="685669">
              <a:spcAft>
                <a:spcPts val="600"/>
              </a:spcAft>
              <a:defRPr/>
            </a:pPr>
            <a:r>
              <a:rPr lang="en-US" sz="2000" kern="0" dirty="0">
                <a:latin typeface="Segoe UI Light"/>
                <a:ea typeface="Open Sans" pitchFamily="34" charset="0"/>
                <a:cs typeface="Open Sans" pitchFamily="34" charset="0"/>
              </a:rPr>
              <a:t>End user experience</a:t>
            </a:r>
          </a:p>
        </p:txBody>
      </p:sp>
      <p:cxnSp>
        <p:nvCxnSpPr>
          <p:cNvPr id="37" name="Straight Arrow Connector 36"/>
          <p:cNvCxnSpPr/>
          <p:nvPr/>
        </p:nvCxnSpPr>
        <p:spPr>
          <a:xfrm flipH="1" flipV="1">
            <a:off x="1594565" y="1413186"/>
            <a:ext cx="31975" cy="4515968"/>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1608976" y="5918827"/>
            <a:ext cx="8371064" cy="0"/>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endCxn id="44" idx="2"/>
          </p:cNvCxnSpPr>
          <p:nvPr/>
        </p:nvCxnSpPr>
        <p:spPr>
          <a:xfrm>
            <a:off x="1634574" y="2116386"/>
            <a:ext cx="1027173" cy="0"/>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endCxn id="44" idx="4"/>
          </p:cNvCxnSpPr>
          <p:nvPr/>
        </p:nvCxnSpPr>
        <p:spPr>
          <a:xfrm flipH="1" flipV="1">
            <a:off x="2817674" y="2272314"/>
            <a:ext cx="2" cy="364651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44" name="Oval 43"/>
          <p:cNvSpPr/>
          <p:nvPr/>
        </p:nvSpPr>
        <p:spPr bwMode="auto">
          <a:xfrm>
            <a:off x="2661747" y="1960458"/>
            <a:ext cx="311856" cy="311856"/>
          </a:xfrm>
          <a:prstGeom prst="ellips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err="1">
              <a:solidFill>
                <a:schemeClr val="tx1"/>
              </a:solidFill>
              <a:latin typeface="Segoe UI"/>
              <a:ea typeface="Segoe UI" pitchFamily="34" charset="0"/>
              <a:cs typeface="Segoe UI" pitchFamily="34" charset="0"/>
            </a:endParaRPr>
          </a:p>
        </p:txBody>
      </p:sp>
      <p:cxnSp>
        <p:nvCxnSpPr>
          <p:cNvPr id="45" name="Straight Connector 44"/>
          <p:cNvCxnSpPr>
            <a:endCxn id="47" idx="2"/>
          </p:cNvCxnSpPr>
          <p:nvPr/>
        </p:nvCxnSpPr>
        <p:spPr>
          <a:xfrm>
            <a:off x="1666048" y="4770323"/>
            <a:ext cx="6220863" cy="0"/>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a:endCxn id="47" idx="4"/>
          </p:cNvCxnSpPr>
          <p:nvPr/>
        </p:nvCxnSpPr>
        <p:spPr>
          <a:xfrm flipH="1" flipV="1">
            <a:off x="8042838" y="4926251"/>
            <a:ext cx="3362" cy="996022"/>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47" name="Oval 46"/>
          <p:cNvSpPr/>
          <p:nvPr/>
        </p:nvSpPr>
        <p:spPr bwMode="auto">
          <a:xfrm>
            <a:off x="7886911" y="4614395"/>
            <a:ext cx="311856" cy="311856"/>
          </a:xfrm>
          <a:prstGeom prst="ellips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solidFill>
                <a:schemeClr val="tx1"/>
              </a:solidFill>
              <a:latin typeface="Segoe UI"/>
              <a:ea typeface="Segoe UI" pitchFamily="34" charset="0"/>
              <a:cs typeface="Segoe UI" pitchFamily="34" charset="0"/>
            </a:endParaRPr>
          </a:p>
        </p:txBody>
      </p:sp>
      <p:sp>
        <p:nvSpPr>
          <p:cNvPr id="5" name="Rectangle 4"/>
          <p:cNvSpPr/>
          <p:nvPr/>
        </p:nvSpPr>
        <p:spPr>
          <a:xfrm>
            <a:off x="3012706" y="1926836"/>
            <a:ext cx="857023" cy="376684"/>
          </a:xfrm>
          <a:prstGeom prst="rect">
            <a:avLst/>
          </a:prstGeom>
        </p:spPr>
        <p:txBody>
          <a:bodyPr wrap="none">
            <a:spAutoFit/>
          </a:bodyPr>
          <a:lstStyle/>
          <a:p>
            <a:pPr defTabSz="932039"/>
            <a:r>
              <a:rPr lang="en-US" kern="0" dirty="0">
                <a:latin typeface="Segoe UI"/>
                <a:ea typeface="Open Sans" pitchFamily="34" charset="0"/>
                <a:cs typeface="Open Sans" pitchFamily="34" charset="0"/>
              </a:rPr>
              <a:t>Native</a:t>
            </a:r>
            <a:endParaRPr lang="en-US" dirty="0">
              <a:latin typeface="Segoe UI"/>
            </a:endParaRPr>
          </a:p>
        </p:txBody>
      </p:sp>
      <p:sp>
        <p:nvSpPr>
          <p:cNvPr id="48" name="Rectangle 47"/>
          <p:cNvSpPr/>
          <p:nvPr/>
        </p:nvSpPr>
        <p:spPr>
          <a:xfrm>
            <a:off x="8209021" y="4589320"/>
            <a:ext cx="886452" cy="376684"/>
          </a:xfrm>
          <a:prstGeom prst="rect">
            <a:avLst/>
          </a:prstGeom>
        </p:spPr>
        <p:txBody>
          <a:bodyPr wrap="none">
            <a:spAutoFit/>
          </a:bodyPr>
          <a:lstStyle/>
          <a:p>
            <a:pPr defTabSz="932039"/>
            <a:r>
              <a:rPr lang="en-US" kern="0" dirty="0">
                <a:latin typeface="Segoe UI"/>
                <a:ea typeface="Open Sans" pitchFamily="34" charset="0"/>
                <a:cs typeface="Open Sans" pitchFamily="34" charset="0"/>
              </a:rPr>
              <a:t>Hybrid</a:t>
            </a:r>
            <a:endParaRPr lang="en-US" dirty="0">
              <a:latin typeface="Segoe UI"/>
            </a:endParaRPr>
          </a:p>
        </p:txBody>
      </p:sp>
    </p:spTree>
    <p:extLst>
      <p:ext uri="{BB962C8B-B14F-4D97-AF65-F5344CB8AC3E}">
        <p14:creationId xmlns:p14="http://schemas.microsoft.com/office/powerpoint/2010/main" val="380480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49275" y="300038"/>
            <a:ext cx="11887200" cy="915987"/>
          </a:xfrm>
        </p:spPr>
        <p:txBody>
          <a:bodyPr/>
          <a:lstStyle/>
          <a:p>
            <a:r>
              <a:rPr lang="de-DE" dirty="0"/>
              <a:t>Cross-platform native with Xamarin</a:t>
            </a:r>
          </a:p>
        </p:txBody>
      </p:sp>
      <p:cxnSp>
        <p:nvCxnSpPr>
          <p:cNvPr id="32" name="Straight Connector 31"/>
          <p:cNvCxnSpPr>
            <a:endCxn id="34" idx="2"/>
          </p:cNvCxnSpPr>
          <p:nvPr/>
        </p:nvCxnSpPr>
        <p:spPr>
          <a:xfrm>
            <a:off x="791156" y="1893739"/>
            <a:ext cx="5115226" cy="0"/>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34" idx="4"/>
          </p:cNvCxnSpPr>
          <p:nvPr/>
        </p:nvCxnSpPr>
        <p:spPr>
          <a:xfrm flipH="1" flipV="1">
            <a:off x="6062311" y="2049667"/>
            <a:ext cx="2" cy="2569606"/>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34" name="Oval 33"/>
          <p:cNvSpPr/>
          <p:nvPr/>
        </p:nvSpPr>
        <p:spPr bwMode="auto">
          <a:xfrm>
            <a:off x="5906382" y="1737812"/>
            <a:ext cx="311856" cy="311856"/>
          </a:xfrm>
          <a:prstGeom prst="ellipse">
            <a:avLst/>
          </a:prstGeom>
          <a:solidFill>
            <a:srgbClr val="EC008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defRPr/>
            </a:pPr>
            <a:r>
              <a:rPr lang="en-US" sz="1199" b="1" i="1" kern="0" dirty="0">
                <a:solidFill>
                  <a:schemeClr val="tx1"/>
                </a:solidFill>
                <a:latin typeface="Segoe UI"/>
                <a:ea typeface="Segoe UI" pitchFamily="34" charset="0"/>
                <a:cs typeface="Segoe UI" pitchFamily="34" charset="0"/>
              </a:rPr>
              <a:t>C#</a:t>
            </a:r>
          </a:p>
        </p:txBody>
      </p:sp>
      <p:sp>
        <p:nvSpPr>
          <p:cNvPr id="9" name="TextBox 8"/>
          <p:cNvSpPr txBox="1"/>
          <p:nvPr/>
        </p:nvSpPr>
        <p:spPr>
          <a:xfrm>
            <a:off x="792192" y="4743214"/>
            <a:ext cx="5772672" cy="250992"/>
          </a:xfrm>
          <a:prstGeom prst="rect">
            <a:avLst/>
          </a:prstGeom>
          <a:noFill/>
        </p:spPr>
        <p:txBody>
          <a:bodyPr wrap="square" lIns="0" tIns="0" rIns="0" bIns="0" rtlCol="1">
            <a:spAutoFit/>
          </a:bodyPr>
          <a:lstStyle/>
          <a:p>
            <a:pPr algn="ctr" defTabSz="685669">
              <a:spcAft>
                <a:spcPts val="600"/>
              </a:spcAft>
              <a:defRPr/>
            </a:pPr>
            <a:r>
              <a:rPr lang="en-US" sz="1599" kern="0" dirty="0">
                <a:latin typeface="Segoe UI Light"/>
                <a:ea typeface="Open Sans" pitchFamily="34" charset="0"/>
                <a:cs typeface="Open Sans" pitchFamily="34" charset="0"/>
              </a:rPr>
              <a:t>Better TCO, productivity and development experience</a:t>
            </a:r>
          </a:p>
        </p:txBody>
      </p:sp>
      <p:grpSp>
        <p:nvGrpSpPr>
          <p:cNvPr id="30" name="Group 29"/>
          <p:cNvGrpSpPr/>
          <p:nvPr/>
        </p:nvGrpSpPr>
        <p:grpSpPr>
          <a:xfrm>
            <a:off x="770073" y="1519376"/>
            <a:ext cx="5794791" cy="3123756"/>
            <a:chOff x="956024" y="1435895"/>
            <a:chExt cx="5795613" cy="3124199"/>
          </a:xfrm>
        </p:grpSpPr>
        <p:cxnSp>
          <p:nvCxnSpPr>
            <p:cNvPr id="20" name="Straight Arrow Connector 19"/>
            <p:cNvCxnSpPr/>
            <p:nvPr/>
          </p:nvCxnSpPr>
          <p:spPr>
            <a:xfrm flipH="1" flipV="1">
              <a:off x="956024" y="1435895"/>
              <a:ext cx="22121" cy="3124199"/>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960437" y="4552950"/>
              <a:ext cx="5791200" cy="0"/>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grpSp>
      <p:sp>
        <p:nvSpPr>
          <p:cNvPr id="31" name="TextBox 30"/>
          <p:cNvSpPr txBox="1"/>
          <p:nvPr/>
        </p:nvSpPr>
        <p:spPr>
          <a:xfrm rot="16200000">
            <a:off x="-1010926" y="2955759"/>
            <a:ext cx="3123757" cy="250992"/>
          </a:xfrm>
          <a:prstGeom prst="rect">
            <a:avLst/>
          </a:prstGeom>
          <a:noFill/>
        </p:spPr>
        <p:txBody>
          <a:bodyPr wrap="square" lIns="0" tIns="0" rIns="0" bIns="0" rtlCol="1">
            <a:spAutoFit/>
          </a:bodyPr>
          <a:lstStyle/>
          <a:p>
            <a:pPr algn="ctr" defTabSz="685669">
              <a:spcAft>
                <a:spcPts val="600"/>
              </a:spcAft>
              <a:defRPr/>
            </a:pPr>
            <a:r>
              <a:rPr lang="en-US" sz="1599" kern="0" dirty="0">
                <a:latin typeface="Segoe UI Light"/>
                <a:ea typeface="Open Sans" pitchFamily="34" charset="0"/>
                <a:cs typeface="Open Sans" pitchFamily="34" charset="0"/>
              </a:rPr>
              <a:t>End user experience</a:t>
            </a:r>
          </a:p>
        </p:txBody>
      </p:sp>
      <p:grpSp>
        <p:nvGrpSpPr>
          <p:cNvPr id="37" name="Group 36"/>
          <p:cNvGrpSpPr/>
          <p:nvPr/>
        </p:nvGrpSpPr>
        <p:grpSpPr>
          <a:xfrm>
            <a:off x="7292264" y="1519376"/>
            <a:ext cx="4040165" cy="3804159"/>
            <a:chOff x="7657504" y="1709504"/>
            <a:chExt cx="4040738" cy="3804698"/>
          </a:xfrm>
        </p:grpSpPr>
        <p:sp>
          <p:nvSpPr>
            <p:cNvPr id="7" name="Rectangle 6"/>
            <p:cNvSpPr/>
            <p:nvPr/>
          </p:nvSpPr>
          <p:spPr>
            <a:xfrm>
              <a:off x="7657504" y="3645694"/>
              <a:ext cx="4040738" cy="1868508"/>
            </a:xfrm>
            <a:prstGeom prst="rect">
              <a:avLst/>
            </a:prstGeom>
            <a:solidFill>
              <a:srgbClr val="045BA6"/>
            </a:solidFill>
            <a:ln w="9525" cap="flat" cmpd="sng" algn="ctr">
              <a:noFill/>
              <a:prstDash val="sysDash"/>
            </a:ln>
            <a:effectLst/>
          </p:spPr>
          <p:txBody>
            <a:bodyPr rtlCol="1" anchor="t"/>
            <a:lstStyle/>
            <a:p>
              <a:pPr defTabSz="685669">
                <a:defRPr/>
              </a:pPr>
              <a:r>
                <a:rPr lang="de-DE" sz="2000" kern="0" dirty="0">
                  <a:solidFill>
                    <a:srgbClr val="00B0F0"/>
                  </a:solidFill>
                  <a:latin typeface="Segoe UI Light"/>
                  <a:cs typeface="Arial" panose="020B0604020202020204" pitchFamily="34" charset="0"/>
                </a:rPr>
                <a:t>Developer</a:t>
              </a:r>
            </a:p>
            <a:p>
              <a:pPr defTabSz="685669">
                <a:defRPr/>
              </a:pPr>
              <a:endParaRPr lang="de-DE" sz="800" kern="0" dirty="0">
                <a:solidFill>
                  <a:srgbClr val="FFFFFF"/>
                </a:solidFill>
                <a:latin typeface="Segoe UI Light"/>
                <a:cs typeface="Arial" panose="020B0604020202020204" pitchFamily="34" charset="0"/>
              </a:endParaRP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100% C# with 100% of platform APIs exposed</a:t>
              </a:r>
            </a:p>
            <a:p>
              <a:pPr marL="466019" lvl="2" defTabSz="685669">
                <a:lnSpc>
                  <a:spcPct val="110000"/>
                </a:lnSpc>
                <a:spcAft>
                  <a:spcPts val="300"/>
                </a:spcAft>
                <a:defRPr/>
              </a:pPr>
              <a:r>
                <a:rPr lang="en-US" sz="1399" kern="0" spc="-20" dirty="0">
                  <a:solidFill>
                    <a:srgbClr val="FFFFFF"/>
                  </a:solidFill>
                  <a:latin typeface="Segoe UI Light"/>
                  <a:ea typeface="Open Sans" pitchFamily="34" charset="0"/>
                  <a:cs typeface="Open Sans" pitchFamily="34" charset="0"/>
                </a:rPr>
                <a:t>More productivity and faster development</a:t>
              </a: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Up to 95% code reuse across platforms</a:t>
              </a: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Up to 100% shared UI with </a:t>
              </a:r>
              <a:r>
                <a:rPr lang="en-US" sz="1399" kern="0" dirty="0" err="1">
                  <a:solidFill>
                    <a:srgbClr val="FFFFFF"/>
                  </a:solidFill>
                  <a:latin typeface="Segoe UI Light"/>
                  <a:ea typeface="Open Sans" pitchFamily="34" charset="0"/>
                  <a:cs typeface="Open Sans" pitchFamily="34" charset="0"/>
                </a:rPr>
                <a:t>Xamarin.Forms</a:t>
              </a:r>
              <a:endParaRPr lang="en-US" sz="1399" kern="0" dirty="0">
                <a:solidFill>
                  <a:srgbClr val="FFFFFF"/>
                </a:solidFill>
                <a:latin typeface="Segoe UI Light"/>
                <a:ea typeface="Open Sans" pitchFamily="34" charset="0"/>
                <a:cs typeface="Open Sans" pitchFamily="34" charset="0"/>
              </a:endParaRP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One code base &amp; IDE for client and backend</a:t>
              </a:r>
            </a:p>
          </p:txBody>
        </p:sp>
        <p:sp>
          <p:nvSpPr>
            <p:cNvPr id="11" name="Rectangle 10"/>
            <p:cNvSpPr/>
            <p:nvPr/>
          </p:nvSpPr>
          <p:spPr>
            <a:xfrm>
              <a:off x="7657504" y="1709504"/>
              <a:ext cx="4040738" cy="1868508"/>
            </a:xfrm>
            <a:prstGeom prst="rect">
              <a:avLst/>
            </a:prstGeom>
            <a:solidFill>
              <a:srgbClr val="0093E2"/>
            </a:solidFill>
            <a:ln w="9525" cap="flat" cmpd="sng" algn="ctr">
              <a:noFill/>
              <a:prstDash val="sysDash"/>
            </a:ln>
            <a:effectLst/>
          </p:spPr>
          <p:txBody>
            <a:bodyPr rtlCol="1" anchor="t"/>
            <a:lstStyle/>
            <a:p>
              <a:pPr defTabSz="685669">
                <a:defRPr/>
              </a:pPr>
              <a:r>
                <a:rPr lang="de-DE" sz="2000" kern="0" dirty="0">
                  <a:solidFill>
                    <a:srgbClr val="045BA6"/>
                  </a:solidFill>
                  <a:latin typeface="Segoe UI Light"/>
                  <a:cs typeface="Arial" panose="020B0604020202020204" pitchFamily="34" charset="0"/>
                </a:rPr>
                <a:t>End User</a:t>
              </a:r>
            </a:p>
            <a:p>
              <a:pPr defTabSz="685669">
                <a:defRPr/>
              </a:pPr>
              <a:endParaRPr lang="de-DE" sz="800" kern="0" dirty="0">
                <a:solidFill>
                  <a:srgbClr val="FFFFFF"/>
                </a:solidFill>
                <a:latin typeface="Segoe UI Light"/>
                <a:cs typeface="Arial" panose="020B0604020202020204" pitchFamily="34" charset="0"/>
              </a:endParaRP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Platform-native UX</a:t>
              </a: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Full performance</a:t>
              </a:r>
            </a:p>
            <a:p>
              <a:pPr marL="466019" lvl="2" defTabSz="685669">
                <a:lnSpc>
                  <a:spcPct val="110000"/>
                </a:lnSpc>
                <a:spcAft>
                  <a:spcPts val="300"/>
                </a:spcAft>
                <a:defRPr/>
              </a:pPr>
              <a:r>
                <a:rPr lang="en-US" sz="1399" kern="0" dirty="0">
                  <a:solidFill>
                    <a:srgbClr val="FFFFFF"/>
                  </a:solidFill>
                  <a:latin typeface="Segoe UI Light"/>
                  <a:ea typeface="Open Sans" pitchFamily="34" charset="0"/>
                  <a:cs typeface="Open Sans" pitchFamily="34" charset="0"/>
                </a:rPr>
                <a:t>Native platform service integration</a:t>
              </a:r>
            </a:p>
          </p:txBody>
        </p:sp>
      </p:grpSp>
      <p:pic>
        <p:nvPicPr>
          <p:cNvPr id="24" name="Picture 23"/>
          <p:cNvPicPr>
            <a:picLocks noChangeAspect="1"/>
          </p:cNvPicPr>
          <p:nvPr/>
        </p:nvPicPr>
        <p:blipFill>
          <a:blip r:embed="rId3"/>
          <a:stretch>
            <a:fillRect/>
          </a:stretch>
        </p:blipFill>
        <p:spPr>
          <a:xfrm>
            <a:off x="8176837" y="2852181"/>
            <a:ext cx="1989884" cy="457135"/>
          </a:xfrm>
          <a:prstGeom prst="rect">
            <a:avLst/>
          </a:prstGeom>
        </p:spPr>
      </p:pic>
      <p:sp>
        <p:nvSpPr>
          <p:cNvPr id="25" name="TextBox 24"/>
          <p:cNvSpPr txBox="1"/>
          <p:nvPr/>
        </p:nvSpPr>
        <p:spPr>
          <a:xfrm>
            <a:off x="3175974" y="1440155"/>
            <a:ext cx="5772672" cy="250992"/>
          </a:xfrm>
          <a:prstGeom prst="rect">
            <a:avLst/>
          </a:prstGeom>
          <a:noFill/>
        </p:spPr>
        <p:txBody>
          <a:bodyPr wrap="square" lIns="0" tIns="0" rIns="0" bIns="0" rtlCol="1">
            <a:spAutoFit/>
          </a:bodyPr>
          <a:lstStyle/>
          <a:p>
            <a:pPr algn="ctr" defTabSz="685669">
              <a:spcAft>
                <a:spcPts val="600"/>
              </a:spcAft>
              <a:defRPr/>
            </a:pPr>
            <a:r>
              <a:rPr lang="en-US" sz="1599" i="1" kern="0" dirty="0">
                <a:solidFill>
                  <a:srgbClr val="FFFFFF"/>
                </a:solidFill>
                <a:latin typeface="Segoe UI"/>
                <a:ea typeface="Open Sans" pitchFamily="34" charset="0"/>
                <a:cs typeface="Open Sans" pitchFamily="34" charset="0"/>
              </a:rPr>
              <a:t>“The best of both worlds”</a:t>
            </a:r>
          </a:p>
        </p:txBody>
      </p:sp>
      <p:grpSp>
        <p:nvGrpSpPr>
          <p:cNvPr id="29" name="Group 28"/>
          <p:cNvGrpSpPr/>
          <p:nvPr/>
        </p:nvGrpSpPr>
        <p:grpSpPr>
          <a:xfrm>
            <a:off x="7463044" y="3898475"/>
            <a:ext cx="253689" cy="253686"/>
            <a:chOff x="7744918" y="1841500"/>
            <a:chExt cx="352922" cy="352918"/>
          </a:xfrm>
        </p:grpSpPr>
        <p:sp>
          <p:nvSpPr>
            <p:cNvPr id="35" name="Oval 34"/>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latin typeface="Calibri"/>
              </a:endParaRPr>
            </a:p>
          </p:txBody>
        </p:sp>
        <p:sp>
          <p:nvSpPr>
            <p:cNvPr id="36" name="Freeform 35"/>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latin typeface="Calibri"/>
                </a:rPr>
                <a:t> </a:t>
              </a:r>
            </a:p>
          </p:txBody>
        </p:sp>
      </p:grpSp>
      <p:grpSp>
        <p:nvGrpSpPr>
          <p:cNvPr id="38" name="Group 37"/>
          <p:cNvGrpSpPr/>
          <p:nvPr/>
        </p:nvGrpSpPr>
        <p:grpSpPr>
          <a:xfrm>
            <a:off x="7463044" y="4175007"/>
            <a:ext cx="253689" cy="253686"/>
            <a:chOff x="7744918" y="1841500"/>
            <a:chExt cx="352922" cy="352918"/>
          </a:xfrm>
        </p:grpSpPr>
        <p:sp>
          <p:nvSpPr>
            <p:cNvPr id="39" name="Oval 38"/>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solidFill>
                  <a:prstClr val="white"/>
                </a:solidFill>
                <a:latin typeface="Calibri"/>
              </a:endParaRPr>
            </a:p>
          </p:txBody>
        </p:sp>
        <p:sp>
          <p:nvSpPr>
            <p:cNvPr id="40" name="Freeform 39"/>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solidFill>
                    <a:prstClr val="white"/>
                  </a:solidFill>
                  <a:latin typeface="Calibri"/>
                </a:rPr>
                <a:t> </a:t>
              </a:r>
            </a:p>
          </p:txBody>
        </p:sp>
      </p:grpSp>
      <p:grpSp>
        <p:nvGrpSpPr>
          <p:cNvPr id="41" name="Group 40"/>
          <p:cNvGrpSpPr/>
          <p:nvPr/>
        </p:nvGrpSpPr>
        <p:grpSpPr>
          <a:xfrm>
            <a:off x="7463044" y="4451539"/>
            <a:ext cx="253689" cy="253686"/>
            <a:chOff x="7744918" y="1841500"/>
            <a:chExt cx="352922" cy="352918"/>
          </a:xfrm>
        </p:grpSpPr>
        <p:sp>
          <p:nvSpPr>
            <p:cNvPr id="42" name="Oval 41"/>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solidFill>
                  <a:prstClr val="white"/>
                </a:solidFill>
                <a:latin typeface="Calibri"/>
              </a:endParaRPr>
            </a:p>
          </p:txBody>
        </p:sp>
        <p:sp>
          <p:nvSpPr>
            <p:cNvPr id="43" name="Freeform 42"/>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solidFill>
                    <a:prstClr val="white"/>
                  </a:solidFill>
                  <a:latin typeface="Calibri"/>
                </a:rPr>
                <a:t> </a:t>
              </a:r>
            </a:p>
          </p:txBody>
        </p:sp>
      </p:grpSp>
      <p:grpSp>
        <p:nvGrpSpPr>
          <p:cNvPr id="44" name="Group 43"/>
          <p:cNvGrpSpPr/>
          <p:nvPr/>
        </p:nvGrpSpPr>
        <p:grpSpPr>
          <a:xfrm>
            <a:off x="7463044" y="4728071"/>
            <a:ext cx="253689" cy="253686"/>
            <a:chOff x="7744918" y="1841500"/>
            <a:chExt cx="352922" cy="352918"/>
          </a:xfrm>
        </p:grpSpPr>
        <p:sp>
          <p:nvSpPr>
            <p:cNvPr id="45" name="Oval 44"/>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solidFill>
                  <a:prstClr val="white"/>
                </a:solidFill>
                <a:latin typeface="Calibri"/>
              </a:endParaRPr>
            </a:p>
          </p:txBody>
        </p:sp>
        <p:sp>
          <p:nvSpPr>
            <p:cNvPr id="46" name="Freeform 45"/>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solidFill>
                    <a:prstClr val="white"/>
                  </a:solidFill>
                  <a:latin typeface="Calibri"/>
                </a:rPr>
                <a:t> </a:t>
              </a:r>
            </a:p>
          </p:txBody>
        </p:sp>
      </p:grpSp>
      <p:grpSp>
        <p:nvGrpSpPr>
          <p:cNvPr id="47" name="Group 46"/>
          <p:cNvGrpSpPr/>
          <p:nvPr/>
        </p:nvGrpSpPr>
        <p:grpSpPr>
          <a:xfrm>
            <a:off x="7463044" y="5004604"/>
            <a:ext cx="253689" cy="253686"/>
            <a:chOff x="7744918" y="1841500"/>
            <a:chExt cx="352922" cy="352918"/>
          </a:xfrm>
        </p:grpSpPr>
        <p:sp>
          <p:nvSpPr>
            <p:cNvPr id="48" name="Oval 47"/>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solidFill>
                  <a:prstClr val="white"/>
                </a:solidFill>
                <a:latin typeface="Calibri"/>
              </a:endParaRPr>
            </a:p>
          </p:txBody>
        </p:sp>
        <p:sp>
          <p:nvSpPr>
            <p:cNvPr id="49" name="Freeform 48"/>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solidFill>
                    <a:prstClr val="white"/>
                  </a:solidFill>
                  <a:latin typeface="Calibri"/>
                </a:rPr>
                <a:t> </a:t>
              </a:r>
            </a:p>
          </p:txBody>
        </p:sp>
      </p:grpSp>
      <p:grpSp>
        <p:nvGrpSpPr>
          <p:cNvPr id="50" name="Group 49"/>
          <p:cNvGrpSpPr/>
          <p:nvPr/>
        </p:nvGrpSpPr>
        <p:grpSpPr>
          <a:xfrm>
            <a:off x="7463044" y="1949886"/>
            <a:ext cx="253689" cy="253686"/>
            <a:chOff x="7744918" y="1841500"/>
            <a:chExt cx="352922" cy="352918"/>
          </a:xfrm>
        </p:grpSpPr>
        <p:sp>
          <p:nvSpPr>
            <p:cNvPr id="51" name="Oval 50"/>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latin typeface="Calibri"/>
              </a:endParaRPr>
            </a:p>
          </p:txBody>
        </p:sp>
        <p:sp>
          <p:nvSpPr>
            <p:cNvPr id="52" name="Freeform 51"/>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latin typeface="Calibri"/>
                </a:rPr>
                <a:t> </a:t>
              </a:r>
            </a:p>
          </p:txBody>
        </p:sp>
      </p:grpSp>
      <p:grpSp>
        <p:nvGrpSpPr>
          <p:cNvPr id="53" name="Group 52"/>
          <p:cNvGrpSpPr/>
          <p:nvPr/>
        </p:nvGrpSpPr>
        <p:grpSpPr>
          <a:xfrm>
            <a:off x="7463044" y="2226417"/>
            <a:ext cx="253689" cy="253686"/>
            <a:chOff x="7744918" y="1841500"/>
            <a:chExt cx="352922" cy="352918"/>
          </a:xfrm>
        </p:grpSpPr>
        <p:sp>
          <p:nvSpPr>
            <p:cNvPr id="54" name="Oval 53"/>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latin typeface="Calibri"/>
              </a:endParaRPr>
            </a:p>
          </p:txBody>
        </p:sp>
        <p:sp>
          <p:nvSpPr>
            <p:cNvPr id="55" name="Freeform 54"/>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latin typeface="Calibri"/>
                </a:rPr>
                <a:t> </a:t>
              </a:r>
            </a:p>
          </p:txBody>
        </p:sp>
      </p:grpSp>
      <p:grpSp>
        <p:nvGrpSpPr>
          <p:cNvPr id="56" name="Group 55"/>
          <p:cNvGrpSpPr/>
          <p:nvPr/>
        </p:nvGrpSpPr>
        <p:grpSpPr>
          <a:xfrm>
            <a:off x="7463044" y="2502949"/>
            <a:ext cx="253689" cy="253686"/>
            <a:chOff x="7744918" y="1841500"/>
            <a:chExt cx="352922" cy="352918"/>
          </a:xfrm>
        </p:grpSpPr>
        <p:sp>
          <p:nvSpPr>
            <p:cNvPr id="57" name="Oval 56"/>
            <p:cNvSpPr/>
            <p:nvPr/>
          </p:nvSpPr>
          <p:spPr>
            <a:xfrm>
              <a:off x="7744918" y="1841500"/>
              <a:ext cx="352922" cy="352918"/>
            </a:xfrm>
            <a:prstGeom prst="ellipse">
              <a:avLst/>
            </a:prstGeom>
            <a:solidFill>
              <a:sysClr val="window" lastClr="FFFFFF"/>
            </a:solidFill>
            <a:ln w="25400" cap="flat" cmpd="sng" algn="ctr">
              <a:noFill/>
              <a:prstDash val="solid"/>
            </a:ln>
            <a:effectLst>
              <a:innerShdw dist="25400" dir="13500000">
                <a:prstClr val="black">
                  <a:alpha val="24000"/>
                </a:prstClr>
              </a:innerShdw>
            </a:effectLst>
          </p:spPr>
          <p:txBody>
            <a:bodyPr rtlCol="0" anchor="ctr"/>
            <a:lstStyle/>
            <a:p>
              <a:pPr algn="ctr" defTabSz="1218753">
                <a:defRPr/>
              </a:pPr>
              <a:endParaRPr lang="en-US" sz="2400" kern="0">
                <a:latin typeface="Calibri"/>
              </a:endParaRPr>
            </a:p>
          </p:txBody>
        </p:sp>
        <p:sp>
          <p:nvSpPr>
            <p:cNvPr id="58" name="Freeform 57"/>
            <p:cNvSpPr/>
            <p:nvPr/>
          </p:nvSpPr>
          <p:spPr>
            <a:xfrm>
              <a:off x="7852377" y="1951452"/>
              <a:ext cx="188804" cy="158414"/>
            </a:xfrm>
            <a:custGeom>
              <a:avLst/>
              <a:gdLst>
                <a:gd name="connsiteX0" fmla="*/ 39554 w 896949"/>
                <a:gd name="connsiteY0" fmla="*/ 428116 h 768981"/>
                <a:gd name="connsiteX1" fmla="*/ 67475 w 896949"/>
                <a:gd name="connsiteY1" fmla="*/ 323414 h 768981"/>
                <a:gd name="connsiteX2" fmla="*/ 165197 w 896949"/>
                <a:gd name="connsiteY2" fmla="*/ 330394 h 768981"/>
                <a:gd name="connsiteX3" fmla="*/ 276879 w 896949"/>
                <a:gd name="connsiteY3" fmla="*/ 442077 h 768981"/>
                <a:gd name="connsiteX4" fmla="*/ 716629 w 896949"/>
                <a:gd name="connsiteY4" fmla="*/ 51188 h 768981"/>
                <a:gd name="connsiteX5" fmla="*/ 828311 w 896949"/>
                <a:gd name="connsiteY5" fmla="*/ 134950 h 768981"/>
                <a:gd name="connsiteX6" fmla="*/ 304800 w 896949"/>
                <a:gd name="connsiteY6" fmla="*/ 721283 h 768981"/>
                <a:gd name="connsiteX7" fmla="*/ 39554 w 896949"/>
                <a:gd name="connsiteY7" fmla="*/ 428116 h 768981"/>
                <a:gd name="connsiteX0" fmla="*/ 39554 w 896949"/>
                <a:gd name="connsiteY0" fmla="*/ 428116 h 770144"/>
                <a:gd name="connsiteX1" fmla="*/ 67475 w 896949"/>
                <a:gd name="connsiteY1" fmla="*/ 323414 h 770144"/>
                <a:gd name="connsiteX2" fmla="*/ 165197 w 896949"/>
                <a:gd name="connsiteY2" fmla="*/ 330394 h 770144"/>
                <a:gd name="connsiteX3" fmla="*/ 276879 w 896949"/>
                <a:gd name="connsiteY3" fmla="*/ 442077 h 770144"/>
                <a:gd name="connsiteX4" fmla="*/ 716629 w 896949"/>
                <a:gd name="connsiteY4" fmla="*/ 51188 h 770144"/>
                <a:gd name="connsiteX5" fmla="*/ 828311 w 896949"/>
                <a:gd name="connsiteY5" fmla="*/ 134950 h 770144"/>
                <a:gd name="connsiteX6" fmla="*/ 304800 w 896949"/>
                <a:gd name="connsiteY6" fmla="*/ 721283 h 770144"/>
                <a:gd name="connsiteX7" fmla="*/ 39554 w 896949"/>
                <a:gd name="connsiteY7" fmla="*/ 428116 h 770144"/>
                <a:gd name="connsiteX0" fmla="*/ 39554 w 896949"/>
                <a:gd name="connsiteY0" fmla="*/ 451790 h 774090"/>
                <a:gd name="connsiteX1" fmla="*/ 67475 w 896949"/>
                <a:gd name="connsiteY1" fmla="*/ 323414 h 774090"/>
                <a:gd name="connsiteX2" fmla="*/ 165197 w 896949"/>
                <a:gd name="connsiteY2" fmla="*/ 330394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51790 h 774090"/>
                <a:gd name="connsiteX1" fmla="*/ 67475 w 896949"/>
                <a:gd name="connsiteY1" fmla="*/ 323414 h 774090"/>
                <a:gd name="connsiteX2" fmla="*/ 151249 w 896949"/>
                <a:gd name="connsiteY2" fmla="*/ 333353 h 774090"/>
                <a:gd name="connsiteX3" fmla="*/ 276879 w 896949"/>
                <a:gd name="connsiteY3" fmla="*/ 442077 h 774090"/>
                <a:gd name="connsiteX4" fmla="*/ 716629 w 896949"/>
                <a:gd name="connsiteY4" fmla="*/ 51188 h 774090"/>
                <a:gd name="connsiteX5" fmla="*/ 828311 w 896949"/>
                <a:gd name="connsiteY5" fmla="*/ 134950 h 774090"/>
                <a:gd name="connsiteX6" fmla="*/ 304800 w 896949"/>
                <a:gd name="connsiteY6" fmla="*/ 721283 h 774090"/>
                <a:gd name="connsiteX7" fmla="*/ 39554 w 896949"/>
                <a:gd name="connsiteY7" fmla="*/ 451790 h 774090"/>
                <a:gd name="connsiteX0" fmla="*/ 39554 w 896949"/>
                <a:gd name="connsiteY0" fmla="*/ 476203 h 798503"/>
                <a:gd name="connsiteX1" fmla="*/ 67475 w 896949"/>
                <a:gd name="connsiteY1" fmla="*/ 347827 h 798503"/>
                <a:gd name="connsiteX2" fmla="*/ 151249 w 896949"/>
                <a:gd name="connsiteY2" fmla="*/ 357766 h 798503"/>
                <a:gd name="connsiteX3" fmla="*/ 356147 w 896949"/>
                <a:gd name="connsiteY3" fmla="*/ 612972 h 798503"/>
                <a:gd name="connsiteX4" fmla="*/ 716629 w 896949"/>
                <a:gd name="connsiteY4" fmla="*/ 75601 h 798503"/>
                <a:gd name="connsiteX5" fmla="*/ 828311 w 896949"/>
                <a:gd name="connsiteY5" fmla="*/ 159363 h 798503"/>
                <a:gd name="connsiteX6" fmla="*/ 304800 w 896949"/>
                <a:gd name="connsiteY6" fmla="*/ 745696 h 798503"/>
                <a:gd name="connsiteX7" fmla="*/ 39554 w 896949"/>
                <a:gd name="connsiteY7" fmla="*/ 476203 h 798503"/>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39554 w 896949"/>
                <a:gd name="connsiteY0" fmla="*/ 450064 h 772364"/>
                <a:gd name="connsiteX1" fmla="*/ 67475 w 896949"/>
                <a:gd name="connsiteY1" fmla="*/ 321688 h 772364"/>
                <a:gd name="connsiteX2" fmla="*/ 151249 w 896949"/>
                <a:gd name="connsiteY2" fmla="*/ 331627 h 772364"/>
                <a:gd name="connsiteX3" fmla="*/ 273397 w 896949"/>
                <a:gd name="connsiteY3" fmla="*/ 429994 h 772364"/>
                <a:gd name="connsiteX4" fmla="*/ 716629 w 896949"/>
                <a:gd name="connsiteY4" fmla="*/ 49462 h 772364"/>
                <a:gd name="connsiteX5" fmla="*/ 828311 w 896949"/>
                <a:gd name="connsiteY5" fmla="*/ 133224 h 772364"/>
                <a:gd name="connsiteX6" fmla="*/ 304800 w 896949"/>
                <a:gd name="connsiteY6" fmla="*/ 719557 h 772364"/>
                <a:gd name="connsiteX7" fmla="*/ 39554 w 896949"/>
                <a:gd name="connsiteY7" fmla="*/ 450064 h 772364"/>
                <a:gd name="connsiteX0" fmla="*/ 25592 w 882987"/>
                <a:gd name="connsiteY0" fmla="*/ 450064 h 772364"/>
                <a:gd name="connsiteX1" fmla="*/ 137287 w 882987"/>
                <a:gd name="connsiteY1" fmla="*/ 331627 h 772364"/>
                <a:gd name="connsiteX2" fmla="*/ 259435 w 882987"/>
                <a:gd name="connsiteY2" fmla="*/ 429994 h 772364"/>
                <a:gd name="connsiteX3" fmla="*/ 702667 w 882987"/>
                <a:gd name="connsiteY3" fmla="*/ 49462 h 772364"/>
                <a:gd name="connsiteX4" fmla="*/ 814349 w 882987"/>
                <a:gd name="connsiteY4" fmla="*/ 133224 h 772364"/>
                <a:gd name="connsiteX5" fmla="*/ 290838 w 882987"/>
                <a:gd name="connsiteY5" fmla="*/ 719557 h 772364"/>
                <a:gd name="connsiteX6" fmla="*/ 25592 w 882987"/>
                <a:gd name="connsiteY6" fmla="*/ 450064 h 772364"/>
                <a:gd name="connsiteX0" fmla="*/ 25592 w 888905"/>
                <a:gd name="connsiteY0" fmla="*/ 414554 h 766445"/>
                <a:gd name="connsiteX1" fmla="*/ 143205 w 888905"/>
                <a:gd name="connsiteY1" fmla="*/ 331627 h 766445"/>
                <a:gd name="connsiteX2" fmla="*/ 265353 w 888905"/>
                <a:gd name="connsiteY2" fmla="*/ 429994 h 766445"/>
                <a:gd name="connsiteX3" fmla="*/ 708585 w 888905"/>
                <a:gd name="connsiteY3" fmla="*/ 49462 h 766445"/>
                <a:gd name="connsiteX4" fmla="*/ 820267 w 888905"/>
                <a:gd name="connsiteY4" fmla="*/ 133224 h 766445"/>
                <a:gd name="connsiteX5" fmla="*/ 296756 w 888905"/>
                <a:gd name="connsiteY5" fmla="*/ 719557 h 766445"/>
                <a:gd name="connsiteX6" fmla="*/ 25592 w 888905"/>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14554 h 766445"/>
                <a:gd name="connsiteX1" fmla="*/ 129040 w 874740"/>
                <a:gd name="connsiteY1" fmla="*/ 331627 h 766445"/>
                <a:gd name="connsiteX2" fmla="*/ 251188 w 874740"/>
                <a:gd name="connsiteY2" fmla="*/ 429994 h 766445"/>
                <a:gd name="connsiteX3" fmla="*/ 694420 w 874740"/>
                <a:gd name="connsiteY3" fmla="*/ 49462 h 766445"/>
                <a:gd name="connsiteX4" fmla="*/ 806102 w 874740"/>
                <a:gd name="connsiteY4" fmla="*/ 133224 h 766445"/>
                <a:gd name="connsiteX5" fmla="*/ 282591 w 874740"/>
                <a:gd name="connsiteY5" fmla="*/ 719557 h 766445"/>
                <a:gd name="connsiteX6" fmla="*/ 11427 w 874740"/>
                <a:gd name="connsiteY6" fmla="*/ 414554 h 766445"/>
                <a:gd name="connsiteX0" fmla="*/ 11427 w 874740"/>
                <a:gd name="connsiteY0" fmla="*/ 405676 h 757567"/>
                <a:gd name="connsiteX1" fmla="*/ 129040 w 874740"/>
                <a:gd name="connsiteY1" fmla="*/ 322749 h 757567"/>
                <a:gd name="connsiteX2" fmla="*/ 251188 w 874740"/>
                <a:gd name="connsiteY2" fmla="*/ 421116 h 757567"/>
                <a:gd name="connsiteX3" fmla="*/ 694420 w 874740"/>
                <a:gd name="connsiteY3" fmla="*/ 40584 h 757567"/>
                <a:gd name="connsiteX4" fmla="*/ 806102 w 874740"/>
                <a:gd name="connsiteY4" fmla="*/ 124346 h 757567"/>
                <a:gd name="connsiteX5" fmla="*/ 282591 w 874740"/>
                <a:gd name="connsiteY5" fmla="*/ 710679 h 757567"/>
                <a:gd name="connsiteX6" fmla="*/ 11427 w 874740"/>
                <a:gd name="connsiteY6" fmla="*/ 405676 h 757567"/>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54608"/>
                <a:gd name="connsiteX1" fmla="*/ 129040 w 874740"/>
                <a:gd name="connsiteY1" fmla="*/ 319790 h 754608"/>
                <a:gd name="connsiteX2" fmla="*/ 251188 w 874740"/>
                <a:gd name="connsiteY2" fmla="*/ 418157 h 754608"/>
                <a:gd name="connsiteX3" fmla="*/ 694420 w 874740"/>
                <a:gd name="connsiteY3" fmla="*/ 37625 h 754608"/>
                <a:gd name="connsiteX4" fmla="*/ 806102 w 874740"/>
                <a:gd name="connsiteY4" fmla="*/ 121387 h 754608"/>
                <a:gd name="connsiteX5" fmla="*/ 282591 w 874740"/>
                <a:gd name="connsiteY5" fmla="*/ 707720 h 754608"/>
                <a:gd name="connsiteX6" fmla="*/ 11427 w 874740"/>
                <a:gd name="connsiteY6" fmla="*/ 402717 h 754608"/>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 name="connsiteX0" fmla="*/ 11427 w 874740"/>
                <a:gd name="connsiteY0" fmla="*/ 402717 h 707720"/>
                <a:gd name="connsiteX1" fmla="*/ 129040 w 874740"/>
                <a:gd name="connsiteY1" fmla="*/ 319790 h 707720"/>
                <a:gd name="connsiteX2" fmla="*/ 251188 w 874740"/>
                <a:gd name="connsiteY2" fmla="*/ 418157 h 707720"/>
                <a:gd name="connsiteX3" fmla="*/ 694420 w 874740"/>
                <a:gd name="connsiteY3" fmla="*/ 37625 h 707720"/>
                <a:gd name="connsiteX4" fmla="*/ 806102 w 874740"/>
                <a:gd name="connsiteY4" fmla="*/ 121387 h 707720"/>
                <a:gd name="connsiteX5" fmla="*/ 282591 w 874740"/>
                <a:gd name="connsiteY5" fmla="*/ 707720 h 707720"/>
                <a:gd name="connsiteX6" fmla="*/ 11427 w 874740"/>
                <a:gd name="connsiteY6" fmla="*/ 402717 h 7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740" h="707720">
                  <a:moveTo>
                    <a:pt x="11427" y="402717"/>
                  </a:moveTo>
                  <a:cubicBezTo>
                    <a:pt x="0" y="282577"/>
                    <a:pt x="107930" y="302420"/>
                    <a:pt x="129040" y="319790"/>
                  </a:cubicBezTo>
                  <a:cubicBezTo>
                    <a:pt x="163360" y="337841"/>
                    <a:pt x="246583" y="425234"/>
                    <a:pt x="251188" y="418157"/>
                  </a:cubicBezTo>
                  <a:cubicBezTo>
                    <a:pt x="345418" y="371130"/>
                    <a:pt x="601934" y="87087"/>
                    <a:pt x="694420" y="37625"/>
                  </a:cubicBezTo>
                  <a:cubicBezTo>
                    <a:pt x="741995" y="0"/>
                    <a:pt x="874740" y="9705"/>
                    <a:pt x="806102" y="121387"/>
                  </a:cubicBezTo>
                  <a:cubicBezTo>
                    <a:pt x="737464" y="233069"/>
                    <a:pt x="558139" y="377803"/>
                    <a:pt x="282591" y="707720"/>
                  </a:cubicBezTo>
                  <a:cubicBezTo>
                    <a:pt x="233728" y="644749"/>
                    <a:pt x="19372" y="457015"/>
                    <a:pt x="11427" y="402717"/>
                  </a:cubicBezTo>
                  <a:close/>
                </a:path>
              </a:pathLst>
            </a:custGeom>
            <a:solidFill>
              <a:srgbClr val="00B050"/>
            </a:solidFill>
            <a:ln w="25400" cap="flat" cmpd="sng" algn="ctr">
              <a:noFill/>
              <a:prstDash val="solid"/>
            </a:ln>
            <a:effectLst/>
          </p:spPr>
          <p:txBody>
            <a:bodyPr rtlCol="0" anchor="ctr"/>
            <a:lstStyle/>
            <a:p>
              <a:pPr algn="ctr" defTabSz="1218753">
                <a:defRPr/>
              </a:pPr>
              <a:r>
                <a:rPr lang="en-US" sz="2400" kern="0" dirty="0">
                  <a:latin typeface="Calibri"/>
                </a:rPr>
                <a:t> </a:t>
              </a:r>
            </a:p>
          </p:txBody>
        </p:sp>
      </p:grpSp>
    </p:spTree>
    <p:extLst>
      <p:ext uri="{BB962C8B-B14F-4D97-AF65-F5344CB8AC3E}">
        <p14:creationId xmlns:p14="http://schemas.microsoft.com/office/powerpoint/2010/main" val="358559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2179058"/>
          </a:xfrm>
        </p:spPr>
        <p:txBody>
          <a:bodyPr/>
          <a:lstStyle/>
          <a:p>
            <a:r>
              <a:rPr lang="en-US" dirty="0"/>
              <a:t>Development with Xamarin </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5408342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Continuous Integration</a:t>
            </a:r>
          </a:p>
        </p:txBody>
      </p:sp>
    </p:spTree>
    <p:extLst>
      <p:ext uri="{BB962C8B-B14F-4D97-AF65-F5344CB8AC3E}">
        <p14:creationId xmlns:p14="http://schemas.microsoft.com/office/powerpoint/2010/main" val="74906547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Continuous Integration (CI)</a:t>
            </a:r>
          </a:p>
        </p:txBody>
      </p:sp>
      <p:sp>
        <p:nvSpPr>
          <p:cNvPr id="3" name="Text Placeholder 2"/>
          <p:cNvSpPr>
            <a:spLocks noGrp="1"/>
          </p:cNvSpPr>
          <p:nvPr>
            <p:ph type="body" sz="quarter" idx="10"/>
          </p:nvPr>
        </p:nvSpPr>
        <p:spPr>
          <a:xfrm>
            <a:off x="274638" y="1212850"/>
            <a:ext cx="11887200" cy="3662541"/>
          </a:xfrm>
        </p:spPr>
        <p:txBody>
          <a:bodyPr/>
          <a:lstStyle/>
          <a:p>
            <a:r>
              <a:rPr lang="en-US">
                <a:solidFill>
                  <a:schemeClr val="accent2"/>
                </a:solidFill>
              </a:rPr>
              <a:t>How do you iterate quickly, while still </a:t>
            </a:r>
            <a:br>
              <a:rPr lang="en-US">
                <a:solidFill>
                  <a:schemeClr val="accent2"/>
                </a:solidFill>
              </a:rPr>
            </a:br>
            <a:r>
              <a:rPr lang="en-US">
                <a:solidFill>
                  <a:schemeClr val="accent2"/>
                </a:solidFill>
              </a:rPr>
              <a:t>maintaining quality?</a:t>
            </a:r>
          </a:p>
          <a:p>
            <a:endParaRPr lang="en-US"/>
          </a:p>
          <a:p>
            <a:r>
              <a:rPr lang="en-US"/>
              <a:t>Recommendations</a:t>
            </a:r>
          </a:p>
          <a:p>
            <a:pPr lvl="1"/>
            <a:r>
              <a:rPr lang="en-US"/>
              <a:t>Setup an automated build server that runs on every check-in</a:t>
            </a:r>
          </a:p>
          <a:p>
            <a:pPr lvl="1"/>
            <a:r>
              <a:rPr lang="en-US"/>
              <a:t>Author automated tests and run them as part of your build</a:t>
            </a:r>
          </a:p>
          <a:p>
            <a:pPr lvl="1"/>
            <a:r>
              <a:rPr lang="en-US"/>
              <a:t>Use a test cloud to achieve high device coverage </a:t>
            </a:r>
          </a:p>
        </p:txBody>
      </p:sp>
    </p:spTree>
    <p:extLst>
      <p:ext uri="{BB962C8B-B14F-4D97-AF65-F5344CB8AC3E}">
        <p14:creationId xmlns:p14="http://schemas.microsoft.com/office/powerpoint/2010/main" val="333081944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Visual Studio Team Services (VSTS)/TFS</a:t>
            </a:r>
          </a:p>
        </p:txBody>
      </p:sp>
      <p:sp>
        <p:nvSpPr>
          <p:cNvPr id="3" name="Text Placeholder 2"/>
          <p:cNvSpPr>
            <a:spLocks noGrp="1"/>
          </p:cNvSpPr>
          <p:nvPr>
            <p:ph type="body" sz="quarter" idx="10"/>
          </p:nvPr>
        </p:nvSpPr>
        <p:spPr>
          <a:xfrm>
            <a:off x="274639" y="1212849"/>
            <a:ext cx="5714998" cy="5386090"/>
          </a:xfrm>
        </p:spPr>
        <p:txBody>
          <a:bodyPr/>
          <a:lstStyle/>
          <a:p>
            <a:r>
              <a:rPr lang="en-US"/>
              <a:t>Version control</a:t>
            </a:r>
          </a:p>
          <a:p>
            <a:pPr lvl="1"/>
            <a:r>
              <a:rPr lang="en-US" err="1"/>
              <a:t>Git</a:t>
            </a:r>
            <a:r>
              <a:rPr lang="en-US"/>
              <a:t> and Team Foundation version control (TFVC)</a:t>
            </a:r>
          </a:p>
          <a:p>
            <a:pPr lvl="1"/>
            <a:r>
              <a:rPr lang="en-US"/>
              <a:t>Unlimited private repos</a:t>
            </a:r>
          </a:p>
          <a:p>
            <a:endParaRPr lang="en-US"/>
          </a:p>
          <a:p>
            <a:r>
              <a:rPr lang="en-US"/>
              <a:t>Agile planning</a:t>
            </a:r>
          </a:p>
          <a:p>
            <a:pPr lvl="1"/>
            <a:r>
              <a:rPr lang="en-US"/>
              <a:t>Work item tracking</a:t>
            </a:r>
          </a:p>
          <a:p>
            <a:pPr lvl="1"/>
            <a:r>
              <a:rPr lang="en-US"/>
              <a:t>Kanban, backlogs, task boards</a:t>
            </a:r>
          </a:p>
          <a:p>
            <a:endParaRPr lang="en-US"/>
          </a:p>
          <a:p>
            <a:r>
              <a:rPr lang="en-US"/>
              <a:t>Continuous Integration</a:t>
            </a:r>
          </a:p>
          <a:p>
            <a:pPr lvl="1"/>
            <a:r>
              <a:rPr lang="en-US"/>
              <a:t>Cloud-hosted build agents</a:t>
            </a:r>
          </a:p>
          <a:p>
            <a:pPr lvl="1"/>
            <a:r>
              <a:rPr lang="en-US"/>
              <a:t>Build support for all mobile platforms</a:t>
            </a:r>
          </a:p>
          <a:p>
            <a:pPr lvl="1"/>
            <a:r>
              <a:rPr lang="en-US"/>
              <a:t>Integration with test clouds</a:t>
            </a:r>
          </a:p>
        </p:txBody>
      </p:sp>
      <p:pic>
        <p:nvPicPr>
          <p:cNvPr id="5" name="Picture 4"/>
          <p:cNvPicPr>
            <a:picLocks noChangeAspect="1"/>
          </p:cNvPicPr>
          <p:nvPr/>
        </p:nvPicPr>
        <p:blipFill>
          <a:blip r:embed="rId3"/>
          <a:stretch>
            <a:fillRect/>
          </a:stretch>
        </p:blipFill>
        <p:spPr>
          <a:xfrm>
            <a:off x="6142037" y="3954462"/>
            <a:ext cx="5486399" cy="208759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42037" y="1212849"/>
            <a:ext cx="5499451" cy="2360613"/>
          </a:xfrm>
          <a:prstGeom prst="rect">
            <a:avLst/>
          </a:prstGeom>
        </p:spPr>
      </p:pic>
    </p:spTree>
    <p:extLst>
      <p:ext uri="{BB962C8B-B14F-4D97-AF65-F5344CB8AC3E}">
        <p14:creationId xmlns:p14="http://schemas.microsoft.com/office/powerpoint/2010/main" val="23626916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2179058"/>
          </a:xfrm>
        </p:spPr>
        <p:txBody>
          <a:bodyPr/>
          <a:lstStyle/>
          <a:p>
            <a:r>
              <a:rPr lang="en-US"/>
              <a:t>Continuous Integration with VSTS</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8427065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Testing in a painful mobile world</a:t>
            </a: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5137" y="1135062"/>
            <a:ext cx="8352192" cy="5554662"/>
          </a:xfrm>
          <a:prstGeom prst="rect">
            <a:avLst/>
          </a:prstGeom>
        </p:spPr>
      </p:pic>
      <p:sp>
        <p:nvSpPr>
          <p:cNvPr id="5" name="TextBox 4"/>
          <p:cNvSpPr txBox="1"/>
          <p:nvPr/>
        </p:nvSpPr>
        <p:spPr>
          <a:xfrm>
            <a:off x="9061024" y="6383337"/>
            <a:ext cx="1967526" cy="4893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400" b="0" i="0" u="none" strike="noStrike" kern="0" cap="none" spc="0" normalizeH="0" baseline="0" noProof="0">
                <a:ln>
                  <a:noFill/>
                </a:ln>
                <a:gradFill>
                  <a:gsLst>
                    <a:gs pos="2917">
                      <a:schemeClr val="tx1"/>
                    </a:gs>
                    <a:gs pos="30000">
                      <a:schemeClr val="tx1"/>
                    </a:gs>
                  </a:gsLst>
                  <a:lin ang="5400000" scaled="0"/>
                </a:gradFill>
                <a:effectLst/>
                <a:uLnTx/>
                <a:uFillTx/>
              </a:rPr>
              <a:t>Source: </a:t>
            </a:r>
            <a:r>
              <a:rPr kumimoji="0" lang="en-US" sz="1400" b="0" i="0" u="none" strike="noStrike" kern="0" cap="none" spc="0" normalizeH="0" baseline="0" noProof="0">
                <a:ln>
                  <a:noFill/>
                </a:ln>
                <a:gradFill>
                  <a:gsLst>
                    <a:gs pos="2917">
                      <a:schemeClr val="tx1"/>
                    </a:gs>
                    <a:gs pos="30000">
                      <a:schemeClr val="tx1"/>
                    </a:gs>
                  </a:gsLst>
                  <a:lin ang="5400000" scaled="0"/>
                </a:gradFill>
                <a:effectLst/>
                <a:uLnTx/>
                <a:uFillTx/>
                <a:hlinkClick r:id="rId4"/>
              </a:rPr>
              <a:t>Open Signal</a:t>
            </a:r>
            <a:endParaRPr kumimoji="0" lang="en-US" sz="2000" b="0" i="0" u="none" strike="noStrike" kern="0" cap="none" spc="0" normalizeH="0" baseline="0" noProof="0">
              <a:ln>
                <a:noFill/>
              </a:ln>
              <a:gradFill>
                <a:gsLst>
                  <a:gs pos="2917">
                    <a:schemeClr val="tx1"/>
                  </a:gs>
                  <a:gs pos="30000">
                    <a:schemeClr val="tx1"/>
                  </a:gs>
                </a:gsLst>
                <a:lin ang="5400000" scaled="0"/>
              </a:gradFill>
              <a:effectLst/>
              <a:uLnTx/>
              <a:uFillTx/>
            </a:endParaRPr>
          </a:p>
        </p:txBody>
      </p:sp>
      <p:pic>
        <p:nvPicPr>
          <p:cNvPr id="6" name="Picture 5">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979365" y="6468514"/>
            <a:ext cx="632029" cy="221210"/>
          </a:xfrm>
          <a:prstGeom prst="rect">
            <a:avLst/>
          </a:prstGeom>
        </p:spPr>
      </p:pic>
    </p:spTree>
    <p:extLst>
      <p:ext uri="{BB962C8B-B14F-4D97-AF65-F5344CB8AC3E}">
        <p14:creationId xmlns:p14="http://schemas.microsoft.com/office/powerpoint/2010/main" val="303468013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Xamarin</a:t>
            </a:r>
            <a:r>
              <a:rPr lang="en-US"/>
              <a:t> test cloud</a:t>
            </a:r>
          </a:p>
        </p:txBody>
      </p:sp>
      <p:sp>
        <p:nvSpPr>
          <p:cNvPr id="3" name="Text Placeholder 2"/>
          <p:cNvSpPr>
            <a:spLocks noGrp="1"/>
          </p:cNvSpPr>
          <p:nvPr>
            <p:ph type="body" sz="quarter" idx="10"/>
          </p:nvPr>
        </p:nvSpPr>
        <p:spPr>
          <a:xfrm>
            <a:off x="274639" y="1212849"/>
            <a:ext cx="5486399" cy="3176254"/>
          </a:xfrm>
        </p:spPr>
        <p:txBody>
          <a:bodyPr/>
          <a:lstStyle/>
          <a:p>
            <a:r>
              <a:rPr lang="en-US"/>
              <a:t>Cloud device lab</a:t>
            </a:r>
          </a:p>
          <a:p>
            <a:pPr lvl="1"/>
            <a:r>
              <a:rPr lang="en-US"/>
              <a:t>Manually test with 1,000s of devices</a:t>
            </a:r>
          </a:p>
          <a:p>
            <a:pPr lvl="1"/>
            <a:r>
              <a:rPr lang="en-US"/>
              <a:t>Provision directly in the browser</a:t>
            </a:r>
          </a:p>
          <a:p>
            <a:endParaRPr lang="en-US"/>
          </a:p>
          <a:p>
            <a:r>
              <a:rPr lang="en-US"/>
              <a:t>VSTS/TFS integration</a:t>
            </a:r>
          </a:p>
          <a:p>
            <a:pPr lvl="1"/>
            <a:r>
              <a:rPr lang="en-US"/>
              <a:t>Automate uploading new builds</a:t>
            </a:r>
          </a:p>
          <a:p>
            <a:pPr lvl="1"/>
            <a:r>
              <a:rPr lang="en-US"/>
              <a:t>Parallel test execution</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18237" y="1212849"/>
            <a:ext cx="5420138" cy="266541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22253" y="4004328"/>
            <a:ext cx="5420205" cy="2693334"/>
          </a:xfrm>
          <a:prstGeom prst="rect">
            <a:avLst/>
          </a:prstGeom>
        </p:spPr>
      </p:pic>
    </p:spTree>
    <p:extLst>
      <p:ext uri="{BB962C8B-B14F-4D97-AF65-F5344CB8AC3E}">
        <p14:creationId xmlns:p14="http://schemas.microsoft.com/office/powerpoint/2010/main" val="423396583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3176254"/>
          </a:xfrm>
        </p:spPr>
        <p:txBody>
          <a:bodyPr/>
          <a:lstStyle/>
          <a:p>
            <a:r>
              <a:rPr lang="en-US"/>
              <a:t>Automated device testing with </a:t>
            </a:r>
            <a:r>
              <a:rPr lang="en-US" err="1"/>
              <a:t>Xamarin</a:t>
            </a:r>
            <a:r>
              <a:rPr lang="en-US"/>
              <a:t> Test Cloud</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4044391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Continuous Delivery</a:t>
            </a:r>
          </a:p>
        </p:txBody>
      </p:sp>
    </p:spTree>
    <p:extLst>
      <p:ext uri="{BB962C8B-B14F-4D97-AF65-F5344CB8AC3E}">
        <p14:creationId xmlns:p14="http://schemas.microsoft.com/office/powerpoint/2010/main" val="228189257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Extending CI to Continuous Delivery</a:t>
            </a:r>
          </a:p>
        </p:txBody>
      </p:sp>
      <p:sp>
        <p:nvSpPr>
          <p:cNvPr id="3" name="Text Placeholder 2"/>
          <p:cNvSpPr>
            <a:spLocks noGrp="1"/>
          </p:cNvSpPr>
          <p:nvPr>
            <p:ph type="body" sz="quarter" idx="10"/>
          </p:nvPr>
        </p:nvSpPr>
        <p:spPr>
          <a:xfrm>
            <a:off x="274638" y="1212850"/>
            <a:ext cx="11887200" cy="3708708"/>
          </a:xfrm>
        </p:spPr>
        <p:txBody>
          <a:bodyPr/>
          <a:lstStyle/>
          <a:p>
            <a:r>
              <a:rPr lang="en-US">
                <a:solidFill>
                  <a:schemeClr val="accent2"/>
                </a:solidFill>
              </a:rPr>
              <a:t>How can you get early feedback from your users </a:t>
            </a:r>
            <a:br>
              <a:rPr lang="en-US">
                <a:solidFill>
                  <a:schemeClr val="accent2"/>
                </a:solidFill>
              </a:rPr>
            </a:br>
            <a:r>
              <a:rPr lang="en-US">
                <a:solidFill>
                  <a:schemeClr val="accent2"/>
                </a:solidFill>
              </a:rPr>
              <a:t>on every build?</a:t>
            </a:r>
          </a:p>
          <a:p>
            <a:endParaRPr lang="en-US"/>
          </a:p>
          <a:p>
            <a:r>
              <a:rPr lang="en-US"/>
              <a:t>Recommendations</a:t>
            </a:r>
          </a:p>
          <a:p>
            <a:pPr lvl="1">
              <a:spcBef>
                <a:spcPts val="600"/>
              </a:spcBef>
            </a:pPr>
            <a:r>
              <a:rPr lang="en-US"/>
              <a:t>Conduct a continuous beta program to collect feedback</a:t>
            </a:r>
          </a:p>
          <a:p>
            <a:pPr lvl="1">
              <a:spcBef>
                <a:spcPts val="600"/>
              </a:spcBef>
            </a:pPr>
            <a:r>
              <a:rPr lang="en-US"/>
              <a:t>Automate the deployment of new builds from your CI server</a:t>
            </a:r>
          </a:p>
          <a:p>
            <a:pPr lvl="1">
              <a:spcBef>
                <a:spcPts val="600"/>
              </a:spcBef>
            </a:pPr>
            <a:r>
              <a:rPr lang="en-US"/>
              <a:t>Monitor crash reports to catch issues early</a:t>
            </a:r>
          </a:p>
        </p:txBody>
      </p:sp>
    </p:spTree>
    <p:extLst>
      <p:ext uri="{BB962C8B-B14F-4D97-AF65-F5344CB8AC3E}">
        <p14:creationId xmlns:p14="http://schemas.microsoft.com/office/powerpoint/2010/main" val="228525274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HockeyApp</a:t>
            </a:r>
          </a:p>
        </p:txBody>
      </p:sp>
      <p:sp>
        <p:nvSpPr>
          <p:cNvPr id="3" name="Text Placeholder 2"/>
          <p:cNvSpPr>
            <a:spLocks noGrp="1"/>
          </p:cNvSpPr>
          <p:nvPr>
            <p:ph type="body" sz="quarter" idx="10"/>
          </p:nvPr>
        </p:nvSpPr>
        <p:spPr>
          <a:xfrm>
            <a:off x="274639" y="1212849"/>
            <a:ext cx="5486399" cy="5109091"/>
          </a:xfrm>
        </p:spPr>
        <p:txBody>
          <a:bodyPr/>
          <a:lstStyle/>
          <a:p>
            <a:r>
              <a:rPr lang="en-US"/>
              <a:t>Distribution</a:t>
            </a:r>
          </a:p>
          <a:p>
            <a:pPr lvl="1">
              <a:spcBef>
                <a:spcPts val="600"/>
              </a:spcBef>
            </a:pPr>
            <a:r>
              <a:rPr lang="en-US"/>
              <a:t>In-house app store</a:t>
            </a:r>
          </a:p>
          <a:p>
            <a:pPr lvl="1">
              <a:spcBef>
                <a:spcPts val="600"/>
              </a:spcBef>
            </a:pPr>
            <a:r>
              <a:rPr lang="en-US"/>
              <a:t>Notify testers of updates</a:t>
            </a:r>
          </a:p>
          <a:p>
            <a:endParaRPr lang="en-US"/>
          </a:p>
          <a:p>
            <a:r>
              <a:rPr lang="en-US"/>
              <a:t>Crash reporting</a:t>
            </a:r>
          </a:p>
          <a:p>
            <a:pPr lvl="1">
              <a:spcBef>
                <a:spcPts val="600"/>
              </a:spcBef>
            </a:pPr>
            <a:r>
              <a:rPr lang="en-US"/>
              <a:t>Real-time collection</a:t>
            </a:r>
          </a:p>
          <a:p>
            <a:pPr lvl="1">
              <a:spcBef>
                <a:spcPts val="600"/>
              </a:spcBef>
            </a:pPr>
            <a:r>
              <a:rPr lang="en-US"/>
              <a:t>“</a:t>
            </a:r>
            <a:r>
              <a:rPr lang="en-US" err="1"/>
              <a:t>Symbolicated</a:t>
            </a:r>
            <a:r>
              <a:rPr lang="en-US"/>
              <a:t>” stacks</a:t>
            </a:r>
          </a:p>
          <a:p>
            <a:endParaRPr lang="en-US"/>
          </a:p>
          <a:p>
            <a:r>
              <a:rPr lang="en-US"/>
              <a:t>Feedback</a:t>
            </a:r>
          </a:p>
          <a:p>
            <a:pPr lvl="1">
              <a:spcBef>
                <a:spcPts val="600"/>
              </a:spcBef>
            </a:pPr>
            <a:r>
              <a:rPr lang="en-US"/>
              <a:t>Gather in-app feedback</a:t>
            </a:r>
          </a:p>
          <a:p>
            <a:pPr lvl="1">
              <a:spcBef>
                <a:spcPts val="600"/>
              </a:spcBef>
            </a:pPr>
            <a:r>
              <a:rPr lang="en-US"/>
              <a:t>Respond directly to testers</a:t>
            </a:r>
          </a:p>
        </p:txBody>
      </p:sp>
      <p:pic>
        <p:nvPicPr>
          <p:cNvPr id="5" name="Picture 4"/>
          <p:cNvPicPr>
            <a:picLocks noChangeAspect="1"/>
          </p:cNvPicPr>
          <p:nvPr/>
        </p:nvPicPr>
        <p:blipFill>
          <a:blip r:embed="rId3"/>
          <a:stretch>
            <a:fillRect/>
          </a:stretch>
        </p:blipFill>
        <p:spPr>
          <a:xfrm>
            <a:off x="3822345" y="1212849"/>
            <a:ext cx="8720492" cy="4799013"/>
          </a:xfrm>
          <a:prstGeom prst="rect">
            <a:avLst/>
          </a:prstGeom>
        </p:spPr>
      </p:pic>
    </p:spTree>
    <p:extLst>
      <p:ext uri="{BB962C8B-B14F-4D97-AF65-F5344CB8AC3E}">
        <p14:creationId xmlns:p14="http://schemas.microsoft.com/office/powerpoint/2010/main" val="190534905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2179058"/>
          </a:xfrm>
        </p:spPr>
        <p:txBody>
          <a:bodyPr/>
          <a:lstStyle/>
          <a:p>
            <a:r>
              <a:rPr lang="en-US"/>
              <a:t>Distribute your beta with HockeyApp</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0048954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Release management</a:t>
            </a:r>
          </a:p>
        </p:txBody>
      </p:sp>
      <p:sp>
        <p:nvSpPr>
          <p:cNvPr id="3" name="Text Placeholder 2"/>
          <p:cNvSpPr>
            <a:spLocks noGrp="1"/>
          </p:cNvSpPr>
          <p:nvPr>
            <p:ph type="body" sz="quarter" idx="10"/>
          </p:nvPr>
        </p:nvSpPr>
        <p:spPr>
          <a:xfrm>
            <a:off x="274638" y="1212850"/>
            <a:ext cx="9372599" cy="3708708"/>
          </a:xfrm>
        </p:spPr>
        <p:txBody>
          <a:bodyPr/>
          <a:lstStyle/>
          <a:p>
            <a:r>
              <a:rPr lang="en-US">
                <a:solidFill>
                  <a:schemeClr val="accent2"/>
                </a:solidFill>
              </a:rPr>
              <a:t>How can I release to many locations quickly and still safely?</a:t>
            </a:r>
          </a:p>
          <a:p>
            <a:endParaRPr lang="en-US"/>
          </a:p>
          <a:p>
            <a:r>
              <a:rPr lang="en-US"/>
              <a:t>Recommendations</a:t>
            </a:r>
          </a:p>
          <a:p>
            <a:pPr lvl="1">
              <a:spcBef>
                <a:spcPts val="600"/>
              </a:spcBef>
            </a:pPr>
            <a:r>
              <a:rPr lang="en-US"/>
              <a:t>Use a consistent process for all environments </a:t>
            </a:r>
          </a:p>
          <a:p>
            <a:pPr lvl="1">
              <a:spcBef>
                <a:spcPts val="600"/>
              </a:spcBef>
            </a:pPr>
            <a:r>
              <a:rPr lang="en-US"/>
              <a:t>Use the same tools at all stages of release</a:t>
            </a:r>
          </a:p>
          <a:p>
            <a:pPr lvl="1">
              <a:spcBef>
                <a:spcPts val="600"/>
              </a:spcBef>
            </a:pPr>
            <a:r>
              <a:rPr lang="en-US"/>
              <a:t>Introduce process where you need human intervention</a:t>
            </a:r>
          </a:p>
        </p:txBody>
      </p:sp>
    </p:spTree>
    <p:extLst>
      <p:ext uri="{BB962C8B-B14F-4D97-AF65-F5344CB8AC3E}">
        <p14:creationId xmlns:p14="http://schemas.microsoft.com/office/powerpoint/2010/main" val="41300455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Release management (VSTS/TFS)</a:t>
            </a:r>
          </a:p>
        </p:txBody>
      </p:sp>
      <p:sp>
        <p:nvSpPr>
          <p:cNvPr id="3" name="Text Placeholder 2"/>
          <p:cNvSpPr>
            <a:spLocks noGrp="1"/>
          </p:cNvSpPr>
          <p:nvPr>
            <p:ph type="body" sz="quarter" idx="10"/>
          </p:nvPr>
        </p:nvSpPr>
        <p:spPr>
          <a:xfrm>
            <a:off x="274639" y="1212849"/>
            <a:ext cx="5486399" cy="5047536"/>
          </a:xfrm>
        </p:spPr>
        <p:txBody>
          <a:bodyPr/>
          <a:lstStyle/>
          <a:p>
            <a:r>
              <a:rPr lang="en-US"/>
              <a:t>Continuous delivery</a:t>
            </a:r>
          </a:p>
          <a:p>
            <a:pPr lvl="1"/>
            <a:r>
              <a:rPr lang="en-US"/>
              <a:t>Define per-environment release pipeline</a:t>
            </a:r>
          </a:p>
          <a:p>
            <a:pPr lvl="1"/>
            <a:r>
              <a:rPr lang="en-US"/>
              <a:t>Trigger manually or via successful builds</a:t>
            </a:r>
          </a:p>
          <a:p>
            <a:endParaRPr lang="en-US"/>
          </a:p>
          <a:p>
            <a:r>
              <a:rPr lang="en-US"/>
              <a:t>Approval policies</a:t>
            </a:r>
          </a:p>
          <a:p>
            <a:pPr lvl="1"/>
            <a:r>
              <a:rPr lang="en-US"/>
              <a:t>Configure per-environment sign-offs</a:t>
            </a:r>
          </a:p>
          <a:p>
            <a:pPr lvl="1"/>
            <a:r>
              <a:rPr lang="en-US"/>
              <a:t>Manual validation requirements</a:t>
            </a:r>
          </a:p>
          <a:p>
            <a:endParaRPr lang="en-US"/>
          </a:p>
          <a:p>
            <a:r>
              <a:rPr lang="en-US"/>
              <a:t>Release visibility</a:t>
            </a:r>
          </a:p>
          <a:p>
            <a:pPr lvl="1"/>
            <a:r>
              <a:rPr lang="en-US"/>
              <a:t>View per-environment release status</a:t>
            </a:r>
          </a:p>
          <a:p>
            <a:pPr lvl="1"/>
            <a:r>
              <a:rPr lang="en-US"/>
              <a:t>Track release back to commits</a:t>
            </a:r>
          </a:p>
        </p:txBody>
      </p:sp>
      <p:pic>
        <p:nvPicPr>
          <p:cNvPr id="5" name="Picture 4"/>
          <p:cNvPicPr>
            <a:picLocks noChangeAspect="1"/>
          </p:cNvPicPr>
          <p:nvPr/>
        </p:nvPicPr>
        <p:blipFill>
          <a:blip r:embed="rId3"/>
          <a:stretch>
            <a:fillRect/>
          </a:stretch>
        </p:blipFill>
        <p:spPr>
          <a:xfrm>
            <a:off x="6218237" y="1212849"/>
            <a:ext cx="5486400" cy="3485071"/>
          </a:xfrm>
          <a:prstGeom prst="rect">
            <a:avLst/>
          </a:prstGeom>
        </p:spPr>
      </p:pic>
    </p:spTree>
    <p:extLst>
      <p:ext uri="{BB962C8B-B14F-4D97-AF65-F5344CB8AC3E}">
        <p14:creationId xmlns:p14="http://schemas.microsoft.com/office/powerpoint/2010/main" val="221456914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2179058"/>
          </a:xfrm>
        </p:spPr>
        <p:txBody>
          <a:bodyPr/>
          <a:lstStyle/>
          <a:p>
            <a:r>
              <a:rPr lang="en-US"/>
              <a:t>Release automation for all environments</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574139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Continuous Monitoring</a:t>
            </a:r>
          </a:p>
        </p:txBody>
      </p:sp>
    </p:spTree>
    <p:extLst>
      <p:ext uri="{BB962C8B-B14F-4D97-AF65-F5344CB8AC3E}">
        <p14:creationId xmlns:p14="http://schemas.microsoft.com/office/powerpoint/2010/main" val="45594807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Monitor real world use</a:t>
            </a:r>
          </a:p>
        </p:txBody>
      </p:sp>
      <p:sp>
        <p:nvSpPr>
          <p:cNvPr id="3" name="Text Placeholder 2"/>
          <p:cNvSpPr>
            <a:spLocks noGrp="1"/>
          </p:cNvSpPr>
          <p:nvPr>
            <p:ph type="body" sz="quarter" idx="10"/>
          </p:nvPr>
        </p:nvSpPr>
        <p:spPr>
          <a:xfrm>
            <a:off x="274638" y="1212850"/>
            <a:ext cx="11887200" cy="4062651"/>
          </a:xfrm>
        </p:spPr>
        <p:txBody>
          <a:bodyPr/>
          <a:lstStyle/>
          <a:p>
            <a:r>
              <a:rPr lang="en-US">
                <a:solidFill>
                  <a:schemeClr val="accent2"/>
                </a:solidFill>
              </a:rPr>
              <a:t>How can you better understand your users and </a:t>
            </a:r>
            <a:br>
              <a:rPr lang="en-US">
                <a:solidFill>
                  <a:schemeClr val="accent2"/>
                </a:solidFill>
              </a:rPr>
            </a:br>
            <a:r>
              <a:rPr lang="en-US">
                <a:solidFill>
                  <a:schemeClr val="accent2"/>
                </a:solidFill>
              </a:rPr>
              <a:t>how they engage with your app?</a:t>
            </a:r>
          </a:p>
          <a:p>
            <a:endParaRPr lang="en-US"/>
          </a:p>
          <a:p>
            <a:r>
              <a:rPr lang="en-US"/>
              <a:t>Recommendations</a:t>
            </a:r>
          </a:p>
          <a:p>
            <a:pPr lvl="1">
              <a:spcBef>
                <a:spcPts val="600"/>
              </a:spcBef>
            </a:pPr>
            <a:r>
              <a:rPr lang="en-US"/>
              <a:t>Collect feedback from your end users, talk directly to them.</a:t>
            </a:r>
          </a:p>
          <a:p>
            <a:pPr lvl="1">
              <a:spcBef>
                <a:spcPts val="600"/>
              </a:spcBef>
            </a:pPr>
            <a:r>
              <a:rPr lang="en-US"/>
              <a:t>Crash line</a:t>
            </a:r>
          </a:p>
          <a:p>
            <a:pPr lvl="1">
              <a:spcBef>
                <a:spcPts val="600"/>
              </a:spcBef>
            </a:pPr>
            <a:r>
              <a:rPr lang="en-US"/>
              <a:t>Track Daily/Monthly Active Users (DAU/MAU) to understand user acquisition and retention</a:t>
            </a:r>
          </a:p>
          <a:p>
            <a:pPr lvl="1">
              <a:spcBef>
                <a:spcPts val="600"/>
              </a:spcBef>
            </a:pPr>
            <a:r>
              <a:rPr lang="en-US"/>
              <a:t>Instrument your app with custom events to better understand user engagement of specific features</a:t>
            </a:r>
          </a:p>
        </p:txBody>
      </p:sp>
    </p:spTree>
    <p:extLst>
      <p:ext uri="{BB962C8B-B14F-4D97-AF65-F5344CB8AC3E}">
        <p14:creationId xmlns:p14="http://schemas.microsoft.com/office/powerpoint/2010/main" val="308919214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HockeyApp</a:t>
            </a:r>
          </a:p>
        </p:txBody>
      </p:sp>
      <p:sp>
        <p:nvSpPr>
          <p:cNvPr id="3" name="Text Placeholder 2"/>
          <p:cNvSpPr>
            <a:spLocks noGrp="1"/>
          </p:cNvSpPr>
          <p:nvPr>
            <p:ph type="body" sz="quarter" idx="10"/>
          </p:nvPr>
        </p:nvSpPr>
        <p:spPr>
          <a:xfrm>
            <a:off x="274639" y="1212849"/>
            <a:ext cx="5486399" cy="4130361"/>
          </a:xfrm>
        </p:spPr>
        <p:txBody>
          <a:bodyPr/>
          <a:lstStyle/>
          <a:p>
            <a:r>
              <a:rPr lang="en-US"/>
              <a:t>Monitoring</a:t>
            </a:r>
          </a:p>
          <a:p>
            <a:pPr lvl="1"/>
            <a:r>
              <a:rPr lang="en-US"/>
              <a:t>SDK tracks crashes, users, sessions, </a:t>
            </a:r>
            <a:br>
              <a:rPr lang="en-US"/>
            </a:br>
            <a:r>
              <a:rPr lang="en-US"/>
              <a:t>custom events</a:t>
            </a:r>
          </a:p>
          <a:p>
            <a:pPr lvl="1"/>
            <a:r>
              <a:rPr lang="en-US"/>
              <a:t>Fully </a:t>
            </a:r>
            <a:r>
              <a:rPr lang="en-US" err="1"/>
              <a:t>symbolicated</a:t>
            </a:r>
            <a:r>
              <a:rPr lang="en-US"/>
              <a:t> crash reports</a:t>
            </a:r>
          </a:p>
          <a:p>
            <a:pPr lvl="1"/>
            <a:r>
              <a:rPr lang="en-US"/>
              <a:t>Features can be individually disabled</a:t>
            </a:r>
          </a:p>
          <a:p>
            <a:endParaRPr lang="en-US"/>
          </a:p>
          <a:p>
            <a:r>
              <a:rPr lang="en-US"/>
              <a:t>Data access</a:t>
            </a:r>
          </a:p>
          <a:p>
            <a:pPr lvl="1"/>
            <a:r>
              <a:rPr lang="en-US"/>
              <a:t>Aggregated metrics as counts and charts</a:t>
            </a:r>
          </a:p>
          <a:p>
            <a:pPr lvl="1"/>
            <a:r>
              <a:rPr lang="en-US"/>
              <a:t>Crash logs, descriptions and attachments</a:t>
            </a:r>
          </a:p>
          <a:p>
            <a:pPr lvl="1"/>
            <a:r>
              <a:rPr lang="en-US"/>
              <a:t>Raw events through Application Insights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l="-1" t="39" r="-63" b="42237"/>
          <a:stretch/>
        </p:blipFill>
        <p:spPr>
          <a:xfrm>
            <a:off x="6294437" y="963728"/>
            <a:ext cx="5497202" cy="2076335"/>
          </a:xfrm>
          <a:prstGeom prst="rect">
            <a:avLst/>
          </a:prstGeom>
          <a:ln>
            <a:solidFill>
              <a:schemeClr val="bg1">
                <a:lumMod val="85000"/>
              </a:schemeClr>
            </a:solidFill>
          </a:ln>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t="-49" r="-14"/>
          <a:stretch/>
        </p:blipFill>
        <p:spPr>
          <a:xfrm>
            <a:off x="6299429" y="3246120"/>
            <a:ext cx="5488765" cy="3222942"/>
          </a:xfrm>
          <a:prstGeom prst="rect">
            <a:avLst/>
          </a:prstGeom>
          <a:ln>
            <a:solidFill>
              <a:schemeClr val="bg1">
                <a:lumMod val="85000"/>
              </a:schemeClr>
            </a:solidFill>
          </a:ln>
        </p:spPr>
      </p:pic>
    </p:spTree>
    <p:extLst>
      <p:ext uri="{BB962C8B-B14F-4D97-AF65-F5344CB8AC3E}">
        <p14:creationId xmlns:p14="http://schemas.microsoft.com/office/powerpoint/2010/main" val="284500798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09973"/>
            <a:ext cx="8228299" cy="3176254"/>
          </a:xfrm>
        </p:spPr>
        <p:txBody>
          <a:bodyPr/>
          <a:lstStyle/>
          <a:p>
            <a:r>
              <a:rPr lang="en-US"/>
              <a:t>Continuous Monitoring with HockeyApp</a:t>
            </a:r>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1944398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nt Arrow 4"/>
          <p:cNvSpPr/>
          <p:nvPr/>
        </p:nvSpPr>
        <p:spPr>
          <a:xfrm rot="10800000">
            <a:off x="3022187" y="3324220"/>
            <a:ext cx="6902699" cy="2403523"/>
          </a:xfrm>
          <a:prstGeom prst="bentArrow">
            <a:avLst>
              <a:gd name="adj1" fmla="val 4873"/>
              <a:gd name="adj2" fmla="val 8600"/>
              <a:gd name="adj3" fmla="val 13322"/>
              <a:gd name="adj4" fmla="val 2947"/>
            </a:avLst>
          </a:prstGeom>
          <a:solidFill>
            <a:schemeClr val="accent4"/>
          </a:solidFill>
          <a:ln w="10795" cap="flat" cmpd="sng" algn="ctr">
            <a:noFill/>
            <a:prstDash val="solid"/>
          </a:ln>
          <a:effectLst/>
        </p:spPr>
        <p:txBody>
          <a:bodyPr rot="0" spcFirstLastPara="0" vertOverflow="overflow" horzOverflow="overflow" vert="horz" wrap="square" lIns="93247" tIns="93247" rIns="93247" bIns="93247" numCol="1" spcCol="0" rtlCol="0" fromWordArt="0" anchor="b" anchorCtr="0" forceAA="0" compatLnSpc="1">
            <a:prstTxWarp prst="textNoShape">
              <a:avLst/>
            </a:prstTxWarp>
            <a:noAutofit/>
          </a:bodyPr>
          <a:lstStyle/>
          <a:p>
            <a:pPr algn="r" defTabSz="932418">
              <a:defRPr/>
            </a:pPr>
            <a:endParaRPr lang="en-US" sz="1224" kern="0" dirty="0" err="1">
              <a:solidFill>
                <a:srgbClr val="00B0F0"/>
              </a:solidFill>
              <a:latin typeface="Segoe UI"/>
            </a:endParaRPr>
          </a:p>
        </p:txBody>
      </p:sp>
      <p:sp>
        <p:nvSpPr>
          <p:cNvPr id="154" name="Rounded Rectangle 27"/>
          <p:cNvSpPr/>
          <p:nvPr/>
        </p:nvSpPr>
        <p:spPr>
          <a:xfrm>
            <a:off x="1245049" y="1881236"/>
            <a:ext cx="9388829" cy="1631824"/>
          </a:xfrm>
          <a:prstGeom prst="roundRect">
            <a:avLst>
              <a:gd name="adj" fmla="val 5783"/>
            </a:avLst>
          </a:prstGeom>
          <a:solidFill>
            <a:srgbClr val="045BA6"/>
          </a:solidFill>
          <a:ln w="28575" cap="flat" cmpd="sng" algn="ctr">
            <a:solidFill>
              <a:srgbClr val="FFFFFF"/>
            </a:solidFill>
            <a:prstDash val="solid"/>
          </a:ln>
          <a:effectLst/>
        </p:spPr>
        <p:txBody>
          <a:bodyPr rot="0" spcFirstLastPara="0" vertOverflow="overflow" horzOverflow="overflow" vert="horz" wrap="square" lIns="93247" tIns="93247" rIns="93247" bIns="93247" numCol="1" spcCol="0" rtlCol="0" fromWordArt="0" anchor="b" anchorCtr="0" forceAA="0" compatLnSpc="1">
            <a:prstTxWarp prst="textNoShape">
              <a:avLst/>
            </a:prstTxWarp>
            <a:noAutofit/>
          </a:bodyPr>
          <a:lstStyle/>
          <a:p>
            <a:pPr algn="r" defTabSz="932418">
              <a:defRPr/>
            </a:pPr>
            <a:endParaRPr lang="en-US" sz="1224" kern="0" dirty="0" err="1">
              <a:solidFill>
                <a:srgbClr val="FFFFFF"/>
              </a:solidFill>
              <a:latin typeface="Segoe UI"/>
            </a:endParaRPr>
          </a:p>
        </p:txBody>
      </p:sp>
      <p:sp>
        <p:nvSpPr>
          <p:cNvPr id="2" name="Title 1"/>
          <p:cNvSpPr>
            <a:spLocks noGrp="1"/>
          </p:cNvSpPr>
          <p:nvPr>
            <p:ph type="title"/>
          </p:nvPr>
        </p:nvSpPr>
        <p:spPr/>
        <p:txBody>
          <a:bodyPr/>
          <a:lstStyle/>
          <a:p>
            <a:r>
              <a:rPr lang="de-DE" dirty="0"/>
              <a:t>Mobile app continuous delivery with Microsoft</a:t>
            </a:r>
          </a:p>
        </p:txBody>
      </p:sp>
      <p:sp>
        <p:nvSpPr>
          <p:cNvPr id="4" name="Right Arrow 3"/>
          <p:cNvSpPr/>
          <p:nvPr/>
        </p:nvSpPr>
        <p:spPr>
          <a:xfrm rot="16200000">
            <a:off x="1552013" y="4237366"/>
            <a:ext cx="1736536" cy="287960"/>
          </a:xfrm>
          <a:prstGeom prst="rightArrow">
            <a:avLst>
              <a:gd name="adj1" fmla="val 50000"/>
              <a:gd name="adj2" fmla="val 73537"/>
            </a:avLst>
          </a:prstGeom>
          <a:solidFill>
            <a:schemeClr val="accent4"/>
          </a:solidFill>
          <a:ln w="10795" cap="flat" cmpd="sng" algn="ctr">
            <a:noFill/>
            <a:prstDash val="solid"/>
          </a:ln>
          <a:effectLst/>
        </p:spPr>
        <p:txBody>
          <a:bodyPr rot="0" spcFirstLastPara="0" vertOverflow="overflow" horzOverflow="overflow" vert="horz" wrap="square" lIns="93247" tIns="93247" rIns="93247" bIns="93247" numCol="1" spcCol="0" rtlCol="0" fromWordArt="0" anchor="b" anchorCtr="0" forceAA="0" compatLnSpc="1">
            <a:prstTxWarp prst="textNoShape">
              <a:avLst/>
            </a:prstTxWarp>
            <a:noAutofit/>
          </a:bodyPr>
          <a:lstStyle/>
          <a:p>
            <a:pPr algn="r" defTabSz="932418">
              <a:defRPr/>
            </a:pPr>
            <a:endParaRPr lang="en-US" sz="1224" kern="0" dirty="0" err="1">
              <a:solidFill>
                <a:srgbClr val="00B0F0"/>
              </a:solidFill>
              <a:latin typeface="Segoe UI"/>
            </a:endParaRPr>
          </a:p>
        </p:txBody>
      </p:sp>
      <p:sp>
        <p:nvSpPr>
          <p:cNvPr id="8" name="Right Arrow 7"/>
          <p:cNvSpPr/>
          <p:nvPr/>
        </p:nvSpPr>
        <p:spPr>
          <a:xfrm rot="16200000">
            <a:off x="709887" y="4237366"/>
            <a:ext cx="1736536" cy="287960"/>
          </a:xfrm>
          <a:prstGeom prst="rightArrow">
            <a:avLst>
              <a:gd name="adj1" fmla="val 50000"/>
              <a:gd name="adj2" fmla="val 73537"/>
            </a:avLst>
          </a:prstGeom>
          <a:solidFill>
            <a:schemeClr val="accent4"/>
          </a:solidFill>
          <a:ln w="10795" cap="flat" cmpd="sng" algn="ctr">
            <a:noFill/>
            <a:prstDash val="solid"/>
          </a:ln>
          <a:effectLst/>
        </p:spPr>
        <p:txBody>
          <a:bodyPr rot="0" spcFirstLastPara="0" vertOverflow="overflow" horzOverflow="overflow" vert="horz" wrap="square" lIns="93247" tIns="93247" rIns="93247" bIns="93247" numCol="1" spcCol="0" rtlCol="0" fromWordArt="0" anchor="b" anchorCtr="0" forceAA="0" compatLnSpc="1">
            <a:prstTxWarp prst="textNoShape">
              <a:avLst/>
            </a:prstTxWarp>
            <a:noAutofit/>
          </a:bodyPr>
          <a:lstStyle/>
          <a:p>
            <a:pPr algn="r" defTabSz="932418">
              <a:defRPr/>
            </a:pPr>
            <a:endParaRPr lang="en-US" sz="1224" kern="0" dirty="0" err="1">
              <a:solidFill>
                <a:srgbClr val="00B0F0"/>
              </a:solidFill>
              <a:latin typeface="Segoe UI"/>
            </a:endParaRPr>
          </a:p>
        </p:txBody>
      </p:sp>
      <p:sp>
        <p:nvSpPr>
          <p:cNvPr id="13" name="TextBox 12"/>
          <p:cNvSpPr txBox="1"/>
          <p:nvPr/>
        </p:nvSpPr>
        <p:spPr>
          <a:xfrm>
            <a:off x="2811753" y="4187886"/>
            <a:ext cx="1709530" cy="721740"/>
          </a:xfrm>
          <a:prstGeom prst="rect">
            <a:avLst/>
          </a:prstGeom>
        </p:spPr>
        <p:txBody>
          <a:bodyPr vert="horz" wrap="square" lIns="93247" tIns="93247" rIns="93247" bIns="93247" rtlCol="0" anchor="ctr">
            <a:noAutofit/>
          </a:bodyPr>
          <a:lstStyle/>
          <a:p>
            <a:pPr defTabSz="932418">
              <a:defRPr/>
            </a:pPr>
            <a:r>
              <a:rPr lang="en-US" sz="2000" kern="0" dirty="0">
                <a:solidFill>
                  <a:srgbClr val="FFFFFF"/>
                </a:solidFill>
                <a:latin typeface="Segoe UI Light"/>
                <a:ea typeface="Segoe UI" pitchFamily="34" charset="0"/>
                <a:cs typeface="Segoe UI" pitchFamily="34" charset="0"/>
              </a:rPr>
              <a:t>Backlog</a:t>
            </a:r>
          </a:p>
        </p:txBody>
      </p:sp>
      <p:sp>
        <p:nvSpPr>
          <p:cNvPr id="15" name="TextBox 14"/>
          <p:cNvSpPr txBox="1"/>
          <p:nvPr/>
        </p:nvSpPr>
        <p:spPr>
          <a:xfrm>
            <a:off x="3328503" y="5622976"/>
            <a:ext cx="3432711" cy="388530"/>
          </a:xfrm>
          <a:prstGeom prst="rect">
            <a:avLst/>
          </a:prstGeom>
        </p:spPr>
        <p:txBody>
          <a:bodyPr vert="horz" wrap="square" lIns="93247" tIns="93247" rIns="93247" bIns="93247" rtlCol="0" anchor="ctr">
            <a:noAutofit/>
          </a:bodyPr>
          <a:lstStyle/>
          <a:p>
            <a:pPr algn="ctr" defTabSz="932418">
              <a:defRPr/>
            </a:pPr>
            <a:r>
              <a:rPr lang="en-US" sz="2000" kern="0" dirty="0">
                <a:solidFill>
                  <a:srgbClr val="FFFFFF"/>
                </a:solidFill>
                <a:latin typeface="Segoe UI Light"/>
                <a:ea typeface="Segoe UI" pitchFamily="34" charset="0"/>
                <a:cs typeface="Segoe UI" pitchFamily="34" charset="0"/>
              </a:rPr>
              <a:t>Monitor and improve</a:t>
            </a:r>
          </a:p>
        </p:txBody>
      </p:sp>
      <p:sp>
        <p:nvSpPr>
          <p:cNvPr id="47" name="Freeform 5"/>
          <p:cNvSpPr>
            <a:spLocks/>
          </p:cNvSpPr>
          <p:nvPr/>
        </p:nvSpPr>
        <p:spPr bwMode="auto">
          <a:xfrm>
            <a:off x="580237" y="6790859"/>
            <a:ext cx="2801541" cy="169838"/>
          </a:xfrm>
          <a:custGeom>
            <a:avLst/>
            <a:gdLst>
              <a:gd name="T0" fmla="*/ 1523 w 1523"/>
              <a:gd name="T1" fmla="*/ 46 h 93"/>
              <a:gd name="T2" fmla="*/ 1476 w 1523"/>
              <a:gd name="T3" fmla="*/ 93 h 93"/>
              <a:gd name="T4" fmla="*/ 47 w 1523"/>
              <a:gd name="T5" fmla="*/ 93 h 93"/>
              <a:gd name="T6" fmla="*/ 0 w 1523"/>
              <a:gd name="T7" fmla="*/ 46 h 93"/>
              <a:gd name="T8" fmla="*/ 0 w 1523"/>
              <a:gd name="T9" fmla="*/ 46 h 93"/>
              <a:gd name="T10" fmla="*/ 47 w 1523"/>
              <a:gd name="T11" fmla="*/ 0 h 93"/>
              <a:gd name="T12" fmla="*/ 1476 w 1523"/>
              <a:gd name="T13" fmla="*/ 0 h 93"/>
              <a:gd name="T14" fmla="*/ 1523 w 1523"/>
              <a:gd name="T15" fmla="*/ 46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3" h="93">
                <a:moveTo>
                  <a:pt x="1523" y="46"/>
                </a:moveTo>
                <a:cubicBezTo>
                  <a:pt x="1523" y="72"/>
                  <a:pt x="1502" y="93"/>
                  <a:pt x="1476" y="93"/>
                </a:cubicBezTo>
                <a:cubicBezTo>
                  <a:pt x="47" y="93"/>
                  <a:pt x="47" y="93"/>
                  <a:pt x="47" y="93"/>
                </a:cubicBezTo>
                <a:cubicBezTo>
                  <a:pt x="21" y="93"/>
                  <a:pt x="0" y="72"/>
                  <a:pt x="0" y="46"/>
                </a:cubicBezTo>
                <a:cubicBezTo>
                  <a:pt x="0" y="46"/>
                  <a:pt x="0" y="46"/>
                  <a:pt x="0" y="46"/>
                </a:cubicBezTo>
                <a:cubicBezTo>
                  <a:pt x="0" y="21"/>
                  <a:pt x="21" y="0"/>
                  <a:pt x="47" y="0"/>
                </a:cubicBezTo>
                <a:cubicBezTo>
                  <a:pt x="1476" y="0"/>
                  <a:pt x="1476" y="0"/>
                  <a:pt x="1476" y="0"/>
                </a:cubicBezTo>
                <a:cubicBezTo>
                  <a:pt x="1502" y="0"/>
                  <a:pt x="1523" y="21"/>
                  <a:pt x="1523" y="46"/>
                </a:cubicBezTo>
                <a:close/>
              </a:path>
            </a:pathLst>
          </a:custGeom>
          <a:solidFill>
            <a:srgbClr val="022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48" name="Freeform 7"/>
          <p:cNvSpPr>
            <a:spLocks/>
          </p:cNvSpPr>
          <p:nvPr/>
        </p:nvSpPr>
        <p:spPr bwMode="auto">
          <a:xfrm>
            <a:off x="672299" y="5959126"/>
            <a:ext cx="901572" cy="895223"/>
          </a:xfrm>
          <a:custGeom>
            <a:avLst/>
            <a:gdLst>
              <a:gd name="T0" fmla="*/ 64 w 490"/>
              <a:gd name="T1" fmla="*/ 469 h 487"/>
              <a:gd name="T2" fmla="*/ 32 w 490"/>
              <a:gd name="T3" fmla="*/ 487 h 487"/>
              <a:gd name="T4" fmla="*/ 26 w 490"/>
              <a:gd name="T5" fmla="*/ 487 h 487"/>
              <a:gd name="T6" fmla="*/ 13 w 490"/>
              <a:gd name="T7" fmla="*/ 462 h 487"/>
              <a:gd name="T8" fmla="*/ 385 w 490"/>
              <a:gd name="T9" fmla="*/ 18 h 487"/>
              <a:gd name="T10" fmla="*/ 416 w 490"/>
              <a:gd name="T11" fmla="*/ 0 h 487"/>
              <a:gd name="T12" fmla="*/ 467 w 490"/>
              <a:gd name="T13" fmla="*/ 0 h 487"/>
              <a:gd name="T14" fmla="*/ 475 w 490"/>
              <a:gd name="T15" fmla="*/ 31 h 487"/>
              <a:gd name="T16" fmla="*/ 64 w 490"/>
              <a:gd name="T17" fmla="*/ 46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0" h="487">
                <a:moveTo>
                  <a:pt x="64" y="469"/>
                </a:moveTo>
                <a:cubicBezTo>
                  <a:pt x="54" y="481"/>
                  <a:pt x="42" y="487"/>
                  <a:pt x="32" y="487"/>
                </a:cubicBezTo>
                <a:cubicBezTo>
                  <a:pt x="26" y="487"/>
                  <a:pt x="26" y="487"/>
                  <a:pt x="26" y="487"/>
                </a:cubicBezTo>
                <a:cubicBezTo>
                  <a:pt x="17" y="487"/>
                  <a:pt x="0" y="484"/>
                  <a:pt x="13" y="462"/>
                </a:cubicBezTo>
                <a:cubicBezTo>
                  <a:pt x="21" y="449"/>
                  <a:pt x="385" y="18"/>
                  <a:pt x="385" y="18"/>
                </a:cubicBezTo>
                <a:cubicBezTo>
                  <a:pt x="392" y="8"/>
                  <a:pt x="406" y="0"/>
                  <a:pt x="416" y="0"/>
                </a:cubicBezTo>
                <a:cubicBezTo>
                  <a:pt x="467" y="0"/>
                  <a:pt x="467" y="0"/>
                  <a:pt x="467" y="0"/>
                </a:cubicBezTo>
                <a:cubicBezTo>
                  <a:pt x="477" y="0"/>
                  <a:pt x="490" y="13"/>
                  <a:pt x="475" y="31"/>
                </a:cubicBezTo>
                <a:lnTo>
                  <a:pt x="64" y="469"/>
                </a:ln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49" name="Freeform 8"/>
          <p:cNvSpPr>
            <a:spLocks/>
          </p:cNvSpPr>
          <p:nvPr/>
        </p:nvSpPr>
        <p:spPr bwMode="auto">
          <a:xfrm>
            <a:off x="2381793" y="5959126"/>
            <a:ext cx="903160" cy="895223"/>
          </a:xfrm>
          <a:custGeom>
            <a:avLst/>
            <a:gdLst>
              <a:gd name="T0" fmla="*/ 427 w 491"/>
              <a:gd name="T1" fmla="*/ 469 h 487"/>
              <a:gd name="T2" fmla="*/ 458 w 491"/>
              <a:gd name="T3" fmla="*/ 487 h 487"/>
              <a:gd name="T4" fmla="*/ 464 w 491"/>
              <a:gd name="T5" fmla="*/ 487 h 487"/>
              <a:gd name="T6" fmla="*/ 477 w 491"/>
              <a:gd name="T7" fmla="*/ 462 h 487"/>
              <a:gd name="T8" fmla="*/ 105 w 491"/>
              <a:gd name="T9" fmla="*/ 18 h 487"/>
              <a:gd name="T10" fmla="*/ 74 w 491"/>
              <a:gd name="T11" fmla="*/ 0 h 487"/>
              <a:gd name="T12" fmla="*/ 23 w 491"/>
              <a:gd name="T13" fmla="*/ 0 h 487"/>
              <a:gd name="T14" fmla="*/ 15 w 491"/>
              <a:gd name="T15" fmla="*/ 31 h 487"/>
              <a:gd name="T16" fmla="*/ 427 w 491"/>
              <a:gd name="T17" fmla="*/ 46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487">
                <a:moveTo>
                  <a:pt x="427" y="469"/>
                </a:moveTo>
                <a:cubicBezTo>
                  <a:pt x="436" y="481"/>
                  <a:pt x="448" y="487"/>
                  <a:pt x="458" y="487"/>
                </a:cubicBezTo>
                <a:cubicBezTo>
                  <a:pt x="464" y="487"/>
                  <a:pt x="464" y="487"/>
                  <a:pt x="464" y="487"/>
                </a:cubicBezTo>
                <a:cubicBezTo>
                  <a:pt x="473" y="487"/>
                  <a:pt x="491" y="484"/>
                  <a:pt x="477" y="462"/>
                </a:cubicBezTo>
                <a:cubicBezTo>
                  <a:pt x="469" y="449"/>
                  <a:pt x="105" y="18"/>
                  <a:pt x="105" y="18"/>
                </a:cubicBezTo>
                <a:cubicBezTo>
                  <a:pt x="98" y="8"/>
                  <a:pt x="84" y="0"/>
                  <a:pt x="74" y="0"/>
                </a:cubicBezTo>
                <a:cubicBezTo>
                  <a:pt x="23" y="0"/>
                  <a:pt x="23" y="0"/>
                  <a:pt x="23" y="0"/>
                </a:cubicBezTo>
                <a:cubicBezTo>
                  <a:pt x="14" y="0"/>
                  <a:pt x="0" y="13"/>
                  <a:pt x="15" y="31"/>
                </a:cubicBezTo>
                <a:lnTo>
                  <a:pt x="427" y="469"/>
                </a:ln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0" name="Freeform 9"/>
          <p:cNvSpPr>
            <a:spLocks/>
          </p:cNvSpPr>
          <p:nvPr/>
        </p:nvSpPr>
        <p:spPr bwMode="auto">
          <a:xfrm>
            <a:off x="1269114" y="5959126"/>
            <a:ext cx="304756" cy="196822"/>
          </a:xfrm>
          <a:custGeom>
            <a:avLst/>
            <a:gdLst>
              <a:gd name="T0" fmla="*/ 143 w 166"/>
              <a:gd name="T1" fmla="*/ 0 h 107"/>
              <a:gd name="T2" fmla="*/ 92 w 166"/>
              <a:gd name="T3" fmla="*/ 0 h 107"/>
              <a:gd name="T4" fmla="*/ 61 w 166"/>
              <a:gd name="T5" fmla="*/ 18 h 107"/>
              <a:gd name="T6" fmla="*/ 0 w 166"/>
              <a:gd name="T7" fmla="*/ 90 h 107"/>
              <a:gd name="T8" fmla="*/ 80 w 166"/>
              <a:gd name="T9" fmla="*/ 107 h 107"/>
              <a:gd name="T10" fmla="*/ 151 w 166"/>
              <a:gd name="T11" fmla="*/ 31 h 107"/>
              <a:gd name="T12" fmla="*/ 143 w 16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166" h="107">
                <a:moveTo>
                  <a:pt x="143" y="0"/>
                </a:moveTo>
                <a:cubicBezTo>
                  <a:pt x="92" y="0"/>
                  <a:pt x="92" y="0"/>
                  <a:pt x="92" y="0"/>
                </a:cubicBezTo>
                <a:cubicBezTo>
                  <a:pt x="82" y="0"/>
                  <a:pt x="68" y="8"/>
                  <a:pt x="61" y="18"/>
                </a:cubicBezTo>
                <a:cubicBezTo>
                  <a:pt x="61" y="18"/>
                  <a:pt x="36" y="47"/>
                  <a:pt x="0" y="90"/>
                </a:cubicBezTo>
                <a:cubicBezTo>
                  <a:pt x="80" y="107"/>
                  <a:pt x="80" y="107"/>
                  <a:pt x="80" y="107"/>
                </a:cubicBezTo>
                <a:cubicBezTo>
                  <a:pt x="151" y="31"/>
                  <a:pt x="151" y="31"/>
                  <a:pt x="151" y="31"/>
                </a:cubicBezTo>
                <a:cubicBezTo>
                  <a:pt x="166" y="13"/>
                  <a:pt x="153" y="0"/>
                  <a:pt x="143" y="0"/>
                </a:cubicBezTo>
                <a:close/>
              </a:path>
            </a:pathLst>
          </a:custGeom>
          <a:solidFill>
            <a:srgbClr val="8081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1" name="Freeform 10"/>
          <p:cNvSpPr>
            <a:spLocks/>
          </p:cNvSpPr>
          <p:nvPr/>
        </p:nvSpPr>
        <p:spPr bwMode="auto">
          <a:xfrm>
            <a:off x="2381793" y="5959126"/>
            <a:ext cx="371423" cy="253964"/>
          </a:xfrm>
          <a:custGeom>
            <a:avLst/>
            <a:gdLst>
              <a:gd name="T0" fmla="*/ 105 w 202"/>
              <a:gd name="T1" fmla="*/ 18 h 138"/>
              <a:gd name="T2" fmla="*/ 74 w 202"/>
              <a:gd name="T3" fmla="*/ 0 h 138"/>
              <a:gd name="T4" fmla="*/ 23 w 202"/>
              <a:gd name="T5" fmla="*/ 0 h 138"/>
              <a:gd name="T6" fmla="*/ 15 w 202"/>
              <a:gd name="T7" fmla="*/ 31 h 138"/>
              <a:gd name="T8" fmla="*/ 115 w 202"/>
              <a:gd name="T9" fmla="*/ 138 h 138"/>
              <a:gd name="T10" fmla="*/ 202 w 202"/>
              <a:gd name="T11" fmla="*/ 133 h 138"/>
              <a:gd name="T12" fmla="*/ 105 w 202"/>
              <a:gd name="T13" fmla="*/ 18 h 138"/>
            </a:gdLst>
            <a:ahLst/>
            <a:cxnLst>
              <a:cxn ang="0">
                <a:pos x="T0" y="T1"/>
              </a:cxn>
              <a:cxn ang="0">
                <a:pos x="T2" y="T3"/>
              </a:cxn>
              <a:cxn ang="0">
                <a:pos x="T4" y="T5"/>
              </a:cxn>
              <a:cxn ang="0">
                <a:pos x="T6" y="T7"/>
              </a:cxn>
              <a:cxn ang="0">
                <a:pos x="T8" y="T9"/>
              </a:cxn>
              <a:cxn ang="0">
                <a:pos x="T10" y="T11"/>
              </a:cxn>
              <a:cxn ang="0">
                <a:pos x="T12" y="T13"/>
              </a:cxn>
            </a:cxnLst>
            <a:rect l="0" t="0" r="r" b="b"/>
            <a:pathLst>
              <a:path w="202" h="138">
                <a:moveTo>
                  <a:pt x="105" y="18"/>
                </a:moveTo>
                <a:cubicBezTo>
                  <a:pt x="98" y="8"/>
                  <a:pt x="84" y="0"/>
                  <a:pt x="74" y="0"/>
                </a:cubicBezTo>
                <a:cubicBezTo>
                  <a:pt x="23" y="0"/>
                  <a:pt x="23" y="0"/>
                  <a:pt x="23" y="0"/>
                </a:cubicBezTo>
                <a:cubicBezTo>
                  <a:pt x="14" y="0"/>
                  <a:pt x="0" y="13"/>
                  <a:pt x="15" y="31"/>
                </a:cubicBezTo>
                <a:cubicBezTo>
                  <a:pt x="115" y="138"/>
                  <a:pt x="115" y="138"/>
                  <a:pt x="115" y="138"/>
                </a:cubicBezTo>
                <a:cubicBezTo>
                  <a:pt x="202" y="133"/>
                  <a:pt x="202" y="133"/>
                  <a:pt x="202" y="133"/>
                </a:cubicBezTo>
                <a:cubicBezTo>
                  <a:pt x="147" y="68"/>
                  <a:pt x="105" y="18"/>
                  <a:pt x="105" y="18"/>
                </a:cubicBezTo>
                <a:close/>
              </a:path>
            </a:pathLst>
          </a:custGeom>
          <a:solidFill>
            <a:srgbClr val="8081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2" name="Freeform 11"/>
          <p:cNvSpPr>
            <a:spLocks/>
          </p:cNvSpPr>
          <p:nvPr/>
        </p:nvSpPr>
        <p:spPr bwMode="auto">
          <a:xfrm>
            <a:off x="608807" y="5798811"/>
            <a:ext cx="2738050" cy="239678"/>
          </a:xfrm>
          <a:custGeom>
            <a:avLst/>
            <a:gdLst>
              <a:gd name="T0" fmla="*/ 1489 w 1489"/>
              <a:gd name="T1" fmla="*/ 0 h 131"/>
              <a:gd name="T2" fmla="*/ 0 w 1489"/>
              <a:gd name="T3" fmla="*/ 0 h 131"/>
              <a:gd name="T4" fmla="*/ 0 w 1489"/>
              <a:gd name="T5" fmla="*/ 18 h 131"/>
              <a:gd name="T6" fmla="*/ 744 w 1489"/>
              <a:gd name="T7" fmla="*/ 131 h 131"/>
              <a:gd name="T8" fmla="*/ 1489 w 1489"/>
              <a:gd name="T9" fmla="*/ 16 h 131"/>
              <a:gd name="T10" fmla="*/ 1489 w 1489"/>
              <a:gd name="T11" fmla="*/ 0 h 131"/>
            </a:gdLst>
            <a:ahLst/>
            <a:cxnLst>
              <a:cxn ang="0">
                <a:pos x="T0" y="T1"/>
              </a:cxn>
              <a:cxn ang="0">
                <a:pos x="T2" y="T3"/>
              </a:cxn>
              <a:cxn ang="0">
                <a:pos x="T4" y="T5"/>
              </a:cxn>
              <a:cxn ang="0">
                <a:pos x="T6" y="T7"/>
              </a:cxn>
              <a:cxn ang="0">
                <a:pos x="T8" y="T9"/>
              </a:cxn>
              <a:cxn ang="0">
                <a:pos x="T10" y="T11"/>
              </a:cxn>
            </a:cxnLst>
            <a:rect l="0" t="0" r="r" b="b"/>
            <a:pathLst>
              <a:path w="1489" h="131">
                <a:moveTo>
                  <a:pt x="1489" y="0"/>
                </a:moveTo>
                <a:cubicBezTo>
                  <a:pt x="0" y="0"/>
                  <a:pt x="0" y="0"/>
                  <a:pt x="0" y="0"/>
                </a:cubicBezTo>
                <a:cubicBezTo>
                  <a:pt x="0" y="18"/>
                  <a:pt x="0" y="18"/>
                  <a:pt x="0" y="18"/>
                </a:cubicBezTo>
                <a:cubicBezTo>
                  <a:pt x="123" y="84"/>
                  <a:pt x="409" y="131"/>
                  <a:pt x="744" y="131"/>
                </a:cubicBezTo>
                <a:cubicBezTo>
                  <a:pt x="1079" y="131"/>
                  <a:pt x="1367" y="84"/>
                  <a:pt x="1489" y="16"/>
                </a:cubicBezTo>
                <a:lnTo>
                  <a:pt x="1489" y="0"/>
                </a:lnTo>
                <a:close/>
              </a:path>
            </a:pathLst>
          </a:custGeom>
          <a:solidFill>
            <a:srgbClr val="B897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3" name="Freeform 26"/>
          <p:cNvSpPr>
            <a:spLocks noEditPoints="1"/>
          </p:cNvSpPr>
          <p:nvPr/>
        </p:nvSpPr>
        <p:spPr bwMode="auto">
          <a:xfrm>
            <a:off x="742140" y="5570243"/>
            <a:ext cx="265075" cy="228567"/>
          </a:xfrm>
          <a:custGeom>
            <a:avLst/>
            <a:gdLst>
              <a:gd name="T0" fmla="*/ 120 w 144"/>
              <a:gd name="T1" fmla="*/ 23 h 124"/>
              <a:gd name="T2" fmla="*/ 103 w 144"/>
              <a:gd name="T3" fmla="*/ 23 h 124"/>
              <a:gd name="T4" fmla="*/ 103 w 144"/>
              <a:gd name="T5" fmla="*/ 4 h 124"/>
              <a:gd name="T6" fmla="*/ 99 w 144"/>
              <a:gd name="T7" fmla="*/ 0 h 124"/>
              <a:gd name="T8" fmla="*/ 4 w 144"/>
              <a:gd name="T9" fmla="*/ 0 h 124"/>
              <a:gd name="T10" fmla="*/ 0 w 144"/>
              <a:gd name="T11" fmla="*/ 4 h 124"/>
              <a:gd name="T12" fmla="*/ 0 w 144"/>
              <a:gd name="T13" fmla="*/ 114 h 124"/>
              <a:gd name="T14" fmla="*/ 4 w 144"/>
              <a:gd name="T15" fmla="*/ 118 h 124"/>
              <a:gd name="T16" fmla="*/ 9 w 144"/>
              <a:gd name="T17" fmla="*/ 118 h 124"/>
              <a:gd name="T18" fmla="*/ 9 w 144"/>
              <a:gd name="T19" fmla="*/ 124 h 124"/>
              <a:gd name="T20" fmla="*/ 95 w 144"/>
              <a:gd name="T21" fmla="*/ 124 h 124"/>
              <a:gd name="T22" fmla="*/ 95 w 144"/>
              <a:gd name="T23" fmla="*/ 118 h 124"/>
              <a:gd name="T24" fmla="*/ 99 w 144"/>
              <a:gd name="T25" fmla="*/ 118 h 124"/>
              <a:gd name="T26" fmla="*/ 103 w 144"/>
              <a:gd name="T27" fmla="*/ 114 h 124"/>
              <a:gd name="T28" fmla="*/ 103 w 144"/>
              <a:gd name="T29" fmla="*/ 92 h 124"/>
              <a:gd name="T30" fmla="*/ 120 w 144"/>
              <a:gd name="T31" fmla="*/ 92 h 124"/>
              <a:gd name="T32" fmla="*/ 144 w 144"/>
              <a:gd name="T33" fmla="*/ 69 h 124"/>
              <a:gd name="T34" fmla="*/ 144 w 144"/>
              <a:gd name="T35" fmla="*/ 47 h 124"/>
              <a:gd name="T36" fmla="*/ 120 w 144"/>
              <a:gd name="T37" fmla="*/ 23 h 124"/>
              <a:gd name="T38" fmla="*/ 132 w 144"/>
              <a:gd name="T39" fmla="*/ 69 h 124"/>
              <a:gd name="T40" fmla="*/ 120 w 144"/>
              <a:gd name="T41" fmla="*/ 81 h 124"/>
              <a:gd name="T42" fmla="*/ 103 w 144"/>
              <a:gd name="T43" fmla="*/ 81 h 124"/>
              <a:gd name="T44" fmla="*/ 103 w 144"/>
              <a:gd name="T45" fmla="*/ 35 h 124"/>
              <a:gd name="T46" fmla="*/ 120 w 144"/>
              <a:gd name="T47" fmla="*/ 35 h 124"/>
              <a:gd name="T48" fmla="*/ 132 w 144"/>
              <a:gd name="T49" fmla="*/ 47 h 124"/>
              <a:gd name="T50" fmla="*/ 132 w 144"/>
              <a:gd name="T51" fmla="*/ 6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4">
                <a:moveTo>
                  <a:pt x="120" y="23"/>
                </a:moveTo>
                <a:cubicBezTo>
                  <a:pt x="103" y="23"/>
                  <a:pt x="103" y="23"/>
                  <a:pt x="103" y="23"/>
                </a:cubicBezTo>
                <a:cubicBezTo>
                  <a:pt x="103" y="4"/>
                  <a:pt x="103" y="4"/>
                  <a:pt x="103" y="4"/>
                </a:cubicBezTo>
                <a:cubicBezTo>
                  <a:pt x="103" y="2"/>
                  <a:pt x="101" y="0"/>
                  <a:pt x="99" y="0"/>
                </a:cubicBezTo>
                <a:cubicBezTo>
                  <a:pt x="4" y="0"/>
                  <a:pt x="4" y="0"/>
                  <a:pt x="4" y="0"/>
                </a:cubicBezTo>
                <a:cubicBezTo>
                  <a:pt x="2" y="0"/>
                  <a:pt x="0" y="2"/>
                  <a:pt x="0" y="4"/>
                </a:cubicBezTo>
                <a:cubicBezTo>
                  <a:pt x="0" y="114"/>
                  <a:pt x="0" y="114"/>
                  <a:pt x="0" y="114"/>
                </a:cubicBezTo>
                <a:cubicBezTo>
                  <a:pt x="0" y="116"/>
                  <a:pt x="2" y="118"/>
                  <a:pt x="4" y="118"/>
                </a:cubicBezTo>
                <a:cubicBezTo>
                  <a:pt x="9" y="118"/>
                  <a:pt x="9" y="118"/>
                  <a:pt x="9" y="118"/>
                </a:cubicBezTo>
                <a:cubicBezTo>
                  <a:pt x="9" y="124"/>
                  <a:pt x="9" y="124"/>
                  <a:pt x="9" y="124"/>
                </a:cubicBezTo>
                <a:cubicBezTo>
                  <a:pt x="95" y="124"/>
                  <a:pt x="95" y="124"/>
                  <a:pt x="95" y="124"/>
                </a:cubicBezTo>
                <a:cubicBezTo>
                  <a:pt x="95" y="118"/>
                  <a:pt x="95" y="118"/>
                  <a:pt x="95" y="118"/>
                </a:cubicBezTo>
                <a:cubicBezTo>
                  <a:pt x="99" y="118"/>
                  <a:pt x="99" y="118"/>
                  <a:pt x="99" y="118"/>
                </a:cubicBezTo>
                <a:cubicBezTo>
                  <a:pt x="101" y="118"/>
                  <a:pt x="103" y="116"/>
                  <a:pt x="103" y="114"/>
                </a:cubicBezTo>
                <a:cubicBezTo>
                  <a:pt x="103" y="92"/>
                  <a:pt x="103" y="92"/>
                  <a:pt x="103" y="92"/>
                </a:cubicBezTo>
                <a:cubicBezTo>
                  <a:pt x="120" y="92"/>
                  <a:pt x="120" y="92"/>
                  <a:pt x="120" y="92"/>
                </a:cubicBezTo>
                <a:cubicBezTo>
                  <a:pt x="133" y="92"/>
                  <a:pt x="144" y="82"/>
                  <a:pt x="144" y="69"/>
                </a:cubicBezTo>
                <a:cubicBezTo>
                  <a:pt x="144" y="47"/>
                  <a:pt x="144" y="47"/>
                  <a:pt x="144" y="47"/>
                </a:cubicBezTo>
                <a:cubicBezTo>
                  <a:pt x="144" y="34"/>
                  <a:pt x="133" y="23"/>
                  <a:pt x="120" y="23"/>
                </a:cubicBezTo>
                <a:close/>
                <a:moveTo>
                  <a:pt x="132" y="69"/>
                </a:moveTo>
                <a:cubicBezTo>
                  <a:pt x="132" y="75"/>
                  <a:pt x="127" y="81"/>
                  <a:pt x="120" y="81"/>
                </a:cubicBezTo>
                <a:cubicBezTo>
                  <a:pt x="103" y="81"/>
                  <a:pt x="103" y="81"/>
                  <a:pt x="103" y="81"/>
                </a:cubicBezTo>
                <a:cubicBezTo>
                  <a:pt x="103" y="35"/>
                  <a:pt x="103" y="35"/>
                  <a:pt x="103" y="35"/>
                </a:cubicBezTo>
                <a:cubicBezTo>
                  <a:pt x="120" y="35"/>
                  <a:pt x="120" y="35"/>
                  <a:pt x="120" y="35"/>
                </a:cubicBezTo>
                <a:cubicBezTo>
                  <a:pt x="127" y="35"/>
                  <a:pt x="132" y="40"/>
                  <a:pt x="132" y="47"/>
                </a:cubicBezTo>
                <a:lnTo>
                  <a:pt x="132" y="69"/>
                </a:lnTo>
                <a:close/>
              </a:path>
            </a:pathLst>
          </a:custGeom>
          <a:solidFill>
            <a:schemeClr val="bg1">
              <a:lumMod val="20000"/>
              <a:lumOff val="80000"/>
            </a:schemeClr>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4" name="Freeform 27"/>
          <p:cNvSpPr>
            <a:spLocks/>
          </p:cNvSpPr>
          <p:nvPr/>
        </p:nvSpPr>
        <p:spPr bwMode="auto">
          <a:xfrm>
            <a:off x="761186" y="5652782"/>
            <a:ext cx="71428" cy="30158"/>
          </a:xfrm>
          <a:custGeom>
            <a:avLst/>
            <a:gdLst>
              <a:gd name="T0" fmla="*/ 26 w 39"/>
              <a:gd name="T1" fmla="*/ 5 h 16"/>
              <a:gd name="T2" fmla="*/ 7 w 39"/>
              <a:gd name="T3" fmla="*/ 12 h 16"/>
              <a:gd name="T4" fmla="*/ 3 w 39"/>
              <a:gd name="T5" fmla="*/ 6 h 16"/>
              <a:gd name="T6" fmla="*/ 9 w 39"/>
              <a:gd name="T7" fmla="*/ 0 h 16"/>
              <a:gd name="T8" fmla="*/ 8 w 39"/>
              <a:gd name="T9" fmla="*/ 0 h 16"/>
              <a:gd name="T10" fmla="*/ 0 w 39"/>
              <a:gd name="T11" fmla="*/ 8 h 16"/>
              <a:gd name="T12" fmla="*/ 7 w 39"/>
              <a:gd name="T13" fmla="*/ 16 h 16"/>
              <a:gd name="T14" fmla="*/ 39 w 39"/>
              <a:gd name="T15" fmla="*/ 16 h 16"/>
              <a:gd name="T16" fmla="*/ 26 w 39"/>
              <a:gd name="T1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26" y="5"/>
                </a:moveTo>
                <a:cubicBezTo>
                  <a:pt x="19" y="5"/>
                  <a:pt x="17" y="12"/>
                  <a:pt x="7" y="12"/>
                </a:cubicBezTo>
                <a:cubicBezTo>
                  <a:pt x="5" y="12"/>
                  <a:pt x="3" y="9"/>
                  <a:pt x="3" y="6"/>
                </a:cubicBezTo>
                <a:cubicBezTo>
                  <a:pt x="3" y="3"/>
                  <a:pt x="6" y="0"/>
                  <a:pt x="9" y="0"/>
                </a:cubicBezTo>
                <a:cubicBezTo>
                  <a:pt x="8" y="0"/>
                  <a:pt x="8" y="0"/>
                  <a:pt x="8" y="0"/>
                </a:cubicBezTo>
                <a:cubicBezTo>
                  <a:pt x="4" y="0"/>
                  <a:pt x="0" y="4"/>
                  <a:pt x="0" y="8"/>
                </a:cubicBezTo>
                <a:cubicBezTo>
                  <a:pt x="0" y="13"/>
                  <a:pt x="3" y="16"/>
                  <a:pt x="7" y="16"/>
                </a:cubicBezTo>
                <a:cubicBezTo>
                  <a:pt x="13" y="16"/>
                  <a:pt x="39" y="16"/>
                  <a:pt x="39" y="16"/>
                </a:cubicBezTo>
                <a:cubicBezTo>
                  <a:pt x="39" y="16"/>
                  <a:pt x="38" y="5"/>
                  <a:pt x="26" y="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5" name="Freeform 28"/>
          <p:cNvSpPr>
            <a:spLocks/>
          </p:cNvSpPr>
          <p:nvPr/>
        </p:nvSpPr>
        <p:spPr bwMode="auto">
          <a:xfrm>
            <a:off x="842137" y="5652782"/>
            <a:ext cx="71428" cy="30158"/>
          </a:xfrm>
          <a:custGeom>
            <a:avLst/>
            <a:gdLst>
              <a:gd name="T0" fmla="*/ 13 w 39"/>
              <a:gd name="T1" fmla="*/ 5 h 16"/>
              <a:gd name="T2" fmla="*/ 32 w 39"/>
              <a:gd name="T3" fmla="*/ 12 h 16"/>
              <a:gd name="T4" fmla="*/ 35 w 39"/>
              <a:gd name="T5" fmla="*/ 6 h 16"/>
              <a:gd name="T6" fmla="*/ 30 w 39"/>
              <a:gd name="T7" fmla="*/ 0 h 16"/>
              <a:gd name="T8" fmla="*/ 31 w 39"/>
              <a:gd name="T9" fmla="*/ 0 h 16"/>
              <a:gd name="T10" fmla="*/ 39 w 39"/>
              <a:gd name="T11" fmla="*/ 8 h 16"/>
              <a:gd name="T12" fmla="*/ 32 w 39"/>
              <a:gd name="T13" fmla="*/ 16 h 16"/>
              <a:gd name="T14" fmla="*/ 0 w 39"/>
              <a:gd name="T15" fmla="*/ 16 h 16"/>
              <a:gd name="T16" fmla="*/ 13 w 39"/>
              <a:gd name="T1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13" y="5"/>
                </a:moveTo>
                <a:cubicBezTo>
                  <a:pt x="20" y="5"/>
                  <a:pt x="22" y="12"/>
                  <a:pt x="32" y="12"/>
                </a:cubicBezTo>
                <a:cubicBezTo>
                  <a:pt x="34" y="12"/>
                  <a:pt x="35" y="9"/>
                  <a:pt x="35" y="6"/>
                </a:cubicBezTo>
                <a:cubicBezTo>
                  <a:pt x="35" y="3"/>
                  <a:pt x="33" y="0"/>
                  <a:pt x="30" y="0"/>
                </a:cubicBezTo>
                <a:cubicBezTo>
                  <a:pt x="31" y="0"/>
                  <a:pt x="31" y="0"/>
                  <a:pt x="31" y="0"/>
                </a:cubicBezTo>
                <a:cubicBezTo>
                  <a:pt x="35" y="0"/>
                  <a:pt x="39" y="4"/>
                  <a:pt x="39" y="8"/>
                </a:cubicBezTo>
                <a:cubicBezTo>
                  <a:pt x="39" y="13"/>
                  <a:pt x="36" y="16"/>
                  <a:pt x="32" y="16"/>
                </a:cubicBezTo>
                <a:cubicBezTo>
                  <a:pt x="26" y="16"/>
                  <a:pt x="0" y="16"/>
                  <a:pt x="0" y="16"/>
                </a:cubicBezTo>
                <a:cubicBezTo>
                  <a:pt x="0" y="16"/>
                  <a:pt x="1" y="5"/>
                  <a:pt x="13" y="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6" name="Rectangle 16"/>
          <p:cNvSpPr>
            <a:spLocks noChangeArrowheads="1"/>
          </p:cNvSpPr>
          <p:nvPr/>
        </p:nvSpPr>
        <p:spPr bwMode="auto">
          <a:xfrm>
            <a:off x="1268492" y="5325803"/>
            <a:ext cx="639673" cy="433326"/>
          </a:xfrm>
          <a:prstGeom prst="rect">
            <a:avLst/>
          </a:prstGeom>
          <a:solidFill>
            <a:srgbClr val="9F9F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7" name="Oval 17"/>
          <p:cNvSpPr>
            <a:spLocks noChangeArrowheads="1"/>
          </p:cNvSpPr>
          <p:nvPr/>
        </p:nvSpPr>
        <p:spPr bwMode="auto">
          <a:xfrm>
            <a:off x="1582773" y="5335326"/>
            <a:ext cx="11112" cy="1111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8" name="Rectangle 18"/>
          <p:cNvSpPr>
            <a:spLocks noChangeArrowheads="1"/>
          </p:cNvSpPr>
          <p:nvPr/>
        </p:nvSpPr>
        <p:spPr bwMode="auto">
          <a:xfrm>
            <a:off x="1290714" y="5359136"/>
            <a:ext cx="596815" cy="382533"/>
          </a:xfrm>
          <a:prstGeom prst="rect">
            <a:avLst/>
          </a:prstGeom>
          <a:solidFill>
            <a:srgbClr val="45226D"/>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9" name="Freeform 19"/>
          <p:cNvSpPr>
            <a:spLocks/>
          </p:cNvSpPr>
          <p:nvPr/>
        </p:nvSpPr>
        <p:spPr bwMode="auto">
          <a:xfrm>
            <a:off x="1170080" y="5767065"/>
            <a:ext cx="825383" cy="33333"/>
          </a:xfrm>
          <a:custGeom>
            <a:avLst/>
            <a:gdLst>
              <a:gd name="T0" fmla="*/ 0 w 449"/>
              <a:gd name="T1" fmla="*/ 0 h 18"/>
              <a:gd name="T2" fmla="*/ 0 w 449"/>
              <a:gd name="T3" fmla="*/ 1 h 18"/>
              <a:gd name="T4" fmla="*/ 16 w 449"/>
              <a:gd name="T5" fmla="*/ 18 h 18"/>
              <a:gd name="T6" fmla="*/ 432 w 449"/>
              <a:gd name="T7" fmla="*/ 18 h 18"/>
              <a:gd name="T8" fmla="*/ 449 w 449"/>
              <a:gd name="T9" fmla="*/ 1 h 18"/>
              <a:gd name="T10" fmla="*/ 449 w 449"/>
              <a:gd name="T11" fmla="*/ 0 h 18"/>
              <a:gd name="T12" fmla="*/ 0 w 449"/>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449" h="18">
                <a:moveTo>
                  <a:pt x="0" y="0"/>
                </a:moveTo>
                <a:cubicBezTo>
                  <a:pt x="0" y="1"/>
                  <a:pt x="0" y="1"/>
                  <a:pt x="0" y="1"/>
                </a:cubicBezTo>
                <a:cubicBezTo>
                  <a:pt x="0" y="10"/>
                  <a:pt x="7" y="18"/>
                  <a:pt x="16" y="18"/>
                </a:cubicBezTo>
                <a:cubicBezTo>
                  <a:pt x="432" y="18"/>
                  <a:pt x="432" y="18"/>
                  <a:pt x="432" y="18"/>
                </a:cubicBezTo>
                <a:cubicBezTo>
                  <a:pt x="441" y="18"/>
                  <a:pt x="449" y="10"/>
                  <a:pt x="449" y="1"/>
                </a:cubicBezTo>
                <a:cubicBezTo>
                  <a:pt x="449" y="0"/>
                  <a:pt x="449" y="0"/>
                  <a:pt x="449" y="0"/>
                </a:cubicBezTo>
                <a:lnTo>
                  <a:pt x="0" y="0"/>
                </a:lnTo>
                <a:close/>
              </a:path>
            </a:pathLst>
          </a:custGeom>
          <a:solidFill>
            <a:srgbClr val="7E7E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61" name="Rectangle 12"/>
          <p:cNvSpPr>
            <a:spLocks noChangeArrowheads="1"/>
          </p:cNvSpPr>
          <p:nvPr/>
        </p:nvSpPr>
        <p:spPr bwMode="auto">
          <a:xfrm>
            <a:off x="2104986" y="5325803"/>
            <a:ext cx="639673" cy="433326"/>
          </a:xfrm>
          <a:prstGeom prst="rect">
            <a:avLst/>
          </a:prstGeom>
          <a:solidFill>
            <a:srgbClr val="9F9F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62" name="Oval 13"/>
          <p:cNvSpPr>
            <a:spLocks noChangeArrowheads="1"/>
          </p:cNvSpPr>
          <p:nvPr/>
        </p:nvSpPr>
        <p:spPr bwMode="auto">
          <a:xfrm>
            <a:off x="2419267" y="5335326"/>
            <a:ext cx="11112" cy="1111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63" name="Rectangle 14"/>
          <p:cNvSpPr>
            <a:spLocks noChangeArrowheads="1"/>
          </p:cNvSpPr>
          <p:nvPr/>
        </p:nvSpPr>
        <p:spPr bwMode="auto">
          <a:xfrm>
            <a:off x="2127208" y="5359136"/>
            <a:ext cx="595228" cy="382533"/>
          </a:xfrm>
          <a:prstGeom prst="rect">
            <a:avLst/>
          </a:prstGeom>
          <a:solidFill>
            <a:schemeClr val="tx2"/>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64" name="Freeform 15"/>
          <p:cNvSpPr>
            <a:spLocks/>
          </p:cNvSpPr>
          <p:nvPr/>
        </p:nvSpPr>
        <p:spPr bwMode="auto">
          <a:xfrm>
            <a:off x="2004987" y="5767065"/>
            <a:ext cx="825383" cy="33333"/>
          </a:xfrm>
          <a:custGeom>
            <a:avLst/>
            <a:gdLst>
              <a:gd name="T0" fmla="*/ 0 w 449"/>
              <a:gd name="T1" fmla="*/ 0 h 18"/>
              <a:gd name="T2" fmla="*/ 0 w 449"/>
              <a:gd name="T3" fmla="*/ 1 h 18"/>
              <a:gd name="T4" fmla="*/ 17 w 449"/>
              <a:gd name="T5" fmla="*/ 18 h 18"/>
              <a:gd name="T6" fmla="*/ 433 w 449"/>
              <a:gd name="T7" fmla="*/ 18 h 18"/>
              <a:gd name="T8" fmla="*/ 449 w 449"/>
              <a:gd name="T9" fmla="*/ 1 h 18"/>
              <a:gd name="T10" fmla="*/ 449 w 449"/>
              <a:gd name="T11" fmla="*/ 0 h 18"/>
              <a:gd name="T12" fmla="*/ 0 w 449"/>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449" h="18">
                <a:moveTo>
                  <a:pt x="0" y="0"/>
                </a:moveTo>
                <a:cubicBezTo>
                  <a:pt x="0" y="1"/>
                  <a:pt x="0" y="1"/>
                  <a:pt x="0" y="1"/>
                </a:cubicBezTo>
                <a:cubicBezTo>
                  <a:pt x="0" y="10"/>
                  <a:pt x="8" y="18"/>
                  <a:pt x="17" y="18"/>
                </a:cubicBezTo>
                <a:cubicBezTo>
                  <a:pt x="433" y="18"/>
                  <a:pt x="433" y="18"/>
                  <a:pt x="433" y="18"/>
                </a:cubicBezTo>
                <a:cubicBezTo>
                  <a:pt x="442" y="18"/>
                  <a:pt x="449" y="10"/>
                  <a:pt x="449" y="1"/>
                </a:cubicBezTo>
                <a:cubicBezTo>
                  <a:pt x="449" y="0"/>
                  <a:pt x="449" y="0"/>
                  <a:pt x="449" y="0"/>
                </a:cubicBezTo>
                <a:lnTo>
                  <a:pt x="0" y="0"/>
                </a:lnTo>
                <a:close/>
              </a:path>
            </a:pathLst>
          </a:custGeom>
          <a:solidFill>
            <a:srgbClr val="7E7E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pic>
        <p:nvPicPr>
          <p:cNvPr id="68" name="Picture 67"/>
          <p:cNvPicPr>
            <a:picLocks noChangeAspect="1"/>
          </p:cNvPicPr>
          <p:nvPr/>
        </p:nvPicPr>
        <p:blipFill>
          <a:blip r:embed="rId3"/>
          <a:stretch>
            <a:fillRect/>
          </a:stretch>
        </p:blipFill>
        <p:spPr>
          <a:xfrm>
            <a:off x="10234049" y="1848150"/>
            <a:ext cx="2201544" cy="1670814"/>
          </a:xfrm>
          <a:prstGeom prst="rect">
            <a:avLst/>
          </a:prstGeom>
        </p:spPr>
      </p:pic>
      <p:grpSp>
        <p:nvGrpSpPr>
          <p:cNvPr id="76" name="Group 75"/>
          <p:cNvGrpSpPr/>
          <p:nvPr/>
        </p:nvGrpSpPr>
        <p:grpSpPr>
          <a:xfrm>
            <a:off x="8393003" y="5424428"/>
            <a:ext cx="4042591" cy="1565633"/>
            <a:chOff x="13708063" y="7750175"/>
            <a:chExt cx="17978438" cy="6962776"/>
          </a:xfrm>
        </p:grpSpPr>
        <p:sp>
          <p:nvSpPr>
            <p:cNvPr id="80" name="Freeform 5"/>
            <p:cNvSpPr>
              <a:spLocks/>
            </p:cNvSpPr>
            <p:nvPr/>
          </p:nvSpPr>
          <p:spPr bwMode="auto">
            <a:xfrm>
              <a:off x="21028026" y="10280650"/>
              <a:ext cx="3781425" cy="3263900"/>
            </a:xfrm>
            <a:custGeom>
              <a:avLst/>
              <a:gdLst>
                <a:gd name="T0" fmla="*/ 992 w 1008"/>
                <a:gd name="T1" fmla="*/ 0 h 869"/>
                <a:gd name="T2" fmla="*/ 185 w 1008"/>
                <a:gd name="T3" fmla="*/ 0 h 869"/>
                <a:gd name="T4" fmla="*/ 169 w 1008"/>
                <a:gd name="T5" fmla="*/ 16 h 869"/>
                <a:gd name="T6" fmla="*/ 169 w 1008"/>
                <a:gd name="T7" fmla="*/ 452 h 869"/>
                <a:gd name="T8" fmla="*/ 138 w 1008"/>
                <a:gd name="T9" fmla="*/ 444 h 869"/>
                <a:gd name="T10" fmla="*/ 125 w 1008"/>
                <a:gd name="T11" fmla="*/ 441 h 869"/>
                <a:gd name="T12" fmla="*/ 115 w 1008"/>
                <a:gd name="T13" fmla="*/ 447 h 869"/>
                <a:gd name="T14" fmla="*/ 41 w 1008"/>
                <a:gd name="T15" fmla="*/ 766 h 869"/>
                <a:gd name="T16" fmla="*/ 88 w 1008"/>
                <a:gd name="T17" fmla="*/ 561 h 869"/>
                <a:gd name="T18" fmla="*/ 57 w 1008"/>
                <a:gd name="T19" fmla="*/ 511 h 869"/>
                <a:gd name="T20" fmla="*/ 3 w 1008"/>
                <a:gd name="T21" fmla="*/ 744 h 869"/>
                <a:gd name="T22" fmla="*/ 2 w 1008"/>
                <a:gd name="T23" fmla="*/ 744 h 869"/>
                <a:gd name="T24" fmla="*/ 2 w 1008"/>
                <a:gd name="T25" fmla="*/ 745 h 869"/>
                <a:gd name="T26" fmla="*/ 2 w 1008"/>
                <a:gd name="T27" fmla="*/ 745 h 869"/>
                <a:gd name="T28" fmla="*/ 2 w 1008"/>
                <a:gd name="T29" fmla="*/ 745 h 869"/>
                <a:gd name="T30" fmla="*/ 15 w 1008"/>
                <a:gd name="T31" fmla="*/ 802 h 869"/>
                <a:gd name="T32" fmla="*/ 6 w 1008"/>
                <a:gd name="T33" fmla="*/ 800 h 869"/>
                <a:gd name="T34" fmla="*/ 0 w 1008"/>
                <a:gd name="T35" fmla="*/ 825 h 869"/>
                <a:gd name="T36" fmla="*/ 188 w 1008"/>
                <a:gd name="T37" fmla="*/ 869 h 869"/>
                <a:gd name="T38" fmla="*/ 194 w 1008"/>
                <a:gd name="T39" fmla="*/ 844 h 869"/>
                <a:gd name="T40" fmla="*/ 188 w 1008"/>
                <a:gd name="T41" fmla="*/ 843 h 869"/>
                <a:gd name="T42" fmla="*/ 200 w 1008"/>
                <a:gd name="T43" fmla="*/ 826 h 869"/>
                <a:gd name="T44" fmla="*/ 201 w 1008"/>
                <a:gd name="T45" fmla="*/ 826 h 869"/>
                <a:gd name="T46" fmla="*/ 211 w 1008"/>
                <a:gd name="T47" fmla="*/ 820 h 869"/>
                <a:gd name="T48" fmla="*/ 262 w 1008"/>
                <a:gd name="T49" fmla="*/ 601 h 869"/>
                <a:gd name="T50" fmla="*/ 364 w 1008"/>
                <a:gd name="T51" fmla="*/ 634 h 869"/>
                <a:gd name="T52" fmla="*/ 364 w 1008"/>
                <a:gd name="T53" fmla="*/ 676 h 869"/>
                <a:gd name="T54" fmla="*/ 481 w 1008"/>
                <a:gd name="T55" fmla="*/ 676 h 869"/>
                <a:gd name="T56" fmla="*/ 481 w 1008"/>
                <a:gd name="T57" fmla="*/ 605 h 869"/>
                <a:gd name="T58" fmla="*/ 514 w 1008"/>
                <a:gd name="T59" fmla="*/ 582 h 869"/>
                <a:gd name="T60" fmla="*/ 673 w 1008"/>
                <a:gd name="T61" fmla="*/ 582 h 869"/>
                <a:gd name="T62" fmla="*/ 707 w 1008"/>
                <a:gd name="T63" fmla="*/ 605 h 869"/>
                <a:gd name="T64" fmla="*/ 706 w 1008"/>
                <a:gd name="T65" fmla="*/ 676 h 869"/>
                <a:gd name="T66" fmla="*/ 824 w 1008"/>
                <a:gd name="T67" fmla="*/ 676 h 869"/>
                <a:gd name="T68" fmla="*/ 824 w 1008"/>
                <a:gd name="T69" fmla="*/ 634 h 869"/>
                <a:gd name="T70" fmla="*/ 949 w 1008"/>
                <a:gd name="T71" fmla="*/ 594 h 869"/>
                <a:gd name="T72" fmla="*/ 967 w 1008"/>
                <a:gd name="T73" fmla="*/ 582 h 869"/>
                <a:gd name="T74" fmla="*/ 992 w 1008"/>
                <a:gd name="T75" fmla="*/ 582 h 869"/>
                <a:gd name="T76" fmla="*/ 1008 w 1008"/>
                <a:gd name="T77" fmla="*/ 565 h 869"/>
                <a:gd name="T78" fmla="*/ 1008 w 1008"/>
                <a:gd name="T79" fmla="*/ 16 h 869"/>
                <a:gd name="T80" fmla="*/ 992 w 1008"/>
                <a:gd name="T81"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8" h="869">
                  <a:moveTo>
                    <a:pt x="992" y="0"/>
                  </a:moveTo>
                  <a:cubicBezTo>
                    <a:pt x="185" y="0"/>
                    <a:pt x="185" y="0"/>
                    <a:pt x="185" y="0"/>
                  </a:cubicBezTo>
                  <a:cubicBezTo>
                    <a:pt x="176" y="0"/>
                    <a:pt x="169" y="7"/>
                    <a:pt x="169" y="16"/>
                  </a:cubicBezTo>
                  <a:cubicBezTo>
                    <a:pt x="169" y="452"/>
                    <a:pt x="169" y="452"/>
                    <a:pt x="169" y="452"/>
                  </a:cubicBezTo>
                  <a:cubicBezTo>
                    <a:pt x="138" y="444"/>
                    <a:pt x="138" y="444"/>
                    <a:pt x="138" y="444"/>
                  </a:cubicBezTo>
                  <a:cubicBezTo>
                    <a:pt x="125" y="441"/>
                    <a:pt x="125" y="441"/>
                    <a:pt x="125" y="441"/>
                  </a:cubicBezTo>
                  <a:cubicBezTo>
                    <a:pt x="125" y="441"/>
                    <a:pt x="117" y="439"/>
                    <a:pt x="115" y="447"/>
                  </a:cubicBezTo>
                  <a:cubicBezTo>
                    <a:pt x="41" y="766"/>
                    <a:pt x="41" y="766"/>
                    <a:pt x="41" y="766"/>
                  </a:cubicBezTo>
                  <a:cubicBezTo>
                    <a:pt x="88" y="561"/>
                    <a:pt x="88" y="561"/>
                    <a:pt x="88" y="561"/>
                  </a:cubicBezTo>
                  <a:cubicBezTo>
                    <a:pt x="94" y="539"/>
                    <a:pt x="80" y="516"/>
                    <a:pt x="57" y="511"/>
                  </a:cubicBezTo>
                  <a:cubicBezTo>
                    <a:pt x="3" y="744"/>
                    <a:pt x="3" y="744"/>
                    <a:pt x="3" y="744"/>
                  </a:cubicBezTo>
                  <a:cubicBezTo>
                    <a:pt x="2" y="744"/>
                    <a:pt x="2" y="744"/>
                    <a:pt x="2" y="744"/>
                  </a:cubicBezTo>
                  <a:cubicBezTo>
                    <a:pt x="2" y="745"/>
                    <a:pt x="2" y="745"/>
                    <a:pt x="2" y="745"/>
                  </a:cubicBezTo>
                  <a:cubicBezTo>
                    <a:pt x="2" y="745"/>
                    <a:pt x="2" y="745"/>
                    <a:pt x="2" y="745"/>
                  </a:cubicBezTo>
                  <a:cubicBezTo>
                    <a:pt x="2" y="745"/>
                    <a:pt x="2" y="745"/>
                    <a:pt x="2" y="745"/>
                  </a:cubicBezTo>
                  <a:cubicBezTo>
                    <a:pt x="15" y="802"/>
                    <a:pt x="15" y="802"/>
                    <a:pt x="15" y="802"/>
                  </a:cubicBezTo>
                  <a:cubicBezTo>
                    <a:pt x="6" y="800"/>
                    <a:pt x="6" y="800"/>
                    <a:pt x="6" y="800"/>
                  </a:cubicBezTo>
                  <a:cubicBezTo>
                    <a:pt x="0" y="825"/>
                    <a:pt x="0" y="825"/>
                    <a:pt x="0" y="825"/>
                  </a:cubicBezTo>
                  <a:cubicBezTo>
                    <a:pt x="188" y="869"/>
                    <a:pt x="188" y="869"/>
                    <a:pt x="188" y="869"/>
                  </a:cubicBezTo>
                  <a:cubicBezTo>
                    <a:pt x="194" y="844"/>
                    <a:pt x="194" y="844"/>
                    <a:pt x="194" y="844"/>
                  </a:cubicBezTo>
                  <a:cubicBezTo>
                    <a:pt x="188" y="843"/>
                    <a:pt x="188" y="843"/>
                    <a:pt x="188" y="843"/>
                  </a:cubicBezTo>
                  <a:cubicBezTo>
                    <a:pt x="200" y="826"/>
                    <a:pt x="200" y="826"/>
                    <a:pt x="200" y="826"/>
                  </a:cubicBezTo>
                  <a:cubicBezTo>
                    <a:pt x="201" y="826"/>
                    <a:pt x="201" y="826"/>
                    <a:pt x="201" y="826"/>
                  </a:cubicBezTo>
                  <a:cubicBezTo>
                    <a:pt x="201" y="826"/>
                    <a:pt x="209" y="828"/>
                    <a:pt x="211" y="820"/>
                  </a:cubicBezTo>
                  <a:cubicBezTo>
                    <a:pt x="262" y="601"/>
                    <a:pt x="262" y="601"/>
                    <a:pt x="262" y="601"/>
                  </a:cubicBezTo>
                  <a:cubicBezTo>
                    <a:pt x="364" y="634"/>
                    <a:pt x="364" y="634"/>
                    <a:pt x="364" y="634"/>
                  </a:cubicBezTo>
                  <a:cubicBezTo>
                    <a:pt x="364" y="676"/>
                    <a:pt x="364" y="676"/>
                    <a:pt x="364" y="676"/>
                  </a:cubicBezTo>
                  <a:cubicBezTo>
                    <a:pt x="481" y="676"/>
                    <a:pt x="481" y="676"/>
                    <a:pt x="481" y="676"/>
                  </a:cubicBezTo>
                  <a:cubicBezTo>
                    <a:pt x="481" y="605"/>
                    <a:pt x="481" y="605"/>
                    <a:pt x="481" y="605"/>
                  </a:cubicBezTo>
                  <a:cubicBezTo>
                    <a:pt x="514" y="582"/>
                    <a:pt x="514" y="582"/>
                    <a:pt x="514" y="582"/>
                  </a:cubicBezTo>
                  <a:cubicBezTo>
                    <a:pt x="673" y="582"/>
                    <a:pt x="673" y="582"/>
                    <a:pt x="673" y="582"/>
                  </a:cubicBezTo>
                  <a:cubicBezTo>
                    <a:pt x="707" y="605"/>
                    <a:pt x="707" y="605"/>
                    <a:pt x="707" y="605"/>
                  </a:cubicBezTo>
                  <a:cubicBezTo>
                    <a:pt x="706" y="676"/>
                    <a:pt x="706" y="676"/>
                    <a:pt x="706" y="676"/>
                  </a:cubicBezTo>
                  <a:cubicBezTo>
                    <a:pt x="824" y="676"/>
                    <a:pt x="824" y="676"/>
                    <a:pt x="824" y="676"/>
                  </a:cubicBezTo>
                  <a:cubicBezTo>
                    <a:pt x="824" y="634"/>
                    <a:pt x="824" y="634"/>
                    <a:pt x="824" y="634"/>
                  </a:cubicBezTo>
                  <a:cubicBezTo>
                    <a:pt x="949" y="594"/>
                    <a:pt x="949" y="594"/>
                    <a:pt x="949" y="594"/>
                  </a:cubicBezTo>
                  <a:cubicBezTo>
                    <a:pt x="967" y="582"/>
                    <a:pt x="967" y="582"/>
                    <a:pt x="967" y="582"/>
                  </a:cubicBezTo>
                  <a:cubicBezTo>
                    <a:pt x="992" y="582"/>
                    <a:pt x="992" y="582"/>
                    <a:pt x="992" y="582"/>
                  </a:cubicBezTo>
                  <a:cubicBezTo>
                    <a:pt x="1001" y="582"/>
                    <a:pt x="1008" y="575"/>
                    <a:pt x="1008" y="565"/>
                  </a:cubicBezTo>
                  <a:cubicBezTo>
                    <a:pt x="1008" y="16"/>
                    <a:pt x="1008" y="16"/>
                    <a:pt x="1008" y="16"/>
                  </a:cubicBezTo>
                  <a:cubicBezTo>
                    <a:pt x="1008" y="7"/>
                    <a:pt x="1001" y="0"/>
                    <a:pt x="992" y="0"/>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1" name="Freeform 6"/>
            <p:cNvSpPr>
              <a:spLocks/>
            </p:cNvSpPr>
            <p:nvPr/>
          </p:nvSpPr>
          <p:spPr bwMode="auto">
            <a:xfrm>
              <a:off x="21853526" y="13057188"/>
              <a:ext cx="107950" cy="165100"/>
            </a:xfrm>
            <a:custGeom>
              <a:avLst/>
              <a:gdLst>
                <a:gd name="T0" fmla="*/ 26 w 29"/>
                <a:gd name="T1" fmla="*/ 26 h 44"/>
                <a:gd name="T2" fmla="*/ 10 w 29"/>
                <a:gd name="T3" fmla="*/ 0 h 44"/>
                <a:gd name="T4" fmla="*/ 0 w 29"/>
                <a:gd name="T5" fmla="*/ 42 h 44"/>
                <a:gd name="T6" fmla="*/ 26 w 29"/>
                <a:gd name="T7" fmla="*/ 26 h 44"/>
              </a:gdLst>
              <a:ahLst/>
              <a:cxnLst>
                <a:cxn ang="0">
                  <a:pos x="T0" y="T1"/>
                </a:cxn>
                <a:cxn ang="0">
                  <a:pos x="T2" y="T3"/>
                </a:cxn>
                <a:cxn ang="0">
                  <a:pos x="T4" y="T5"/>
                </a:cxn>
                <a:cxn ang="0">
                  <a:pos x="T6" y="T7"/>
                </a:cxn>
              </a:cxnLst>
              <a:rect l="0" t="0" r="r" b="b"/>
              <a:pathLst>
                <a:path w="29" h="44">
                  <a:moveTo>
                    <a:pt x="26" y="26"/>
                  </a:moveTo>
                  <a:cubicBezTo>
                    <a:pt x="29" y="14"/>
                    <a:pt x="22" y="3"/>
                    <a:pt x="10" y="0"/>
                  </a:cubicBezTo>
                  <a:cubicBezTo>
                    <a:pt x="0" y="42"/>
                    <a:pt x="0" y="42"/>
                    <a:pt x="0" y="42"/>
                  </a:cubicBezTo>
                  <a:cubicBezTo>
                    <a:pt x="12" y="44"/>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2" name="Freeform 7"/>
            <p:cNvSpPr>
              <a:spLocks/>
            </p:cNvSpPr>
            <p:nvPr/>
          </p:nvSpPr>
          <p:spPr bwMode="auto">
            <a:xfrm>
              <a:off x="21891626" y="12898438"/>
              <a:ext cx="107950" cy="169863"/>
            </a:xfrm>
            <a:custGeom>
              <a:avLst/>
              <a:gdLst>
                <a:gd name="T0" fmla="*/ 26 w 29"/>
                <a:gd name="T1" fmla="*/ 26 h 45"/>
                <a:gd name="T2" fmla="*/ 10 w 29"/>
                <a:gd name="T3" fmla="*/ 0 h 45"/>
                <a:gd name="T4" fmla="*/ 0 w 29"/>
                <a:gd name="T5" fmla="*/ 42 h 45"/>
                <a:gd name="T6" fmla="*/ 26 w 29"/>
                <a:gd name="T7" fmla="*/ 26 h 45"/>
              </a:gdLst>
              <a:ahLst/>
              <a:cxnLst>
                <a:cxn ang="0">
                  <a:pos x="T0" y="T1"/>
                </a:cxn>
                <a:cxn ang="0">
                  <a:pos x="T2" y="T3"/>
                </a:cxn>
                <a:cxn ang="0">
                  <a:pos x="T4" y="T5"/>
                </a:cxn>
                <a:cxn ang="0">
                  <a:pos x="T6" y="T7"/>
                </a:cxn>
              </a:cxnLst>
              <a:rect l="0" t="0" r="r" b="b"/>
              <a:pathLst>
                <a:path w="29" h="45">
                  <a:moveTo>
                    <a:pt x="26" y="26"/>
                  </a:moveTo>
                  <a:cubicBezTo>
                    <a:pt x="29" y="14"/>
                    <a:pt x="21" y="3"/>
                    <a:pt x="10" y="0"/>
                  </a:cubicBezTo>
                  <a:cubicBezTo>
                    <a:pt x="0" y="42"/>
                    <a:pt x="0" y="42"/>
                    <a:pt x="0" y="42"/>
                  </a:cubicBezTo>
                  <a:cubicBezTo>
                    <a:pt x="12" y="45"/>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3" name="Freeform 8"/>
            <p:cNvSpPr>
              <a:spLocks/>
            </p:cNvSpPr>
            <p:nvPr/>
          </p:nvSpPr>
          <p:spPr bwMode="auto">
            <a:xfrm>
              <a:off x="21928138" y="12741275"/>
              <a:ext cx="104775" cy="169863"/>
            </a:xfrm>
            <a:custGeom>
              <a:avLst/>
              <a:gdLst>
                <a:gd name="T0" fmla="*/ 26 w 28"/>
                <a:gd name="T1" fmla="*/ 26 h 45"/>
                <a:gd name="T2" fmla="*/ 10 w 28"/>
                <a:gd name="T3" fmla="*/ 0 h 45"/>
                <a:gd name="T4" fmla="*/ 0 w 28"/>
                <a:gd name="T5" fmla="*/ 42 h 45"/>
                <a:gd name="T6" fmla="*/ 26 w 28"/>
                <a:gd name="T7" fmla="*/ 26 h 45"/>
              </a:gdLst>
              <a:ahLst/>
              <a:cxnLst>
                <a:cxn ang="0">
                  <a:pos x="T0" y="T1"/>
                </a:cxn>
                <a:cxn ang="0">
                  <a:pos x="T2" y="T3"/>
                </a:cxn>
                <a:cxn ang="0">
                  <a:pos x="T4" y="T5"/>
                </a:cxn>
                <a:cxn ang="0">
                  <a:pos x="T6" y="T7"/>
                </a:cxn>
              </a:cxnLst>
              <a:rect l="0" t="0" r="r" b="b"/>
              <a:pathLst>
                <a:path w="28" h="45">
                  <a:moveTo>
                    <a:pt x="26" y="26"/>
                  </a:moveTo>
                  <a:cubicBezTo>
                    <a:pt x="28" y="15"/>
                    <a:pt x="21" y="3"/>
                    <a:pt x="10" y="0"/>
                  </a:cubicBezTo>
                  <a:cubicBezTo>
                    <a:pt x="0" y="42"/>
                    <a:pt x="0" y="42"/>
                    <a:pt x="0" y="42"/>
                  </a:cubicBezTo>
                  <a:cubicBezTo>
                    <a:pt x="11" y="45"/>
                    <a:pt x="23" y="38"/>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4" name="Freeform 9"/>
            <p:cNvSpPr>
              <a:spLocks/>
            </p:cNvSpPr>
            <p:nvPr/>
          </p:nvSpPr>
          <p:spPr bwMode="auto">
            <a:xfrm>
              <a:off x="21966238" y="12587288"/>
              <a:ext cx="104775" cy="165100"/>
            </a:xfrm>
            <a:custGeom>
              <a:avLst/>
              <a:gdLst>
                <a:gd name="T0" fmla="*/ 9 w 28"/>
                <a:gd name="T1" fmla="*/ 0 h 44"/>
                <a:gd name="T2" fmla="*/ 0 w 28"/>
                <a:gd name="T3" fmla="*/ 41 h 44"/>
                <a:gd name="T4" fmla="*/ 25 w 28"/>
                <a:gd name="T5" fmla="*/ 25 h 44"/>
                <a:gd name="T6" fmla="*/ 9 w 28"/>
                <a:gd name="T7" fmla="*/ 0 h 44"/>
              </a:gdLst>
              <a:ahLst/>
              <a:cxnLst>
                <a:cxn ang="0">
                  <a:pos x="T0" y="T1"/>
                </a:cxn>
                <a:cxn ang="0">
                  <a:pos x="T2" y="T3"/>
                </a:cxn>
                <a:cxn ang="0">
                  <a:pos x="T4" y="T5"/>
                </a:cxn>
                <a:cxn ang="0">
                  <a:pos x="T6" y="T7"/>
                </a:cxn>
              </a:cxnLst>
              <a:rect l="0" t="0" r="r" b="b"/>
              <a:pathLst>
                <a:path w="28" h="44">
                  <a:moveTo>
                    <a:pt x="9" y="0"/>
                  </a:moveTo>
                  <a:cubicBezTo>
                    <a:pt x="0" y="41"/>
                    <a:pt x="0" y="41"/>
                    <a:pt x="0" y="41"/>
                  </a:cubicBezTo>
                  <a:cubicBezTo>
                    <a:pt x="11" y="44"/>
                    <a:pt x="23" y="37"/>
                    <a:pt x="25" y="25"/>
                  </a:cubicBezTo>
                  <a:cubicBezTo>
                    <a:pt x="28" y="14"/>
                    <a:pt x="21" y="2"/>
                    <a:pt x="9" y="0"/>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5" name="Freeform 10"/>
            <p:cNvSpPr>
              <a:spLocks/>
            </p:cNvSpPr>
            <p:nvPr/>
          </p:nvSpPr>
          <p:spPr bwMode="auto">
            <a:xfrm>
              <a:off x="22244051" y="12914313"/>
              <a:ext cx="619125" cy="1798638"/>
            </a:xfrm>
            <a:custGeom>
              <a:avLst/>
              <a:gdLst>
                <a:gd name="T0" fmla="*/ 0 w 390"/>
                <a:gd name="T1" fmla="*/ 1133 h 1133"/>
                <a:gd name="T2" fmla="*/ 309 w 390"/>
                <a:gd name="T3" fmla="*/ 1133 h 1133"/>
                <a:gd name="T4" fmla="*/ 390 w 390"/>
                <a:gd name="T5" fmla="*/ 0 h 1133"/>
                <a:gd name="T6" fmla="*/ 80 w 390"/>
                <a:gd name="T7" fmla="*/ 0 h 1133"/>
                <a:gd name="T8" fmla="*/ 0 w 390"/>
                <a:gd name="T9" fmla="*/ 1133 h 1133"/>
              </a:gdLst>
              <a:ahLst/>
              <a:cxnLst>
                <a:cxn ang="0">
                  <a:pos x="T0" y="T1"/>
                </a:cxn>
                <a:cxn ang="0">
                  <a:pos x="T2" y="T3"/>
                </a:cxn>
                <a:cxn ang="0">
                  <a:pos x="T4" y="T5"/>
                </a:cxn>
                <a:cxn ang="0">
                  <a:pos x="T6" y="T7"/>
                </a:cxn>
                <a:cxn ang="0">
                  <a:pos x="T8" y="T9"/>
                </a:cxn>
              </a:cxnLst>
              <a:rect l="0" t="0" r="r" b="b"/>
              <a:pathLst>
                <a:path w="390" h="1133">
                  <a:moveTo>
                    <a:pt x="0" y="1133"/>
                  </a:moveTo>
                  <a:lnTo>
                    <a:pt x="309" y="1133"/>
                  </a:lnTo>
                  <a:lnTo>
                    <a:pt x="390" y="0"/>
                  </a:lnTo>
                  <a:lnTo>
                    <a:pt x="80" y="0"/>
                  </a:lnTo>
                  <a:lnTo>
                    <a:pt x="0" y="1133"/>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6" name="Freeform 11"/>
            <p:cNvSpPr>
              <a:spLocks/>
            </p:cNvSpPr>
            <p:nvPr/>
          </p:nvSpPr>
          <p:spPr bwMode="auto">
            <a:xfrm>
              <a:off x="23647401" y="12914313"/>
              <a:ext cx="619125" cy="1798638"/>
            </a:xfrm>
            <a:custGeom>
              <a:avLst/>
              <a:gdLst>
                <a:gd name="T0" fmla="*/ 0 w 390"/>
                <a:gd name="T1" fmla="*/ 0 h 1133"/>
                <a:gd name="T2" fmla="*/ 80 w 390"/>
                <a:gd name="T3" fmla="*/ 1133 h 1133"/>
                <a:gd name="T4" fmla="*/ 390 w 390"/>
                <a:gd name="T5" fmla="*/ 1133 h 1133"/>
                <a:gd name="T6" fmla="*/ 312 w 390"/>
                <a:gd name="T7" fmla="*/ 0 h 1133"/>
                <a:gd name="T8" fmla="*/ 0 w 390"/>
                <a:gd name="T9" fmla="*/ 0 h 1133"/>
              </a:gdLst>
              <a:ahLst/>
              <a:cxnLst>
                <a:cxn ang="0">
                  <a:pos x="T0" y="T1"/>
                </a:cxn>
                <a:cxn ang="0">
                  <a:pos x="T2" y="T3"/>
                </a:cxn>
                <a:cxn ang="0">
                  <a:pos x="T4" y="T5"/>
                </a:cxn>
                <a:cxn ang="0">
                  <a:pos x="T6" y="T7"/>
                </a:cxn>
                <a:cxn ang="0">
                  <a:pos x="T8" y="T9"/>
                </a:cxn>
              </a:cxnLst>
              <a:rect l="0" t="0" r="r" b="b"/>
              <a:pathLst>
                <a:path w="390" h="1133">
                  <a:moveTo>
                    <a:pt x="0" y="0"/>
                  </a:moveTo>
                  <a:lnTo>
                    <a:pt x="80" y="1133"/>
                  </a:lnTo>
                  <a:lnTo>
                    <a:pt x="390" y="1133"/>
                  </a:lnTo>
                  <a:lnTo>
                    <a:pt x="312" y="0"/>
                  </a:lnTo>
                  <a:lnTo>
                    <a:pt x="0"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7" name="Freeform 12"/>
            <p:cNvSpPr>
              <a:spLocks/>
            </p:cNvSpPr>
            <p:nvPr/>
          </p:nvSpPr>
          <p:spPr bwMode="auto">
            <a:xfrm>
              <a:off x="20742276" y="13373100"/>
              <a:ext cx="1025525" cy="1339850"/>
            </a:xfrm>
            <a:custGeom>
              <a:avLst/>
              <a:gdLst>
                <a:gd name="T0" fmla="*/ 0 w 646"/>
                <a:gd name="T1" fmla="*/ 844 h 844"/>
                <a:gd name="T2" fmla="*/ 501 w 646"/>
                <a:gd name="T3" fmla="*/ 844 h 844"/>
                <a:gd name="T4" fmla="*/ 646 w 646"/>
                <a:gd name="T5" fmla="*/ 113 h 844"/>
                <a:gd name="T6" fmla="*/ 159 w 646"/>
                <a:gd name="T7" fmla="*/ 0 h 844"/>
                <a:gd name="T8" fmla="*/ 0 w 646"/>
                <a:gd name="T9" fmla="*/ 844 h 844"/>
              </a:gdLst>
              <a:ahLst/>
              <a:cxnLst>
                <a:cxn ang="0">
                  <a:pos x="T0" y="T1"/>
                </a:cxn>
                <a:cxn ang="0">
                  <a:pos x="T2" y="T3"/>
                </a:cxn>
                <a:cxn ang="0">
                  <a:pos x="T4" y="T5"/>
                </a:cxn>
                <a:cxn ang="0">
                  <a:pos x="T6" y="T7"/>
                </a:cxn>
                <a:cxn ang="0">
                  <a:pos x="T8" y="T9"/>
                </a:cxn>
              </a:cxnLst>
              <a:rect l="0" t="0" r="r" b="b"/>
              <a:pathLst>
                <a:path w="646" h="844">
                  <a:moveTo>
                    <a:pt x="0" y="844"/>
                  </a:moveTo>
                  <a:lnTo>
                    <a:pt x="501" y="844"/>
                  </a:lnTo>
                  <a:lnTo>
                    <a:pt x="646" y="113"/>
                  </a:lnTo>
                  <a:lnTo>
                    <a:pt x="159" y="0"/>
                  </a:lnTo>
                  <a:lnTo>
                    <a:pt x="0" y="844"/>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8" name="Freeform 13"/>
            <p:cNvSpPr>
              <a:spLocks/>
            </p:cNvSpPr>
            <p:nvPr/>
          </p:nvSpPr>
          <p:spPr bwMode="auto">
            <a:xfrm>
              <a:off x="27012901" y="10975975"/>
              <a:ext cx="1090613" cy="1757363"/>
            </a:xfrm>
            <a:custGeom>
              <a:avLst/>
              <a:gdLst>
                <a:gd name="T0" fmla="*/ 201 w 291"/>
                <a:gd name="T1" fmla="*/ 441 h 468"/>
                <a:gd name="T2" fmla="*/ 195 w 291"/>
                <a:gd name="T3" fmla="*/ 468 h 468"/>
                <a:gd name="T4" fmla="*/ 0 w 291"/>
                <a:gd name="T5" fmla="*/ 419 h 468"/>
                <a:gd name="T6" fmla="*/ 7 w 291"/>
                <a:gd name="T7" fmla="*/ 392 h 468"/>
                <a:gd name="T8" fmla="*/ 13 w 291"/>
                <a:gd name="T9" fmla="*/ 394 h 468"/>
                <a:gd name="T10" fmla="*/ 10 w 291"/>
                <a:gd name="T11" fmla="*/ 372 h 468"/>
                <a:gd name="T12" fmla="*/ 8 w 291"/>
                <a:gd name="T13" fmla="*/ 372 h 468"/>
                <a:gd name="T14" fmla="*/ 2 w 291"/>
                <a:gd name="T15" fmla="*/ 361 h 468"/>
                <a:gd name="T16" fmla="*/ 87 w 291"/>
                <a:gd name="T17" fmla="*/ 8 h 468"/>
                <a:gd name="T18" fmla="*/ 97 w 291"/>
                <a:gd name="T19" fmla="*/ 2 h 468"/>
                <a:gd name="T20" fmla="*/ 247 w 291"/>
                <a:gd name="T21" fmla="*/ 40 h 468"/>
                <a:gd name="T22" fmla="*/ 261 w 291"/>
                <a:gd name="T23" fmla="*/ 43 h 468"/>
                <a:gd name="T24" fmla="*/ 267 w 291"/>
                <a:gd name="T25" fmla="*/ 54 h 468"/>
                <a:gd name="T26" fmla="*/ 182 w 291"/>
                <a:gd name="T27" fmla="*/ 407 h 468"/>
                <a:gd name="T28" fmla="*/ 172 w 291"/>
                <a:gd name="T29" fmla="*/ 413 h 468"/>
                <a:gd name="T30" fmla="*/ 93 w 291"/>
                <a:gd name="T31" fmla="*/ 393 h 468"/>
                <a:gd name="T32" fmla="*/ 172 w 291"/>
                <a:gd name="T33" fmla="*/ 413 h 468"/>
                <a:gd name="T34" fmla="*/ 182 w 291"/>
                <a:gd name="T35" fmla="*/ 407 h 468"/>
                <a:gd name="T36" fmla="*/ 238 w 291"/>
                <a:gd name="T37" fmla="*/ 175 h 468"/>
                <a:gd name="T38" fmla="*/ 291 w 291"/>
                <a:gd name="T39" fmla="*/ 142 h 468"/>
                <a:gd name="T40" fmla="*/ 231 w 291"/>
                <a:gd name="T41" fmla="*/ 390 h 468"/>
                <a:gd name="T42" fmla="*/ 231 w 291"/>
                <a:gd name="T43" fmla="*/ 390 h 468"/>
                <a:gd name="T44" fmla="*/ 231 w 291"/>
                <a:gd name="T45" fmla="*/ 390 h 468"/>
                <a:gd name="T46" fmla="*/ 231 w 291"/>
                <a:gd name="T47" fmla="*/ 390 h 468"/>
                <a:gd name="T48" fmla="*/ 231 w 291"/>
                <a:gd name="T49" fmla="*/ 390 h 468"/>
                <a:gd name="T50" fmla="*/ 192 w 291"/>
                <a:gd name="T51" fmla="*/ 439 h 468"/>
                <a:gd name="T52" fmla="*/ 201 w 291"/>
                <a:gd name="T53" fmla="*/ 44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1" h="468">
                  <a:moveTo>
                    <a:pt x="201" y="441"/>
                  </a:moveTo>
                  <a:cubicBezTo>
                    <a:pt x="195" y="468"/>
                    <a:pt x="195" y="468"/>
                    <a:pt x="195" y="468"/>
                  </a:cubicBezTo>
                  <a:cubicBezTo>
                    <a:pt x="0" y="419"/>
                    <a:pt x="0" y="419"/>
                    <a:pt x="0" y="419"/>
                  </a:cubicBezTo>
                  <a:cubicBezTo>
                    <a:pt x="7" y="392"/>
                    <a:pt x="7" y="392"/>
                    <a:pt x="7" y="392"/>
                  </a:cubicBezTo>
                  <a:cubicBezTo>
                    <a:pt x="13" y="394"/>
                    <a:pt x="13" y="394"/>
                    <a:pt x="13" y="394"/>
                  </a:cubicBezTo>
                  <a:cubicBezTo>
                    <a:pt x="10" y="372"/>
                    <a:pt x="10" y="372"/>
                    <a:pt x="10" y="372"/>
                  </a:cubicBezTo>
                  <a:cubicBezTo>
                    <a:pt x="8" y="372"/>
                    <a:pt x="8" y="372"/>
                    <a:pt x="8" y="372"/>
                  </a:cubicBezTo>
                  <a:cubicBezTo>
                    <a:pt x="8" y="372"/>
                    <a:pt x="0" y="370"/>
                    <a:pt x="2" y="361"/>
                  </a:cubicBezTo>
                  <a:cubicBezTo>
                    <a:pt x="87" y="8"/>
                    <a:pt x="87" y="8"/>
                    <a:pt x="87" y="8"/>
                  </a:cubicBezTo>
                  <a:cubicBezTo>
                    <a:pt x="87" y="8"/>
                    <a:pt x="89" y="0"/>
                    <a:pt x="97" y="2"/>
                  </a:cubicBezTo>
                  <a:cubicBezTo>
                    <a:pt x="247" y="40"/>
                    <a:pt x="247" y="40"/>
                    <a:pt x="247" y="40"/>
                  </a:cubicBezTo>
                  <a:cubicBezTo>
                    <a:pt x="261" y="43"/>
                    <a:pt x="261" y="43"/>
                    <a:pt x="261" y="43"/>
                  </a:cubicBezTo>
                  <a:cubicBezTo>
                    <a:pt x="261" y="43"/>
                    <a:pt x="269" y="45"/>
                    <a:pt x="267" y="54"/>
                  </a:cubicBezTo>
                  <a:cubicBezTo>
                    <a:pt x="182" y="407"/>
                    <a:pt x="182" y="407"/>
                    <a:pt x="182" y="407"/>
                  </a:cubicBezTo>
                  <a:cubicBezTo>
                    <a:pt x="182" y="407"/>
                    <a:pt x="180" y="415"/>
                    <a:pt x="172" y="413"/>
                  </a:cubicBezTo>
                  <a:cubicBezTo>
                    <a:pt x="93" y="393"/>
                    <a:pt x="93" y="393"/>
                    <a:pt x="93" y="393"/>
                  </a:cubicBezTo>
                  <a:cubicBezTo>
                    <a:pt x="172" y="413"/>
                    <a:pt x="172" y="413"/>
                    <a:pt x="172" y="413"/>
                  </a:cubicBezTo>
                  <a:cubicBezTo>
                    <a:pt x="180" y="415"/>
                    <a:pt x="182" y="407"/>
                    <a:pt x="182" y="407"/>
                  </a:cubicBezTo>
                  <a:cubicBezTo>
                    <a:pt x="238" y="175"/>
                    <a:pt x="238" y="175"/>
                    <a:pt x="238" y="175"/>
                  </a:cubicBezTo>
                  <a:cubicBezTo>
                    <a:pt x="244" y="151"/>
                    <a:pt x="267" y="136"/>
                    <a:pt x="291" y="142"/>
                  </a:cubicBezTo>
                  <a:cubicBezTo>
                    <a:pt x="231" y="390"/>
                    <a:pt x="231" y="390"/>
                    <a:pt x="231" y="390"/>
                  </a:cubicBezTo>
                  <a:cubicBezTo>
                    <a:pt x="231" y="390"/>
                    <a:pt x="231" y="390"/>
                    <a:pt x="231" y="390"/>
                  </a:cubicBezTo>
                  <a:cubicBezTo>
                    <a:pt x="231" y="390"/>
                    <a:pt x="231" y="390"/>
                    <a:pt x="231" y="390"/>
                  </a:cubicBezTo>
                  <a:cubicBezTo>
                    <a:pt x="231" y="390"/>
                    <a:pt x="231" y="390"/>
                    <a:pt x="231" y="390"/>
                  </a:cubicBezTo>
                  <a:cubicBezTo>
                    <a:pt x="231" y="390"/>
                    <a:pt x="231" y="390"/>
                    <a:pt x="231" y="390"/>
                  </a:cubicBezTo>
                  <a:cubicBezTo>
                    <a:pt x="192" y="439"/>
                    <a:pt x="192" y="439"/>
                    <a:pt x="192" y="439"/>
                  </a:cubicBezTo>
                  <a:lnTo>
                    <a:pt x="201" y="441"/>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89" name="Freeform 14"/>
            <p:cNvSpPr>
              <a:spLocks/>
            </p:cNvSpPr>
            <p:nvPr/>
          </p:nvSpPr>
          <p:spPr bwMode="auto">
            <a:xfrm>
              <a:off x="26382663" y="12542838"/>
              <a:ext cx="1395413" cy="2170113"/>
            </a:xfrm>
            <a:custGeom>
              <a:avLst/>
              <a:gdLst>
                <a:gd name="T0" fmla="*/ 378 w 879"/>
                <a:gd name="T1" fmla="*/ 0 h 1367"/>
                <a:gd name="T2" fmla="*/ 879 w 879"/>
                <a:gd name="T3" fmla="*/ 125 h 1367"/>
                <a:gd name="T4" fmla="*/ 527 w 879"/>
                <a:gd name="T5" fmla="*/ 1367 h 1367"/>
                <a:gd name="T6" fmla="*/ 0 w 879"/>
                <a:gd name="T7" fmla="*/ 1367 h 1367"/>
                <a:gd name="T8" fmla="*/ 378 w 879"/>
                <a:gd name="T9" fmla="*/ 0 h 1367"/>
              </a:gdLst>
              <a:ahLst/>
              <a:cxnLst>
                <a:cxn ang="0">
                  <a:pos x="T0" y="T1"/>
                </a:cxn>
                <a:cxn ang="0">
                  <a:pos x="T2" y="T3"/>
                </a:cxn>
                <a:cxn ang="0">
                  <a:pos x="T4" y="T5"/>
                </a:cxn>
                <a:cxn ang="0">
                  <a:pos x="T6" y="T7"/>
                </a:cxn>
                <a:cxn ang="0">
                  <a:pos x="T8" y="T9"/>
                </a:cxn>
              </a:cxnLst>
              <a:rect l="0" t="0" r="r" b="b"/>
              <a:pathLst>
                <a:path w="879" h="1367">
                  <a:moveTo>
                    <a:pt x="378" y="0"/>
                  </a:moveTo>
                  <a:lnTo>
                    <a:pt x="879" y="125"/>
                  </a:lnTo>
                  <a:lnTo>
                    <a:pt x="527" y="1367"/>
                  </a:lnTo>
                  <a:lnTo>
                    <a:pt x="0" y="1367"/>
                  </a:lnTo>
                  <a:lnTo>
                    <a:pt x="378"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0" name="Freeform 15"/>
            <p:cNvSpPr>
              <a:spLocks/>
            </p:cNvSpPr>
            <p:nvPr/>
          </p:nvSpPr>
          <p:spPr bwMode="auto">
            <a:xfrm>
              <a:off x="24449088" y="10975975"/>
              <a:ext cx="1130300" cy="1757363"/>
            </a:xfrm>
            <a:custGeom>
              <a:avLst/>
              <a:gdLst>
                <a:gd name="T0" fmla="*/ 93 w 301"/>
                <a:gd name="T1" fmla="*/ 441 h 468"/>
                <a:gd name="T2" fmla="*/ 99 w 301"/>
                <a:gd name="T3" fmla="*/ 468 h 468"/>
                <a:gd name="T4" fmla="*/ 301 w 301"/>
                <a:gd name="T5" fmla="*/ 419 h 468"/>
                <a:gd name="T6" fmla="*/ 295 w 301"/>
                <a:gd name="T7" fmla="*/ 392 h 468"/>
                <a:gd name="T8" fmla="*/ 288 w 301"/>
                <a:gd name="T9" fmla="*/ 394 h 468"/>
                <a:gd name="T10" fmla="*/ 291 w 301"/>
                <a:gd name="T11" fmla="*/ 372 h 468"/>
                <a:gd name="T12" fmla="*/ 293 w 301"/>
                <a:gd name="T13" fmla="*/ 372 h 468"/>
                <a:gd name="T14" fmla="*/ 299 w 301"/>
                <a:gd name="T15" fmla="*/ 361 h 468"/>
                <a:gd name="T16" fmla="*/ 211 w 301"/>
                <a:gd name="T17" fmla="*/ 8 h 468"/>
                <a:gd name="T18" fmla="*/ 201 w 301"/>
                <a:gd name="T19" fmla="*/ 2 h 468"/>
                <a:gd name="T20" fmla="*/ 46 w 301"/>
                <a:gd name="T21" fmla="*/ 40 h 468"/>
                <a:gd name="T22" fmla="*/ 31 w 301"/>
                <a:gd name="T23" fmla="*/ 43 h 468"/>
                <a:gd name="T24" fmla="*/ 25 w 301"/>
                <a:gd name="T25" fmla="*/ 54 h 468"/>
                <a:gd name="T26" fmla="*/ 113 w 301"/>
                <a:gd name="T27" fmla="*/ 407 h 468"/>
                <a:gd name="T28" fmla="*/ 123 w 301"/>
                <a:gd name="T29" fmla="*/ 413 h 468"/>
                <a:gd name="T30" fmla="*/ 206 w 301"/>
                <a:gd name="T31" fmla="*/ 393 h 468"/>
                <a:gd name="T32" fmla="*/ 123 w 301"/>
                <a:gd name="T33" fmla="*/ 413 h 468"/>
                <a:gd name="T34" fmla="*/ 113 w 301"/>
                <a:gd name="T35" fmla="*/ 407 h 468"/>
                <a:gd name="T36" fmla="*/ 55 w 301"/>
                <a:gd name="T37" fmla="*/ 175 h 468"/>
                <a:gd name="T38" fmla="*/ 0 w 301"/>
                <a:gd name="T39" fmla="*/ 142 h 468"/>
                <a:gd name="T40" fmla="*/ 62 w 301"/>
                <a:gd name="T41" fmla="*/ 390 h 468"/>
                <a:gd name="T42" fmla="*/ 62 w 301"/>
                <a:gd name="T43" fmla="*/ 390 h 468"/>
                <a:gd name="T44" fmla="*/ 62 w 301"/>
                <a:gd name="T45" fmla="*/ 390 h 468"/>
                <a:gd name="T46" fmla="*/ 62 w 301"/>
                <a:gd name="T47" fmla="*/ 390 h 468"/>
                <a:gd name="T48" fmla="*/ 62 w 301"/>
                <a:gd name="T49" fmla="*/ 390 h 468"/>
                <a:gd name="T50" fmla="*/ 102 w 301"/>
                <a:gd name="T51" fmla="*/ 439 h 468"/>
                <a:gd name="T52" fmla="*/ 93 w 301"/>
                <a:gd name="T53" fmla="*/ 44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468">
                  <a:moveTo>
                    <a:pt x="93" y="441"/>
                  </a:moveTo>
                  <a:cubicBezTo>
                    <a:pt x="99" y="468"/>
                    <a:pt x="99" y="468"/>
                    <a:pt x="99" y="468"/>
                  </a:cubicBezTo>
                  <a:cubicBezTo>
                    <a:pt x="301" y="419"/>
                    <a:pt x="301" y="419"/>
                    <a:pt x="301" y="419"/>
                  </a:cubicBezTo>
                  <a:cubicBezTo>
                    <a:pt x="295" y="392"/>
                    <a:pt x="295" y="392"/>
                    <a:pt x="295" y="392"/>
                  </a:cubicBezTo>
                  <a:cubicBezTo>
                    <a:pt x="288" y="394"/>
                    <a:pt x="288" y="394"/>
                    <a:pt x="288" y="394"/>
                  </a:cubicBezTo>
                  <a:cubicBezTo>
                    <a:pt x="291" y="372"/>
                    <a:pt x="291" y="372"/>
                    <a:pt x="291" y="372"/>
                  </a:cubicBezTo>
                  <a:cubicBezTo>
                    <a:pt x="293" y="372"/>
                    <a:pt x="293" y="372"/>
                    <a:pt x="293" y="372"/>
                  </a:cubicBezTo>
                  <a:cubicBezTo>
                    <a:pt x="293" y="372"/>
                    <a:pt x="301" y="370"/>
                    <a:pt x="299" y="361"/>
                  </a:cubicBezTo>
                  <a:cubicBezTo>
                    <a:pt x="211" y="8"/>
                    <a:pt x="211" y="8"/>
                    <a:pt x="211" y="8"/>
                  </a:cubicBezTo>
                  <a:cubicBezTo>
                    <a:pt x="211" y="8"/>
                    <a:pt x="209" y="0"/>
                    <a:pt x="201" y="2"/>
                  </a:cubicBezTo>
                  <a:cubicBezTo>
                    <a:pt x="46" y="40"/>
                    <a:pt x="46" y="40"/>
                    <a:pt x="46" y="40"/>
                  </a:cubicBezTo>
                  <a:cubicBezTo>
                    <a:pt x="31" y="43"/>
                    <a:pt x="31" y="43"/>
                    <a:pt x="31" y="43"/>
                  </a:cubicBezTo>
                  <a:cubicBezTo>
                    <a:pt x="31" y="43"/>
                    <a:pt x="23" y="45"/>
                    <a:pt x="25" y="54"/>
                  </a:cubicBezTo>
                  <a:cubicBezTo>
                    <a:pt x="113" y="407"/>
                    <a:pt x="113" y="407"/>
                    <a:pt x="113" y="407"/>
                  </a:cubicBezTo>
                  <a:cubicBezTo>
                    <a:pt x="113" y="407"/>
                    <a:pt x="115" y="415"/>
                    <a:pt x="123" y="413"/>
                  </a:cubicBezTo>
                  <a:cubicBezTo>
                    <a:pt x="206" y="393"/>
                    <a:pt x="206" y="393"/>
                    <a:pt x="206" y="393"/>
                  </a:cubicBezTo>
                  <a:cubicBezTo>
                    <a:pt x="123" y="413"/>
                    <a:pt x="123" y="413"/>
                    <a:pt x="123" y="413"/>
                  </a:cubicBezTo>
                  <a:cubicBezTo>
                    <a:pt x="115" y="415"/>
                    <a:pt x="113" y="407"/>
                    <a:pt x="113" y="407"/>
                  </a:cubicBezTo>
                  <a:cubicBezTo>
                    <a:pt x="55" y="175"/>
                    <a:pt x="55" y="175"/>
                    <a:pt x="55" y="175"/>
                  </a:cubicBezTo>
                  <a:cubicBezTo>
                    <a:pt x="49" y="151"/>
                    <a:pt x="24" y="136"/>
                    <a:pt x="0" y="142"/>
                  </a:cubicBezTo>
                  <a:cubicBezTo>
                    <a:pt x="62" y="390"/>
                    <a:pt x="62" y="390"/>
                    <a:pt x="62" y="390"/>
                  </a:cubicBezTo>
                  <a:cubicBezTo>
                    <a:pt x="62" y="390"/>
                    <a:pt x="62" y="390"/>
                    <a:pt x="62" y="390"/>
                  </a:cubicBezTo>
                  <a:cubicBezTo>
                    <a:pt x="62" y="390"/>
                    <a:pt x="62" y="390"/>
                    <a:pt x="62" y="390"/>
                  </a:cubicBezTo>
                  <a:cubicBezTo>
                    <a:pt x="62" y="390"/>
                    <a:pt x="62" y="390"/>
                    <a:pt x="62" y="390"/>
                  </a:cubicBezTo>
                  <a:cubicBezTo>
                    <a:pt x="62" y="390"/>
                    <a:pt x="62" y="390"/>
                    <a:pt x="62" y="390"/>
                  </a:cubicBezTo>
                  <a:cubicBezTo>
                    <a:pt x="102" y="439"/>
                    <a:pt x="102" y="439"/>
                    <a:pt x="102" y="439"/>
                  </a:cubicBezTo>
                  <a:lnTo>
                    <a:pt x="93" y="441"/>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1" name="Freeform 16"/>
            <p:cNvSpPr>
              <a:spLocks/>
            </p:cNvSpPr>
            <p:nvPr/>
          </p:nvSpPr>
          <p:spPr bwMode="auto">
            <a:xfrm>
              <a:off x="24787226" y="12542838"/>
              <a:ext cx="1447800" cy="2170113"/>
            </a:xfrm>
            <a:custGeom>
              <a:avLst/>
              <a:gdLst>
                <a:gd name="T0" fmla="*/ 520 w 912"/>
                <a:gd name="T1" fmla="*/ 0 h 1367"/>
                <a:gd name="T2" fmla="*/ 0 w 912"/>
                <a:gd name="T3" fmla="*/ 125 h 1367"/>
                <a:gd name="T4" fmla="*/ 364 w 912"/>
                <a:gd name="T5" fmla="*/ 1367 h 1367"/>
                <a:gd name="T6" fmla="*/ 912 w 912"/>
                <a:gd name="T7" fmla="*/ 1367 h 1367"/>
                <a:gd name="T8" fmla="*/ 520 w 912"/>
                <a:gd name="T9" fmla="*/ 0 h 1367"/>
              </a:gdLst>
              <a:ahLst/>
              <a:cxnLst>
                <a:cxn ang="0">
                  <a:pos x="T0" y="T1"/>
                </a:cxn>
                <a:cxn ang="0">
                  <a:pos x="T2" y="T3"/>
                </a:cxn>
                <a:cxn ang="0">
                  <a:pos x="T4" y="T5"/>
                </a:cxn>
                <a:cxn ang="0">
                  <a:pos x="T6" y="T7"/>
                </a:cxn>
                <a:cxn ang="0">
                  <a:pos x="T8" y="T9"/>
                </a:cxn>
              </a:cxnLst>
              <a:rect l="0" t="0" r="r" b="b"/>
              <a:pathLst>
                <a:path w="912" h="1367">
                  <a:moveTo>
                    <a:pt x="520" y="0"/>
                  </a:moveTo>
                  <a:lnTo>
                    <a:pt x="0" y="125"/>
                  </a:lnTo>
                  <a:lnTo>
                    <a:pt x="364" y="1367"/>
                  </a:lnTo>
                  <a:lnTo>
                    <a:pt x="912" y="1367"/>
                  </a:lnTo>
                  <a:lnTo>
                    <a:pt x="520"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2" name="Freeform 17"/>
            <p:cNvSpPr>
              <a:spLocks/>
            </p:cNvSpPr>
            <p:nvPr/>
          </p:nvSpPr>
          <p:spPr bwMode="auto">
            <a:xfrm>
              <a:off x="13993813" y="10280650"/>
              <a:ext cx="3781425" cy="3263900"/>
            </a:xfrm>
            <a:custGeom>
              <a:avLst/>
              <a:gdLst>
                <a:gd name="T0" fmla="*/ 992 w 1008"/>
                <a:gd name="T1" fmla="*/ 0 h 869"/>
                <a:gd name="T2" fmla="*/ 185 w 1008"/>
                <a:gd name="T3" fmla="*/ 0 h 869"/>
                <a:gd name="T4" fmla="*/ 169 w 1008"/>
                <a:gd name="T5" fmla="*/ 16 h 869"/>
                <a:gd name="T6" fmla="*/ 169 w 1008"/>
                <a:gd name="T7" fmla="*/ 452 h 869"/>
                <a:gd name="T8" fmla="*/ 138 w 1008"/>
                <a:gd name="T9" fmla="*/ 444 h 869"/>
                <a:gd name="T10" fmla="*/ 124 w 1008"/>
                <a:gd name="T11" fmla="*/ 441 h 869"/>
                <a:gd name="T12" fmla="*/ 115 w 1008"/>
                <a:gd name="T13" fmla="*/ 447 h 869"/>
                <a:gd name="T14" fmla="*/ 40 w 1008"/>
                <a:gd name="T15" fmla="*/ 766 h 869"/>
                <a:gd name="T16" fmla="*/ 88 w 1008"/>
                <a:gd name="T17" fmla="*/ 561 h 869"/>
                <a:gd name="T18" fmla="*/ 57 w 1008"/>
                <a:gd name="T19" fmla="*/ 511 h 869"/>
                <a:gd name="T20" fmla="*/ 2 w 1008"/>
                <a:gd name="T21" fmla="*/ 744 h 869"/>
                <a:gd name="T22" fmla="*/ 2 w 1008"/>
                <a:gd name="T23" fmla="*/ 744 h 869"/>
                <a:gd name="T24" fmla="*/ 2 w 1008"/>
                <a:gd name="T25" fmla="*/ 745 h 869"/>
                <a:gd name="T26" fmla="*/ 2 w 1008"/>
                <a:gd name="T27" fmla="*/ 745 h 869"/>
                <a:gd name="T28" fmla="*/ 2 w 1008"/>
                <a:gd name="T29" fmla="*/ 745 h 869"/>
                <a:gd name="T30" fmla="*/ 15 w 1008"/>
                <a:gd name="T31" fmla="*/ 802 h 869"/>
                <a:gd name="T32" fmla="*/ 6 w 1008"/>
                <a:gd name="T33" fmla="*/ 800 h 869"/>
                <a:gd name="T34" fmla="*/ 0 w 1008"/>
                <a:gd name="T35" fmla="*/ 825 h 869"/>
                <a:gd name="T36" fmla="*/ 188 w 1008"/>
                <a:gd name="T37" fmla="*/ 869 h 869"/>
                <a:gd name="T38" fmla="*/ 194 w 1008"/>
                <a:gd name="T39" fmla="*/ 844 h 869"/>
                <a:gd name="T40" fmla="*/ 188 w 1008"/>
                <a:gd name="T41" fmla="*/ 843 h 869"/>
                <a:gd name="T42" fmla="*/ 200 w 1008"/>
                <a:gd name="T43" fmla="*/ 826 h 869"/>
                <a:gd name="T44" fmla="*/ 201 w 1008"/>
                <a:gd name="T45" fmla="*/ 826 h 869"/>
                <a:gd name="T46" fmla="*/ 211 w 1008"/>
                <a:gd name="T47" fmla="*/ 820 h 869"/>
                <a:gd name="T48" fmla="*/ 262 w 1008"/>
                <a:gd name="T49" fmla="*/ 601 h 869"/>
                <a:gd name="T50" fmla="*/ 364 w 1008"/>
                <a:gd name="T51" fmla="*/ 634 h 869"/>
                <a:gd name="T52" fmla="*/ 364 w 1008"/>
                <a:gd name="T53" fmla="*/ 676 h 869"/>
                <a:gd name="T54" fmla="*/ 481 w 1008"/>
                <a:gd name="T55" fmla="*/ 676 h 869"/>
                <a:gd name="T56" fmla="*/ 481 w 1008"/>
                <a:gd name="T57" fmla="*/ 605 h 869"/>
                <a:gd name="T58" fmla="*/ 514 w 1008"/>
                <a:gd name="T59" fmla="*/ 582 h 869"/>
                <a:gd name="T60" fmla="*/ 673 w 1008"/>
                <a:gd name="T61" fmla="*/ 582 h 869"/>
                <a:gd name="T62" fmla="*/ 706 w 1008"/>
                <a:gd name="T63" fmla="*/ 605 h 869"/>
                <a:gd name="T64" fmla="*/ 706 w 1008"/>
                <a:gd name="T65" fmla="*/ 676 h 869"/>
                <a:gd name="T66" fmla="*/ 823 w 1008"/>
                <a:gd name="T67" fmla="*/ 676 h 869"/>
                <a:gd name="T68" fmla="*/ 824 w 1008"/>
                <a:gd name="T69" fmla="*/ 634 h 869"/>
                <a:gd name="T70" fmla="*/ 949 w 1008"/>
                <a:gd name="T71" fmla="*/ 594 h 869"/>
                <a:gd name="T72" fmla="*/ 967 w 1008"/>
                <a:gd name="T73" fmla="*/ 582 h 869"/>
                <a:gd name="T74" fmla="*/ 992 w 1008"/>
                <a:gd name="T75" fmla="*/ 582 h 869"/>
                <a:gd name="T76" fmla="*/ 1008 w 1008"/>
                <a:gd name="T77" fmla="*/ 565 h 869"/>
                <a:gd name="T78" fmla="*/ 1008 w 1008"/>
                <a:gd name="T79" fmla="*/ 16 h 869"/>
                <a:gd name="T80" fmla="*/ 992 w 1008"/>
                <a:gd name="T81"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8" h="869">
                  <a:moveTo>
                    <a:pt x="992" y="0"/>
                  </a:moveTo>
                  <a:cubicBezTo>
                    <a:pt x="185" y="0"/>
                    <a:pt x="185" y="0"/>
                    <a:pt x="185" y="0"/>
                  </a:cubicBezTo>
                  <a:cubicBezTo>
                    <a:pt x="176" y="0"/>
                    <a:pt x="169" y="7"/>
                    <a:pt x="169" y="16"/>
                  </a:cubicBezTo>
                  <a:cubicBezTo>
                    <a:pt x="169" y="452"/>
                    <a:pt x="169" y="452"/>
                    <a:pt x="169" y="452"/>
                  </a:cubicBezTo>
                  <a:cubicBezTo>
                    <a:pt x="138" y="444"/>
                    <a:pt x="138" y="444"/>
                    <a:pt x="138" y="444"/>
                  </a:cubicBezTo>
                  <a:cubicBezTo>
                    <a:pt x="124" y="441"/>
                    <a:pt x="124" y="441"/>
                    <a:pt x="124" y="441"/>
                  </a:cubicBezTo>
                  <a:cubicBezTo>
                    <a:pt x="124" y="441"/>
                    <a:pt x="117" y="439"/>
                    <a:pt x="115" y="447"/>
                  </a:cubicBezTo>
                  <a:cubicBezTo>
                    <a:pt x="40" y="766"/>
                    <a:pt x="40" y="766"/>
                    <a:pt x="40" y="766"/>
                  </a:cubicBezTo>
                  <a:cubicBezTo>
                    <a:pt x="88" y="561"/>
                    <a:pt x="88" y="561"/>
                    <a:pt x="88" y="561"/>
                  </a:cubicBezTo>
                  <a:cubicBezTo>
                    <a:pt x="93" y="539"/>
                    <a:pt x="79" y="516"/>
                    <a:pt x="57" y="511"/>
                  </a:cubicBezTo>
                  <a:cubicBezTo>
                    <a:pt x="2" y="744"/>
                    <a:pt x="2" y="744"/>
                    <a:pt x="2" y="744"/>
                  </a:cubicBezTo>
                  <a:cubicBezTo>
                    <a:pt x="2" y="744"/>
                    <a:pt x="2" y="744"/>
                    <a:pt x="2" y="744"/>
                  </a:cubicBezTo>
                  <a:cubicBezTo>
                    <a:pt x="2" y="745"/>
                    <a:pt x="2" y="745"/>
                    <a:pt x="2" y="745"/>
                  </a:cubicBezTo>
                  <a:cubicBezTo>
                    <a:pt x="2" y="745"/>
                    <a:pt x="2" y="745"/>
                    <a:pt x="2" y="745"/>
                  </a:cubicBezTo>
                  <a:cubicBezTo>
                    <a:pt x="2" y="745"/>
                    <a:pt x="2" y="745"/>
                    <a:pt x="2" y="745"/>
                  </a:cubicBezTo>
                  <a:cubicBezTo>
                    <a:pt x="15" y="802"/>
                    <a:pt x="15" y="802"/>
                    <a:pt x="15" y="802"/>
                  </a:cubicBezTo>
                  <a:cubicBezTo>
                    <a:pt x="6" y="800"/>
                    <a:pt x="6" y="800"/>
                    <a:pt x="6" y="800"/>
                  </a:cubicBezTo>
                  <a:cubicBezTo>
                    <a:pt x="0" y="825"/>
                    <a:pt x="0" y="825"/>
                    <a:pt x="0" y="825"/>
                  </a:cubicBezTo>
                  <a:cubicBezTo>
                    <a:pt x="188" y="869"/>
                    <a:pt x="188" y="869"/>
                    <a:pt x="188" y="869"/>
                  </a:cubicBezTo>
                  <a:cubicBezTo>
                    <a:pt x="194" y="844"/>
                    <a:pt x="194" y="844"/>
                    <a:pt x="194" y="844"/>
                  </a:cubicBezTo>
                  <a:cubicBezTo>
                    <a:pt x="188" y="843"/>
                    <a:pt x="188" y="843"/>
                    <a:pt x="188" y="843"/>
                  </a:cubicBezTo>
                  <a:cubicBezTo>
                    <a:pt x="200" y="826"/>
                    <a:pt x="200" y="826"/>
                    <a:pt x="200" y="826"/>
                  </a:cubicBezTo>
                  <a:cubicBezTo>
                    <a:pt x="201" y="826"/>
                    <a:pt x="201" y="826"/>
                    <a:pt x="201" y="826"/>
                  </a:cubicBezTo>
                  <a:cubicBezTo>
                    <a:pt x="201" y="826"/>
                    <a:pt x="209" y="828"/>
                    <a:pt x="211" y="820"/>
                  </a:cubicBezTo>
                  <a:cubicBezTo>
                    <a:pt x="262" y="601"/>
                    <a:pt x="262" y="601"/>
                    <a:pt x="262" y="601"/>
                  </a:cubicBezTo>
                  <a:cubicBezTo>
                    <a:pt x="364" y="634"/>
                    <a:pt x="364" y="634"/>
                    <a:pt x="364" y="634"/>
                  </a:cubicBezTo>
                  <a:cubicBezTo>
                    <a:pt x="364" y="676"/>
                    <a:pt x="364" y="676"/>
                    <a:pt x="364" y="676"/>
                  </a:cubicBezTo>
                  <a:cubicBezTo>
                    <a:pt x="481" y="676"/>
                    <a:pt x="481" y="676"/>
                    <a:pt x="481" y="676"/>
                  </a:cubicBezTo>
                  <a:cubicBezTo>
                    <a:pt x="481" y="605"/>
                    <a:pt x="481" y="605"/>
                    <a:pt x="481" y="605"/>
                  </a:cubicBezTo>
                  <a:cubicBezTo>
                    <a:pt x="514" y="582"/>
                    <a:pt x="514" y="582"/>
                    <a:pt x="514" y="582"/>
                  </a:cubicBezTo>
                  <a:cubicBezTo>
                    <a:pt x="673" y="582"/>
                    <a:pt x="673" y="582"/>
                    <a:pt x="673" y="582"/>
                  </a:cubicBezTo>
                  <a:cubicBezTo>
                    <a:pt x="706" y="605"/>
                    <a:pt x="706" y="605"/>
                    <a:pt x="706" y="605"/>
                  </a:cubicBezTo>
                  <a:cubicBezTo>
                    <a:pt x="706" y="676"/>
                    <a:pt x="706" y="676"/>
                    <a:pt x="706" y="676"/>
                  </a:cubicBezTo>
                  <a:cubicBezTo>
                    <a:pt x="823" y="676"/>
                    <a:pt x="823" y="676"/>
                    <a:pt x="823" y="676"/>
                  </a:cubicBezTo>
                  <a:cubicBezTo>
                    <a:pt x="824" y="634"/>
                    <a:pt x="824" y="634"/>
                    <a:pt x="824" y="634"/>
                  </a:cubicBezTo>
                  <a:cubicBezTo>
                    <a:pt x="949" y="594"/>
                    <a:pt x="949" y="594"/>
                    <a:pt x="949" y="594"/>
                  </a:cubicBezTo>
                  <a:cubicBezTo>
                    <a:pt x="967" y="582"/>
                    <a:pt x="967" y="582"/>
                    <a:pt x="967" y="582"/>
                  </a:cubicBezTo>
                  <a:cubicBezTo>
                    <a:pt x="992" y="582"/>
                    <a:pt x="992" y="582"/>
                    <a:pt x="992" y="582"/>
                  </a:cubicBezTo>
                  <a:cubicBezTo>
                    <a:pt x="1001" y="582"/>
                    <a:pt x="1008" y="575"/>
                    <a:pt x="1008" y="565"/>
                  </a:cubicBezTo>
                  <a:cubicBezTo>
                    <a:pt x="1008" y="16"/>
                    <a:pt x="1008" y="16"/>
                    <a:pt x="1008" y="16"/>
                  </a:cubicBezTo>
                  <a:cubicBezTo>
                    <a:pt x="1008" y="7"/>
                    <a:pt x="1001" y="0"/>
                    <a:pt x="992" y="0"/>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3" name="Freeform 18"/>
            <p:cNvSpPr>
              <a:spLocks/>
            </p:cNvSpPr>
            <p:nvPr/>
          </p:nvSpPr>
          <p:spPr bwMode="auto">
            <a:xfrm>
              <a:off x="14819313" y="13057188"/>
              <a:ext cx="107950" cy="165100"/>
            </a:xfrm>
            <a:custGeom>
              <a:avLst/>
              <a:gdLst>
                <a:gd name="T0" fmla="*/ 26 w 29"/>
                <a:gd name="T1" fmla="*/ 26 h 44"/>
                <a:gd name="T2" fmla="*/ 10 w 29"/>
                <a:gd name="T3" fmla="*/ 0 h 44"/>
                <a:gd name="T4" fmla="*/ 0 w 29"/>
                <a:gd name="T5" fmla="*/ 42 h 44"/>
                <a:gd name="T6" fmla="*/ 26 w 29"/>
                <a:gd name="T7" fmla="*/ 26 h 44"/>
              </a:gdLst>
              <a:ahLst/>
              <a:cxnLst>
                <a:cxn ang="0">
                  <a:pos x="T0" y="T1"/>
                </a:cxn>
                <a:cxn ang="0">
                  <a:pos x="T2" y="T3"/>
                </a:cxn>
                <a:cxn ang="0">
                  <a:pos x="T4" y="T5"/>
                </a:cxn>
                <a:cxn ang="0">
                  <a:pos x="T6" y="T7"/>
                </a:cxn>
              </a:cxnLst>
              <a:rect l="0" t="0" r="r" b="b"/>
              <a:pathLst>
                <a:path w="29" h="44">
                  <a:moveTo>
                    <a:pt x="26" y="26"/>
                  </a:moveTo>
                  <a:cubicBezTo>
                    <a:pt x="29" y="14"/>
                    <a:pt x="21" y="3"/>
                    <a:pt x="10" y="0"/>
                  </a:cubicBezTo>
                  <a:cubicBezTo>
                    <a:pt x="0" y="42"/>
                    <a:pt x="0" y="42"/>
                    <a:pt x="0" y="42"/>
                  </a:cubicBezTo>
                  <a:cubicBezTo>
                    <a:pt x="12" y="44"/>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4" name="Freeform 19"/>
            <p:cNvSpPr>
              <a:spLocks/>
            </p:cNvSpPr>
            <p:nvPr/>
          </p:nvSpPr>
          <p:spPr bwMode="auto">
            <a:xfrm>
              <a:off x="14855826" y="12898438"/>
              <a:ext cx="104775" cy="169863"/>
            </a:xfrm>
            <a:custGeom>
              <a:avLst/>
              <a:gdLst>
                <a:gd name="T0" fmla="*/ 26 w 28"/>
                <a:gd name="T1" fmla="*/ 26 h 45"/>
                <a:gd name="T2" fmla="*/ 10 w 28"/>
                <a:gd name="T3" fmla="*/ 0 h 45"/>
                <a:gd name="T4" fmla="*/ 0 w 28"/>
                <a:gd name="T5" fmla="*/ 42 h 45"/>
                <a:gd name="T6" fmla="*/ 26 w 28"/>
                <a:gd name="T7" fmla="*/ 26 h 45"/>
              </a:gdLst>
              <a:ahLst/>
              <a:cxnLst>
                <a:cxn ang="0">
                  <a:pos x="T0" y="T1"/>
                </a:cxn>
                <a:cxn ang="0">
                  <a:pos x="T2" y="T3"/>
                </a:cxn>
                <a:cxn ang="0">
                  <a:pos x="T4" y="T5"/>
                </a:cxn>
                <a:cxn ang="0">
                  <a:pos x="T6" y="T7"/>
                </a:cxn>
              </a:cxnLst>
              <a:rect l="0" t="0" r="r" b="b"/>
              <a:pathLst>
                <a:path w="28" h="45">
                  <a:moveTo>
                    <a:pt x="26" y="26"/>
                  </a:moveTo>
                  <a:cubicBezTo>
                    <a:pt x="28" y="14"/>
                    <a:pt x="21" y="3"/>
                    <a:pt x="10" y="0"/>
                  </a:cubicBezTo>
                  <a:cubicBezTo>
                    <a:pt x="0" y="42"/>
                    <a:pt x="0" y="42"/>
                    <a:pt x="0" y="42"/>
                  </a:cubicBezTo>
                  <a:cubicBezTo>
                    <a:pt x="11" y="45"/>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5" name="Freeform 20"/>
            <p:cNvSpPr>
              <a:spLocks/>
            </p:cNvSpPr>
            <p:nvPr/>
          </p:nvSpPr>
          <p:spPr bwMode="auto">
            <a:xfrm>
              <a:off x="14893926" y="12741275"/>
              <a:ext cx="104775" cy="169863"/>
            </a:xfrm>
            <a:custGeom>
              <a:avLst/>
              <a:gdLst>
                <a:gd name="T0" fmla="*/ 25 w 28"/>
                <a:gd name="T1" fmla="*/ 26 h 45"/>
                <a:gd name="T2" fmla="*/ 9 w 28"/>
                <a:gd name="T3" fmla="*/ 0 h 45"/>
                <a:gd name="T4" fmla="*/ 0 w 28"/>
                <a:gd name="T5" fmla="*/ 42 h 45"/>
                <a:gd name="T6" fmla="*/ 25 w 28"/>
                <a:gd name="T7" fmla="*/ 26 h 45"/>
              </a:gdLst>
              <a:ahLst/>
              <a:cxnLst>
                <a:cxn ang="0">
                  <a:pos x="T0" y="T1"/>
                </a:cxn>
                <a:cxn ang="0">
                  <a:pos x="T2" y="T3"/>
                </a:cxn>
                <a:cxn ang="0">
                  <a:pos x="T4" y="T5"/>
                </a:cxn>
                <a:cxn ang="0">
                  <a:pos x="T6" y="T7"/>
                </a:cxn>
              </a:cxnLst>
              <a:rect l="0" t="0" r="r" b="b"/>
              <a:pathLst>
                <a:path w="28" h="45">
                  <a:moveTo>
                    <a:pt x="25" y="26"/>
                  </a:moveTo>
                  <a:cubicBezTo>
                    <a:pt x="28" y="15"/>
                    <a:pt x="21" y="3"/>
                    <a:pt x="9" y="0"/>
                  </a:cubicBezTo>
                  <a:cubicBezTo>
                    <a:pt x="0" y="42"/>
                    <a:pt x="0" y="42"/>
                    <a:pt x="0" y="42"/>
                  </a:cubicBezTo>
                  <a:cubicBezTo>
                    <a:pt x="11" y="45"/>
                    <a:pt x="23" y="38"/>
                    <a:pt x="25"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6" name="Freeform 21"/>
            <p:cNvSpPr>
              <a:spLocks/>
            </p:cNvSpPr>
            <p:nvPr/>
          </p:nvSpPr>
          <p:spPr bwMode="auto">
            <a:xfrm>
              <a:off x="14927263" y="12587288"/>
              <a:ext cx="109538" cy="165100"/>
            </a:xfrm>
            <a:custGeom>
              <a:avLst/>
              <a:gdLst>
                <a:gd name="T0" fmla="*/ 10 w 29"/>
                <a:gd name="T1" fmla="*/ 0 h 44"/>
                <a:gd name="T2" fmla="*/ 0 w 29"/>
                <a:gd name="T3" fmla="*/ 41 h 44"/>
                <a:gd name="T4" fmla="*/ 26 w 29"/>
                <a:gd name="T5" fmla="*/ 25 h 44"/>
                <a:gd name="T6" fmla="*/ 10 w 29"/>
                <a:gd name="T7" fmla="*/ 0 h 44"/>
              </a:gdLst>
              <a:ahLst/>
              <a:cxnLst>
                <a:cxn ang="0">
                  <a:pos x="T0" y="T1"/>
                </a:cxn>
                <a:cxn ang="0">
                  <a:pos x="T2" y="T3"/>
                </a:cxn>
                <a:cxn ang="0">
                  <a:pos x="T4" y="T5"/>
                </a:cxn>
                <a:cxn ang="0">
                  <a:pos x="T6" y="T7"/>
                </a:cxn>
              </a:cxnLst>
              <a:rect l="0" t="0" r="r" b="b"/>
              <a:pathLst>
                <a:path w="29" h="44">
                  <a:moveTo>
                    <a:pt x="10" y="0"/>
                  </a:moveTo>
                  <a:cubicBezTo>
                    <a:pt x="0" y="41"/>
                    <a:pt x="0" y="41"/>
                    <a:pt x="0" y="41"/>
                  </a:cubicBezTo>
                  <a:cubicBezTo>
                    <a:pt x="12" y="44"/>
                    <a:pt x="23" y="37"/>
                    <a:pt x="26" y="25"/>
                  </a:cubicBezTo>
                  <a:cubicBezTo>
                    <a:pt x="29" y="14"/>
                    <a:pt x="22" y="2"/>
                    <a:pt x="10" y="0"/>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7" name="Freeform 22"/>
            <p:cNvSpPr>
              <a:spLocks/>
            </p:cNvSpPr>
            <p:nvPr/>
          </p:nvSpPr>
          <p:spPr bwMode="auto">
            <a:xfrm>
              <a:off x="15208251" y="12914313"/>
              <a:ext cx="619125" cy="1798638"/>
            </a:xfrm>
            <a:custGeom>
              <a:avLst/>
              <a:gdLst>
                <a:gd name="T0" fmla="*/ 0 w 390"/>
                <a:gd name="T1" fmla="*/ 1133 h 1133"/>
                <a:gd name="T2" fmla="*/ 310 w 390"/>
                <a:gd name="T3" fmla="*/ 1133 h 1133"/>
                <a:gd name="T4" fmla="*/ 390 w 390"/>
                <a:gd name="T5" fmla="*/ 0 h 1133"/>
                <a:gd name="T6" fmla="*/ 81 w 390"/>
                <a:gd name="T7" fmla="*/ 0 h 1133"/>
                <a:gd name="T8" fmla="*/ 0 w 390"/>
                <a:gd name="T9" fmla="*/ 1133 h 1133"/>
              </a:gdLst>
              <a:ahLst/>
              <a:cxnLst>
                <a:cxn ang="0">
                  <a:pos x="T0" y="T1"/>
                </a:cxn>
                <a:cxn ang="0">
                  <a:pos x="T2" y="T3"/>
                </a:cxn>
                <a:cxn ang="0">
                  <a:pos x="T4" y="T5"/>
                </a:cxn>
                <a:cxn ang="0">
                  <a:pos x="T6" y="T7"/>
                </a:cxn>
                <a:cxn ang="0">
                  <a:pos x="T8" y="T9"/>
                </a:cxn>
              </a:cxnLst>
              <a:rect l="0" t="0" r="r" b="b"/>
              <a:pathLst>
                <a:path w="390" h="1133">
                  <a:moveTo>
                    <a:pt x="0" y="1133"/>
                  </a:moveTo>
                  <a:lnTo>
                    <a:pt x="310" y="1133"/>
                  </a:lnTo>
                  <a:lnTo>
                    <a:pt x="390" y="0"/>
                  </a:lnTo>
                  <a:lnTo>
                    <a:pt x="81" y="0"/>
                  </a:lnTo>
                  <a:lnTo>
                    <a:pt x="0" y="1133"/>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8" name="Freeform 23"/>
            <p:cNvSpPr>
              <a:spLocks/>
            </p:cNvSpPr>
            <p:nvPr/>
          </p:nvSpPr>
          <p:spPr bwMode="auto">
            <a:xfrm>
              <a:off x="16611601" y="12914313"/>
              <a:ext cx="619125" cy="1798638"/>
            </a:xfrm>
            <a:custGeom>
              <a:avLst/>
              <a:gdLst>
                <a:gd name="T0" fmla="*/ 0 w 390"/>
                <a:gd name="T1" fmla="*/ 0 h 1133"/>
                <a:gd name="T2" fmla="*/ 81 w 390"/>
                <a:gd name="T3" fmla="*/ 1133 h 1133"/>
                <a:gd name="T4" fmla="*/ 390 w 390"/>
                <a:gd name="T5" fmla="*/ 1133 h 1133"/>
                <a:gd name="T6" fmla="*/ 312 w 390"/>
                <a:gd name="T7" fmla="*/ 0 h 1133"/>
                <a:gd name="T8" fmla="*/ 0 w 390"/>
                <a:gd name="T9" fmla="*/ 0 h 1133"/>
              </a:gdLst>
              <a:ahLst/>
              <a:cxnLst>
                <a:cxn ang="0">
                  <a:pos x="T0" y="T1"/>
                </a:cxn>
                <a:cxn ang="0">
                  <a:pos x="T2" y="T3"/>
                </a:cxn>
                <a:cxn ang="0">
                  <a:pos x="T4" y="T5"/>
                </a:cxn>
                <a:cxn ang="0">
                  <a:pos x="T6" y="T7"/>
                </a:cxn>
                <a:cxn ang="0">
                  <a:pos x="T8" y="T9"/>
                </a:cxn>
              </a:cxnLst>
              <a:rect l="0" t="0" r="r" b="b"/>
              <a:pathLst>
                <a:path w="390" h="1133">
                  <a:moveTo>
                    <a:pt x="0" y="0"/>
                  </a:moveTo>
                  <a:lnTo>
                    <a:pt x="81" y="1133"/>
                  </a:lnTo>
                  <a:lnTo>
                    <a:pt x="390" y="1133"/>
                  </a:lnTo>
                  <a:lnTo>
                    <a:pt x="312" y="0"/>
                  </a:lnTo>
                  <a:lnTo>
                    <a:pt x="0"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99" name="Freeform 24"/>
            <p:cNvSpPr>
              <a:spLocks/>
            </p:cNvSpPr>
            <p:nvPr/>
          </p:nvSpPr>
          <p:spPr bwMode="auto">
            <a:xfrm>
              <a:off x="13708063" y="13373100"/>
              <a:ext cx="1020763" cy="1339850"/>
            </a:xfrm>
            <a:custGeom>
              <a:avLst/>
              <a:gdLst>
                <a:gd name="T0" fmla="*/ 0 w 643"/>
                <a:gd name="T1" fmla="*/ 844 h 844"/>
                <a:gd name="T2" fmla="*/ 501 w 643"/>
                <a:gd name="T3" fmla="*/ 844 h 844"/>
                <a:gd name="T4" fmla="*/ 643 w 643"/>
                <a:gd name="T5" fmla="*/ 113 h 844"/>
                <a:gd name="T6" fmla="*/ 158 w 643"/>
                <a:gd name="T7" fmla="*/ 0 h 844"/>
                <a:gd name="T8" fmla="*/ 0 w 643"/>
                <a:gd name="T9" fmla="*/ 844 h 844"/>
              </a:gdLst>
              <a:ahLst/>
              <a:cxnLst>
                <a:cxn ang="0">
                  <a:pos x="T0" y="T1"/>
                </a:cxn>
                <a:cxn ang="0">
                  <a:pos x="T2" y="T3"/>
                </a:cxn>
                <a:cxn ang="0">
                  <a:pos x="T4" y="T5"/>
                </a:cxn>
                <a:cxn ang="0">
                  <a:pos x="T6" y="T7"/>
                </a:cxn>
                <a:cxn ang="0">
                  <a:pos x="T8" y="T9"/>
                </a:cxn>
              </a:cxnLst>
              <a:rect l="0" t="0" r="r" b="b"/>
              <a:pathLst>
                <a:path w="643" h="844">
                  <a:moveTo>
                    <a:pt x="0" y="844"/>
                  </a:moveTo>
                  <a:lnTo>
                    <a:pt x="501" y="844"/>
                  </a:lnTo>
                  <a:lnTo>
                    <a:pt x="643" y="113"/>
                  </a:lnTo>
                  <a:lnTo>
                    <a:pt x="158" y="0"/>
                  </a:lnTo>
                  <a:lnTo>
                    <a:pt x="0" y="844"/>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0" name="Freeform 25"/>
            <p:cNvSpPr>
              <a:spLocks/>
            </p:cNvSpPr>
            <p:nvPr/>
          </p:nvSpPr>
          <p:spPr bwMode="auto">
            <a:xfrm>
              <a:off x="17414876" y="10975975"/>
              <a:ext cx="1128713" cy="1757363"/>
            </a:xfrm>
            <a:custGeom>
              <a:avLst/>
              <a:gdLst>
                <a:gd name="T0" fmla="*/ 93 w 301"/>
                <a:gd name="T1" fmla="*/ 441 h 468"/>
                <a:gd name="T2" fmla="*/ 99 w 301"/>
                <a:gd name="T3" fmla="*/ 468 h 468"/>
                <a:gd name="T4" fmla="*/ 301 w 301"/>
                <a:gd name="T5" fmla="*/ 419 h 468"/>
                <a:gd name="T6" fmla="*/ 294 w 301"/>
                <a:gd name="T7" fmla="*/ 392 h 468"/>
                <a:gd name="T8" fmla="*/ 288 w 301"/>
                <a:gd name="T9" fmla="*/ 394 h 468"/>
                <a:gd name="T10" fmla="*/ 291 w 301"/>
                <a:gd name="T11" fmla="*/ 372 h 468"/>
                <a:gd name="T12" fmla="*/ 293 w 301"/>
                <a:gd name="T13" fmla="*/ 372 h 468"/>
                <a:gd name="T14" fmla="*/ 299 w 301"/>
                <a:gd name="T15" fmla="*/ 361 h 468"/>
                <a:gd name="T16" fmla="*/ 211 w 301"/>
                <a:gd name="T17" fmla="*/ 8 h 468"/>
                <a:gd name="T18" fmla="*/ 201 w 301"/>
                <a:gd name="T19" fmla="*/ 2 h 468"/>
                <a:gd name="T20" fmla="*/ 45 w 301"/>
                <a:gd name="T21" fmla="*/ 40 h 468"/>
                <a:gd name="T22" fmla="*/ 31 w 301"/>
                <a:gd name="T23" fmla="*/ 43 h 468"/>
                <a:gd name="T24" fmla="*/ 25 w 301"/>
                <a:gd name="T25" fmla="*/ 54 h 468"/>
                <a:gd name="T26" fmla="*/ 113 w 301"/>
                <a:gd name="T27" fmla="*/ 407 h 468"/>
                <a:gd name="T28" fmla="*/ 123 w 301"/>
                <a:gd name="T29" fmla="*/ 413 h 468"/>
                <a:gd name="T30" fmla="*/ 205 w 301"/>
                <a:gd name="T31" fmla="*/ 393 h 468"/>
                <a:gd name="T32" fmla="*/ 123 w 301"/>
                <a:gd name="T33" fmla="*/ 413 h 468"/>
                <a:gd name="T34" fmla="*/ 113 w 301"/>
                <a:gd name="T35" fmla="*/ 407 h 468"/>
                <a:gd name="T36" fmla="*/ 55 w 301"/>
                <a:gd name="T37" fmla="*/ 175 h 468"/>
                <a:gd name="T38" fmla="*/ 0 w 301"/>
                <a:gd name="T39" fmla="*/ 142 h 468"/>
                <a:gd name="T40" fmla="*/ 62 w 301"/>
                <a:gd name="T41" fmla="*/ 390 h 468"/>
                <a:gd name="T42" fmla="*/ 62 w 301"/>
                <a:gd name="T43" fmla="*/ 390 h 468"/>
                <a:gd name="T44" fmla="*/ 62 w 301"/>
                <a:gd name="T45" fmla="*/ 390 h 468"/>
                <a:gd name="T46" fmla="*/ 62 w 301"/>
                <a:gd name="T47" fmla="*/ 390 h 468"/>
                <a:gd name="T48" fmla="*/ 62 w 301"/>
                <a:gd name="T49" fmla="*/ 390 h 468"/>
                <a:gd name="T50" fmla="*/ 102 w 301"/>
                <a:gd name="T51" fmla="*/ 439 h 468"/>
                <a:gd name="T52" fmla="*/ 93 w 301"/>
                <a:gd name="T53" fmla="*/ 44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468">
                  <a:moveTo>
                    <a:pt x="93" y="441"/>
                  </a:moveTo>
                  <a:cubicBezTo>
                    <a:pt x="99" y="468"/>
                    <a:pt x="99" y="468"/>
                    <a:pt x="99" y="468"/>
                  </a:cubicBezTo>
                  <a:cubicBezTo>
                    <a:pt x="301" y="419"/>
                    <a:pt x="301" y="419"/>
                    <a:pt x="301" y="419"/>
                  </a:cubicBezTo>
                  <a:cubicBezTo>
                    <a:pt x="294" y="392"/>
                    <a:pt x="294" y="392"/>
                    <a:pt x="294" y="392"/>
                  </a:cubicBezTo>
                  <a:cubicBezTo>
                    <a:pt x="288" y="394"/>
                    <a:pt x="288" y="394"/>
                    <a:pt x="288" y="394"/>
                  </a:cubicBezTo>
                  <a:cubicBezTo>
                    <a:pt x="291" y="372"/>
                    <a:pt x="291" y="372"/>
                    <a:pt x="291" y="372"/>
                  </a:cubicBezTo>
                  <a:cubicBezTo>
                    <a:pt x="293" y="372"/>
                    <a:pt x="293" y="372"/>
                    <a:pt x="293" y="372"/>
                  </a:cubicBezTo>
                  <a:cubicBezTo>
                    <a:pt x="293" y="372"/>
                    <a:pt x="301" y="370"/>
                    <a:pt x="299" y="361"/>
                  </a:cubicBezTo>
                  <a:cubicBezTo>
                    <a:pt x="211" y="8"/>
                    <a:pt x="211" y="8"/>
                    <a:pt x="211" y="8"/>
                  </a:cubicBezTo>
                  <a:cubicBezTo>
                    <a:pt x="211" y="8"/>
                    <a:pt x="209" y="0"/>
                    <a:pt x="201" y="2"/>
                  </a:cubicBezTo>
                  <a:cubicBezTo>
                    <a:pt x="45" y="40"/>
                    <a:pt x="45" y="40"/>
                    <a:pt x="45" y="40"/>
                  </a:cubicBezTo>
                  <a:cubicBezTo>
                    <a:pt x="31" y="43"/>
                    <a:pt x="31" y="43"/>
                    <a:pt x="31" y="43"/>
                  </a:cubicBezTo>
                  <a:cubicBezTo>
                    <a:pt x="31" y="43"/>
                    <a:pt x="22" y="45"/>
                    <a:pt x="25" y="54"/>
                  </a:cubicBezTo>
                  <a:cubicBezTo>
                    <a:pt x="113" y="407"/>
                    <a:pt x="113" y="407"/>
                    <a:pt x="113" y="407"/>
                  </a:cubicBezTo>
                  <a:cubicBezTo>
                    <a:pt x="113" y="407"/>
                    <a:pt x="115" y="415"/>
                    <a:pt x="123" y="413"/>
                  </a:cubicBezTo>
                  <a:cubicBezTo>
                    <a:pt x="205" y="393"/>
                    <a:pt x="205" y="393"/>
                    <a:pt x="205" y="393"/>
                  </a:cubicBezTo>
                  <a:cubicBezTo>
                    <a:pt x="123" y="413"/>
                    <a:pt x="123" y="413"/>
                    <a:pt x="123" y="413"/>
                  </a:cubicBezTo>
                  <a:cubicBezTo>
                    <a:pt x="115" y="415"/>
                    <a:pt x="113" y="407"/>
                    <a:pt x="113" y="407"/>
                  </a:cubicBezTo>
                  <a:cubicBezTo>
                    <a:pt x="55" y="175"/>
                    <a:pt x="55" y="175"/>
                    <a:pt x="55" y="175"/>
                  </a:cubicBezTo>
                  <a:cubicBezTo>
                    <a:pt x="49" y="151"/>
                    <a:pt x="24" y="136"/>
                    <a:pt x="0" y="142"/>
                  </a:cubicBezTo>
                  <a:cubicBezTo>
                    <a:pt x="62" y="390"/>
                    <a:pt x="62" y="390"/>
                    <a:pt x="62" y="390"/>
                  </a:cubicBezTo>
                  <a:cubicBezTo>
                    <a:pt x="62" y="390"/>
                    <a:pt x="62" y="390"/>
                    <a:pt x="62" y="390"/>
                  </a:cubicBezTo>
                  <a:cubicBezTo>
                    <a:pt x="62" y="390"/>
                    <a:pt x="62" y="390"/>
                    <a:pt x="62" y="390"/>
                  </a:cubicBezTo>
                  <a:cubicBezTo>
                    <a:pt x="62" y="390"/>
                    <a:pt x="62" y="390"/>
                    <a:pt x="62" y="390"/>
                  </a:cubicBezTo>
                  <a:cubicBezTo>
                    <a:pt x="62" y="390"/>
                    <a:pt x="62" y="390"/>
                    <a:pt x="62" y="390"/>
                  </a:cubicBezTo>
                  <a:cubicBezTo>
                    <a:pt x="102" y="439"/>
                    <a:pt x="102" y="439"/>
                    <a:pt x="102" y="439"/>
                  </a:cubicBezTo>
                  <a:lnTo>
                    <a:pt x="93" y="441"/>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1" name="Freeform 26"/>
            <p:cNvSpPr>
              <a:spLocks/>
            </p:cNvSpPr>
            <p:nvPr/>
          </p:nvSpPr>
          <p:spPr bwMode="auto">
            <a:xfrm>
              <a:off x="17753013" y="12542838"/>
              <a:ext cx="1447800" cy="2170113"/>
            </a:xfrm>
            <a:custGeom>
              <a:avLst/>
              <a:gdLst>
                <a:gd name="T0" fmla="*/ 520 w 912"/>
                <a:gd name="T1" fmla="*/ 0 h 1367"/>
                <a:gd name="T2" fmla="*/ 0 w 912"/>
                <a:gd name="T3" fmla="*/ 125 h 1367"/>
                <a:gd name="T4" fmla="*/ 364 w 912"/>
                <a:gd name="T5" fmla="*/ 1367 h 1367"/>
                <a:gd name="T6" fmla="*/ 912 w 912"/>
                <a:gd name="T7" fmla="*/ 1367 h 1367"/>
                <a:gd name="T8" fmla="*/ 520 w 912"/>
                <a:gd name="T9" fmla="*/ 0 h 1367"/>
              </a:gdLst>
              <a:ahLst/>
              <a:cxnLst>
                <a:cxn ang="0">
                  <a:pos x="T0" y="T1"/>
                </a:cxn>
                <a:cxn ang="0">
                  <a:pos x="T2" y="T3"/>
                </a:cxn>
                <a:cxn ang="0">
                  <a:pos x="T4" y="T5"/>
                </a:cxn>
                <a:cxn ang="0">
                  <a:pos x="T6" y="T7"/>
                </a:cxn>
                <a:cxn ang="0">
                  <a:pos x="T8" y="T9"/>
                </a:cxn>
              </a:cxnLst>
              <a:rect l="0" t="0" r="r" b="b"/>
              <a:pathLst>
                <a:path w="912" h="1367">
                  <a:moveTo>
                    <a:pt x="520" y="0"/>
                  </a:moveTo>
                  <a:lnTo>
                    <a:pt x="0" y="125"/>
                  </a:lnTo>
                  <a:lnTo>
                    <a:pt x="364" y="1367"/>
                  </a:lnTo>
                  <a:lnTo>
                    <a:pt x="912" y="1367"/>
                  </a:lnTo>
                  <a:lnTo>
                    <a:pt x="520"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2" name="Freeform 27"/>
            <p:cNvSpPr>
              <a:spLocks/>
            </p:cNvSpPr>
            <p:nvPr/>
          </p:nvSpPr>
          <p:spPr bwMode="auto">
            <a:xfrm>
              <a:off x="20015201" y="10950575"/>
              <a:ext cx="1216025" cy="1757363"/>
            </a:xfrm>
            <a:custGeom>
              <a:avLst/>
              <a:gdLst>
                <a:gd name="T0" fmla="*/ 225 w 324"/>
                <a:gd name="T1" fmla="*/ 441 h 468"/>
                <a:gd name="T2" fmla="*/ 217 w 324"/>
                <a:gd name="T3" fmla="*/ 468 h 468"/>
                <a:gd name="T4" fmla="*/ 1 w 324"/>
                <a:gd name="T5" fmla="*/ 419 h 468"/>
                <a:gd name="T6" fmla="*/ 8 w 324"/>
                <a:gd name="T7" fmla="*/ 392 h 468"/>
                <a:gd name="T8" fmla="*/ 14 w 324"/>
                <a:gd name="T9" fmla="*/ 394 h 468"/>
                <a:gd name="T10" fmla="*/ 11 w 324"/>
                <a:gd name="T11" fmla="*/ 372 h 468"/>
                <a:gd name="T12" fmla="*/ 10 w 324"/>
                <a:gd name="T13" fmla="*/ 372 h 468"/>
                <a:gd name="T14" fmla="*/ 3 w 324"/>
                <a:gd name="T15" fmla="*/ 361 h 468"/>
                <a:gd name="T16" fmla="*/ 97 w 324"/>
                <a:gd name="T17" fmla="*/ 8 h 468"/>
                <a:gd name="T18" fmla="*/ 109 w 324"/>
                <a:gd name="T19" fmla="*/ 2 h 468"/>
                <a:gd name="T20" fmla="*/ 275 w 324"/>
                <a:gd name="T21" fmla="*/ 40 h 468"/>
                <a:gd name="T22" fmla="*/ 291 w 324"/>
                <a:gd name="T23" fmla="*/ 43 h 468"/>
                <a:gd name="T24" fmla="*/ 298 w 324"/>
                <a:gd name="T25" fmla="*/ 54 h 468"/>
                <a:gd name="T26" fmla="*/ 203 w 324"/>
                <a:gd name="T27" fmla="*/ 407 h 468"/>
                <a:gd name="T28" fmla="*/ 192 w 324"/>
                <a:gd name="T29" fmla="*/ 413 h 468"/>
                <a:gd name="T30" fmla="*/ 103 w 324"/>
                <a:gd name="T31" fmla="*/ 393 h 468"/>
                <a:gd name="T32" fmla="*/ 192 w 324"/>
                <a:gd name="T33" fmla="*/ 413 h 468"/>
                <a:gd name="T34" fmla="*/ 203 w 324"/>
                <a:gd name="T35" fmla="*/ 407 h 468"/>
                <a:gd name="T36" fmla="*/ 265 w 324"/>
                <a:gd name="T37" fmla="*/ 175 h 468"/>
                <a:gd name="T38" fmla="*/ 324 w 324"/>
                <a:gd name="T39" fmla="*/ 142 h 468"/>
                <a:gd name="T40" fmla="*/ 258 w 324"/>
                <a:gd name="T41" fmla="*/ 390 h 468"/>
                <a:gd name="T42" fmla="*/ 258 w 324"/>
                <a:gd name="T43" fmla="*/ 390 h 468"/>
                <a:gd name="T44" fmla="*/ 258 w 324"/>
                <a:gd name="T45" fmla="*/ 390 h 468"/>
                <a:gd name="T46" fmla="*/ 258 w 324"/>
                <a:gd name="T47" fmla="*/ 390 h 468"/>
                <a:gd name="T48" fmla="*/ 258 w 324"/>
                <a:gd name="T49" fmla="*/ 390 h 468"/>
                <a:gd name="T50" fmla="*/ 214 w 324"/>
                <a:gd name="T51" fmla="*/ 439 h 468"/>
                <a:gd name="T52" fmla="*/ 225 w 324"/>
                <a:gd name="T53" fmla="*/ 44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4" h="468">
                  <a:moveTo>
                    <a:pt x="225" y="441"/>
                  </a:moveTo>
                  <a:cubicBezTo>
                    <a:pt x="217" y="468"/>
                    <a:pt x="217" y="468"/>
                    <a:pt x="217" y="468"/>
                  </a:cubicBezTo>
                  <a:cubicBezTo>
                    <a:pt x="1" y="419"/>
                    <a:pt x="1" y="419"/>
                    <a:pt x="1" y="419"/>
                  </a:cubicBezTo>
                  <a:cubicBezTo>
                    <a:pt x="8" y="392"/>
                    <a:pt x="8" y="392"/>
                    <a:pt x="8" y="392"/>
                  </a:cubicBezTo>
                  <a:cubicBezTo>
                    <a:pt x="14" y="394"/>
                    <a:pt x="14" y="394"/>
                    <a:pt x="14" y="394"/>
                  </a:cubicBezTo>
                  <a:cubicBezTo>
                    <a:pt x="11" y="372"/>
                    <a:pt x="11" y="372"/>
                    <a:pt x="11" y="372"/>
                  </a:cubicBezTo>
                  <a:cubicBezTo>
                    <a:pt x="10" y="372"/>
                    <a:pt x="10" y="372"/>
                    <a:pt x="10" y="372"/>
                  </a:cubicBezTo>
                  <a:cubicBezTo>
                    <a:pt x="10" y="372"/>
                    <a:pt x="0" y="370"/>
                    <a:pt x="3" y="361"/>
                  </a:cubicBezTo>
                  <a:cubicBezTo>
                    <a:pt x="97" y="8"/>
                    <a:pt x="97" y="8"/>
                    <a:pt x="97" y="8"/>
                  </a:cubicBezTo>
                  <a:cubicBezTo>
                    <a:pt x="97" y="8"/>
                    <a:pt x="99" y="0"/>
                    <a:pt x="109" y="2"/>
                  </a:cubicBezTo>
                  <a:cubicBezTo>
                    <a:pt x="275" y="40"/>
                    <a:pt x="275" y="40"/>
                    <a:pt x="275" y="40"/>
                  </a:cubicBezTo>
                  <a:cubicBezTo>
                    <a:pt x="291" y="43"/>
                    <a:pt x="291" y="43"/>
                    <a:pt x="291" y="43"/>
                  </a:cubicBezTo>
                  <a:cubicBezTo>
                    <a:pt x="291" y="43"/>
                    <a:pt x="300" y="45"/>
                    <a:pt x="298" y="54"/>
                  </a:cubicBezTo>
                  <a:cubicBezTo>
                    <a:pt x="203" y="407"/>
                    <a:pt x="203" y="407"/>
                    <a:pt x="203" y="407"/>
                  </a:cubicBezTo>
                  <a:cubicBezTo>
                    <a:pt x="203" y="407"/>
                    <a:pt x="201" y="415"/>
                    <a:pt x="192" y="413"/>
                  </a:cubicBezTo>
                  <a:cubicBezTo>
                    <a:pt x="103" y="393"/>
                    <a:pt x="103" y="393"/>
                    <a:pt x="103" y="393"/>
                  </a:cubicBezTo>
                  <a:cubicBezTo>
                    <a:pt x="192" y="413"/>
                    <a:pt x="192" y="413"/>
                    <a:pt x="192" y="413"/>
                  </a:cubicBezTo>
                  <a:cubicBezTo>
                    <a:pt x="201" y="415"/>
                    <a:pt x="203" y="407"/>
                    <a:pt x="203" y="407"/>
                  </a:cubicBezTo>
                  <a:cubicBezTo>
                    <a:pt x="265" y="175"/>
                    <a:pt x="265" y="175"/>
                    <a:pt x="265" y="175"/>
                  </a:cubicBezTo>
                  <a:cubicBezTo>
                    <a:pt x="272" y="151"/>
                    <a:pt x="298" y="136"/>
                    <a:pt x="324" y="142"/>
                  </a:cubicBezTo>
                  <a:cubicBezTo>
                    <a:pt x="258" y="390"/>
                    <a:pt x="258" y="390"/>
                    <a:pt x="258" y="390"/>
                  </a:cubicBezTo>
                  <a:cubicBezTo>
                    <a:pt x="258" y="390"/>
                    <a:pt x="258" y="390"/>
                    <a:pt x="258" y="390"/>
                  </a:cubicBezTo>
                  <a:cubicBezTo>
                    <a:pt x="258" y="390"/>
                    <a:pt x="258" y="390"/>
                    <a:pt x="258" y="390"/>
                  </a:cubicBezTo>
                  <a:cubicBezTo>
                    <a:pt x="258" y="390"/>
                    <a:pt x="258" y="390"/>
                    <a:pt x="258" y="390"/>
                  </a:cubicBezTo>
                  <a:cubicBezTo>
                    <a:pt x="258" y="390"/>
                    <a:pt x="258" y="390"/>
                    <a:pt x="258" y="390"/>
                  </a:cubicBezTo>
                  <a:cubicBezTo>
                    <a:pt x="214" y="439"/>
                    <a:pt x="214" y="439"/>
                    <a:pt x="214" y="439"/>
                  </a:cubicBezTo>
                  <a:lnTo>
                    <a:pt x="225" y="441"/>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3" name="Freeform 28"/>
            <p:cNvSpPr>
              <a:spLocks/>
            </p:cNvSpPr>
            <p:nvPr/>
          </p:nvSpPr>
          <p:spPr bwMode="auto">
            <a:xfrm>
              <a:off x="19313526" y="12515850"/>
              <a:ext cx="1557338" cy="2171700"/>
            </a:xfrm>
            <a:custGeom>
              <a:avLst/>
              <a:gdLst>
                <a:gd name="T0" fmla="*/ 421 w 981"/>
                <a:gd name="T1" fmla="*/ 0 h 1368"/>
                <a:gd name="T2" fmla="*/ 981 w 981"/>
                <a:gd name="T3" fmla="*/ 128 h 1368"/>
                <a:gd name="T4" fmla="*/ 588 w 981"/>
                <a:gd name="T5" fmla="*/ 1368 h 1368"/>
                <a:gd name="T6" fmla="*/ 0 w 981"/>
                <a:gd name="T7" fmla="*/ 1368 h 1368"/>
                <a:gd name="T8" fmla="*/ 421 w 981"/>
                <a:gd name="T9" fmla="*/ 0 h 1368"/>
              </a:gdLst>
              <a:ahLst/>
              <a:cxnLst>
                <a:cxn ang="0">
                  <a:pos x="T0" y="T1"/>
                </a:cxn>
                <a:cxn ang="0">
                  <a:pos x="T2" y="T3"/>
                </a:cxn>
                <a:cxn ang="0">
                  <a:pos x="T4" y="T5"/>
                </a:cxn>
                <a:cxn ang="0">
                  <a:pos x="T6" y="T7"/>
                </a:cxn>
                <a:cxn ang="0">
                  <a:pos x="T8" y="T9"/>
                </a:cxn>
              </a:cxnLst>
              <a:rect l="0" t="0" r="r" b="b"/>
              <a:pathLst>
                <a:path w="981" h="1368">
                  <a:moveTo>
                    <a:pt x="421" y="0"/>
                  </a:moveTo>
                  <a:lnTo>
                    <a:pt x="981" y="128"/>
                  </a:lnTo>
                  <a:lnTo>
                    <a:pt x="588" y="1368"/>
                  </a:lnTo>
                  <a:lnTo>
                    <a:pt x="0" y="1368"/>
                  </a:lnTo>
                  <a:lnTo>
                    <a:pt x="421" y="0"/>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4" name="Freeform 30"/>
            <p:cNvSpPr>
              <a:spLocks/>
            </p:cNvSpPr>
            <p:nvPr/>
          </p:nvSpPr>
          <p:spPr bwMode="auto">
            <a:xfrm>
              <a:off x="30595888" y="13057188"/>
              <a:ext cx="104775" cy="165100"/>
            </a:xfrm>
            <a:custGeom>
              <a:avLst/>
              <a:gdLst>
                <a:gd name="T0" fmla="*/ 26 w 28"/>
                <a:gd name="T1" fmla="*/ 26 h 44"/>
                <a:gd name="T2" fmla="*/ 10 w 28"/>
                <a:gd name="T3" fmla="*/ 0 h 44"/>
                <a:gd name="T4" fmla="*/ 0 w 28"/>
                <a:gd name="T5" fmla="*/ 42 h 44"/>
                <a:gd name="T6" fmla="*/ 26 w 28"/>
                <a:gd name="T7" fmla="*/ 26 h 44"/>
              </a:gdLst>
              <a:ahLst/>
              <a:cxnLst>
                <a:cxn ang="0">
                  <a:pos x="T0" y="T1"/>
                </a:cxn>
                <a:cxn ang="0">
                  <a:pos x="T2" y="T3"/>
                </a:cxn>
                <a:cxn ang="0">
                  <a:pos x="T4" y="T5"/>
                </a:cxn>
                <a:cxn ang="0">
                  <a:pos x="T6" y="T7"/>
                </a:cxn>
              </a:cxnLst>
              <a:rect l="0" t="0" r="r" b="b"/>
              <a:pathLst>
                <a:path w="28" h="44">
                  <a:moveTo>
                    <a:pt x="26" y="26"/>
                  </a:moveTo>
                  <a:cubicBezTo>
                    <a:pt x="28" y="14"/>
                    <a:pt x="21" y="3"/>
                    <a:pt x="10" y="0"/>
                  </a:cubicBezTo>
                  <a:cubicBezTo>
                    <a:pt x="0" y="42"/>
                    <a:pt x="0" y="42"/>
                    <a:pt x="0" y="42"/>
                  </a:cubicBezTo>
                  <a:cubicBezTo>
                    <a:pt x="12" y="44"/>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5" name="Freeform 31"/>
            <p:cNvSpPr>
              <a:spLocks/>
            </p:cNvSpPr>
            <p:nvPr/>
          </p:nvSpPr>
          <p:spPr bwMode="auto">
            <a:xfrm>
              <a:off x="30632401" y="12898438"/>
              <a:ext cx="104775" cy="169863"/>
            </a:xfrm>
            <a:custGeom>
              <a:avLst/>
              <a:gdLst>
                <a:gd name="T0" fmla="*/ 26 w 28"/>
                <a:gd name="T1" fmla="*/ 26 h 45"/>
                <a:gd name="T2" fmla="*/ 10 w 28"/>
                <a:gd name="T3" fmla="*/ 0 h 45"/>
                <a:gd name="T4" fmla="*/ 0 w 28"/>
                <a:gd name="T5" fmla="*/ 42 h 45"/>
                <a:gd name="T6" fmla="*/ 26 w 28"/>
                <a:gd name="T7" fmla="*/ 26 h 45"/>
              </a:gdLst>
              <a:ahLst/>
              <a:cxnLst>
                <a:cxn ang="0">
                  <a:pos x="T0" y="T1"/>
                </a:cxn>
                <a:cxn ang="0">
                  <a:pos x="T2" y="T3"/>
                </a:cxn>
                <a:cxn ang="0">
                  <a:pos x="T4" y="T5"/>
                </a:cxn>
                <a:cxn ang="0">
                  <a:pos x="T6" y="T7"/>
                </a:cxn>
              </a:cxnLst>
              <a:rect l="0" t="0" r="r" b="b"/>
              <a:pathLst>
                <a:path w="28" h="45">
                  <a:moveTo>
                    <a:pt x="26" y="26"/>
                  </a:moveTo>
                  <a:cubicBezTo>
                    <a:pt x="28" y="14"/>
                    <a:pt x="21" y="3"/>
                    <a:pt x="10" y="0"/>
                  </a:cubicBezTo>
                  <a:cubicBezTo>
                    <a:pt x="0" y="42"/>
                    <a:pt x="0" y="42"/>
                    <a:pt x="0" y="42"/>
                  </a:cubicBezTo>
                  <a:cubicBezTo>
                    <a:pt x="11" y="45"/>
                    <a:pt x="23" y="37"/>
                    <a:pt x="26"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6" name="Freeform 32"/>
            <p:cNvSpPr>
              <a:spLocks/>
            </p:cNvSpPr>
            <p:nvPr/>
          </p:nvSpPr>
          <p:spPr bwMode="auto">
            <a:xfrm>
              <a:off x="30670501" y="12741275"/>
              <a:ext cx="104775" cy="169863"/>
            </a:xfrm>
            <a:custGeom>
              <a:avLst/>
              <a:gdLst>
                <a:gd name="T0" fmla="*/ 25 w 28"/>
                <a:gd name="T1" fmla="*/ 26 h 45"/>
                <a:gd name="T2" fmla="*/ 9 w 28"/>
                <a:gd name="T3" fmla="*/ 0 h 45"/>
                <a:gd name="T4" fmla="*/ 0 w 28"/>
                <a:gd name="T5" fmla="*/ 42 h 45"/>
                <a:gd name="T6" fmla="*/ 25 w 28"/>
                <a:gd name="T7" fmla="*/ 26 h 45"/>
              </a:gdLst>
              <a:ahLst/>
              <a:cxnLst>
                <a:cxn ang="0">
                  <a:pos x="T0" y="T1"/>
                </a:cxn>
                <a:cxn ang="0">
                  <a:pos x="T2" y="T3"/>
                </a:cxn>
                <a:cxn ang="0">
                  <a:pos x="T4" y="T5"/>
                </a:cxn>
                <a:cxn ang="0">
                  <a:pos x="T6" y="T7"/>
                </a:cxn>
              </a:cxnLst>
              <a:rect l="0" t="0" r="r" b="b"/>
              <a:pathLst>
                <a:path w="28" h="45">
                  <a:moveTo>
                    <a:pt x="25" y="26"/>
                  </a:moveTo>
                  <a:cubicBezTo>
                    <a:pt x="28" y="15"/>
                    <a:pt x="21" y="3"/>
                    <a:pt x="9" y="0"/>
                  </a:cubicBezTo>
                  <a:cubicBezTo>
                    <a:pt x="0" y="42"/>
                    <a:pt x="0" y="42"/>
                    <a:pt x="0" y="42"/>
                  </a:cubicBezTo>
                  <a:cubicBezTo>
                    <a:pt x="11" y="45"/>
                    <a:pt x="23" y="38"/>
                    <a:pt x="25" y="26"/>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7" name="Freeform 33"/>
            <p:cNvSpPr>
              <a:spLocks/>
            </p:cNvSpPr>
            <p:nvPr/>
          </p:nvSpPr>
          <p:spPr bwMode="auto">
            <a:xfrm>
              <a:off x="30703838" y="12587288"/>
              <a:ext cx="109538" cy="165100"/>
            </a:xfrm>
            <a:custGeom>
              <a:avLst/>
              <a:gdLst>
                <a:gd name="T0" fmla="*/ 10 w 29"/>
                <a:gd name="T1" fmla="*/ 0 h 44"/>
                <a:gd name="T2" fmla="*/ 0 w 29"/>
                <a:gd name="T3" fmla="*/ 41 h 44"/>
                <a:gd name="T4" fmla="*/ 26 w 29"/>
                <a:gd name="T5" fmla="*/ 25 h 44"/>
                <a:gd name="T6" fmla="*/ 10 w 29"/>
                <a:gd name="T7" fmla="*/ 0 h 44"/>
              </a:gdLst>
              <a:ahLst/>
              <a:cxnLst>
                <a:cxn ang="0">
                  <a:pos x="T0" y="T1"/>
                </a:cxn>
                <a:cxn ang="0">
                  <a:pos x="T2" y="T3"/>
                </a:cxn>
                <a:cxn ang="0">
                  <a:pos x="T4" y="T5"/>
                </a:cxn>
                <a:cxn ang="0">
                  <a:pos x="T6" y="T7"/>
                </a:cxn>
              </a:cxnLst>
              <a:rect l="0" t="0" r="r" b="b"/>
              <a:pathLst>
                <a:path w="29" h="44">
                  <a:moveTo>
                    <a:pt x="10" y="0"/>
                  </a:moveTo>
                  <a:cubicBezTo>
                    <a:pt x="0" y="41"/>
                    <a:pt x="0" y="41"/>
                    <a:pt x="0" y="41"/>
                  </a:cubicBezTo>
                  <a:cubicBezTo>
                    <a:pt x="12" y="44"/>
                    <a:pt x="23" y="37"/>
                    <a:pt x="26" y="25"/>
                  </a:cubicBezTo>
                  <a:cubicBezTo>
                    <a:pt x="29" y="14"/>
                    <a:pt x="22" y="2"/>
                    <a:pt x="10" y="0"/>
                  </a:cubicBez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8" name="Freeform 37"/>
            <p:cNvSpPr>
              <a:spLocks/>
            </p:cNvSpPr>
            <p:nvPr/>
          </p:nvSpPr>
          <p:spPr bwMode="auto">
            <a:xfrm>
              <a:off x="17797463" y="7750175"/>
              <a:ext cx="4948238" cy="3436938"/>
            </a:xfrm>
            <a:custGeom>
              <a:avLst/>
              <a:gdLst>
                <a:gd name="T0" fmla="*/ 1293 w 1319"/>
                <a:gd name="T1" fmla="*/ 915 h 915"/>
                <a:gd name="T2" fmla="*/ 1319 w 1319"/>
                <a:gd name="T3" fmla="*/ 889 h 915"/>
                <a:gd name="T4" fmla="*/ 1319 w 1319"/>
                <a:gd name="T5" fmla="*/ 26 h 915"/>
                <a:gd name="T6" fmla="*/ 1293 w 1319"/>
                <a:gd name="T7" fmla="*/ 0 h 915"/>
                <a:gd name="T8" fmla="*/ 26 w 1319"/>
                <a:gd name="T9" fmla="*/ 0 h 915"/>
                <a:gd name="T10" fmla="*/ 0 w 1319"/>
                <a:gd name="T11" fmla="*/ 26 h 915"/>
                <a:gd name="T12" fmla="*/ 0 w 1319"/>
                <a:gd name="T13" fmla="*/ 889 h 915"/>
                <a:gd name="T14" fmla="*/ 26 w 1319"/>
                <a:gd name="T15" fmla="*/ 915 h 915"/>
                <a:gd name="T16" fmla="*/ 1293 w 1319"/>
                <a:gd name="T17" fmla="*/ 915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9" h="915">
                  <a:moveTo>
                    <a:pt x="1293" y="915"/>
                  </a:moveTo>
                  <a:cubicBezTo>
                    <a:pt x="1307" y="915"/>
                    <a:pt x="1319" y="903"/>
                    <a:pt x="1319" y="889"/>
                  </a:cubicBezTo>
                  <a:cubicBezTo>
                    <a:pt x="1319" y="26"/>
                    <a:pt x="1319" y="26"/>
                    <a:pt x="1319" y="26"/>
                  </a:cubicBezTo>
                  <a:cubicBezTo>
                    <a:pt x="1319" y="12"/>
                    <a:pt x="1307" y="0"/>
                    <a:pt x="1293" y="0"/>
                  </a:cubicBezTo>
                  <a:cubicBezTo>
                    <a:pt x="26" y="0"/>
                    <a:pt x="26" y="0"/>
                    <a:pt x="26" y="0"/>
                  </a:cubicBezTo>
                  <a:cubicBezTo>
                    <a:pt x="12" y="0"/>
                    <a:pt x="0" y="12"/>
                    <a:pt x="0" y="26"/>
                  </a:cubicBezTo>
                  <a:cubicBezTo>
                    <a:pt x="0" y="889"/>
                    <a:pt x="0" y="889"/>
                    <a:pt x="0" y="889"/>
                  </a:cubicBezTo>
                  <a:cubicBezTo>
                    <a:pt x="0" y="903"/>
                    <a:pt x="12" y="915"/>
                    <a:pt x="26" y="915"/>
                  </a:cubicBezTo>
                  <a:lnTo>
                    <a:pt x="1293" y="915"/>
                  </a:lnTo>
                  <a:close/>
                </a:path>
              </a:pathLst>
            </a:custGeom>
            <a:solidFill>
              <a:srgbClr val="EB3C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09" name="Rectangle 38"/>
            <p:cNvSpPr>
              <a:spLocks noChangeArrowheads="1"/>
            </p:cNvSpPr>
            <p:nvPr/>
          </p:nvSpPr>
          <p:spPr bwMode="auto">
            <a:xfrm>
              <a:off x="17954626" y="7900988"/>
              <a:ext cx="4633913" cy="2632075"/>
            </a:xfrm>
            <a:prstGeom prst="rect">
              <a:avLst/>
            </a:prstGeom>
            <a:solidFill>
              <a:srgbClr val="00BCF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0" name="Freeform 39"/>
            <p:cNvSpPr>
              <a:spLocks/>
            </p:cNvSpPr>
            <p:nvPr/>
          </p:nvSpPr>
          <p:spPr bwMode="auto">
            <a:xfrm>
              <a:off x="24449088" y="10323513"/>
              <a:ext cx="2374900" cy="762000"/>
            </a:xfrm>
            <a:custGeom>
              <a:avLst/>
              <a:gdLst>
                <a:gd name="T0" fmla="*/ 1496 w 1496"/>
                <a:gd name="T1" fmla="*/ 0 h 480"/>
                <a:gd name="T2" fmla="*/ 0 w 1496"/>
                <a:gd name="T3" fmla="*/ 0 h 480"/>
                <a:gd name="T4" fmla="*/ 90 w 1496"/>
                <a:gd name="T5" fmla="*/ 59 h 480"/>
                <a:gd name="T6" fmla="*/ 728 w 1496"/>
                <a:gd name="T7" fmla="*/ 267 h 480"/>
                <a:gd name="T8" fmla="*/ 731 w 1496"/>
                <a:gd name="T9" fmla="*/ 480 h 480"/>
                <a:gd name="T10" fmla="*/ 1326 w 1496"/>
                <a:gd name="T11" fmla="*/ 480 h 480"/>
                <a:gd name="T12" fmla="*/ 1326 w 1496"/>
                <a:gd name="T13" fmla="*/ 118 h 480"/>
                <a:gd name="T14" fmla="*/ 1496 w 1496"/>
                <a:gd name="T15" fmla="*/ 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6" h="480">
                  <a:moveTo>
                    <a:pt x="1496" y="0"/>
                  </a:moveTo>
                  <a:lnTo>
                    <a:pt x="0" y="0"/>
                  </a:lnTo>
                  <a:lnTo>
                    <a:pt x="90" y="59"/>
                  </a:lnTo>
                  <a:lnTo>
                    <a:pt x="728" y="267"/>
                  </a:lnTo>
                  <a:lnTo>
                    <a:pt x="731" y="480"/>
                  </a:lnTo>
                  <a:lnTo>
                    <a:pt x="1326" y="480"/>
                  </a:lnTo>
                  <a:lnTo>
                    <a:pt x="1326" y="118"/>
                  </a:lnTo>
                  <a:lnTo>
                    <a:pt x="1496" y="0"/>
                  </a:lnTo>
                  <a:close/>
                </a:path>
              </a:pathLst>
            </a:custGeom>
            <a:solidFill>
              <a:srgbClr val="77573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1" name="Freeform 40"/>
            <p:cNvSpPr>
              <a:spLocks/>
            </p:cNvSpPr>
            <p:nvPr/>
          </p:nvSpPr>
          <p:spPr bwMode="auto">
            <a:xfrm>
              <a:off x="18105438" y="11187113"/>
              <a:ext cx="1728788" cy="555625"/>
            </a:xfrm>
            <a:custGeom>
              <a:avLst/>
              <a:gdLst>
                <a:gd name="T0" fmla="*/ 1089 w 1089"/>
                <a:gd name="T1" fmla="*/ 0 h 350"/>
                <a:gd name="T2" fmla="*/ 0 w 1089"/>
                <a:gd name="T3" fmla="*/ 0 h 350"/>
                <a:gd name="T4" fmla="*/ 66 w 1089"/>
                <a:gd name="T5" fmla="*/ 42 h 350"/>
                <a:gd name="T6" fmla="*/ 532 w 1089"/>
                <a:gd name="T7" fmla="*/ 194 h 350"/>
                <a:gd name="T8" fmla="*/ 532 w 1089"/>
                <a:gd name="T9" fmla="*/ 350 h 350"/>
                <a:gd name="T10" fmla="*/ 964 w 1089"/>
                <a:gd name="T11" fmla="*/ 350 h 350"/>
                <a:gd name="T12" fmla="*/ 964 w 1089"/>
                <a:gd name="T13" fmla="*/ 85 h 350"/>
                <a:gd name="T14" fmla="*/ 1089 w 1089"/>
                <a:gd name="T15" fmla="*/ 0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9" h="350">
                  <a:moveTo>
                    <a:pt x="1089" y="0"/>
                  </a:moveTo>
                  <a:lnTo>
                    <a:pt x="0" y="0"/>
                  </a:lnTo>
                  <a:lnTo>
                    <a:pt x="66" y="42"/>
                  </a:lnTo>
                  <a:lnTo>
                    <a:pt x="532" y="194"/>
                  </a:lnTo>
                  <a:lnTo>
                    <a:pt x="532" y="350"/>
                  </a:lnTo>
                  <a:lnTo>
                    <a:pt x="964" y="350"/>
                  </a:lnTo>
                  <a:lnTo>
                    <a:pt x="964" y="85"/>
                  </a:lnTo>
                  <a:lnTo>
                    <a:pt x="1089" y="0"/>
                  </a:lnTo>
                  <a:close/>
                </a:path>
              </a:pathLst>
            </a:custGeom>
            <a:solidFill>
              <a:srgbClr val="77573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2" name="Freeform 41"/>
            <p:cNvSpPr>
              <a:spLocks/>
            </p:cNvSpPr>
            <p:nvPr/>
          </p:nvSpPr>
          <p:spPr bwMode="auto">
            <a:xfrm>
              <a:off x="20769263" y="11187113"/>
              <a:ext cx="1733550" cy="555625"/>
            </a:xfrm>
            <a:custGeom>
              <a:avLst/>
              <a:gdLst>
                <a:gd name="T0" fmla="*/ 0 w 1092"/>
                <a:gd name="T1" fmla="*/ 0 h 350"/>
                <a:gd name="T2" fmla="*/ 1092 w 1092"/>
                <a:gd name="T3" fmla="*/ 0 h 350"/>
                <a:gd name="T4" fmla="*/ 1026 w 1092"/>
                <a:gd name="T5" fmla="*/ 42 h 350"/>
                <a:gd name="T6" fmla="*/ 560 w 1092"/>
                <a:gd name="T7" fmla="*/ 194 h 350"/>
                <a:gd name="T8" fmla="*/ 560 w 1092"/>
                <a:gd name="T9" fmla="*/ 350 h 350"/>
                <a:gd name="T10" fmla="*/ 125 w 1092"/>
                <a:gd name="T11" fmla="*/ 350 h 350"/>
                <a:gd name="T12" fmla="*/ 125 w 1092"/>
                <a:gd name="T13" fmla="*/ 85 h 350"/>
                <a:gd name="T14" fmla="*/ 0 w 1092"/>
                <a:gd name="T15" fmla="*/ 0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2" h="350">
                  <a:moveTo>
                    <a:pt x="0" y="0"/>
                  </a:moveTo>
                  <a:lnTo>
                    <a:pt x="1092" y="0"/>
                  </a:lnTo>
                  <a:lnTo>
                    <a:pt x="1026" y="42"/>
                  </a:lnTo>
                  <a:lnTo>
                    <a:pt x="560" y="194"/>
                  </a:lnTo>
                  <a:lnTo>
                    <a:pt x="560" y="350"/>
                  </a:lnTo>
                  <a:lnTo>
                    <a:pt x="125" y="350"/>
                  </a:lnTo>
                  <a:lnTo>
                    <a:pt x="125" y="85"/>
                  </a:lnTo>
                  <a:lnTo>
                    <a:pt x="0" y="0"/>
                  </a:lnTo>
                  <a:close/>
                </a:path>
              </a:pathLst>
            </a:custGeom>
            <a:solidFill>
              <a:srgbClr val="77573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3" name="Rectangle 42"/>
            <p:cNvSpPr>
              <a:spLocks noChangeArrowheads="1"/>
            </p:cNvSpPr>
            <p:nvPr/>
          </p:nvSpPr>
          <p:spPr bwMode="auto">
            <a:xfrm>
              <a:off x="25590501" y="11085513"/>
              <a:ext cx="998538" cy="198438"/>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4" name="Freeform 43"/>
            <p:cNvSpPr>
              <a:spLocks/>
            </p:cNvSpPr>
            <p:nvPr/>
          </p:nvSpPr>
          <p:spPr bwMode="auto">
            <a:xfrm>
              <a:off x="27938413" y="11333163"/>
              <a:ext cx="2308225" cy="762000"/>
            </a:xfrm>
            <a:custGeom>
              <a:avLst/>
              <a:gdLst>
                <a:gd name="T0" fmla="*/ 0 w 1454"/>
                <a:gd name="T1" fmla="*/ 0 h 480"/>
                <a:gd name="T2" fmla="*/ 1454 w 1454"/>
                <a:gd name="T3" fmla="*/ 0 h 480"/>
                <a:gd name="T4" fmla="*/ 1366 w 1454"/>
                <a:gd name="T5" fmla="*/ 59 h 480"/>
                <a:gd name="T6" fmla="*/ 747 w 1454"/>
                <a:gd name="T7" fmla="*/ 267 h 480"/>
                <a:gd name="T8" fmla="*/ 745 w 1454"/>
                <a:gd name="T9" fmla="*/ 480 h 480"/>
                <a:gd name="T10" fmla="*/ 168 w 1454"/>
                <a:gd name="T11" fmla="*/ 480 h 480"/>
                <a:gd name="T12" fmla="*/ 168 w 1454"/>
                <a:gd name="T13" fmla="*/ 116 h 480"/>
                <a:gd name="T14" fmla="*/ 0 w 1454"/>
                <a:gd name="T15" fmla="*/ 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4" h="480">
                  <a:moveTo>
                    <a:pt x="0" y="0"/>
                  </a:moveTo>
                  <a:lnTo>
                    <a:pt x="1454" y="0"/>
                  </a:lnTo>
                  <a:lnTo>
                    <a:pt x="1366" y="59"/>
                  </a:lnTo>
                  <a:lnTo>
                    <a:pt x="747" y="267"/>
                  </a:lnTo>
                  <a:lnTo>
                    <a:pt x="745" y="480"/>
                  </a:lnTo>
                  <a:lnTo>
                    <a:pt x="168" y="480"/>
                  </a:lnTo>
                  <a:lnTo>
                    <a:pt x="168" y="116"/>
                  </a:lnTo>
                  <a:lnTo>
                    <a:pt x="0" y="0"/>
                  </a:lnTo>
                  <a:close/>
                </a:path>
              </a:pathLst>
            </a:custGeom>
            <a:solidFill>
              <a:srgbClr val="77573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5" name="Rectangle 44"/>
            <p:cNvSpPr>
              <a:spLocks noChangeArrowheads="1"/>
            </p:cNvSpPr>
            <p:nvPr/>
          </p:nvSpPr>
          <p:spPr bwMode="auto">
            <a:xfrm>
              <a:off x="28171776" y="12095163"/>
              <a:ext cx="968375" cy="20002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6" name="Freeform 45"/>
            <p:cNvSpPr>
              <a:spLocks/>
            </p:cNvSpPr>
            <p:nvPr/>
          </p:nvSpPr>
          <p:spPr bwMode="auto">
            <a:xfrm>
              <a:off x="23383876" y="10134600"/>
              <a:ext cx="4413250" cy="180975"/>
            </a:xfrm>
            <a:custGeom>
              <a:avLst/>
              <a:gdLst>
                <a:gd name="T0" fmla="*/ 0 w 1176"/>
                <a:gd name="T1" fmla="*/ 0 h 48"/>
                <a:gd name="T2" fmla="*/ 0 w 1176"/>
                <a:gd name="T3" fmla="*/ 23 h 48"/>
                <a:gd name="T4" fmla="*/ 0 w 1176"/>
                <a:gd name="T5" fmla="*/ 24 h 48"/>
                <a:gd name="T6" fmla="*/ 0 w 1176"/>
                <a:gd name="T7" fmla="*/ 25 h 48"/>
                <a:gd name="T8" fmla="*/ 0 w 1176"/>
                <a:gd name="T9" fmla="*/ 27 h 48"/>
                <a:gd name="T10" fmla="*/ 0 w 1176"/>
                <a:gd name="T11" fmla="*/ 28 h 48"/>
                <a:gd name="T12" fmla="*/ 24 w 1176"/>
                <a:gd name="T13" fmla="*/ 48 h 48"/>
                <a:gd name="T14" fmla="*/ 1152 w 1176"/>
                <a:gd name="T15" fmla="*/ 48 h 48"/>
                <a:gd name="T16" fmla="*/ 1176 w 1176"/>
                <a:gd name="T17" fmla="*/ 30 h 48"/>
                <a:gd name="T18" fmla="*/ 1176 w 1176"/>
                <a:gd name="T19" fmla="*/ 30 h 48"/>
                <a:gd name="T20" fmla="*/ 1176 w 1176"/>
                <a:gd name="T21" fmla="*/ 0 h 48"/>
                <a:gd name="T22" fmla="*/ 0 w 1176"/>
                <a:gd name="T23" fmla="*/ 0 h 48"/>
                <a:gd name="T24" fmla="*/ 0 w 117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6" h="48">
                  <a:moveTo>
                    <a:pt x="0" y="0"/>
                  </a:moveTo>
                  <a:cubicBezTo>
                    <a:pt x="0" y="23"/>
                    <a:pt x="0" y="23"/>
                    <a:pt x="0" y="23"/>
                  </a:cubicBezTo>
                  <a:cubicBezTo>
                    <a:pt x="0" y="24"/>
                    <a:pt x="0" y="24"/>
                    <a:pt x="0" y="24"/>
                  </a:cubicBezTo>
                  <a:cubicBezTo>
                    <a:pt x="0" y="24"/>
                    <a:pt x="0" y="24"/>
                    <a:pt x="0" y="25"/>
                  </a:cubicBezTo>
                  <a:cubicBezTo>
                    <a:pt x="0" y="27"/>
                    <a:pt x="0" y="27"/>
                    <a:pt x="0" y="27"/>
                  </a:cubicBezTo>
                  <a:cubicBezTo>
                    <a:pt x="0" y="28"/>
                    <a:pt x="0" y="28"/>
                    <a:pt x="0" y="28"/>
                  </a:cubicBezTo>
                  <a:cubicBezTo>
                    <a:pt x="1" y="39"/>
                    <a:pt x="12" y="48"/>
                    <a:pt x="24" y="48"/>
                  </a:cubicBezTo>
                  <a:cubicBezTo>
                    <a:pt x="1152" y="48"/>
                    <a:pt x="1152" y="48"/>
                    <a:pt x="1152" y="48"/>
                  </a:cubicBezTo>
                  <a:cubicBezTo>
                    <a:pt x="1163" y="48"/>
                    <a:pt x="1172" y="41"/>
                    <a:pt x="1176" y="30"/>
                  </a:cubicBezTo>
                  <a:cubicBezTo>
                    <a:pt x="1176" y="30"/>
                    <a:pt x="1176" y="30"/>
                    <a:pt x="1176" y="30"/>
                  </a:cubicBezTo>
                  <a:cubicBezTo>
                    <a:pt x="1176" y="0"/>
                    <a:pt x="1176" y="0"/>
                    <a:pt x="1176" y="0"/>
                  </a:cubicBezTo>
                  <a:cubicBezTo>
                    <a:pt x="0" y="0"/>
                    <a:pt x="0" y="0"/>
                    <a:pt x="0" y="0"/>
                  </a:cubicBezTo>
                  <a:cubicBezTo>
                    <a:pt x="0" y="0"/>
                    <a:pt x="0" y="0"/>
                    <a:pt x="0" y="0"/>
                  </a:cubicBezTo>
                  <a:close/>
                </a:path>
              </a:pathLst>
            </a:custGeom>
            <a:solidFill>
              <a:srgbClr val="6821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7" name="Freeform 46"/>
            <p:cNvSpPr>
              <a:spLocks/>
            </p:cNvSpPr>
            <p:nvPr/>
          </p:nvSpPr>
          <p:spPr bwMode="auto">
            <a:xfrm>
              <a:off x="23383876" y="10059988"/>
              <a:ext cx="4413250" cy="74613"/>
            </a:xfrm>
            <a:custGeom>
              <a:avLst/>
              <a:gdLst>
                <a:gd name="T0" fmla="*/ 0 w 2780"/>
                <a:gd name="T1" fmla="*/ 0 h 47"/>
                <a:gd name="T2" fmla="*/ 2780 w 2780"/>
                <a:gd name="T3" fmla="*/ 0 h 47"/>
                <a:gd name="T4" fmla="*/ 2780 w 2780"/>
                <a:gd name="T5" fmla="*/ 47 h 47"/>
                <a:gd name="T6" fmla="*/ 0 w 2780"/>
                <a:gd name="T7" fmla="*/ 47 h 47"/>
                <a:gd name="T8" fmla="*/ 0 w 2780"/>
                <a:gd name="T9" fmla="*/ 0 h 47"/>
                <a:gd name="T10" fmla="*/ 0 w 2780"/>
                <a:gd name="T11" fmla="*/ 0 h 47"/>
              </a:gdLst>
              <a:ahLst/>
              <a:cxnLst>
                <a:cxn ang="0">
                  <a:pos x="T0" y="T1"/>
                </a:cxn>
                <a:cxn ang="0">
                  <a:pos x="T2" y="T3"/>
                </a:cxn>
                <a:cxn ang="0">
                  <a:pos x="T4" y="T5"/>
                </a:cxn>
                <a:cxn ang="0">
                  <a:pos x="T6" y="T7"/>
                </a:cxn>
                <a:cxn ang="0">
                  <a:pos x="T8" y="T9"/>
                </a:cxn>
                <a:cxn ang="0">
                  <a:pos x="T10" y="T11"/>
                </a:cxn>
              </a:cxnLst>
              <a:rect l="0" t="0" r="r" b="b"/>
              <a:pathLst>
                <a:path w="2780" h="47">
                  <a:moveTo>
                    <a:pt x="0" y="0"/>
                  </a:moveTo>
                  <a:lnTo>
                    <a:pt x="2780" y="0"/>
                  </a:lnTo>
                  <a:lnTo>
                    <a:pt x="2780" y="47"/>
                  </a:lnTo>
                  <a:lnTo>
                    <a:pt x="0" y="47"/>
                  </a:lnTo>
                  <a:lnTo>
                    <a:pt x="0" y="0"/>
                  </a:lnTo>
                  <a:lnTo>
                    <a:pt x="0" y="0"/>
                  </a:lnTo>
                  <a:close/>
                </a:path>
              </a:pathLst>
            </a:custGeom>
            <a:solidFill>
              <a:srgbClr val="B957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8" name="Freeform 47"/>
            <p:cNvSpPr>
              <a:spLocks/>
            </p:cNvSpPr>
            <p:nvPr/>
          </p:nvSpPr>
          <p:spPr bwMode="auto">
            <a:xfrm>
              <a:off x="24085551" y="8047038"/>
              <a:ext cx="3024188" cy="1892300"/>
            </a:xfrm>
            <a:custGeom>
              <a:avLst/>
              <a:gdLst>
                <a:gd name="T0" fmla="*/ 0 w 1905"/>
                <a:gd name="T1" fmla="*/ 0 h 1192"/>
                <a:gd name="T2" fmla="*/ 1905 w 1905"/>
                <a:gd name="T3" fmla="*/ 0 h 1192"/>
                <a:gd name="T4" fmla="*/ 1905 w 1905"/>
                <a:gd name="T5" fmla="*/ 1192 h 1192"/>
                <a:gd name="T6" fmla="*/ 0 w 1905"/>
                <a:gd name="T7" fmla="*/ 1192 h 1192"/>
                <a:gd name="T8" fmla="*/ 0 w 1905"/>
                <a:gd name="T9" fmla="*/ 0 h 1192"/>
                <a:gd name="T10" fmla="*/ 0 w 1905"/>
                <a:gd name="T11" fmla="*/ 0 h 1192"/>
              </a:gdLst>
              <a:ahLst/>
              <a:cxnLst>
                <a:cxn ang="0">
                  <a:pos x="T0" y="T1"/>
                </a:cxn>
                <a:cxn ang="0">
                  <a:pos x="T2" y="T3"/>
                </a:cxn>
                <a:cxn ang="0">
                  <a:pos x="T4" y="T5"/>
                </a:cxn>
                <a:cxn ang="0">
                  <a:pos x="T6" y="T7"/>
                </a:cxn>
                <a:cxn ang="0">
                  <a:pos x="T8" y="T9"/>
                </a:cxn>
                <a:cxn ang="0">
                  <a:pos x="T10" y="T11"/>
                </a:cxn>
              </a:cxnLst>
              <a:rect l="0" t="0" r="r" b="b"/>
              <a:pathLst>
                <a:path w="1905" h="1192">
                  <a:moveTo>
                    <a:pt x="0" y="0"/>
                  </a:moveTo>
                  <a:lnTo>
                    <a:pt x="1905" y="0"/>
                  </a:lnTo>
                  <a:lnTo>
                    <a:pt x="1905" y="1192"/>
                  </a:lnTo>
                  <a:lnTo>
                    <a:pt x="0" y="1192"/>
                  </a:lnTo>
                  <a:lnTo>
                    <a:pt x="0" y="0"/>
                  </a:lnTo>
                  <a:lnTo>
                    <a:pt x="0" y="0"/>
                  </a:lnTo>
                  <a:close/>
                </a:path>
              </a:pathLst>
            </a:custGeom>
            <a:solidFill>
              <a:srgbClr val="00B29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19" name="Freeform 48"/>
            <p:cNvSpPr>
              <a:spLocks noEditPoints="1"/>
            </p:cNvSpPr>
            <p:nvPr/>
          </p:nvSpPr>
          <p:spPr bwMode="auto">
            <a:xfrm>
              <a:off x="23947438" y="7937500"/>
              <a:ext cx="3294063" cy="2122488"/>
            </a:xfrm>
            <a:custGeom>
              <a:avLst/>
              <a:gdLst>
                <a:gd name="T0" fmla="*/ 29 w 878"/>
                <a:gd name="T1" fmla="*/ 565 h 565"/>
                <a:gd name="T2" fmla="*/ 850 w 878"/>
                <a:gd name="T3" fmla="*/ 565 h 565"/>
                <a:gd name="T4" fmla="*/ 878 w 878"/>
                <a:gd name="T5" fmla="*/ 535 h 565"/>
                <a:gd name="T6" fmla="*/ 878 w 878"/>
                <a:gd name="T7" fmla="*/ 31 h 565"/>
                <a:gd name="T8" fmla="*/ 850 w 878"/>
                <a:gd name="T9" fmla="*/ 0 h 565"/>
                <a:gd name="T10" fmla="*/ 29 w 878"/>
                <a:gd name="T11" fmla="*/ 0 h 565"/>
                <a:gd name="T12" fmla="*/ 0 w 878"/>
                <a:gd name="T13" fmla="*/ 31 h 565"/>
                <a:gd name="T14" fmla="*/ 0 w 878"/>
                <a:gd name="T15" fmla="*/ 535 h 565"/>
                <a:gd name="T16" fmla="*/ 29 w 878"/>
                <a:gd name="T17" fmla="*/ 565 h 565"/>
                <a:gd name="T18" fmla="*/ 37 w 878"/>
                <a:gd name="T19" fmla="*/ 34 h 565"/>
                <a:gd name="T20" fmla="*/ 841 w 878"/>
                <a:gd name="T21" fmla="*/ 34 h 565"/>
                <a:gd name="T22" fmla="*/ 841 w 878"/>
                <a:gd name="T23" fmla="*/ 529 h 565"/>
                <a:gd name="T24" fmla="*/ 37 w 878"/>
                <a:gd name="T25" fmla="*/ 529 h 565"/>
                <a:gd name="T26" fmla="*/ 37 w 878"/>
                <a:gd name="T27" fmla="*/ 3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8" h="565">
                  <a:moveTo>
                    <a:pt x="29" y="565"/>
                  </a:moveTo>
                  <a:cubicBezTo>
                    <a:pt x="850" y="565"/>
                    <a:pt x="850" y="565"/>
                    <a:pt x="850" y="565"/>
                  </a:cubicBezTo>
                  <a:cubicBezTo>
                    <a:pt x="867" y="565"/>
                    <a:pt x="878" y="553"/>
                    <a:pt x="878" y="535"/>
                  </a:cubicBezTo>
                  <a:cubicBezTo>
                    <a:pt x="878" y="31"/>
                    <a:pt x="878" y="31"/>
                    <a:pt x="878" y="31"/>
                  </a:cubicBezTo>
                  <a:cubicBezTo>
                    <a:pt x="878" y="12"/>
                    <a:pt x="867" y="0"/>
                    <a:pt x="850" y="0"/>
                  </a:cubicBezTo>
                  <a:cubicBezTo>
                    <a:pt x="29" y="0"/>
                    <a:pt x="29" y="0"/>
                    <a:pt x="29" y="0"/>
                  </a:cubicBezTo>
                  <a:cubicBezTo>
                    <a:pt x="14" y="0"/>
                    <a:pt x="0" y="12"/>
                    <a:pt x="0" y="31"/>
                  </a:cubicBezTo>
                  <a:cubicBezTo>
                    <a:pt x="0" y="535"/>
                    <a:pt x="0" y="535"/>
                    <a:pt x="0" y="535"/>
                  </a:cubicBezTo>
                  <a:cubicBezTo>
                    <a:pt x="0" y="553"/>
                    <a:pt x="14" y="565"/>
                    <a:pt x="29" y="565"/>
                  </a:cubicBezTo>
                  <a:close/>
                  <a:moveTo>
                    <a:pt x="37" y="34"/>
                  </a:moveTo>
                  <a:cubicBezTo>
                    <a:pt x="841" y="34"/>
                    <a:pt x="841" y="34"/>
                    <a:pt x="841" y="34"/>
                  </a:cubicBezTo>
                  <a:cubicBezTo>
                    <a:pt x="841" y="529"/>
                    <a:pt x="841" y="529"/>
                    <a:pt x="841" y="529"/>
                  </a:cubicBezTo>
                  <a:cubicBezTo>
                    <a:pt x="37" y="529"/>
                    <a:pt x="37" y="529"/>
                    <a:pt x="37" y="529"/>
                  </a:cubicBezTo>
                  <a:cubicBezTo>
                    <a:pt x="37" y="34"/>
                    <a:pt x="37" y="34"/>
                    <a:pt x="37" y="34"/>
                  </a:cubicBezTo>
                  <a:close/>
                </a:path>
              </a:pathLst>
            </a:custGeom>
            <a:solidFill>
              <a:srgbClr val="6821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0" name="Freeform 49"/>
            <p:cNvSpPr>
              <a:spLocks/>
            </p:cNvSpPr>
            <p:nvPr/>
          </p:nvSpPr>
          <p:spPr bwMode="auto">
            <a:xfrm>
              <a:off x="27549476" y="9256713"/>
              <a:ext cx="3263900" cy="2068513"/>
            </a:xfrm>
            <a:custGeom>
              <a:avLst/>
              <a:gdLst>
                <a:gd name="T0" fmla="*/ 869 w 870"/>
                <a:gd name="T1" fmla="*/ 493 h 551"/>
                <a:gd name="T2" fmla="*/ 805 w 870"/>
                <a:gd name="T3" fmla="*/ 170 h 551"/>
                <a:gd name="T4" fmla="*/ 805 w 870"/>
                <a:gd name="T5" fmla="*/ 36 h 551"/>
                <a:gd name="T6" fmla="*/ 769 w 870"/>
                <a:gd name="T7" fmla="*/ 0 h 551"/>
                <a:gd name="T8" fmla="*/ 551 w 870"/>
                <a:gd name="T9" fmla="*/ 0 h 551"/>
                <a:gd name="T10" fmla="*/ 433 w 870"/>
                <a:gd name="T11" fmla="*/ 0 h 551"/>
                <a:gd name="T12" fmla="*/ 35 w 870"/>
                <a:gd name="T13" fmla="*/ 0 h 551"/>
                <a:gd name="T14" fmla="*/ 0 w 870"/>
                <a:gd name="T15" fmla="*/ 36 h 551"/>
                <a:gd name="T16" fmla="*/ 0 w 870"/>
                <a:gd name="T17" fmla="*/ 516 h 551"/>
                <a:gd name="T18" fmla="*/ 35 w 870"/>
                <a:gd name="T19" fmla="*/ 551 h 551"/>
                <a:gd name="T20" fmla="*/ 769 w 870"/>
                <a:gd name="T21" fmla="*/ 551 h 551"/>
                <a:gd name="T22" fmla="*/ 805 w 870"/>
                <a:gd name="T23" fmla="*/ 516 h 551"/>
                <a:gd name="T24" fmla="*/ 805 w 870"/>
                <a:gd name="T25" fmla="*/ 514 h 551"/>
                <a:gd name="T26" fmla="*/ 855 w 870"/>
                <a:gd name="T27" fmla="*/ 514 h 551"/>
                <a:gd name="T28" fmla="*/ 870 w 870"/>
                <a:gd name="T29" fmla="*/ 499 h 551"/>
                <a:gd name="T30" fmla="*/ 869 w 870"/>
                <a:gd name="T31" fmla="*/ 493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70" h="551">
                  <a:moveTo>
                    <a:pt x="869" y="493"/>
                  </a:moveTo>
                  <a:cubicBezTo>
                    <a:pt x="805" y="170"/>
                    <a:pt x="805" y="170"/>
                    <a:pt x="805" y="170"/>
                  </a:cubicBezTo>
                  <a:cubicBezTo>
                    <a:pt x="805" y="36"/>
                    <a:pt x="805" y="36"/>
                    <a:pt x="805" y="36"/>
                  </a:cubicBezTo>
                  <a:cubicBezTo>
                    <a:pt x="805" y="16"/>
                    <a:pt x="789" y="0"/>
                    <a:pt x="769" y="0"/>
                  </a:cubicBezTo>
                  <a:cubicBezTo>
                    <a:pt x="551" y="0"/>
                    <a:pt x="551" y="0"/>
                    <a:pt x="551" y="0"/>
                  </a:cubicBezTo>
                  <a:cubicBezTo>
                    <a:pt x="433" y="0"/>
                    <a:pt x="433" y="0"/>
                    <a:pt x="433" y="0"/>
                  </a:cubicBezTo>
                  <a:cubicBezTo>
                    <a:pt x="35" y="0"/>
                    <a:pt x="35" y="0"/>
                    <a:pt x="35" y="0"/>
                  </a:cubicBezTo>
                  <a:cubicBezTo>
                    <a:pt x="16" y="0"/>
                    <a:pt x="0" y="16"/>
                    <a:pt x="0" y="36"/>
                  </a:cubicBezTo>
                  <a:cubicBezTo>
                    <a:pt x="0" y="516"/>
                    <a:pt x="0" y="516"/>
                    <a:pt x="0" y="516"/>
                  </a:cubicBezTo>
                  <a:cubicBezTo>
                    <a:pt x="0" y="535"/>
                    <a:pt x="16" y="551"/>
                    <a:pt x="35" y="551"/>
                  </a:cubicBezTo>
                  <a:cubicBezTo>
                    <a:pt x="769" y="551"/>
                    <a:pt x="769" y="551"/>
                    <a:pt x="769" y="551"/>
                  </a:cubicBezTo>
                  <a:cubicBezTo>
                    <a:pt x="789" y="551"/>
                    <a:pt x="805" y="535"/>
                    <a:pt x="805" y="516"/>
                  </a:cubicBezTo>
                  <a:cubicBezTo>
                    <a:pt x="805" y="514"/>
                    <a:pt x="805" y="514"/>
                    <a:pt x="805" y="514"/>
                  </a:cubicBezTo>
                  <a:cubicBezTo>
                    <a:pt x="855" y="514"/>
                    <a:pt x="855" y="514"/>
                    <a:pt x="855" y="514"/>
                  </a:cubicBezTo>
                  <a:cubicBezTo>
                    <a:pt x="863" y="514"/>
                    <a:pt x="870" y="507"/>
                    <a:pt x="870" y="499"/>
                  </a:cubicBezTo>
                  <a:cubicBezTo>
                    <a:pt x="870" y="497"/>
                    <a:pt x="869" y="495"/>
                    <a:pt x="869" y="493"/>
                  </a:cubicBezTo>
                  <a:close/>
                </a:path>
              </a:pathLst>
            </a:custGeom>
            <a:solidFill>
              <a:srgbClr val="008D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1" name="Rectangle 50"/>
            <p:cNvSpPr>
              <a:spLocks noChangeArrowheads="1"/>
            </p:cNvSpPr>
            <p:nvPr/>
          </p:nvSpPr>
          <p:spPr bwMode="auto">
            <a:xfrm>
              <a:off x="27743151" y="9455150"/>
              <a:ext cx="2627313" cy="1674813"/>
            </a:xfrm>
            <a:prstGeom prst="rect">
              <a:avLst/>
            </a:prstGeom>
            <a:solidFill>
              <a:srgbClr val="D2D2D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2" name="Freeform 51"/>
            <p:cNvSpPr>
              <a:spLocks/>
            </p:cNvSpPr>
            <p:nvPr/>
          </p:nvSpPr>
          <p:spPr bwMode="auto">
            <a:xfrm>
              <a:off x="23961726" y="10709275"/>
              <a:ext cx="169863" cy="258763"/>
            </a:xfrm>
            <a:custGeom>
              <a:avLst/>
              <a:gdLst>
                <a:gd name="T0" fmla="*/ 0 w 45"/>
                <a:gd name="T1" fmla="*/ 4 h 69"/>
                <a:gd name="T2" fmla="*/ 16 w 45"/>
                <a:gd name="T3" fmla="*/ 69 h 69"/>
                <a:gd name="T4" fmla="*/ 40 w 45"/>
                <a:gd name="T5" fmla="*/ 29 h 69"/>
                <a:gd name="T6" fmla="*/ 0 w 45"/>
                <a:gd name="T7" fmla="*/ 4 h 69"/>
              </a:gdLst>
              <a:ahLst/>
              <a:cxnLst>
                <a:cxn ang="0">
                  <a:pos x="T0" y="T1"/>
                </a:cxn>
                <a:cxn ang="0">
                  <a:pos x="T2" y="T3"/>
                </a:cxn>
                <a:cxn ang="0">
                  <a:pos x="T4" y="T5"/>
                </a:cxn>
                <a:cxn ang="0">
                  <a:pos x="T6" y="T7"/>
                </a:cxn>
              </a:cxnLst>
              <a:rect l="0" t="0" r="r" b="b"/>
              <a:pathLst>
                <a:path w="45" h="69">
                  <a:moveTo>
                    <a:pt x="0" y="4"/>
                  </a:moveTo>
                  <a:cubicBezTo>
                    <a:pt x="16" y="69"/>
                    <a:pt x="16" y="69"/>
                    <a:pt x="16" y="69"/>
                  </a:cubicBezTo>
                  <a:cubicBezTo>
                    <a:pt x="34" y="65"/>
                    <a:pt x="45" y="47"/>
                    <a:pt x="40" y="29"/>
                  </a:cubicBezTo>
                  <a:cubicBezTo>
                    <a:pt x="36" y="11"/>
                    <a:pt x="18" y="0"/>
                    <a:pt x="0" y="4"/>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3" name="Freeform 52"/>
            <p:cNvSpPr>
              <a:spLocks/>
            </p:cNvSpPr>
            <p:nvPr/>
          </p:nvSpPr>
          <p:spPr bwMode="auto">
            <a:xfrm>
              <a:off x="23901401" y="10461625"/>
              <a:ext cx="169863" cy="263525"/>
            </a:xfrm>
            <a:custGeom>
              <a:avLst/>
              <a:gdLst>
                <a:gd name="T0" fmla="*/ 0 w 45"/>
                <a:gd name="T1" fmla="*/ 5 h 70"/>
                <a:gd name="T2" fmla="*/ 16 w 45"/>
                <a:gd name="T3" fmla="*/ 70 h 70"/>
                <a:gd name="T4" fmla="*/ 40 w 45"/>
                <a:gd name="T5" fmla="*/ 29 h 70"/>
                <a:gd name="T6" fmla="*/ 0 w 45"/>
                <a:gd name="T7" fmla="*/ 5 h 70"/>
              </a:gdLst>
              <a:ahLst/>
              <a:cxnLst>
                <a:cxn ang="0">
                  <a:pos x="T0" y="T1"/>
                </a:cxn>
                <a:cxn ang="0">
                  <a:pos x="T2" y="T3"/>
                </a:cxn>
                <a:cxn ang="0">
                  <a:pos x="T4" y="T5"/>
                </a:cxn>
                <a:cxn ang="0">
                  <a:pos x="T6" y="T7"/>
                </a:cxn>
              </a:cxnLst>
              <a:rect l="0" t="0" r="r" b="b"/>
              <a:pathLst>
                <a:path w="45" h="70">
                  <a:moveTo>
                    <a:pt x="0" y="5"/>
                  </a:moveTo>
                  <a:cubicBezTo>
                    <a:pt x="16" y="70"/>
                    <a:pt x="16" y="70"/>
                    <a:pt x="16" y="70"/>
                  </a:cubicBezTo>
                  <a:cubicBezTo>
                    <a:pt x="34" y="66"/>
                    <a:pt x="45" y="47"/>
                    <a:pt x="40" y="29"/>
                  </a:cubicBezTo>
                  <a:cubicBezTo>
                    <a:pt x="36" y="11"/>
                    <a:pt x="18" y="0"/>
                    <a:pt x="0" y="5"/>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4" name="Freeform 53"/>
            <p:cNvSpPr>
              <a:spLocks/>
            </p:cNvSpPr>
            <p:nvPr/>
          </p:nvSpPr>
          <p:spPr bwMode="auto">
            <a:xfrm>
              <a:off x="23842663" y="10217150"/>
              <a:ext cx="168275" cy="263525"/>
            </a:xfrm>
            <a:custGeom>
              <a:avLst/>
              <a:gdLst>
                <a:gd name="T0" fmla="*/ 0 w 45"/>
                <a:gd name="T1" fmla="*/ 4 h 70"/>
                <a:gd name="T2" fmla="*/ 16 w 45"/>
                <a:gd name="T3" fmla="*/ 70 h 70"/>
                <a:gd name="T4" fmla="*/ 40 w 45"/>
                <a:gd name="T5" fmla="*/ 29 h 70"/>
                <a:gd name="T6" fmla="*/ 0 w 45"/>
                <a:gd name="T7" fmla="*/ 4 h 70"/>
              </a:gdLst>
              <a:ahLst/>
              <a:cxnLst>
                <a:cxn ang="0">
                  <a:pos x="T0" y="T1"/>
                </a:cxn>
                <a:cxn ang="0">
                  <a:pos x="T2" y="T3"/>
                </a:cxn>
                <a:cxn ang="0">
                  <a:pos x="T4" y="T5"/>
                </a:cxn>
                <a:cxn ang="0">
                  <a:pos x="T6" y="T7"/>
                </a:cxn>
              </a:cxnLst>
              <a:rect l="0" t="0" r="r" b="b"/>
              <a:pathLst>
                <a:path w="45" h="70">
                  <a:moveTo>
                    <a:pt x="0" y="4"/>
                  </a:moveTo>
                  <a:cubicBezTo>
                    <a:pt x="16" y="70"/>
                    <a:pt x="16" y="70"/>
                    <a:pt x="16" y="70"/>
                  </a:cubicBezTo>
                  <a:cubicBezTo>
                    <a:pt x="34" y="65"/>
                    <a:pt x="45" y="47"/>
                    <a:pt x="40" y="29"/>
                  </a:cubicBezTo>
                  <a:cubicBezTo>
                    <a:pt x="36" y="11"/>
                    <a:pt x="18" y="0"/>
                    <a:pt x="0" y="4"/>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5" name="Freeform 54"/>
            <p:cNvSpPr>
              <a:spLocks/>
            </p:cNvSpPr>
            <p:nvPr/>
          </p:nvSpPr>
          <p:spPr bwMode="auto">
            <a:xfrm>
              <a:off x="23777576" y="9974263"/>
              <a:ext cx="173038" cy="258763"/>
            </a:xfrm>
            <a:custGeom>
              <a:avLst/>
              <a:gdLst>
                <a:gd name="T0" fmla="*/ 0 w 46"/>
                <a:gd name="T1" fmla="*/ 4 h 69"/>
                <a:gd name="T2" fmla="*/ 17 w 46"/>
                <a:gd name="T3" fmla="*/ 69 h 69"/>
                <a:gd name="T4" fmla="*/ 41 w 46"/>
                <a:gd name="T5" fmla="*/ 29 h 69"/>
                <a:gd name="T6" fmla="*/ 0 w 46"/>
                <a:gd name="T7" fmla="*/ 4 h 69"/>
              </a:gdLst>
              <a:ahLst/>
              <a:cxnLst>
                <a:cxn ang="0">
                  <a:pos x="T0" y="T1"/>
                </a:cxn>
                <a:cxn ang="0">
                  <a:pos x="T2" y="T3"/>
                </a:cxn>
                <a:cxn ang="0">
                  <a:pos x="T4" y="T5"/>
                </a:cxn>
                <a:cxn ang="0">
                  <a:pos x="T6" y="T7"/>
                </a:cxn>
              </a:cxnLst>
              <a:rect l="0" t="0" r="r" b="b"/>
              <a:pathLst>
                <a:path w="46" h="69">
                  <a:moveTo>
                    <a:pt x="0" y="4"/>
                  </a:moveTo>
                  <a:cubicBezTo>
                    <a:pt x="17" y="69"/>
                    <a:pt x="17" y="69"/>
                    <a:pt x="17" y="69"/>
                  </a:cubicBezTo>
                  <a:cubicBezTo>
                    <a:pt x="35" y="65"/>
                    <a:pt x="46" y="47"/>
                    <a:pt x="41" y="29"/>
                  </a:cubicBezTo>
                  <a:cubicBezTo>
                    <a:pt x="37" y="11"/>
                    <a:pt x="19" y="0"/>
                    <a:pt x="0" y="4"/>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6" name="Freeform 55"/>
            <p:cNvSpPr>
              <a:spLocks/>
            </p:cNvSpPr>
            <p:nvPr/>
          </p:nvSpPr>
          <p:spPr bwMode="auto">
            <a:xfrm>
              <a:off x="22566313" y="9204325"/>
              <a:ext cx="1524000" cy="2297113"/>
            </a:xfrm>
            <a:custGeom>
              <a:avLst/>
              <a:gdLst>
                <a:gd name="T0" fmla="*/ 12 w 406"/>
                <a:gd name="T1" fmla="*/ 64 h 612"/>
                <a:gd name="T2" fmla="*/ 3 w 406"/>
                <a:gd name="T3" fmla="*/ 79 h 612"/>
                <a:gd name="T4" fmla="*/ 131 w 406"/>
                <a:gd name="T5" fmla="*/ 600 h 612"/>
                <a:gd name="T6" fmla="*/ 147 w 406"/>
                <a:gd name="T7" fmla="*/ 609 h 612"/>
                <a:gd name="T8" fmla="*/ 394 w 406"/>
                <a:gd name="T9" fmla="*/ 548 h 612"/>
                <a:gd name="T10" fmla="*/ 403 w 406"/>
                <a:gd name="T11" fmla="*/ 533 h 612"/>
                <a:gd name="T12" fmla="*/ 275 w 406"/>
                <a:gd name="T13" fmla="*/ 12 h 612"/>
                <a:gd name="T14" fmla="*/ 260 w 406"/>
                <a:gd name="T15" fmla="*/ 3 h 612"/>
                <a:gd name="T16" fmla="*/ 33 w 406"/>
                <a:gd name="T17" fmla="*/ 59 h 612"/>
                <a:gd name="T18" fmla="*/ 12 w 406"/>
                <a:gd name="T19" fmla="*/ 6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612">
                  <a:moveTo>
                    <a:pt x="12" y="64"/>
                  </a:moveTo>
                  <a:cubicBezTo>
                    <a:pt x="12" y="64"/>
                    <a:pt x="0" y="67"/>
                    <a:pt x="3" y="79"/>
                  </a:cubicBezTo>
                  <a:cubicBezTo>
                    <a:pt x="131" y="600"/>
                    <a:pt x="131" y="600"/>
                    <a:pt x="131" y="600"/>
                  </a:cubicBezTo>
                  <a:cubicBezTo>
                    <a:pt x="131" y="600"/>
                    <a:pt x="134" y="612"/>
                    <a:pt x="147" y="609"/>
                  </a:cubicBezTo>
                  <a:cubicBezTo>
                    <a:pt x="394" y="548"/>
                    <a:pt x="394" y="548"/>
                    <a:pt x="394" y="548"/>
                  </a:cubicBezTo>
                  <a:cubicBezTo>
                    <a:pt x="394" y="548"/>
                    <a:pt x="406" y="545"/>
                    <a:pt x="403" y="533"/>
                  </a:cubicBezTo>
                  <a:cubicBezTo>
                    <a:pt x="275" y="12"/>
                    <a:pt x="275" y="12"/>
                    <a:pt x="275" y="12"/>
                  </a:cubicBezTo>
                  <a:cubicBezTo>
                    <a:pt x="275" y="12"/>
                    <a:pt x="272" y="0"/>
                    <a:pt x="260" y="3"/>
                  </a:cubicBezTo>
                  <a:cubicBezTo>
                    <a:pt x="33" y="59"/>
                    <a:pt x="33" y="59"/>
                    <a:pt x="33" y="59"/>
                  </a:cubicBezTo>
                  <a:lnTo>
                    <a:pt x="12" y="64"/>
                  </a:lnTo>
                  <a:close/>
                </a:path>
              </a:pathLst>
            </a:custGeom>
            <a:solidFill>
              <a:srgbClr val="4423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7" name="Freeform 56"/>
            <p:cNvSpPr>
              <a:spLocks/>
            </p:cNvSpPr>
            <p:nvPr/>
          </p:nvSpPr>
          <p:spPr bwMode="auto">
            <a:xfrm>
              <a:off x="22775863" y="9677400"/>
              <a:ext cx="1130300" cy="1457325"/>
            </a:xfrm>
            <a:custGeom>
              <a:avLst/>
              <a:gdLst>
                <a:gd name="T0" fmla="*/ 0 w 712"/>
                <a:gd name="T1" fmla="*/ 127 h 918"/>
                <a:gd name="T2" fmla="*/ 194 w 712"/>
                <a:gd name="T3" fmla="*/ 918 h 918"/>
                <a:gd name="T4" fmla="*/ 712 w 712"/>
                <a:gd name="T5" fmla="*/ 790 h 918"/>
                <a:gd name="T6" fmla="*/ 518 w 712"/>
                <a:gd name="T7" fmla="*/ 0 h 918"/>
                <a:gd name="T8" fmla="*/ 0 w 712"/>
                <a:gd name="T9" fmla="*/ 127 h 918"/>
              </a:gdLst>
              <a:ahLst/>
              <a:cxnLst>
                <a:cxn ang="0">
                  <a:pos x="T0" y="T1"/>
                </a:cxn>
                <a:cxn ang="0">
                  <a:pos x="T2" y="T3"/>
                </a:cxn>
                <a:cxn ang="0">
                  <a:pos x="T4" y="T5"/>
                </a:cxn>
                <a:cxn ang="0">
                  <a:pos x="T6" y="T7"/>
                </a:cxn>
                <a:cxn ang="0">
                  <a:pos x="T8" y="T9"/>
                </a:cxn>
              </a:cxnLst>
              <a:rect l="0" t="0" r="r" b="b"/>
              <a:pathLst>
                <a:path w="712" h="918">
                  <a:moveTo>
                    <a:pt x="0" y="127"/>
                  </a:moveTo>
                  <a:lnTo>
                    <a:pt x="194" y="918"/>
                  </a:lnTo>
                  <a:lnTo>
                    <a:pt x="712" y="790"/>
                  </a:lnTo>
                  <a:lnTo>
                    <a:pt x="518" y="0"/>
                  </a:lnTo>
                  <a:lnTo>
                    <a:pt x="0" y="127"/>
                  </a:lnTo>
                  <a:close/>
                </a:path>
              </a:pathLst>
            </a:custGeom>
            <a:solidFill>
              <a:srgbClr val="0072C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8" name="Freeform 57"/>
            <p:cNvSpPr>
              <a:spLocks/>
            </p:cNvSpPr>
            <p:nvPr/>
          </p:nvSpPr>
          <p:spPr bwMode="auto">
            <a:xfrm>
              <a:off x="22442488" y="9955213"/>
              <a:ext cx="1593850" cy="1677988"/>
            </a:xfrm>
            <a:custGeom>
              <a:avLst/>
              <a:gdLst>
                <a:gd name="T0" fmla="*/ 180 w 425"/>
                <a:gd name="T1" fmla="*/ 409 h 447"/>
                <a:gd name="T2" fmla="*/ 164 w 425"/>
                <a:gd name="T3" fmla="*/ 400 h 447"/>
                <a:gd name="T4" fmla="*/ 80 w 425"/>
                <a:gd name="T5" fmla="*/ 57 h 447"/>
                <a:gd name="T6" fmla="*/ 0 w 425"/>
                <a:gd name="T7" fmla="*/ 9 h 447"/>
                <a:gd name="T8" fmla="*/ 90 w 425"/>
                <a:gd name="T9" fmla="*/ 375 h 447"/>
                <a:gd name="T10" fmla="*/ 90 w 425"/>
                <a:gd name="T11" fmla="*/ 375 h 447"/>
                <a:gd name="T12" fmla="*/ 90 w 425"/>
                <a:gd name="T13" fmla="*/ 375 h 447"/>
                <a:gd name="T14" fmla="*/ 90 w 425"/>
                <a:gd name="T15" fmla="*/ 375 h 447"/>
                <a:gd name="T16" fmla="*/ 90 w 425"/>
                <a:gd name="T17" fmla="*/ 375 h 447"/>
                <a:gd name="T18" fmla="*/ 150 w 425"/>
                <a:gd name="T19" fmla="*/ 447 h 447"/>
                <a:gd name="T20" fmla="*/ 420 w 425"/>
                <a:gd name="T21" fmla="*/ 381 h 447"/>
                <a:gd name="T22" fmla="*/ 425 w 425"/>
                <a:gd name="T23" fmla="*/ 349 h 447"/>
                <a:gd name="T24" fmla="*/ 180 w 425"/>
                <a:gd name="T25" fmla="*/ 40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447">
                  <a:moveTo>
                    <a:pt x="180" y="409"/>
                  </a:moveTo>
                  <a:cubicBezTo>
                    <a:pt x="167" y="412"/>
                    <a:pt x="164" y="400"/>
                    <a:pt x="164" y="400"/>
                  </a:cubicBezTo>
                  <a:cubicBezTo>
                    <a:pt x="80" y="57"/>
                    <a:pt x="80" y="57"/>
                    <a:pt x="80" y="57"/>
                  </a:cubicBezTo>
                  <a:cubicBezTo>
                    <a:pt x="71" y="22"/>
                    <a:pt x="35" y="0"/>
                    <a:pt x="0" y="9"/>
                  </a:cubicBezTo>
                  <a:cubicBezTo>
                    <a:pt x="90" y="375"/>
                    <a:pt x="90" y="375"/>
                    <a:pt x="90" y="375"/>
                  </a:cubicBezTo>
                  <a:cubicBezTo>
                    <a:pt x="90" y="375"/>
                    <a:pt x="90" y="375"/>
                    <a:pt x="90" y="375"/>
                  </a:cubicBezTo>
                  <a:cubicBezTo>
                    <a:pt x="90" y="375"/>
                    <a:pt x="90" y="375"/>
                    <a:pt x="90" y="375"/>
                  </a:cubicBezTo>
                  <a:cubicBezTo>
                    <a:pt x="90" y="375"/>
                    <a:pt x="90" y="375"/>
                    <a:pt x="90" y="375"/>
                  </a:cubicBezTo>
                  <a:cubicBezTo>
                    <a:pt x="90" y="375"/>
                    <a:pt x="90" y="375"/>
                    <a:pt x="90" y="375"/>
                  </a:cubicBezTo>
                  <a:cubicBezTo>
                    <a:pt x="150" y="447"/>
                    <a:pt x="150" y="447"/>
                    <a:pt x="150" y="447"/>
                  </a:cubicBezTo>
                  <a:cubicBezTo>
                    <a:pt x="420" y="381"/>
                    <a:pt x="420" y="381"/>
                    <a:pt x="420" y="381"/>
                  </a:cubicBezTo>
                  <a:cubicBezTo>
                    <a:pt x="425" y="349"/>
                    <a:pt x="425" y="349"/>
                    <a:pt x="425" y="349"/>
                  </a:cubicBezTo>
                  <a:lnTo>
                    <a:pt x="180" y="409"/>
                  </a:lnTo>
                  <a:close/>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29" name="Freeform 58"/>
            <p:cNvSpPr>
              <a:spLocks/>
            </p:cNvSpPr>
            <p:nvPr/>
          </p:nvSpPr>
          <p:spPr bwMode="auto">
            <a:xfrm>
              <a:off x="22948901" y="11374438"/>
              <a:ext cx="1141413" cy="420688"/>
            </a:xfrm>
            <a:custGeom>
              <a:avLst/>
              <a:gdLst>
                <a:gd name="T0" fmla="*/ 0 w 719"/>
                <a:gd name="T1" fmla="*/ 170 h 265"/>
                <a:gd name="T2" fmla="*/ 24 w 719"/>
                <a:gd name="T3" fmla="*/ 265 h 265"/>
                <a:gd name="T4" fmla="*/ 719 w 719"/>
                <a:gd name="T5" fmla="*/ 92 h 265"/>
                <a:gd name="T6" fmla="*/ 695 w 719"/>
                <a:gd name="T7" fmla="*/ 0 h 265"/>
                <a:gd name="T8" fmla="*/ 0 w 719"/>
                <a:gd name="T9" fmla="*/ 170 h 265"/>
              </a:gdLst>
              <a:ahLst/>
              <a:cxnLst>
                <a:cxn ang="0">
                  <a:pos x="T0" y="T1"/>
                </a:cxn>
                <a:cxn ang="0">
                  <a:pos x="T2" y="T3"/>
                </a:cxn>
                <a:cxn ang="0">
                  <a:pos x="T4" y="T5"/>
                </a:cxn>
                <a:cxn ang="0">
                  <a:pos x="T6" y="T7"/>
                </a:cxn>
                <a:cxn ang="0">
                  <a:pos x="T8" y="T9"/>
                </a:cxn>
              </a:cxnLst>
              <a:rect l="0" t="0" r="r" b="b"/>
              <a:pathLst>
                <a:path w="719" h="265">
                  <a:moveTo>
                    <a:pt x="0" y="170"/>
                  </a:moveTo>
                  <a:lnTo>
                    <a:pt x="24" y="265"/>
                  </a:lnTo>
                  <a:lnTo>
                    <a:pt x="719" y="92"/>
                  </a:lnTo>
                  <a:lnTo>
                    <a:pt x="695" y="0"/>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0" name="Freeform 59"/>
            <p:cNvSpPr>
              <a:spLocks/>
            </p:cNvSpPr>
            <p:nvPr/>
          </p:nvSpPr>
          <p:spPr bwMode="auto">
            <a:xfrm>
              <a:off x="18102263" y="12111038"/>
              <a:ext cx="168275" cy="261938"/>
            </a:xfrm>
            <a:custGeom>
              <a:avLst/>
              <a:gdLst>
                <a:gd name="T0" fmla="*/ 16 w 45"/>
                <a:gd name="T1" fmla="*/ 0 h 70"/>
                <a:gd name="T2" fmla="*/ 0 w 45"/>
                <a:gd name="T3" fmla="*/ 66 h 70"/>
                <a:gd name="T4" fmla="*/ 41 w 45"/>
                <a:gd name="T5" fmla="*/ 41 h 70"/>
                <a:gd name="T6" fmla="*/ 16 w 45"/>
                <a:gd name="T7" fmla="*/ 0 h 70"/>
              </a:gdLst>
              <a:ahLst/>
              <a:cxnLst>
                <a:cxn ang="0">
                  <a:pos x="T0" y="T1"/>
                </a:cxn>
                <a:cxn ang="0">
                  <a:pos x="T2" y="T3"/>
                </a:cxn>
                <a:cxn ang="0">
                  <a:pos x="T4" y="T5"/>
                </a:cxn>
                <a:cxn ang="0">
                  <a:pos x="T6" y="T7"/>
                </a:cxn>
              </a:cxnLst>
              <a:rect l="0" t="0" r="r" b="b"/>
              <a:pathLst>
                <a:path w="45" h="70">
                  <a:moveTo>
                    <a:pt x="16" y="0"/>
                  </a:moveTo>
                  <a:cubicBezTo>
                    <a:pt x="0" y="66"/>
                    <a:pt x="0" y="66"/>
                    <a:pt x="0" y="66"/>
                  </a:cubicBezTo>
                  <a:cubicBezTo>
                    <a:pt x="18" y="70"/>
                    <a:pt x="37" y="59"/>
                    <a:pt x="41" y="41"/>
                  </a:cubicBezTo>
                  <a:cubicBezTo>
                    <a:pt x="45" y="23"/>
                    <a:pt x="34" y="4"/>
                    <a:pt x="16" y="0"/>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1" name="Freeform 60"/>
            <p:cNvSpPr>
              <a:spLocks/>
            </p:cNvSpPr>
            <p:nvPr/>
          </p:nvSpPr>
          <p:spPr bwMode="auto">
            <a:xfrm>
              <a:off x="18161001" y="11866563"/>
              <a:ext cx="165100" cy="258763"/>
            </a:xfrm>
            <a:custGeom>
              <a:avLst/>
              <a:gdLst>
                <a:gd name="T0" fmla="*/ 15 w 44"/>
                <a:gd name="T1" fmla="*/ 0 h 69"/>
                <a:gd name="T2" fmla="*/ 0 w 44"/>
                <a:gd name="T3" fmla="*/ 65 h 69"/>
                <a:gd name="T4" fmla="*/ 40 w 44"/>
                <a:gd name="T5" fmla="*/ 40 h 69"/>
                <a:gd name="T6" fmla="*/ 15 w 44"/>
                <a:gd name="T7" fmla="*/ 0 h 69"/>
              </a:gdLst>
              <a:ahLst/>
              <a:cxnLst>
                <a:cxn ang="0">
                  <a:pos x="T0" y="T1"/>
                </a:cxn>
                <a:cxn ang="0">
                  <a:pos x="T2" y="T3"/>
                </a:cxn>
                <a:cxn ang="0">
                  <a:pos x="T4" y="T5"/>
                </a:cxn>
                <a:cxn ang="0">
                  <a:pos x="T6" y="T7"/>
                </a:cxn>
              </a:cxnLst>
              <a:rect l="0" t="0" r="r" b="b"/>
              <a:pathLst>
                <a:path w="44" h="69">
                  <a:moveTo>
                    <a:pt x="15" y="0"/>
                  </a:moveTo>
                  <a:cubicBezTo>
                    <a:pt x="0" y="65"/>
                    <a:pt x="0" y="65"/>
                    <a:pt x="0" y="65"/>
                  </a:cubicBezTo>
                  <a:cubicBezTo>
                    <a:pt x="18" y="69"/>
                    <a:pt x="36" y="58"/>
                    <a:pt x="40" y="40"/>
                  </a:cubicBezTo>
                  <a:cubicBezTo>
                    <a:pt x="44" y="22"/>
                    <a:pt x="33" y="4"/>
                    <a:pt x="15" y="0"/>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2" name="Freeform 61"/>
            <p:cNvSpPr>
              <a:spLocks/>
            </p:cNvSpPr>
            <p:nvPr/>
          </p:nvSpPr>
          <p:spPr bwMode="auto">
            <a:xfrm>
              <a:off x="18218151" y="11618913"/>
              <a:ext cx="168275" cy="261938"/>
            </a:xfrm>
            <a:custGeom>
              <a:avLst/>
              <a:gdLst>
                <a:gd name="T0" fmla="*/ 15 w 45"/>
                <a:gd name="T1" fmla="*/ 0 h 70"/>
                <a:gd name="T2" fmla="*/ 0 w 45"/>
                <a:gd name="T3" fmla="*/ 66 h 70"/>
                <a:gd name="T4" fmla="*/ 40 w 45"/>
                <a:gd name="T5" fmla="*/ 41 h 70"/>
                <a:gd name="T6" fmla="*/ 15 w 45"/>
                <a:gd name="T7" fmla="*/ 0 h 70"/>
              </a:gdLst>
              <a:ahLst/>
              <a:cxnLst>
                <a:cxn ang="0">
                  <a:pos x="T0" y="T1"/>
                </a:cxn>
                <a:cxn ang="0">
                  <a:pos x="T2" y="T3"/>
                </a:cxn>
                <a:cxn ang="0">
                  <a:pos x="T4" y="T5"/>
                </a:cxn>
                <a:cxn ang="0">
                  <a:pos x="T6" y="T7"/>
                </a:cxn>
              </a:cxnLst>
              <a:rect l="0" t="0" r="r" b="b"/>
              <a:pathLst>
                <a:path w="45" h="70">
                  <a:moveTo>
                    <a:pt x="15" y="0"/>
                  </a:moveTo>
                  <a:cubicBezTo>
                    <a:pt x="0" y="66"/>
                    <a:pt x="0" y="66"/>
                    <a:pt x="0" y="66"/>
                  </a:cubicBezTo>
                  <a:cubicBezTo>
                    <a:pt x="18" y="70"/>
                    <a:pt x="36" y="59"/>
                    <a:pt x="40" y="41"/>
                  </a:cubicBezTo>
                  <a:cubicBezTo>
                    <a:pt x="45" y="22"/>
                    <a:pt x="33" y="4"/>
                    <a:pt x="15" y="0"/>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3" name="Freeform 62"/>
            <p:cNvSpPr>
              <a:spLocks/>
            </p:cNvSpPr>
            <p:nvPr/>
          </p:nvSpPr>
          <p:spPr bwMode="auto">
            <a:xfrm>
              <a:off x="18273713" y="11374438"/>
              <a:ext cx="169863" cy="258763"/>
            </a:xfrm>
            <a:custGeom>
              <a:avLst/>
              <a:gdLst>
                <a:gd name="T0" fmla="*/ 15 w 45"/>
                <a:gd name="T1" fmla="*/ 0 h 69"/>
                <a:gd name="T2" fmla="*/ 0 w 45"/>
                <a:gd name="T3" fmla="*/ 65 h 69"/>
                <a:gd name="T4" fmla="*/ 41 w 45"/>
                <a:gd name="T5" fmla="*/ 40 h 69"/>
                <a:gd name="T6" fmla="*/ 15 w 45"/>
                <a:gd name="T7" fmla="*/ 0 h 69"/>
              </a:gdLst>
              <a:ahLst/>
              <a:cxnLst>
                <a:cxn ang="0">
                  <a:pos x="T0" y="T1"/>
                </a:cxn>
                <a:cxn ang="0">
                  <a:pos x="T2" y="T3"/>
                </a:cxn>
                <a:cxn ang="0">
                  <a:pos x="T4" y="T5"/>
                </a:cxn>
                <a:cxn ang="0">
                  <a:pos x="T6" y="T7"/>
                </a:cxn>
              </a:cxnLst>
              <a:rect l="0" t="0" r="r" b="b"/>
              <a:pathLst>
                <a:path w="45" h="69">
                  <a:moveTo>
                    <a:pt x="15" y="0"/>
                  </a:moveTo>
                  <a:cubicBezTo>
                    <a:pt x="0" y="65"/>
                    <a:pt x="0" y="65"/>
                    <a:pt x="0" y="65"/>
                  </a:cubicBezTo>
                  <a:cubicBezTo>
                    <a:pt x="18" y="69"/>
                    <a:pt x="36" y="58"/>
                    <a:pt x="41" y="40"/>
                  </a:cubicBezTo>
                  <a:cubicBezTo>
                    <a:pt x="45" y="22"/>
                    <a:pt x="34" y="4"/>
                    <a:pt x="15" y="0"/>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4" name="Freeform 63"/>
            <p:cNvSpPr>
              <a:spLocks/>
            </p:cNvSpPr>
            <p:nvPr/>
          </p:nvSpPr>
          <p:spPr bwMode="auto">
            <a:xfrm>
              <a:off x="17013238" y="10345738"/>
              <a:ext cx="1501775" cy="2293938"/>
            </a:xfrm>
            <a:custGeom>
              <a:avLst/>
              <a:gdLst>
                <a:gd name="T0" fmla="*/ 140 w 400"/>
                <a:gd name="T1" fmla="*/ 3 h 611"/>
                <a:gd name="T2" fmla="*/ 125 w 400"/>
                <a:gd name="T3" fmla="*/ 12 h 611"/>
                <a:gd name="T4" fmla="*/ 3 w 400"/>
                <a:gd name="T5" fmla="*/ 535 h 611"/>
                <a:gd name="T6" fmla="*/ 12 w 400"/>
                <a:gd name="T7" fmla="*/ 550 h 611"/>
                <a:gd name="T8" fmla="*/ 260 w 400"/>
                <a:gd name="T9" fmla="*/ 608 h 611"/>
                <a:gd name="T10" fmla="*/ 276 w 400"/>
                <a:gd name="T11" fmla="*/ 598 h 611"/>
                <a:gd name="T12" fmla="*/ 397 w 400"/>
                <a:gd name="T13" fmla="*/ 76 h 611"/>
                <a:gd name="T14" fmla="*/ 388 w 400"/>
                <a:gd name="T15" fmla="*/ 61 h 611"/>
                <a:gd name="T16" fmla="*/ 161 w 400"/>
                <a:gd name="T17" fmla="*/ 8 h 611"/>
                <a:gd name="T18" fmla="*/ 140 w 400"/>
                <a:gd name="T19" fmla="*/ 3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0" h="611">
                  <a:moveTo>
                    <a:pt x="140" y="3"/>
                  </a:moveTo>
                  <a:cubicBezTo>
                    <a:pt x="140" y="3"/>
                    <a:pt x="128" y="0"/>
                    <a:pt x="125" y="12"/>
                  </a:cubicBezTo>
                  <a:cubicBezTo>
                    <a:pt x="3" y="535"/>
                    <a:pt x="3" y="535"/>
                    <a:pt x="3" y="535"/>
                  </a:cubicBezTo>
                  <a:cubicBezTo>
                    <a:pt x="3" y="535"/>
                    <a:pt x="0" y="547"/>
                    <a:pt x="12" y="550"/>
                  </a:cubicBezTo>
                  <a:cubicBezTo>
                    <a:pt x="260" y="608"/>
                    <a:pt x="260" y="608"/>
                    <a:pt x="260" y="608"/>
                  </a:cubicBezTo>
                  <a:cubicBezTo>
                    <a:pt x="260" y="608"/>
                    <a:pt x="273" y="611"/>
                    <a:pt x="276" y="598"/>
                  </a:cubicBezTo>
                  <a:cubicBezTo>
                    <a:pt x="397" y="76"/>
                    <a:pt x="397" y="76"/>
                    <a:pt x="397" y="76"/>
                  </a:cubicBezTo>
                  <a:cubicBezTo>
                    <a:pt x="397" y="76"/>
                    <a:pt x="400" y="64"/>
                    <a:pt x="388" y="61"/>
                  </a:cubicBezTo>
                  <a:cubicBezTo>
                    <a:pt x="161" y="8"/>
                    <a:pt x="161" y="8"/>
                    <a:pt x="161" y="8"/>
                  </a:cubicBezTo>
                  <a:lnTo>
                    <a:pt x="140" y="3"/>
                  </a:lnTo>
                  <a:close/>
                </a:path>
              </a:pathLst>
            </a:custGeom>
            <a:solidFill>
              <a:srgbClr val="4423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5" name="Freeform 64"/>
            <p:cNvSpPr>
              <a:spLocks/>
            </p:cNvSpPr>
            <p:nvPr/>
          </p:nvSpPr>
          <p:spPr bwMode="auto">
            <a:xfrm>
              <a:off x="17194213" y="10821988"/>
              <a:ext cx="1117600" cy="1449388"/>
            </a:xfrm>
            <a:custGeom>
              <a:avLst/>
              <a:gdLst>
                <a:gd name="T0" fmla="*/ 184 w 704"/>
                <a:gd name="T1" fmla="*/ 0 h 913"/>
                <a:gd name="T2" fmla="*/ 0 w 704"/>
                <a:gd name="T3" fmla="*/ 793 h 913"/>
                <a:gd name="T4" fmla="*/ 517 w 704"/>
                <a:gd name="T5" fmla="*/ 913 h 913"/>
                <a:gd name="T6" fmla="*/ 704 w 704"/>
                <a:gd name="T7" fmla="*/ 121 h 913"/>
                <a:gd name="T8" fmla="*/ 184 w 704"/>
                <a:gd name="T9" fmla="*/ 0 h 913"/>
              </a:gdLst>
              <a:ahLst/>
              <a:cxnLst>
                <a:cxn ang="0">
                  <a:pos x="T0" y="T1"/>
                </a:cxn>
                <a:cxn ang="0">
                  <a:pos x="T2" y="T3"/>
                </a:cxn>
                <a:cxn ang="0">
                  <a:pos x="T4" y="T5"/>
                </a:cxn>
                <a:cxn ang="0">
                  <a:pos x="T6" y="T7"/>
                </a:cxn>
                <a:cxn ang="0">
                  <a:pos x="T8" y="T9"/>
                </a:cxn>
              </a:cxnLst>
              <a:rect l="0" t="0" r="r" b="b"/>
              <a:pathLst>
                <a:path w="704" h="913">
                  <a:moveTo>
                    <a:pt x="184" y="0"/>
                  </a:moveTo>
                  <a:lnTo>
                    <a:pt x="0" y="793"/>
                  </a:lnTo>
                  <a:lnTo>
                    <a:pt x="517" y="913"/>
                  </a:lnTo>
                  <a:lnTo>
                    <a:pt x="704" y="121"/>
                  </a:lnTo>
                  <a:lnTo>
                    <a:pt x="184" y="0"/>
                  </a:lnTo>
                  <a:close/>
                </a:path>
              </a:pathLst>
            </a:custGeom>
            <a:solidFill>
              <a:srgbClr val="BAD8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6" name="Freeform 65"/>
            <p:cNvSpPr>
              <a:spLocks/>
            </p:cNvSpPr>
            <p:nvPr/>
          </p:nvSpPr>
          <p:spPr bwMode="auto">
            <a:xfrm>
              <a:off x="16817976" y="10766425"/>
              <a:ext cx="1163638" cy="1960563"/>
            </a:xfrm>
            <a:custGeom>
              <a:avLst/>
              <a:gdLst>
                <a:gd name="T0" fmla="*/ 64 w 310"/>
                <a:gd name="T1" fmla="*/ 438 h 522"/>
                <a:gd name="T2" fmla="*/ 55 w 310"/>
                <a:gd name="T3" fmla="*/ 423 h 522"/>
                <a:gd name="T4" fmla="*/ 135 w 310"/>
                <a:gd name="T5" fmla="*/ 79 h 522"/>
                <a:gd name="T6" fmla="*/ 86 w 310"/>
                <a:gd name="T7" fmla="*/ 0 h 522"/>
                <a:gd name="T8" fmla="*/ 0 w 310"/>
                <a:gd name="T9" fmla="*/ 367 h 522"/>
                <a:gd name="T10" fmla="*/ 0 w 310"/>
                <a:gd name="T11" fmla="*/ 367 h 522"/>
                <a:gd name="T12" fmla="*/ 0 w 310"/>
                <a:gd name="T13" fmla="*/ 367 h 522"/>
                <a:gd name="T14" fmla="*/ 0 w 310"/>
                <a:gd name="T15" fmla="*/ 367 h 522"/>
                <a:gd name="T16" fmla="*/ 0 w 310"/>
                <a:gd name="T17" fmla="*/ 367 h 522"/>
                <a:gd name="T18" fmla="*/ 20 w 310"/>
                <a:gd name="T19" fmla="*/ 458 h 522"/>
                <a:gd name="T20" fmla="*/ 292 w 310"/>
                <a:gd name="T21" fmla="*/ 522 h 522"/>
                <a:gd name="T22" fmla="*/ 310 w 310"/>
                <a:gd name="T23" fmla="*/ 495 h 522"/>
                <a:gd name="T24" fmla="*/ 64 w 310"/>
                <a:gd name="T25" fmla="*/ 438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522">
                  <a:moveTo>
                    <a:pt x="64" y="438"/>
                  </a:moveTo>
                  <a:cubicBezTo>
                    <a:pt x="52" y="435"/>
                    <a:pt x="55" y="423"/>
                    <a:pt x="55" y="423"/>
                  </a:cubicBezTo>
                  <a:cubicBezTo>
                    <a:pt x="135" y="79"/>
                    <a:pt x="135" y="79"/>
                    <a:pt x="135" y="79"/>
                  </a:cubicBezTo>
                  <a:cubicBezTo>
                    <a:pt x="143" y="44"/>
                    <a:pt x="121" y="8"/>
                    <a:pt x="86" y="0"/>
                  </a:cubicBezTo>
                  <a:cubicBezTo>
                    <a:pt x="0" y="367"/>
                    <a:pt x="0" y="367"/>
                    <a:pt x="0" y="367"/>
                  </a:cubicBezTo>
                  <a:cubicBezTo>
                    <a:pt x="0" y="367"/>
                    <a:pt x="0" y="367"/>
                    <a:pt x="0" y="367"/>
                  </a:cubicBezTo>
                  <a:cubicBezTo>
                    <a:pt x="0" y="367"/>
                    <a:pt x="0" y="367"/>
                    <a:pt x="0" y="367"/>
                  </a:cubicBezTo>
                  <a:cubicBezTo>
                    <a:pt x="0" y="367"/>
                    <a:pt x="0" y="367"/>
                    <a:pt x="0" y="367"/>
                  </a:cubicBezTo>
                  <a:cubicBezTo>
                    <a:pt x="0" y="367"/>
                    <a:pt x="0" y="367"/>
                    <a:pt x="0" y="367"/>
                  </a:cubicBezTo>
                  <a:cubicBezTo>
                    <a:pt x="20" y="458"/>
                    <a:pt x="20" y="458"/>
                    <a:pt x="20" y="458"/>
                  </a:cubicBezTo>
                  <a:cubicBezTo>
                    <a:pt x="292" y="522"/>
                    <a:pt x="292" y="522"/>
                    <a:pt x="292" y="522"/>
                  </a:cubicBezTo>
                  <a:cubicBezTo>
                    <a:pt x="310" y="495"/>
                    <a:pt x="310" y="495"/>
                    <a:pt x="310" y="495"/>
                  </a:cubicBezTo>
                  <a:lnTo>
                    <a:pt x="64" y="438"/>
                  </a:lnTo>
                  <a:close/>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7" name="Freeform 66"/>
            <p:cNvSpPr>
              <a:spLocks/>
            </p:cNvSpPr>
            <p:nvPr/>
          </p:nvSpPr>
          <p:spPr bwMode="auto">
            <a:xfrm>
              <a:off x="16806863" y="12474575"/>
              <a:ext cx="1141413" cy="406400"/>
            </a:xfrm>
            <a:custGeom>
              <a:avLst/>
              <a:gdLst>
                <a:gd name="T0" fmla="*/ 21 w 719"/>
                <a:gd name="T1" fmla="*/ 0 h 256"/>
                <a:gd name="T2" fmla="*/ 0 w 719"/>
                <a:gd name="T3" fmla="*/ 92 h 256"/>
                <a:gd name="T4" fmla="*/ 697 w 719"/>
                <a:gd name="T5" fmla="*/ 256 h 256"/>
                <a:gd name="T6" fmla="*/ 719 w 719"/>
                <a:gd name="T7" fmla="*/ 161 h 256"/>
                <a:gd name="T8" fmla="*/ 21 w 719"/>
                <a:gd name="T9" fmla="*/ 0 h 256"/>
              </a:gdLst>
              <a:ahLst/>
              <a:cxnLst>
                <a:cxn ang="0">
                  <a:pos x="T0" y="T1"/>
                </a:cxn>
                <a:cxn ang="0">
                  <a:pos x="T2" y="T3"/>
                </a:cxn>
                <a:cxn ang="0">
                  <a:pos x="T4" y="T5"/>
                </a:cxn>
                <a:cxn ang="0">
                  <a:pos x="T6" y="T7"/>
                </a:cxn>
                <a:cxn ang="0">
                  <a:pos x="T8" y="T9"/>
                </a:cxn>
              </a:cxnLst>
              <a:rect l="0" t="0" r="r" b="b"/>
              <a:pathLst>
                <a:path w="719" h="256">
                  <a:moveTo>
                    <a:pt x="21" y="0"/>
                  </a:moveTo>
                  <a:lnTo>
                    <a:pt x="0" y="92"/>
                  </a:lnTo>
                  <a:lnTo>
                    <a:pt x="697" y="256"/>
                  </a:lnTo>
                  <a:lnTo>
                    <a:pt x="719" y="161"/>
                  </a:lnTo>
                  <a:lnTo>
                    <a:pt x="2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8" name="Freeform 67"/>
            <p:cNvSpPr>
              <a:spLocks/>
            </p:cNvSpPr>
            <p:nvPr/>
          </p:nvSpPr>
          <p:spPr bwMode="auto">
            <a:xfrm>
              <a:off x="31427738" y="12388850"/>
              <a:ext cx="142875" cy="258763"/>
            </a:xfrm>
            <a:custGeom>
              <a:avLst/>
              <a:gdLst>
                <a:gd name="T0" fmla="*/ 0 w 38"/>
                <a:gd name="T1" fmla="*/ 2 h 69"/>
                <a:gd name="T2" fmla="*/ 6 w 38"/>
                <a:gd name="T3" fmla="*/ 69 h 69"/>
                <a:gd name="T4" fmla="*/ 36 w 38"/>
                <a:gd name="T5" fmla="*/ 32 h 69"/>
                <a:gd name="T6" fmla="*/ 0 w 38"/>
                <a:gd name="T7" fmla="*/ 2 h 69"/>
              </a:gdLst>
              <a:ahLst/>
              <a:cxnLst>
                <a:cxn ang="0">
                  <a:pos x="T0" y="T1"/>
                </a:cxn>
                <a:cxn ang="0">
                  <a:pos x="T2" y="T3"/>
                </a:cxn>
                <a:cxn ang="0">
                  <a:pos x="T4" y="T5"/>
                </a:cxn>
                <a:cxn ang="0">
                  <a:pos x="T6" y="T7"/>
                </a:cxn>
              </a:cxnLst>
              <a:rect l="0" t="0" r="r" b="b"/>
              <a:pathLst>
                <a:path w="38" h="69">
                  <a:moveTo>
                    <a:pt x="0" y="2"/>
                  </a:moveTo>
                  <a:cubicBezTo>
                    <a:pt x="6" y="69"/>
                    <a:pt x="6" y="69"/>
                    <a:pt x="6" y="69"/>
                  </a:cubicBezTo>
                  <a:cubicBezTo>
                    <a:pt x="25" y="67"/>
                    <a:pt x="38" y="50"/>
                    <a:pt x="36" y="32"/>
                  </a:cubicBezTo>
                  <a:cubicBezTo>
                    <a:pt x="35" y="13"/>
                    <a:pt x="18" y="0"/>
                    <a:pt x="0" y="2"/>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39" name="Freeform 68"/>
            <p:cNvSpPr>
              <a:spLocks/>
            </p:cNvSpPr>
            <p:nvPr/>
          </p:nvSpPr>
          <p:spPr bwMode="auto">
            <a:xfrm>
              <a:off x="31402338" y="12136438"/>
              <a:ext cx="146050" cy="258763"/>
            </a:xfrm>
            <a:custGeom>
              <a:avLst/>
              <a:gdLst>
                <a:gd name="T0" fmla="*/ 0 w 39"/>
                <a:gd name="T1" fmla="*/ 2 h 69"/>
                <a:gd name="T2" fmla="*/ 7 w 39"/>
                <a:gd name="T3" fmla="*/ 69 h 69"/>
                <a:gd name="T4" fmla="*/ 37 w 39"/>
                <a:gd name="T5" fmla="*/ 32 h 69"/>
                <a:gd name="T6" fmla="*/ 0 w 39"/>
                <a:gd name="T7" fmla="*/ 2 h 69"/>
              </a:gdLst>
              <a:ahLst/>
              <a:cxnLst>
                <a:cxn ang="0">
                  <a:pos x="T0" y="T1"/>
                </a:cxn>
                <a:cxn ang="0">
                  <a:pos x="T2" y="T3"/>
                </a:cxn>
                <a:cxn ang="0">
                  <a:pos x="T4" y="T5"/>
                </a:cxn>
                <a:cxn ang="0">
                  <a:pos x="T6" y="T7"/>
                </a:cxn>
              </a:cxnLst>
              <a:rect l="0" t="0" r="r" b="b"/>
              <a:pathLst>
                <a:path w="39" h="69">
                  <a:moveTo>
                    <a:pt x="0" y="2"/>
                  </a:moveTo>
                  <a:cubicBezTo>
                    <a:pt x="7" y="69"/>
                    <a:pt x="7" y="69"/>
                    <a:pt x="7" y="69"/>
                  </a:cubicBezTo>
                  <a:cubicBezTo>
                    <a:pt x="25" y="67"/>
                    <a:pt x="39" y="50"/>
                    <a:pt x="37" y="32"/>
                  </a:cubicBezTo>
                  <a:cubicBezTo>
                    <a:pt x="35" y="13"/>
                    <a:pt x="19" y="0"/>
                    <a:pt x="0" y="2"/>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0" name="Freeform 69"/>
            <p:cNvSpPr>
              <a:spLocks/>
            </p:cNvSpPr>
            <p:nvPr/>
          </p:nvSpPr>
          <p:spPr bwMode="auto">
            <a:xfrm>
              <a:off x="31380113" y="11885613"/>
              <a:ext cx="141288" cy="258763"/>
            </a:xfrm>
            <a:custGeom>
              <a:avLst/>
              <a:gdLst>
                <a:gd name="T0" fmla="*/ 0 w 38"/>
                <a:gd name="T1" fmla="*/ 2 h 69"/>
                <a:gd name="T2" fmla="*/ 6 w 38"/>
                <a:gd name="T3" fmla="*/ 69 h 69"/>
                <a:gd name="T4" fmla="*/ 37 w 38"/>
                <a:gd name="T5" fmla="*/ 32 h 69"/>
                <a:gd name="T6" fmla="*/ 0 w 38"/>
                <a:gd name="T7" fmla="*/ 2 h 69"/>
              </a:gdLst>
              <a:ahLst/>
              <a:cxnLst>
                <a:cxn ang="0">
                  <a:pos x="T0" y="T1"/>
                </a:cxn>
                <a:cxn ang="0">
                  <a:pos x="T2" y="T3"/>
                </a:cxn>
                <a:cxn ang="0">
                  <a:pos x="T4" y="T5"/>
                </a:cxn>
                <a:cxn ang="0">
                  <a:pos x="T6" y="T7"/>
                </a:cxn>
              </a:cxnLst>
              <a:rect l="0" t="0" r="r" b="b"/>
              <a:pathLst>
                <a:path w="38" h="69">
                  <a:moveTo>
                    <a:pt x="0" y="2"/>
                  </a:moveTo>
                  <a:cubicBezTo>
                    <a:pt x="6" y="69"/>
                    <a:pt x="6" y="69"/>
                    <a:pt x="6" y="69"/>
                  </a:cubicBezTo>
                  <a:cubicBezTo>
                    <a:pt x="25" y="67"/>
                    <a:pt x="38" y="50"/>
                    <a:pt x="37" y="32"/>
                  </a:cubicBezTo>
                  <a:cubicBezTo>
                    <a:pt x="35" y="13"/>
                    <a:pt x="18" y="0"/>
                    <a:pt x="0" y="2"/>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1" name="Freeform 70"/>
            <p:cNvSpPr>
              <a:spLocks/>
            </p:cNvSpPr>
            <p:nvPr/>
          </p:nvSpPr>
          <p:spPr bwMode="auto">
            <a:xfrm>
              <a:off x="31353126" y="11633200"/>
              <a:ext cx="146050" cy="258763"/>
            </a:xfrm>
            <a:custGeom>
              <a:avLst/>
              <a:gdLst>
                <a:gd name="T0" fmla="*/ 0 w 39"/>
                <a:gd name="T1" fmla="*/ 2 h 69"/>
                <a:gd name="T2" fmla="*/ 7 w 39"/>
                <a:gd name="T3" fmla="*/ 69 h 69"/>
                <a:gd name="T4" fmla="*/ 37 w 39"/>
                <a:gd name="T5" fmla="*/ 32 h 69"/>
                <a:gd name="T6" fmla="*/ 0 w 39"/>
                <a:gd name="T7" fmla="*/ 2 h 69"/>
              </a:gdLst>
              <a:ahLst/>
              <a:cxnLst>
                <a:cxn ang="0">
                  <a:pos x="T0" y="T1"/>
                </a:cxn>
                <a:cxn ang="0">
                  <a:pos x="T2" y="T3"/>
                </a:cxn>
                <a:cxn ang="0">
                  <a:pos x="T4" y="T5"/>
                </a:cxn>
                <a:cxn ang="0">
                  <a:pos x="T6" y="T7"/>
                </a:cxn>
              </a:cxnLst>
              <a:rect l="0" t="0" r="r" b="b"/>
              <a:pathLst>
                <a:path w="39" h="69">
                  <a:moveTo>
                    <a:pt x="0" y="2"/>
                  </a:moveTo>
                  <a:cubicBezTo>
                    <a:pt x="7" y="69"/>
                    <a:pt x="7" y="69"/>
                    <a:pt x="7" y="69"/>
                  </a:cubicBezTo>
                  <a:cubicBezTo>
                    <a:pt x="25" y="67"/>
                    <a:pt x="39" y="50"/>
                    <a:pt x="37" y="32"/>
                  </a:cubicBezTo>
                  <a:cubicBezTo>
                    <a:pt x="35" y="13"/>
                    <a:pt x="19" y="0"/>
                    <a:pt x="0" y="2"/>
                  </a:cubicBezTo>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2" name="Freeform 71"/>
            <p:cNvSpPr>
              <a:spLocks/>
            </p:cNvSpPr>
            <p:nvPr/>
          </p:nvSpPr>
          <p:spPr bwMode="auto">
            <a:xfrm>
              <a:off x="30230763" y="10833100"/>
              <a:ext cx="1246188" cy="2201863"/>
            </a:xfrm>
            <a:custGeom>
              <a:avLst/>
              <a:gdLst>
                <a:gd name="T0" fmla="*/ 13 w 332"/>
                <a:gd name="T1" fmla="*/ 26 h 586"/>
                <a:gd name="T2" fmla="*/ 1 w 332"/>
                <a:gd name="T3" fmla="*/ 39 h 586"/>
                <a:gd name="T4" fmla="*/ 52 w 332"/>
                <a:gd name="T5" fmla="*/ 573 h 586"/>
                <a:gd name="T6" fmla="*/ 66 w 332"/>
                <a:gd name="T7" fmla="*/ 585 h 586"/>
                <a:gd name="T8" fmla="*/ 320 w 332"/>
                <a:gd name="T9" fmla="*/ 560 h 586"/>
                <a:gd name="T10" fmla="*/ 331 w 332"/>
                <a:gd name="T11" fmla="*/ 546 h 586"/>
                <a:gd name="T12" fmla="*/ 280 w 332"/>
                <a:gd name="T13" fmla="*/ 13 h 586"/>
                <a:gd name="T14" fmla="*/ 266 w 332"/>
                <a:gd name="T15" fmla="*/ 1 h 586"/>
                <a:gd name="T16" fmla="*/ 34 w 332"/>
                <a:gd name="T17" fmla="*/ 24 h 586"/>
                <a:gd name="T18" fmla="*/ 13 w 332"/>
                <a:gd name="T19" fmla="*/ 26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2" h="586">
                  <a:moveTo>
                    <a:pt x="13" y="26"/>
                  </a:moveTo>
                  <a:cubicBezTo>
                    <a:pt x="13" y="26"/>
                    <a:pt x="0" y="27"/>
                    <a:pt x="1" y="39"/>
                  </a:cubicBezTo>
                  <a:cubicBezTo>
                    <a:pt x="52" y="573"/>
                    <a:pt x="52" y="573"/>
                    <a:pt x="52" y="573"/>
                  </a:cubicBezTo>
                  <a:cubicBezTo>
                    <a:pt x="52" y="573"/>
                    <a:pt x="54" y="586"/>
                    <a:pt x="66" y="585"/>
                  </a:cubicBezTo>
                  <a:cubicBezTo>
                    <a:pt x="320" y="560"/>
                    <a:pt x="320" y="560"/>
                    <a:pt x="320" y="560"/>
                  </a:cubicBezTo>
                  <a:cubicBezTo>
                    <a:pt x="320" y="560"/>
                    <a:pt x="332" y="559"/>
                    <a:pt x="331" y="546"/>
                  </a:cubicBezTo>
                  <a:cubicBezTo>
                    <a:pt x="280" y="13"/>
                    <a:pt x="280" y="13"/>
                    <a:pt x="280" y="13"/>
                  </a:cubicBezTo>
                  <a:cubicBezTo>
                    <a:pt x="280" y="13"/>
                    <a:pt x="279" y="0"/>
                    <a:pt x="266" y="1"/>
                  </a:cubicBezTo>
                  <a:cubicBezTo>
                    <a:pt x="34" y="24"/>
                    <a:pt x="34" y="24"/>
                    <a:pt x="34" y="24"/>
                  </a:cubicBezTo>
                  <a:lnTo>
                    <a:pt x="13" y="26"/>
                  </a:lnTo>
                  <a:close/>
                </a:path>
              </a:pathLst>
            </a:custGeom>
            <a:solidFill>
              <a:srgbClr val="4423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3" name="Freeform 72"/>
            <p:cNvSpPr>
              <a:spLocks/>
            </p:cNvSpPr>
            <p:nvPr/>
          </p:nvSpPr>
          <p:spPr bwMode="auto">
            <a:xfrm>
              <a:off x="30378401" y="11306175"/>
              <a:ext cx="963613" cy="1366838"/>
            </a:xfrm>
            <a:custGeom>
              <a:avLst/>
              <a:gdLst>
                <a:gd name="T0" fmla="*/ 0 w 607"/>
                <a:gd name="T1" fmla="*/ 50 h 861"/>
                <a:gd name="T2" fmla="*/ 78 w 607"/>
                <a:gd name="T3" fmla="*/ 861 h 861"/>
                <a:gd name="T4" fmla="*/ 607 w 607"/>
                <a:gd name="T5" fmla="*/ 809 h 861"/>
                <a:gd name="T6" fmla="*/ 529 w 607"/>
                <a:gd name="T7" fmla="*/ 0 h 861"/>
                <a:gd name="T8" fmla="*/ 0 w 607"/>
                <a:gd name="T9" fmla="*/ 50 h 861"/>
              </a:gdLst>
              <a:ahLst/>
              <a:cxnLst>
                <a:cxn ang="0">
                  <a:pos x="T0" y="T1"/>
                </a:cxn>
                <a:cxn ang="0">
                  <a:pos x="T2" y="T3"/>
                </a:cxn>
                <a:cxn ang="0">
                  <a:pos x="T4" y="T5"/>
                </a:cxn>
                <a:cxn ang="0">
                  <a:pos x="T6" y="T7"/>
                </a:cxn>
                <a:cxn ang="0">
                  <a:pos x="T8" y="T9"/>
                </a:cxn>
              </a:cxnLst>
              <a:rect l="0" t="0" r="r" b="b"/>
              <a:pathLst>
                <a:path w="607" h="861">
                  <a:moveTo>
                    <a:pt x="0" y="50"/>
                  </a:moveTo>
                  <a:lnTo>
                    <a:pt x="78" y="861"/>
                  </a:lnTo>
                  <a:lnTo>
                    <a:pt x="607" y="809"/>
                  </a:lnTo>
                  <a:lnTo>
                    <a:pt x="529" y="0"/>
                  </a:lnTo>
                  <a:lnTo>
                    <a:pt x="0" y="50"/>
                  </a:lnTo>
                  <a:close/>
                </a:path>
              </a:pathLst>
            </a:custGeom>
            <a:solidFill>
              <a:srgbClr val="00D8C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4" name="Freeform 73"/>
            <p:cNvSpPr>
              <a:spLocks/>
            </p:cNvSpPr>
            <p:nvPr/>
          </p:nvSpPr>
          <p:spPr bwMode="auto">
            <a:xfrm>
              <a:off x="30032326" y="11430000"/>
              <a:ext cx="1389063" cy="1724025"/>
            </a:xfrm>
            <a:custGeom>
              <a:avLst/>
              <a:gdLst>
                <a:gd name="T0" fmla="*/ 119 w 370"/>
                <a:gd name="T1" fmla="*/ 426 h 459"/>
                <a:gd name="T2" fmla="*/ 105 w 370"/>
                <a:gd name="T3" fmla="*/ 414 h 459"/>
                <a:gd name="T4" fmla="*/ 72 w 370"/>
                <a:gd name="T5" fmla="*/ 63 h 459"/>
                <a:gd name="T6" fmla="*/ 0 w 370"/>
                <a:gd name="T7" fmla="*/ 4 h 459"/>
                <a:gd name="T8" fmla="*/ 36 w 370"/>
                <a:gd name="T9" fmla="*/ 379 h 459"/>
                <a:gd name="T10" fmla="*/ 36 w 370"/>
                <a:gd name="T11" fmla="*/ 379 h 459"/>
                <a:gd name="T12" fmla="*/ 36 w 370"/>
                <a:gd name="T13" fmla="*/ 379 h 459"/>
                <a:gd name="T14" fmla="*/ 36 w 370"/>
                <a:gd name="T15" fmla="*/ 379 h 459"/>
                <a:gd name="T16" fmla="*/ 36 w 370"/>
                <a:gd name="T17" fmla="*/ 379 h 459"/>
                <a:gd name="T18" fmla="*/ 84 w 370"/>
                <a:gd name="T19" fmla="*/ 459 h 459"/>
                <a:gd name="T20" fmla="*/ 362 w 370"/>
                <a:gd name="T21" fmla="*/ 432 h 459"/>
                <a:gd name="T22" fmla="*/ 370 w 370"/>
                <a:gd name="T23" fmla="*/ 402 h 459"/>
                <a:gd name="T24" fmla="*/ 119 w 370"/>
                <a:gd name="T25" fmla="*/ 42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459">
                  <a:moveTo>
                    <a:pt x="119" y="426"/>
                  </a:moveTo>
                  <a:cubicBezTo>
                    <a:pt x="107" y="427"/>
                    <a:pt x="105" y="414"/>
                    <a:pt x="105" y="414"/>
                  </a:cubicBezTo>
                  <a:cubicBezTo>
                    <a:pt x="72" y="63"/>
                    <a:pt x="72" y="63"/>
                    <a:pt x="72" y="63"/>
                  </a:cubicBezTo>
                  <a:cubicBezTo>
                    <a:pt x="68" y="27"/>
                    <a:pt x="36" y="0"/>
                    <a:pt x="0" y="4"/>
                  </a:cubicBezTo>
                  <a:cubicBezTo>
                    <a:pt x="36" y="379"/>
                    <a:pt x="36" y="379"/>
                    <a:pt x="36" y="379"/>
                  </a:cubicBezTo>
                  <a:cubicBezTo>
                    <a:pt x="36" y="379"/>
                    <a:pt x="36" y="379"/>
                    <a:pt x="36" y="379"/>
                  </a:cubicBezTo>
                  <a:cubicBezTo>
                    <a:pt x="36" y="379"/>
                    <a:pt x="36" y="379"/>
                    <a:pt x="36" y="379"/>
                  </a:cubicBezTo>
                  <a:cubicBezTo>
                    <a:pt x="36" y="379"/>
                    <a:pt x="36" y="379"/>
                    <a:pt x="36" y="379"/>
                  </a:cubicBezTo>
                  <a:cubicBezTo>
                    <a:pt x="36" y="379"/>
                    <a:pt x="36" y="379"/>
                    <a:pt x="36" y="379"/>
                  </a:cubicBezTo>
                  <a:cubicBezTo>
                    <a:pt x="84" y="459"/>
                    <a:pt x="84" y="459"/>
                    <a:pt x="84" y="459"/>
                  </a:cubicBezTo>
                  <a:cubicBezTo>
                    <a:pt x="362" y="432"/>
                    <a:pt x="362" y="432"/>
                    <a:pt x="362" y="432"/>
                  </a:cubicBezTo>
                  <a:cubicBezTo>
                    <a:pt x="370" y="402"/>
                    <a:pt x="370" y="402"/>
                    <a:pt x="370" y="402"/>
                  </a:cubicBezTo>
                  <a:lnTo>
                    <a:pt x="119" y="426"/>
                  </a:lnTo>
                  <a:close/>
                </a:path>
              </a:pathLst>
            </a:custGeom>
            <a:solidFill>
              <a:srgbClr val="FFB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5" name="Freeform 74"/>
            <p:cNvSpPr>
              <a:spLocks/>
            </p:cNvSpPr>
            <p:nvPr/>
          </p:nvSpPr>
          <p:spPr bwMode="auto">
            <a:xfrm>
              <a:off x="30291088" y="13049250"/>
              <a:ext cx="1147763" cy="263525"/>
            </a:xfrm>
            <a:custGeom>
              <a:avLst/>
              <a:gdLst>
                <a:gd name="T0" fmla="*/ 0 w 723"/>
                <a:gd name="T1" fmla="*/ 69 h 166"/>
                <a:gd name="T2" fmla="*/ 10 w 723"/>
                <a:gd name="T3" fmla="*/ 166 h 166"/>
                <a:gd name="T4" fmla="*/ 723 w 723"/>
                <a:gd name="T5" fmla="*/ 97 h 166"/>
                <a:gd name="T6" fmla="*/ 714 w 723"/>
                <a:gd name="T7" fmla="*/ 0 h 166"/>
                <a:gd name="T8" fmla="*/ 0 w 723"/>
                <a:gd name="T9" fmla="*/ 69 h 166"/>
              </a:gdLst>
              <a:ahLst/>
              <a:cxnLst>
                <a:cxn ang="0">
                  <a:pos x="T0" y="T1"/>
                </a:cxn>
                <a:cxn ang="0">
                  <a:pos x="T2" y="T3"/>
                </a:cxn>
                <a:cxn ang="0">
                  <a:pos x="T4" y="T5"/>
                </a:cxn>
                <a:cxn ang="0">
                  <a:pos x="T6" y="T7"/>
                </a:cxn>
                <a:cxn ang="0">
                  <a:pos x="T8" y="T9"/>
                </a:cxn>
              </a:cxnLst>
              <a:rect l="0" t="0" r="r" b="b"/>
              <a:pathLst>
                <a:path w="723" h="166">
                  <a:moveTo>
                    <a:pt x="0" y="69"/>
                  </a:moveTo>
                  <a:lnTo>
                    <a:pt x="10" y="166"/>
                  </a:lnTo>
                  <a:lnTo>
                    <a:pt x="723" y="97"/>
                  </a:lnTo>
                  <a:lnTo>
                    <a:pt x="714" y="0"/>
                  </a:lnTo>
                  <a:lnTo>
                    <a:pt x="0"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6" name="Freeform 75"/>
            <p:cNvSpPr>
              <a:spLocks/>
            </p:cNvSpPr>
            <p:nvPr/>
          </p:nvSpPr>
          <p:spPr bwMode="auto">
            <a:xfrm>
              <a:off x="25488901" y="11283950"/>
              <a:ext cx="1128713" cy="3429000"/>
            </a:xfrm>
            <a:custGeom>
              <a:avLst/>
              <a:gdLst>
                <a:gd name="T0" fmla="*/ 43 w 711"/>
                <a:gd name="T1" fmla="*/ 0 h 2160"/>
                <a:gd name="T2" fmla="*/ 0 w 711"/>
                <a:gd name="T3" fmla="*/ 2160 h 2160"/>
                <a:gd name="T4" fmla="*/ 669 w 711"/>
                <a:gd name="T5" fmla="*/ 2160 h 2160"/>
                <a:gd name="T6" fmla="*/ 711 w 711"/>
                <a:gd name="T7" fmla="*/ 0 h 2160"/>
                <a:gd name="T8" fmla="*/ 43 w 711"/>
                <a:gd name="T9" fmla="*/ 0 h 2160"/>
              </a:gdLst>
              <a:ahLst/>
              <a:cxnLst>
                <a:cxn ang="0">
                  <a:pos x="T0" y="T1"/>
                </a:cxn>
                <a:cxn ang="0">
                  <a:pos x="T2" y="T3"/>
                </a:cxn>
                <a:cxn ang="0">
                  <a:pos x="T4" y="T5"/>
                </a:cxn>
                <a:cxn ang="0">
                  <a:pos x="T6" y="T7"/>
                </a:cxn>
                <a:cxn ang="0">
                  <a:pos x="T8" y="T9"/>
                </a:cxn>
              </a:cxnLst>
              <a:rect l="0" t="0" r="r" b="b"/>
              <a:pathLst>
                <a:path w="711" h="2160">
                  <a:moveTo>
                    <a:pt x="43" y="0"/>
                  </a:moveTo>
                  <a:lnTo>
                    <a:pt x="0" y="2160"/>
                  </a:lnTo>
                  <a:lnTo>
                    <a:pt x="669" y="2160"/>
                  </a:lnTo>
                  <a:lnTo>
                    <a:pt x="711" y="0"/>
                  </a:lnTo>
                  <a:lnTo>
                    <a:pt x="43" y="0"/>
                  </a:lnTo>
                  <a:close/>
                </a:path>
              </a:pathLst>
            </a:custGeom>
            <a:solidFill>
              <a:srgbClr val="002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7" name="Freeform 76"/>
            <p:cNvSpPr>
              <a:spLocks/>
            </p:cNvSpPr>
            <p:nvPr/>
          </p:nvSpPr>
          <p:spPr bwMode="auto">
            <a:xfrm>
              <a:off x="18713451" y="11885613"/>
              <a:ext cx="971550" cy="2827338"/>
            </a:xfrm>
            <a:custGeom>
              <a:avLst/>
              <a:gdLst>
                <a:gd name="T0" fmla="*/ 125 w 612"/>
                <a:gd name="T1" fmla="*/ 0 h 1781"/>
                <a:gd name="T2" fmla="*/ 0 w 612"/>
                <a:gd name="T3" fmla="*/ 1781 h 1781"/>
                <a:gd name="T4" fmla="*/ 487 w 612"/>
                <a:gd name="T5" fmla="*/ 1781 h 1781"/>
                <a:gd name="T6" fmla="*/ 612 w 612"/>
                <a:gd name="T7" fmla="*/ 0 h 1781"/>
                <a:gd name="T8" fmla="*/ 125 w 612"/>
                <a:gd name="T9" fmla="*/ 0 h 1781"/>
              </a:gdLst>
              <a:ahLst/>
              <a:cxnLst>
                <a:cxn ang="0">
                  <a:pos x="T0" y="T1"/>
                </a:cxn>
                <a:cxn ang="0">
                  <a:pos x="T2" y="T3"/>
                </a:cxn>
                <a:cxn ang="0">
                  <a:pos x="T4" y="T5"/>
                </a:cxn>
                <a:cxn ang="0">
                  <a:pos x="T6" y="T7"/>
                </a:cxn>
                <a:cxn ang="0">
                  <a:pos x="T8" y="T9"/>
                </a:cxn>
              </a:cxnLst>
              <a:rect l="0" t="0" r="r" b="b"/>
              <a:pathLst>
                <a:path w="612" h="1781">
                  <a:moveTo>
                    <a:pt x="125" y="0"/>
                  </a:moveTo>
                  <a:lnTo>
                    <a:pt x="0" y="1781"/>
                  </a:lnTo>
                  <a:lnTo>
                    <a:pt x="487" y="1781"/>
                  </a:lnTo>
                  <a:lnTo>
                    <a:pt x="612" y="0"/>
                  </a:lnTo>
                  <a:lnTo>
                    <a:pt x="125" y="0"/>
                  </a:lnTo>
                  <a:close/>
                </a:path>
              </a:pathLst>
            </a:custGeom>
            <a:solidFill>
              <a:srgbClr val="00827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8" name="Freeform 77"/>
            <p:cNvSpPr>
              <a:spLocks/>
            </p:cNvSpPr>
            <p:nvPr/>
          </p:nvSpPr>
          <p:spPr bwMode="auto">
            <a:xfrm>
              <a:off x="20918488" y="11885613"/>
              <a:ext cx="973138" cy="2827338"/>
            </a:xfrm>
            <a:custGeom>
              <a:avLst/>
              <a:gdLst>
                <a:gd name="T0" fmla="*/ 0 w 613"/>
                <a:gd name="T1" fmla="*/ 0 h 1781"/>
                <a:gd name="T2" fmla="*/ 123 w 613"/>
                <a:gd name="T3" fmla="*/ 1781 h 1781"/>
                <a:gd name="T4" fmla="*/ 613 w 613"/>
                <a:gd name="T5" fmla="*/ 1781 h 1781"/>
                <a:gd name="T6" fmla="*/ 487 w 613"/>
                <a:gd name="T7" fmla="*/ 0 h 1781"/>
                <a:gd name="T8" fmla="*/ 0 w 613"/>
                <a:gd name="T9" fmla="*/ 0 h 1781"/>
              </a:gdLst>
              <a:ahLst/>
              <a:cxnLst>
                <a:cxn ang="0">
                  <a:pos x="T0" y="T1"/>
                </a:cxn>
                <a:cxn ang="0">
                  <a:pos x="T2" y="T3"/>
                </a:cxn>
                <a:cxn ang="0">
                  <a:pos x="T4" y="T5"/>
                </a:cxn>
                <a:cxn ang="0">
                  <a:pos x="T6" y="T7"/>
                </a:cxn>
                <a:cxn ang="0">
                  <a:pos x="T8" y="T9"/>
                </a:cxn>
              </a:cxnLst>
              <a:rect l="0" t="0" r="r" b="b"/>
              <a:pathLst>
                <a:path w="613" h="1781">
                  <a:moveTo>
                    <a:pt x="0" y="0"/>
                  </a:moveTo>
                  <a:lnTo>
                    <a:pt x="123" y="1781"/>
                  </a:lnTo>
                  <a:lnTo>
                    <a:pt x="613" y="1781"/>
                  </a:lnTo>
                  <a:lnTo>
                    <a:pt x="487" y="0"/>
                  </a:lnTo>
                  <a:lnTo>
                    <a:pt x="0" y="0"/>
                  </a:lnTo>
                  <a:close/>
                </a:path>
              </a:pathLst>
            </a:custGeom>
            <a:solidFill>
              <a:srgbClr val="00827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49" name="Freeform 78"/>
            <p:cNvSpPr>
              <a:spLocks/>
            </p:cNvSpPr>
            <p:nvPr/>
          </p:nvSpPr>
          <p:spPr bwMode="auto">
            <a:xfrm>
              <a:off x="28055888" y="12295188"/>
              <a:ext cx="1114425" cy="2417763"/>
            </a:xfrm>
            <a:custGeom>
              <a:avLst/>
              <a:gdLst>
                <a:gd name="T0" fmla="*/ 52 w 702"/>
                <a:gd name="T1" fmla="*/ 0 h 1523"/>
                <a:gd name="T2" fmla="*/ 0 w 702"/>
                <a:gd name="T3" fmla="*/ 1523 h 1523"/>
                <a:gd name="T4" fmla="*/ 650 w 702"/>
                <a:gd name="T5" fmla="*/ 1523 h 1523"/>
                <a:gd name="T6" fmla="*/ 702 w 702"/>
                <a:gd name="T7" fmla="*/ 0 h 1523"/>
                <a:gd name="T8" fmla="*/ 52 w 702"/>
                <a:gd name="T9" fmla="*/ 0 h 1523"/>
              </a:gdLst>
              <a:ahLst/>
              <a:cxnLst>
                <a:cxn ang="0">
                  <a:pos x="T0" y="T1"/>
                </a:cxn>
                <a:cxn ang="0">
                  <a:pos x="T2" y="T3"/>
                </a:cxn>
                <a:cxn ang="0">
                  <a:pos x="T4" y="T5"/>
                </a:cxn>
                <a:cxn ang="0">
                  <a:pos x="T6" y="T7"/>
                </a:cxn>
                <a:cxn ang="0">
                  <a:pos x="T8" y="T9"/>
                </a:cxn>
              </a:cxnLst>
              <a:rect l="0" t="0" r="r" b="b"/>
              <a:pathLst>
                <a:path w="702" h="1523">
                  <a:moveTo>
                    <a:pt x="52" y="0"/>
                  </a:moveTo>
                  <a:lnTo>
                    <a:pt x="0" y="1523"/>
                  </a:lnTo>
                  <a:lnTo>
                    <a:pt x="650" y="1523"/>
                  </a:lnTo>
                  <a:lnTo>
                    <a:pt x="702" y="0"/>
                  </a:lnTo>
                  <a:lnTo>
                    <a:pt x="52" y="0"/>
                  </a:lnTo>
                  <a:close/>
                </a:path>
              </a:pathLst>
            </a:custGeom>
            <a:solidFill>
              <a:srgbClr val="002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50" name="Freeform 79"/>
            <p:cNvSpPr>
              <a:spLocks/>
            </p:cNvSpPr>
            <p:nvPr/>
          </p:nvSpPr>
          <p:spPr bwMode="auto">
            <a:xfrm>
              <a:off x="22934613" y="11509375"/>
              <a:ext cx="2111375" cy="3203575"/>
            </a:xfrm>
            <a:custGeom>
              <a:avLst/>
              <a:gdLst>
                <a:gd name="T0" fmla="*/ 0 w 1330"/>
                <a:gd name="T1" fmla="*/ 187 h 2018"/>
                <a:gd name="T2" fmla="*/ 531 w 1330"/>
                <a:gd name="T3" fmla="*/ 2018 h 2018"/>
                <a:gd name="T4" fmla="*/ 1330 w 1330"/>
                <a:gd name="T5" fmla="*/ 2018 h 2018"/>
                <a:gd name="T6" fmla="*/ 758 w 1330"/>
                <a:gd name="T7" fmla="*/ 0 h 2018"/>
                <a:gd name="T8" fmla="*/ 0 w 1330"/>
                <a:gd name="T9" fmla="*/ 187 h 2018"/>
              </a:gdLst>
              <a:ahLst/>
              <a:cxnLst>
                <a:cxn ang="0">
                  <a:pos x="T0" y="T1"/>
                </a:cxn>
                <a:cxn ang="0">
                  <a:pos x="T2" y="T3"/>
                </a:cxn>
                <a:cxn ang="0">
                  <a:pos x="T4" y="T5"/>
                </a:cxn>
                <a:cxn ang="0">
                  <a:pos x="T6" y="T7"/>
                </a:cxn>
                <a:cxn ang="0">
                  <a:pos x="T8" y="T9"/>
                </a:cxn>
              </a:cxnLst>
              <a:rect l="0" t="0" r="r" b="b"/>
              <a:pathLst>
                <a:path w="1330" h="2018">
                  <a:moveTo>
                    <a:pt x="0" y="187"/>
                  </a:moveTo>
                  <a:lnTo>
                    <a:pt x="531" y="2018"/>
                  </a:lnTo>
                  <a:lnTo>
                    <a:pt x="1330" y="2018"/>
                  </a:lnTo>
                  <a:lnTo>
                    <a:pt x="758" y="0"/>
                  </a:lnTo>
                  <a:lnTo>
                    <a:pt x="0" y="187"/>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51" name="Freeform 80"/>
            <p:cNvSpPr>
              <a:spLocks/>
            </p:cNvSpPr>
            <p:nvPr/>
          </p:nvSpPr>
          <p:spPr bwMode="auto">
            <a:xfrm>
              <a:off x="16357601" y="12609513"/>
              <a:ext cx="1604963" cy="2103438"/>
            </a:xfrm>
            <a:custGeom>
              <a:avLst/>
              <a:gdLst>
                <a:gd name="T0" fmla="*/ 250 w 1011"/>
                <a:gd name="T1" fmla="*/ 0 h 1325"/>
                <a:gd name="T2" fmla="*/ 0 w 1011"/>
                <a:gd name="T3" fmla="*/ 1325 h 1325"/>
                <a:gd name="T4" fmla="*/ 784 w 1011"/>
                <a:gd name="T5" fmla="*/ 1325 h 1325"/>
                <a:gd name="T6" fmla="*/ 1011 w 1011"/>
                <a:gd name="T7" fmla="*/ 178 h 1325"/>
                <a:gd name="T8" fmla="*/ 250 w 1011"/>
                <a:gd name="T9" fmla="*/ 0 h 1325"/>
              </a:gdLst>
              <a:ahLst/>
              <a:cxnLst>
                <a:cxn ang="0">
                  <a:pos x="T0" y="T1"/>
                </a:cxn>
                <a:cxn ang="0">
                  <a:pos x="T2" y="T3"/>
                </a:cxn>
                <a:cxn ang="0">
                  <a:pos x="T4" y="T5"/>
                </a:cxn>
                <a:cxn ang="0">
                  <a:pos x="T6" y="T7"/>
                </a:cxn>
                <a:cxn ang="0">
                  <a:pos x="T8" y="T9"/>
                </a:cxn>
              </a:cxnLst>
              <a:rect l="0" t="0" r="r" b="b"/>
              <a:pathLst>
                <a:path w="1011" h="1325">
                  <a:moveTo>
                    <a:pt x="250" y="0"/>
                  </a:moveTo>
                  <a:lnTo>
                    <a:pt x="0" y="1325"/>
                  </a:lnTo>
                  <a:lnTo>
                    <a:pt x="784" y="1325"/>
                  </a:lnTo>
                  <a:lnTo>
                    <a:pt x="1011" y="178"/>
                  </a:lnTo>
                  <a:lnTo>
                    <a:pt x="250" y="0"/>
                  </a:lnTo>
                  <a:close/>
                </a:path>
              </a:pathLst>
            </a:custGeom>
            <a:solidFill>
              <a:srgbClr val="6821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152" name="Freeform 81"/>
            <p:cNvSpPr>
              <a:spLocks/>
            </p:cNvSpPr>
            <p:nvPr/>
          </p:nvSpPr>
          <p:spPr bwMode="auto">
            <a:xfrm>
              <a:off x="30254576" y="13195300"/>
              <a:ext cx="1431925" cy="1517650"/>
            </a:xfrm>
            <a:custGeom>
              <a:avLst/>
              <a:gdLst>
                <a:gd name="T0" fmla="*/ 777 w 902"/>
                <a:gd name="T1" fmla="*/ 0 h 956"/>
                <a:gd name="T2" fmla="*/ 0 w 902"/>
                <a:gd name="T3" fmla="*/ 76 h 956"/>
                <a:gd name="T4" fmla="*/ 120 w 902"/>
                <a:gd name="T5" fmla="*/ 956 h 956"/>
                <a:gd name="T6" fmla="*/ 902 w 902"/>
                <a:gd name="T7" fmla="*/ 956 h 956"/>
                <a:gd name="T8" fmla="*/ 777 w 902"/>
                <a:gd name="T9" fmla="*/ 0 h 956"/>
              </a:gdLst>
              <a:ahLst/>
              <a:cxnLst>
                <a:cxn ang="0">
                  <a:pos x="T0" y="T1"/>
                </a:cxn>
                <a:cxn ang="0">
                  <a:pos x="T2" y="T3"/>
                </a:cxn>
                <a:cxn ang="0">
                  <a:pos x="T4" y="T5"/>
                </a:cxn>
                <a:cxn ang="0">
                  <a:pos x="T6" y="T7"/>
                </a:cxn>
                <a:cxn ang="0">
                  <a:pos x="T8" y="T9"/>
                </a:cxn>
              </a:cxnLst>
              <a:rect l="0" t="0" r="r" b="b"/>
              <a:pathLst>
                <a:path w="902" h="956">
                  <a:moveTo>
                    <a:pt x="777" y="0"/>
                  </a:moveTo>
                  <a:lnTo>
                    <a:pt x="0" y="76"/>
                  </a:lnTo>
                  <a:lnTo>
                    <a:pt x="120" y="956"/>
                  </a:lnTo>
                  <a:lnTo>
                    <a:pt x="902" y="956"/>
                  </a:lnTo>
                  <a:lnTo>
                    <a:pt x="777" y="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grpSp>
      <p:pic>
        <p:nvPicPr>
          <p:cNvPr id="20" name="Picture 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1214" y="4690467"/>
            <a:ext cx="2276024" cy="1662341"/>
          </a:xfrm>
          <a:prstGeom prst="rect">
            <a:avLst/>
          </a:prstGeom>
        </p:spPr>
      </p:pic>
      <p:sp>
        <p:nvSpPr>
          <p:cNvPr id="72" name="TextBox 71"/>
          <p:cNvSpPr txBox="1"/>
          <p:nvPr/>
        </p:nvSpPr>
        <p:spPr>
          <a:xfrm>
            <a:off x="10021802" y="4411905"/>
            <a:ext cx="2413791" cy="721740"/>
          </a:xfrm>
          <a:prstGeom prst="rect">
            <a:avLst/>
          </a:prstGeom>
        </p:spPr>
        <p:txBody>
          <a:bodyPr vert="horz" wrap="square" lIns="93247" tIns="93247" rIns="93247" bIns="93247" rtlCol="0" anchor="ctr">
            <a:noAutofit/>
          </a:bodyPr>
          <a:lstStyle/>
          <a:p>
            <a:pPr defTabSz="932418">
              <a:defRPr/>
            </a:pPr>
            <a:r>
              <a:rPr lang="en-US" sz="2000" kern="0" dirty="0">
                <a:solidFill>
                  <a:srgbClr val="FFFFFF"/>
                </a:solidFill>
                <a:latin typeface="Segoe UI Light"/>
                <a:ea typeface="Segoe UI" pitchFamily="34" charset="0"/>
                <a:cs typeface="Segoe UI" pitchFamily="34" charset="0"/>
              </a:rPr>
              <a:t>Users and customers install and use app</a:t>
            </a:r>
          </a:p>
        </p:txBody>
      </p:sp>
      <p:sp>
        <p:nvSpPr>
          <p:cNvPr id="153" name="TextBox 152"/>
          <p:cNvSpPr txBox="1"/>
          <p:nvPr/>
        </p:nvSpPr>
        <p:spPr>
          <a:xfrm>
            <a:off x="6761214" y="4230521"/>
            <a:ext cx="2276024" cy="488536"/>
          </a:xfrm>
          <a:prstGeom prst="rect">
            <a:avLst/>
          </a:prstGeom>
        </p:spPr>
        <p:txBody>
          <a:bodyPr vert="horz" wrap="square" lIns="93247" tIns="93247" rIns="93247" bIns="93247" rtlCol="0" anchor="ctr">
            <a:noAutofit/>
          </a:bodyPr>
          <a:lstStyle/>
          <a:p>
            <a:pPr marL="237961" indent="-237961" algn="ctr" defTabSz="932418">
              <a:defRPr/>
            </a:pPr>
            <a:r>
              <a:rPr lang="en-US" sz="1599" kern="0" dirty="0">
                <a:solidFill>
                  <a:srgbClr val="FFFFFF"/>
                </a:solidFill>
                <a:latin typeface="Segoe UI Light"/>
                <a:ea typeface="Segoe UI" pitchFamily="34" charset="0"/>
                <a:cs typeface="Segoe UI" pitchFamily="34" charset="0"/>
              </a:rPr>
              <a:t>Telemetry Collection</a:t>
            </a:r>
          </a:p>
        </p:txBody>
      </p:sp>
      <p:grpSp>
        <p:nvGrpSpPr>
          <p:cNvPr id="32" name="Group 31"/>
          <p:cNvGrpSpPr/>
          <p:nvPr/>
        </p:nvGrpSpPr>
        <p:grpSpPr>
          <a:xfrm>
            <a:off x="4784888" y="1415000"/>
            <a:ext cx="2771060" cy="1439090"/>
            <a:chOff x="4736128" y="1410737"/>
            <a:chExt cx="2771453" cy="1439294"/>
          </a:xfrm>
        </p:grpSpPr>
        <p:sp>
          <p:nvSpPr>
            <p:cNvPr id="25" name="TextBox 24"/>
            <p:cNvSpPr txBox="1"/>
            <p:nvPr/>
          </p:nvSpPr>
          <p:spPr>
            <a:xfrm>
              <a:off x="5306454" y="1410737"/>
              <a:ext cx="1630800" cy="388585"/>
            </a:xfrm>
            <a:prstGeom prst="rect">
              <a:avLst/>
            </a:prstGeom>
          </p:spPr>
          <p:txBody>
            <a:bodyPr vert="horz" wrap="square" lIns="93247" tIns="93247" rIns="93247" bIns="93247" rtlCol="0" anchor="ctr">
              <a:noAutofit/>
            </a:bodyPr>
            <a:lstStyle/>
            <a:p>
              <a:pPr marL="237961" indent="-237961" algn="ctr" defTabSz="932418">
                <a:defRPr/>
              </a:pPr>
              <a:r>
                <a:rPr lang="en-US" sz="1599" kern="0" dirty="0">
                  <a:solidFill>
                    <a:srgbClr val="FFFFFF"/>
                  </a:solidFill>
                  <a:latin typeface="Segoe UI Light"/>
                  <a:ea typeface="Segoe UI" pitchFamily="34" charset="0"/>
                  <a:cs typeface="Segoe UI" pitchFamily="34" charset="0"/>
                </a:rPr>
                <a:t>App Testing</a:t>
              </a:r>
            </a:p>
          </p:txBody>
        </p:sp>
        <p:pic>
          <p:nvPicPr>
            <p:cNvPr id="155" name="Picture 15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36128" y="2472415"/>
              <a:ext cx="2771453" cy="377616"/>
            </a:xfrm>
            <a:prstGeom prst="rect">
              <a:avLst/>
            </a:prstGeom>
          </p:spPr>
        </p:pic>
      </p:grpSp>
      <p:sp>
        <p:nvSpPr>
          <p:cNvPr id="27" name="TextBox 26"/>
          <p:cNvSpPr txBox="1"/>
          <p:nvPr/>
        </p:nvSpPr>
        <p:spPr>
          <a:xfrm>
            <a:off x="8271321" y="1415001"/>
            <a:ext cx="1631824" cy="388530"/>
          </a:xfrm>
          <a:prstGeom prst="rect">
            <a:avLst/>
          </a:prstGeom>
        </p:spPr>
        <p:txBody>
          <a:bodyPr vert="horz" wrap="square" lIns="93247" tIns="93247" rIns="93247" bIns="93247" rtlCol="0" anchor="ctr">
            <a:noAutofit/>
          </a:bodyPr>
          <a:lstStyle/>
          <a:p>
            <a:pPr marL="237961" indent="-237961" algn="ctr" defTabSz="932418">
              <a:defRPr/>
            </a:pPr>
            <a:r>
              <a:rPr lang="en-US" sz="1599" kern="0" dirty="0">
                <a:solidFill>
                  <a:srgbClr val="FFFFFF"/>
                </a:solidFill>
                <a:latin typeface="Segoe UI Light"/>
                <a:ea typeface="Segoe UI" pitchFamily="34" charset="0"/>
                <a:cs typeface="Segoe UI" pitchFamily="34" charset="0"/>
              </a:rPr>
              <a:t>Beta Testing</a:t>
            </a:r>
          </a:p>
        </p:txBody>
      </p:sp>
      <p:pic>
        <p:nvPicPr>
          <p:cNvPr id="156" name="Picture 15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077910" y="2495000"/>
            <a:ext cx="2018646" cy="286042"/>
          </a:xfrm>
          <a:prstGeom prst="rect">
            <a:avLst/>
          </a:prstGeom>
        </p:spPr>
      </p:pic>
      <p:grpSp>
        <p:nvGrpSpPr>
          <p:cNvPr id="33" name="Group 32"/>
          <p:cNvGrpSpPr/>
          <p:nvPr/>
        </p:nvGrpSpPr>
        <p:grpSpPr>
          <a:xfrm>
            <a:off x="1288161" y="1415001"/>
            <a:ext cx="3479659" cy="1568751"/>
            <a:chOff x="1287461" y="1410737"/>
            <a:chExt cx="3480153" cy="1568974"/>
          </a:xfrm>
        </p:grpSpPr>
        <p:sp>
          <p:nvSpPr>
            <p:cNvPr id="12" name="TextBox 11"/>
            <p:cNvSpPr txBox="1"/>
            <p:nvPr/>
          </p:nvSpPr>
          <p:spPr>
            <a:xfrm>
              <a:off x="1287461" y="1410737"/>
              <a:ext cx="3480153" cy="388585"/>
            </a:xfrm>
            <a:prstGeom prst="rect">
              <a:avLst/>
            </a:prstGeom>
          </p:spPr>
          <p:txBody>
            <a:bodyPr vert="horz" wrap="square" lIns="93247" tIns="93247" rIns="93247" bIns="93247" rtlCol="0" anchor="ctr">
              <a:noAutofit/>
            </a:bodyPr>
            <a:lstStyle/>
            <a:p>
              <a:pPr marL="237961" indent="-237961" algn="ctr" defTabSz="932418">
                <a:defRPr/>
              </a:pPr>
              <a:r>
                <a:rPr lang="en-US" sz="1599" kern="0" dirty="0">
                  <a:solidFill>
                    <a:srgbClr val="FFFFFF"/>
                  </a:solidFill>
                  <a:latin typeface="Segoe UI Light"/>
                  <a:ea typeface="Segoe UI" pitchFamily="34" charset="0"/>
                  <a:cs typeface="Segoe UI" pitchFamily="34" charset="0"/>
                </a:rPr>
                <a:t>Code Repository | Build + Deploy</a:t>
              </a:r>
            </a:p>
          </p:txBody>
        </p:sp>
        <p:sp>
          <p:nvSpPr>
            <p:cNvPr id="157" name="TextBox 156"/>
            <p:cNvSpPr txBox="1"/>
            <p:nvPr/>
          </p:nvSpPr>
          <p:spPr>
            <a:xfrm>
              <a:off x="1730288" y="2301583"/>
              <a:ext cx="2594498" cy="678128"/>
            </a:xfrm>
            <a:prstGeom prst="rect">
              <a:avLst/>
            </a:prstGeom>
            <a:noFill/>
          </p:spPr>
          <p:txBody>
            <a:bodyPr wrap="square" lIns="0" tIns="0" rIns="0" bIns="0" rtlCol="0">
              <a:spAutoFit/>
            </a:bodyPr>
            <a:lstStyle/>
            <a:p>
              <a:pPr algn="ctr" defTabSz="932148">
                <a:lnSpc>
                  <a:spcPct val="90000"/>
                </a:lnSpc>
                <a:defRPr/>
              </a:pPr>
              <a:r>
                <a:rPr lang="en-US" sz="2400" kern="0" dirty="0">
                  <a:gradFill>
                    <a:gsLst>
                      <a:gs pos="0">
                        <a:srgbClr val="E51489">
                          <a:lumMod val="5000"/>
                          <a:lumOff val="95000"/>
                        </a:srgbClr>
                      </a:gs>
                      <a:gs pos="100000">
                        <a:srgbClr val="FFFFFF"/>
                      </a:gs>
                    </a:gsLst>
                    <a:lin ang="5400000" scaled="1"/>
                  </a:gradFill>
                  <a:latin typeface="Segoe UI Light"/>
                  <a:cs typeface="Segoe UI Semilight" panose="020B0402040204020203" pitchFamily="34" charset="0"/>
                </a:rPr>
                <a:t>Visual Studio</a:t>
              </a:r>
              <a:br>
                <a:rPr lang="en-US" sz="2400" kern="0" dirty="0">
                  <a:gradFill>
                    <a:gsLst>
                      <a:gs pos="0">
                        <a:srgbClr val="E51489">
                          <a:lumMod val="5000"/>
                          <a:lumOff val="95000"/>
                        </a:srgbClr>
                      </a:gs>
                      <a:gs pos="100000">
                        <a:srgbClr val="FFFFFF"/>
                      </a:gs>
                    </a:gsLst>
                    <a:lin ang="5400000" scaled="1"/>
                  </a:gradFill>
                  <a:latin typeface="Segoe UI Light"/>
                  <a:cs typeface="Segoe UI Semilight" panose="020B0402040204020203" pitchFamily="34" charset="0"/>
                </a:rPr>
              </a:br>
              <a:r>
                <a:rPr lang="en-US" sz="2400" kern="0" dirty="0">
                  <a:gradFill>
                    <a:gsLst>
                      <a:gs pos="0">
                        <a:srgbClr val="E51489">
                          <a:lumMod val="5000"/>
                          <a:lumOff val="95000"/>
                        </a:srgbClr>
                      </a:gs>
                      <a:gs pos="100000">
                        <a:srgbClr val="FFFFFF"/>
                      </a:gs>
                    </a:gsLst>
                    <a:lin ang="5400000" scaled="1"/>
                  </a:gradFill>
                  <a:latin typeface="Segoe UI Light"/>
                  <a:cs typeface="Segoe UI Semilight" panose="020B0402040204020203" pitchFamily="34" charset="0"/>
                </a:rPr>
                <a:t>Team Services</a:t>
              </a:r>
            </a:p>
          </p:txBody>
        </p:sp>
      </p:grpSp>
      <p:sp>
        <p:nvSpPr>
          <p:cNvPr id="161" name="Rounded Rectangle 6"/>
          <p:cNvSpPr/>
          <p:nvPr/>
        </p:nvSpPr>
        <p:spPr bwMode="auto">
          <a:xfrm>
            <a:off x="1218002" y="4187885"/>
            <a:ext cx="1563866" cy="721741"/>
          </a:xfrm>
          <a:prstGeom prst="roundRect">
            <a:avLst/>
          </a:prstGeom>
          <a:solidFill>
            <a:schemeClr val="accent4"/>
          </a:solidFill>
          <a:ln w="9525" cap="flat" cmpd="sng" algn="ctr">
            <a:no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30" name="Picture 2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85804" y="4359273"/>
            <a:ext cx="1628264" cy="416622"/>
          </a:xfrm>
          <a:prstGeom prst="rect">
            <a:avLst/>
          </a:prstGeom>
        </p:spPr>
      </p:pic>
      <p:grpSp>
        <p:nvGrpSpPr>
          <p:cNvPr id="162" name="Group 161"/>
          <p:cNvGrpSpPr/>
          <p:nvPr/>
        </p:nvGrpSpPr>
        <p:grpSpPr>
          <a:xfrm>
            <a:off x="10278938" y="5202818"/>
            <a:ext cx="1408086" cy="463210"/>
            <a:chOff x="2758049" y="1367486"/>
            <a:chExt cx="1829400" cy="601807"/>
          </a:xfrm>
        </p:grpSpPr>
        <p:pic>
          <p:nvPicPr>
            <p:cNvPr id="163" name="Picture 162"/>
            <p:cNvPicPr>
              <a:picLocks noChangeAspect="1"/>
            </p:cNvPicPr>
            <p:nvPr/>
          </p:nvPicPr>
          <p:blipFill rotWithShape="1">
            <a:blip r:embed="rId8" cstate="print">
              <a:lum bright="70000" contrast="-70000"/>
              <a:extLst>
                <a:ext uri="{28A0092B-C50C-407E-A947-70E740481C1C}">
                  <a14:useLocalDpi xmlns:a14="http://schemas.microsoft.com/office/drawing/2010/main"/>
                </a:ext>
              </a:extLst>
            </a:blip>
            <a:srcRect r="44359" b="54837"/>
            <a:stretch/>
          </p:blipFill>
          <p:spPr>
            <a:xfrm>
              <a:off x="3182379" y="1367486"/>
              <a:ext cx="716612" cy="601807"/>
            </a:xfrm>
            <a:prstGeom prst="rect">
              <a:avLst/>
            </a:prstGeom>
          </p:spPr>
        </p:pic>
        <p:sp>
          <p:nvSpPr>
            <p:cNvPr id="164" name="Freeform 94"/>
            <p:cNvSpPr>
              <a:spLocks noChangeAspect="1" noEditPoints="1"/>
            </p:cNvSpPr>
            <p:nvPr/>
          </p:nvSpPr>
          <p:spPr bwMode="black">
            <a:xfrm>
              <a:off x="2758049" y="1454947"/>
              <a:ext cx="410895" cy="409227"/>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chemeClr val="tx1"/>
            </a:solidFill>
            <a:ln>
              <a:noFill/>
            </a:ln>
            <a:extLst/>
          </p:spPr>
          <p:txBody>
            <a:bodyPr vert="horz" wrap="square" lIns="91427" tIns="45713" rIns="91427" bIns="45713" numCol="1" anchor="t" anchorCtr="0" compatLnSpc="1">
              <a:prstTxWarp prst="textNoShape">
                <a:avLst/>
              </a:prstTxWarp>
            </a:bodyPr>
            <a:lstStyle/>
            <a:p>
              <a:pPr defTabSz="932039">
                <a:defRPr/>
              </a:pPr>
              <a:endParaRPr lang="en-US" sz="2400" dirty="0">
                <a:solidFill>
                  <a:srgbClr val="FFFFFF"/>
                </a:solidFill>
                <a:latin typeface="Segoe UI"/>
              </a:endParaRPr>
            </a:p>
          </p:txBody>
        </p:sp>
        <p:pic>
          <p:nvPicPr>
            <p:cNvPr id="165" name="Picture 164"/>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3953111" y="1424846"/>
              <a:ext cx="634338" cy="405753"/>
            </a:xfrm>
            <a:prstGeom prst="rect">
              <a:avLst/>
            </a:prstGeom>
          </p:spPr>
        </p:pic>
      </p:grpSp>
      <p:sp>
        <p:nvSpPr>
          <p:cNvPr id="34" name="Rectangle 33"/>
          <p:cNvSpPr/>
          <p:nvPr/>
        </p:nvSpPr>
        <p:spPr bwMode="auto">
          <a:xfrm>
            <a:off x="6864732" y="5098906"/>
            <a:ext cx="2069617" cy="1057043"/>
          </a:xfrm>
          <a:prstGeom prst="rect">
            <a:avLst/>
          </a:prstGeom>
          <a:solidFill>
            <a:srgbClr val="1989C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de-DE"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7" name="TextBox 166"/>
          <p:cNvSpPr txBox="1"/>
          <p:nvPr/>
        </p:nvSpPr>
        <p:spPr>
          <a:xfrm>
            <a:off x="7101689" y="5328187"/>
            <a:ext cx="1693771" cy="225880"/>
          </a:xfrm>
          <a:prstGeom prst="rect">
            <a:avLst/>
          </a:prstGeom>
          <a:noFill/>
        </p:spPr>
        <p:txBody>
          <a:bodyPr wrap="none" lIns="0" tIns="0" rIns="0" bIns="0" rtlCol="0">
            <a:spAutoFit/>
          </a:bodyPr>
          <a:lstStyle/>
          <a:p>
            <a:pPr defTabSz="932239">
              <a:lnSpc>
                <a:spcPct val="90000"/>
              </a:lnSpc>
              <a:defRPr/>
            </a:pPr>
            <a:r>
              <a:rPr lang="en-US" sz="1599" dirty="0">
                <a:gradFill>
                  <a:gsLst>
                    <a:gs pos="0">
                      <a:srgbClr val="FFFFFF"/>
                    </a:gs>
                    <a:gs pos="100000">
                      <a:srgbClr val="FFFFFF"/>
                    </a:gs>
                  </a:gsLst>
                  <a:lin ang="5400000" scaled="0"/>
                </a:gradFill>
                <a:latin typeface="Segoe UI Light"/>
                <a:ea typeface="Segoe UI" pitchFamily="34" charset="0"/>
                <a:cs typeface="Segoe UI" pitchFamily="34" charset="0"/>
              </a:rPr>
              <a:t>Application Insights</a:t>
            </a:r>
          </a:p>
        </p:txBody>
      </p:sp>
      <p:pic>
        <p:nvPicPr>
          <p:cNvPr id="168" name="Picture 16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070423" y="5631698"/>
            <a:ext cx="1702124" cy="241192"/>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459370" y="5426141"/>
            <a:ext cx="259504" cy="248524"/>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2266149" y="5407330"/>
            <a:ext cx="317345" cy="286146"/>
          </a:xfrm>
          <a:prstGeom prst="rect">
            <a:avLst/>
          </a:prstGeom>
        </p:spPr>
      </p:pic>
    </p:spTree>
    <p:extLst>
      <p:ext uri="{BB962C8B-B14F-4D97-AF65-F5344CB8AC3E}">
        <p14:creationId xmlns:p14="http://schemas.microsoft.com/office/powerpoint/2010/main" val="263897856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39346" y="2700111"/>
            <a:ext cx="1121729" cy="1525830"/>
          </a:xfrm>
          <a:prstGeom prst="rect">
            <a:avLst/>
          </a:prstGeom>
        </p:spPr>
      </p:pic>
      <p:pic>
        <p:nvPicPr>
          <p:cNvPr id="7" name="Picture 6"/>
          <p:cNvPicPr>
            <a:picLocks noChangeAspect="1"/>
          </p:cNvPicPr>
          <p:nvPr/>
        </p:nvPicPr>
        <p:blipFill>
          <a:blip r:embed="rId4"/>
          <a:stretch>
            <a:fillRect/>
          </a:stretch>
        </p:blipFill>
        <p:spPr>
          <a:xfrm>
            <a:off x="1618976" y="1632772"/>
            <a:ext cx="1527435" cy="541302"/>
          </a:xfrm>
          <a:prstGeom prst="rect">
            <a:avLst/>
          </a:prstGeom>
        </p:spPr>
      </p:pic>
      <p:pic>
        <p:nvPicPr>
          <p:cNvPr id="9" name="Picture 8"/>
          <p:cNvPicPr>
            <a:picLocks noChangeAspect="1"/>
          </p:cNvPicPr>
          <p:nvPr/>
        </p:nvPicPr>
        <p:blipFill>
          <a:blip r:embed="rId5"/>
          <a:stretch>
            <a:fillRect/>
          </a:stretch>
        </p:blipFill>
        <p:spPr>
          <a:xfrm>
            <a:off x="3659280" y="827384"/>
            <a:ext cx="1388092" cy="546660"/>
          </a:xfrm>
          <a:prstGeom prst="rect">
            <a:avLst/>
          </a:prstGeom>
        </p:spPr>
      </p:pic>
      <p:pic>
        <p:nvPicPr>
          <p:cNvPr id="10" name="Picture 9"/>
          <p:cNvPicPr>
            <a:picLocks noChangeAspect="1"/>
          </p:cNvPicPr>
          <p:nvPr/>
        </p:nvPicPr>
        <p:blipFill>
          <a:blip r:embed="rId6"/>
          <a:stretch>
            <a:fillRect/>
          </a:stretch>
        </p:blipFill>
        <p:spPr>
          <a:xfrm>
            <a:off x="5475806" y="1694706"/>
            <a:ext cx="2320633" cy="498427"/>
          </a:xfrm>
          <a:prstGeom prst="rect">
            <a:avLst/>
          </a:prstGeom>
        </p:spPr>
      </p:pic>
      <p:pic>
        <p:nvPicPr>
          <p:cNvPr id="14" name="Picture 13"/>
          <p:cNvPicPr>
            <a:picLocks noChangeAspect="1"/>
          </p:cNvPicPr>
          <p:nvPr/>
        </p:nvPicPr>
        <p:blipFill>
          <a:blip r:embed="rId7"/>
          <a:stretch>
            <a:fillRect/>
          </a:stretch>
        </p:blipFill>
        <p:spPr>
          <a:xfrm>
            <a:off x="7273216" y="718846"/>
            <a:ext cx="2197364" cy="498427"/>
          </a:xfrm>
          <a:prstGeom prst="rect">
            <a:avLst/>
          </a:prstGeom>
        </p:spPr>
      </p:pic>
      <p:grpSp>
        <p:nvGrpSpPr>
          <p:cNvPr id="18" name="Group 17"/>
          <p:cNvGrpSpPr/>
          <p:nvPr/>
        </p:nvGrpSpPr>
        <p:grpSpPr>
          <a:xfrm>
            <a:off x="9177006" y="1938001"/>
            <a:ext cx="2713717" cy="720679"/>
            <a:chOff x="1037953" y="299060"/>
            <a:chExt cx="1583343" cy="420487"/>
          </a:xfrm>
        </p:grpSpPr>
        <p:pic>
          <p:nvPicPr>
            <p:cNvPr id="17" name="Picture 16"/>
            <p:cNvPicPr>
              <a:picLocks noChangeAspect="1"/>
            </p:cNvPicPr>
            <p:nvPr/>
          </p:nvPicPr>
          <p:blipFill>
            <a:blip r:embed="rId8"/>
            <a:stretch>
              <a:fillRect/>
            </a:stretch>
          </p:blipFill>
          <p:spPr>
            <a:xfrm>
              <a:off x="1037953" y="299060"/>
              <a:ext cx="335160" cy="410400"/>
            </a:xfrm>
            <a:prstGeom prst="rect">
              <a:avLst/>
            </a:prstGeom>
          </p:spPr>
        </p:pic>
        <p:sp>
          <p:nvSpPr>
            <p:cNvPr id="53" name="TextBox 52"/>
            <p:cNvSpPr txBox="1"/>
            <p:nvPr/>
          </p:nvSpPr>
          <p:spPr>
            <a:xfrm>
              <a:off x="1428152" y="397319"/>
              <a:ext cx="1193144" cy="322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Live Update</a:t>
              </a:r>
            </a:p>
          </p:txBody>
        </p:sp>
      </p:grpSp>
      <p:grpSp>
        <p:nvGrpSpPr>
          <p:cNvPr id="19" name="Group 18"/>
          <p:cNvGrpSpPr/>
          <p:nvPr/>
        </p:nvGrpSpPr>
        <p:grpSpPr>
          <a:xfrm>
            <a:off x="9177006" y="3328257"/>
            <a:ext cx="2249966" cy="797177"/>
            <a:chOff x="788293" y="5082871"/>
            <a:chExt cx="1312763" cy="465120"/>
          </a:xfrm>
        </p:grpSpPr>
        <p:pic>
          <p:nvPicPr>
            <p:cNvPr id="11" name="Picture 10"/>
            <p:cNvPicPr>
              <a:picLocks noChangeAspect="1"/>
            </p:cNvPicPr>
            <p:nvPr/>
          </p:nvPicPr>
          <p:blipFill>
            <a:blip r:embed="rId9"/>
            <a:stretch>
              <a:fillRect/>
            </a:stretch>
          </p:blipFill>
          <p:spPr>
            <a:xfrm>
              <a:off x="788293" y="5082871"/>
              <a:ext cx="499320" cy="465120"/>
            </a:xfrm>
            <a:prstGeom prst="rect">
              <a:avLst/>
            </a:prstGeom>
          </p:spPr>
        </p:pic>
        <p:sp>
          <p:nvSpPr>
            <p:cNvPr id="56" name="TextBox 55"/>
            <p:cNvSpPr txBox="1"/>
            <p:nvPr/>
          </p:nvSpPr>
          <p:spPr>
            <a:xfrm>
              <a:off x="1304775" y="5154751"/>
              <a:ext cx="796281" cy="322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Storage</a:t>
              </a:r>
            </a:p>
          </p:txBody>
        </p:sp>
      </p:grpSp>
      <p:grpSp>
        <p:nvGrpSpPr>
          <p:cNvPr id="21" name="Group 20"/>
          <p:cNvGrpSpPr/>
          <p:nvPr/>
        </p:nvGrpSpPr>
        <p:grpSpPr>
          <a:xfrm>
            <a:off x="519263" y="4549318"/>
            <a:ext cx="3915430" cy="855793"/>
            <a:chOff x="945613" y="3735903"/>
            <a:chExt cx="2284494" cy="499320"/>
          </a:xfrm>
        </p:grpSpPr>
        <p:pic>
          <p:nvPicPr>
            <p:cNvPr id="12" name="Picture 11"/>
            <p:cNvPicPr>
              <a:picLocks noChangeAspect="1"/>
            </p:cNvPicPr>
            <p:nvPr/>
          </p:nvPicPr>
          <p:blipFill>
            <a:blip r:embed="rId10"/>
            <a:stretch>
              <a:fillRect/>
            </a:stretch>
          </p:blipFill>
          <p:spPr>
            <a:xfrm>
              <a:off x="945613" y="3735903"/>
              <a:ext cx="519840" cy="499320"/>
            </a:xfrm>
            <a:prstGeom prst="rect">
              <a:avLst/>
            </a:prstGeom>
          </p:spPr>
        </p:pic>
        <p:sp>
          <p:nvSpPr>
            <p:cNvPr id="77" name="TextBox 76"/>
            <p:cNvSpPr txBox="1"/>
            <p:nvPr/>
          </p:nvSpPr>
          <p:spPr>
            <a:xfrm>
              <a:off x="1431118" y="3839833"/>
              <a:ext cx="1798989" cy="322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Push Notifications</a:t>
              </a:r>
            </a:p>
          </p:txBody>
        </p:sp>
      </p:grpSp>
      <p:grpSp>
        <p:nvGrpSpPr>
          <p:cNvPr id="22" name="Group 21"/>
          <p:cNvGrpSpPr/>
          <p:nvPr/>
        </p:nvGrpSpPr>
        <p:grpSpPr>
          <a:xfrm>
            <a:off x="688576" y="3128894"/>
            <a:ext cx="3544898" cy="656498"/>
            <a:chOff x="398413" y="3007109"/>
            <a:chExt cx="2068302" cy="383040"/>
          </a:xfrm>
        </p:grpSpPr>
        <p:sp>
          <p:nvSpPr>
            <p:cNvPr id="63" name="TextBox 62"/>
            <p:cNvSpPr txBox="1"/>
            <p:nvPr/>
          </p:nvSpPr>
          <p:spPr>
            <a:xfrm>
              <a:off x="857364" y="3020259"/>
              <a:ext cx="1609351" cy="322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Crash Reporting</a:t>
              </a:r>
            </a:p>
          </p:txBody>
        </p:sp>
        <p:pic>
          <p:nvPicPr>
            <p:cNvPr id="78" name="Picture 77"/>
            <p:cNvPicPr>
              <a:picLocks noChangeAspect="1"/>
            </p:cNvPicPr>
            <p:nvPr/>
          </p:nvPicPr>
          <p:blipFill>
            <a:blip r:embed="rId11"/>
            <a:stretch>
              <a:fillRect/>
            </a:stretch>
          </p:blipFill>
          <p:spPr>
            <a:xfrm>
              <a:off x="398413" y="3007109"/>
              <a:ext cx="389880" cy="383040"/>
            </a:xfrm>
            <a:prstGeom prst="rect">
              <a:avLst/>
            </a:prstGeom>
          </p:spPr>
        </p:pic>
      </p:grpSp>
      <p:grpSp>
        <p:nvGrpSpPr>
          <p:cNvPr id="24" name="Group 23"/>
          <p:cNvGrpSpPr/>
          <p:nvPr/>
        </p:nvGrpSpPr>
        <p:grpSpPr>
          <a:xfrm>
            <a:off x="8079532" y="5014020"/>
            <a:ext cx="2273274" cy="937854"/>
            <a:chOff x="10310502" y="2808057"/>
            <a:chExt cx="1326363" cy="547200"/>
          </a:xfrm>
        </p:grpSpPr>
        <p:sp>
          <p:nvSpPr>
            <p:cNvPr id="50" name="TextBox 49"/>
            <p:cNvSpPr txBox="1"/>
            <p:nvPr/>
          </p:nvSpPr>
          <p:spPr>
            <a:xfrm>
              <a:off x="10849017" y="2922312"/>
              <a:ext cx="787848" cy="3222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Identity</a:t>
              </a:r>
            </a:p>
          </p:txBody>
        </p:sp>
        <p:pic>
          <p:nvPicPr>
            <p:cNvPr id="80" name="Picture 79"/>
            <p:cNvPicPr>
              <a:picLocks noChangeAspect="1"/>
            </p:cNvPicPr>
            <p:nvPr/>
          </p:nvPicPr>
          <p:blipFill>
            <a:blip r:embed="rId12"/>
            <a:stretch>
              <a:fillRect/>
            </a:stretch>
          </p:blipFill>
          <p:spPr>
            <a:xfrm>
              <a:off x="10310502" y="2808057"/>
              <a:ext cx="547200" cy="547200"/>
            </a:xfrm>
            <a:prstGeom prst="rect">
              <a:avLst/>
            </a:prstGeom>
          </p:spPr>
        </p:pic>
      </p:grpSp>
      <p:grpSp>
        <p:nvGrpSpPr>
          <p:cNvPr id="94" name="Group 93"/>
          <p:cNvGrpSpPr/>
          <p:nvPr/>
        </p:nvGrpSpPr>
        <p:grpSpPr>
          <a:xfrm>
            <a:off x="5176933" y="5529952"/>
            <a:ext cx="1965027" cy="751652"/>
            <a:chOff x="2716950" y="3143371"/>
            <a:chExt cx="1162064" cy="444507"/>
          </a:xfrm>
        </p:grpSpPr>
        <p:sp>
          <p:nvSpPr>
            <p:cNvPr id="95" name="TextBox 94"/>
            <p:cNvSpPr txBox="1"/>
            <p:nvPr/>
          </p:nvSpPr>
          <p:spPr>
            <a:xfrm>
              <a:off x="3220866" y="3161871"/>
              <a:ext cx="658148" cy="3265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2853">
                  <a:solidFill>
                    <a:srgbClr val="FFFFFF"/>
                  </a:solidFill>
                  <a:latin typeface="Segoe UI"/>
                  <a:cs typeface="Segoe UI Semibold" panose="020B0702040204020203" pitchFamily="34" charset="0"/>
                  <a:sym typeface="Helvetica Light"/>
                </a:rPr>
                <a:t>Tables</a:t>
              </a:r>
            </a:p>
          </p:txBody>
        </p:sp>
        <p:pic>
          <p:nvPicPr>
            <p:cNvPr id="96" name="Picture 95"/>
            <p:cNvPicPr>
              <a:picLocks noChangeAspect="1"/>
            </p:cNvPicPr>
            <p:nvPr/>
          </p:nvPicPr>
          <p:blipFill>
            <a:blip r:embed="rId13"/>
            <a:stretch>
              <a:fillRect/>
            </a:stretch>
          </p:blipFill>
          <p:spPr>
            <a:xfrm>
              <a:off x="2716950" y="3143371"/>
              <a:ext cx="510710" cy="444507"/>
            </a:xfrm>
            <a:prstGeom prst="rect">
              <a:avLst/>
            </a:prstGeom>
          </p:spPr>
        </p:pic>
      </p:grpSp>
      <p:pic>
        <p:nvPicPr>
          <p:cNvPr id="98" name="Picture 97"/>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4646769" y="2678361"/>
            <a:ext cx="3110246" cy="2003565"/>
          </a:xfrm>
          <a:prstGeom prst="rect">
            <a:avLst/>
          </a:prstGeom>
        </p:spPr>
      </p:pic>
    </p:spTree>
    <p:extLst>
      <p:ext uri="{BB962C8B-B14F-4D97-AF65-F5344CB8AC3E}">
        <p14:creationId xmlns:p14="http://schemas.microsoft.com/office/powerpoint/2010/main" val="491679558"/>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Rounded Corners 66"/>
          <p:cNvSpPr/>
          <p:nvPr/>
        </p:nvSpPr>
        <p:spPr>
          <a:xfrm>
            <a:off x="1616987" y="802270"/>
            <a:ext cx="9253554" cy="2705138"/>
          </a:xfrm>
          <a:prstGeom prst="roundRect">
            <a:avLst>
              <a:gd name="adj" fmla="val 13598"/>
            </a:avLst>
          </a:prstGeom>
          <a:solidFill>
            <a:schemeClr val="accent2"/>
          </a:solidFill>
          <a:ln w="38100" cap="rnd">
            <a:no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1745" tIns="51745" rIns="51745" bIns="51745" numCol="1" spcCol="38100" rtlCol="0" anchor="ctr">
            <a:noAutofit/>
          </a:bodyPr>
          <a:lstStyle/>
          <a:p>
            <a:pPr algn="ctr" defTabSz="840839" hangingPunct="0">
              <a:defRPr/>
            </a:pPr>
            <a:endParaRPr lang="en-US" sz="3260">
              <a:solidFill>
                <a:srgbClr val="FFFFFF"/>
              </a:solidFill>
              <a:latin typeface="Segoe UI"/>
              <a:sym typeface="Helvetica Ligh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39346" y="4443722"/>
            <a:ext cx="1121729" cy="152583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2741" y="1184222"/>
            <a:ext cx="893025" cy="31647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45169" y="1182656"/>
            <a:ext cx="811557" cy="31960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11766" y="1161137"/>
            <a:ext cx="1356773" cy="291408"/>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84657" y="1184883"/>
            <a:ext cx="1284703" cy="291408"/>
          </a:xfrm>
          <a:prstGeom prst="rect">
            <a:avLst/>
          </a:prstGeom>
        </p:spPr>
      </p:pic>
      <p:grpSp>
        <p:nvGrpSpPr>
          <p:cNvPr id="18" name="Group 17"/>
          <p:cNvGrpSpPr/>
          <p:nvPr/>
        </p:nvGrpSpPr>
        <p:grpSpPr>
          <a:xfrm>
            <a:off x="5738455" y="2605862"/>
            <a:ext cx="1574746" cy="440072"/>
            <a:chOff x="1069143" y="299060"/>
            <a:chExt cx="1571521" cy="439171"/>
          </a:xfrm>
        </p:grpSpPr>
        <p:pic>
          <p:nvPicPr>
            <p:cNvPr id="17" name="Picture 1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69143" y="299060"/>
              <a:ext cx="335160" cy="410400"/>
            </a:xfrm>
            <a:prstGeom prst="rect">
              <a:avLst/>
            </a:prstGeom>
          </p:spPr>
        </p:pic>
        <p:sp>
          <p:nvSpPr>
            <p:cNvPr id="53" name="TextBox 52"/>
            <p:cNvSpPr txBox="1"/>
            <p:nvPr/>
          </p:nvSpPr>
          <p:spPr>
            <a:xfrm>
              <a:off x="1428152" y="378636"/>
              <a:ext cx="1212512" cy="359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Live Update</a:t>
              </a:r>
            </a:p>
          </p:txBody>
        </p:sp>
      </p:grpSp>
      <p:grpSp>
        <p:nvGrpSpPr>
          <p:cNvPr id="19" name="Group 18"/>
          <p:cNvGrpSpPr/>
          <p:nvPr/>
        </p:nvGrpSpPr>
        <p:grpSpPr>
          <a:xfrm>
            <a:off x="9094261" y="2627152"/>
            <a:ext cx="1341078" cy="466074"/>
            <a:chOff x="788293" y="5082871"/>
            <a:chExt cx="1338331" cy="465120"/>
          </a:xfrm>
        </p:grpSpPr>
        <p:pic>
          <p:nvPicPr>
            <p:cNvPr id="11" name="Picture 1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88293" y="5082871"/>
              <a:ext cx="499320" cy="465120"/>
            </a:xfrm>
            <a:prstGeom prst="rect">
              <a:avLst/>
            </a:prstGeom>
          </p:spPr>
        </p:pic>
        <p:sp>
          <p:nvSpPr>
            <p:cNvPr id="56" name="TextBox 55"/>
            <p:cNvSpPr txBox="1"/>
            <p:nvPr/>
          </p:nvSpPr>
          <p:spPr>
            <a:xfrm>
              <a:off x="1304775" y="5136067"/>
              <a:ext cx="821849" cy="359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Storage</a:t>
              </a:r>
            </a:p>
          </p:txBody>
        </p:sp>
      </p:grpSp>
      <p:grpSp>
        <p:nvGrpSpPr>
          <p:cNvPr id="21" name="Group 20"/>
          <p:cNvGrpSpPr/>
          <p:nvPr/>
        </p:nvGrpSpPr>
        <p:grpSpPr>
          <a:xfrm>
            <a:off x="6543301" y="1068541"/>
            <a:ext cx="2294583" cy="500345"/>
            <a:chOff x="945613" y="3735903"/>
            <a:chExt cx="2289884" cy="499320"/>
          </a:xfrm>
        </p:grpSpPr>
        <p:pic>
          <p:nvPicPr>
            <p:cNvPr id="12" name="Picture 1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45613" y="3735903"/>
              <a:ext cx="519840" cy="499320"/>
            </a:xfrm>
            <a:prstGeom prst="rect">
              <a:avLst/>
            </a:prstGeom>
          </p:spPr>
        </p:pic>
        <p:sp>
          <p:nvSpPr>
            <p:cNvPr id="77" name="TextBox 76"/>
            <p:cNvSpPr txBox="1"/>
            <p:nvPr/>
          </p:nvSpPr>
          <p:spPr>
            <a:xfrm>
              <a:off x="1431118" y="3821147"/>
              <a:ext cx="1804379" cy="3595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Push Notifications</a:t>
              </a:r>
            </a:p>
          </p:txBody>
        </p:sp>
      </p:grpSp>
      <p:grpSp>
        <p:nvGrpSpPr>
          <p:cNvPr id="22" name="Group 21"/>
          <p:cNvGrpSpPr/>
          <p:nvPr/>
        </p:nvGrpSpPr>
        <p:grpSpPr>
          <a:xfrm>
            <a:off x="2144017" y="2676053"/>
            <a:ext cx="2081791" cy="389371"/>
            <a:chOff x="398413" y="3001576"/>
            <a:chExt cx="2077528" cy="388573"/>
          </a:xfrm>
        </p:grpSpPr>
        <p:sp>
          <p:nvSpPr>
            <p:cNvPr id="63" name="TextBox 62"/>
            <p:cNvSpPr txBox="1"/>
            <p:nvPr/>
          </p:nvSpPr>
          <p:spPr>
            <a:xfrm>
              <a:off x="857364" y="3001576"/>
              <a:ext cx="1618577" cy="3595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Crash Reporting</a:t>
              </a:r>
            </a:p>
          </p:txBody>
        </p:sp>
        <p:pic>
          <p:nvPicPr>
            <p:cNvPr id="78" name="Picture 7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98413" y="3007109"/>
              <a:ext cx="389880" cy="383040"/>
            </a:xfrm>
            <a:prstGeom prst="rect">
              <a:avLst/>
            </a:prstGeom>
          </p:spPr>
        </p:pic>
      </p:grpSp>
      <p:grpSp>
        <p:nvGrpSpPr>
          <p:cNvPr id="24" name="Group 23"/>
          <p:cNvGrpSpPr/>
          <p:nvPr/>
        </p:nvGrpSpPr>
        <p:grpSpPr>
          <a:xfrm>
            <a:off x="7510258" y="2586027"/>
            <a:ext cx="1358583" cy="548323"/>
            <a:chOff x="10310502" y="2808057"/>
            <a:chExt cx="1355801" cy="547200"/>
          </a:xfrm>
        </p:grpSpPr>
        <p:sp>
          <p:nvSpPr>
            <p:cNvPr id="50" name="TextBox 49"/>
            <p:cNvSpPr txBox="1"/>
            <p:nvPr/>
          </p:nvSpPr>
          <p:spPr>
            <a:xfrm>
              <a:off x="10849021" y="2903626"/>
              <a:ext cx="817282" cy="359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Identity</a:t>
              </a:r>
            </a:p>
          </p:txBody>
        </p:sp>
        <p:pic>
          <p:nvPicPr>
            <p:cNvPr id="80" name="Picture 7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310502" y="2808057"/>
              <a:ext cx="547200" cy="547200"/>
            </a:xfrm>
            <a:prstGeom prst="rect">
              <a:avLst/>
            </a:prstGeom>
          </p:spPr>
        </p:pic>
      </p:grpSp>
      <p:grpSp>
        <p:nvGrpSpPr>
          <p:cNvPr id="3" name="Group 2"/>
          <p:cNvGrpSpPr/>
          <p:nvPr/>
        </p:nvGrpSpPr>
        <p:grpSpPr>
          <a:xfrm>
            <a:off x="4318575" y="2678777"/>
            <a:ext cx="1193611" cy="455296"/>
            <a:chOff x="2716950" y="3140899"/>
            <a:chExt cx="1171809" cy="446979"/>
          </a:xfrm>
        </p:grpSpPr>
        <p:sp>
          <p:nvSpPr>
            <p:cNvPr id="52" name="TextBox 51"/>
            <p:cNvSpPr txBox="1"/>
            <p:nvPr/>
          </p:nvSpPr>
          <p:spPr>
            <a:xfrm>
              <a:off x="3220867" y="3140899"/>
              <a:ext cx="667892" cy="3537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defTabSz="840839" hangingPunct="0">
                <a:defRPr/>
              </a:pPr>
              <a:r>
                <a:rPr lang="en-US" sz="1630">
                  <a:solidFill>
                    <a:srgbClr val="FFFFFF"/>
                  </a:solidFill>
                  <a:latin typeface="Segoe UI"/>
                  <a:cs typeface="Segoe UI Semibold" panose="020B0702040204020203" pitchFamily="34" charset="0"/>
                  <a:sym typeface="Helvetica Light"/>
                </a:rPr>
                <a:t>Tables</a:t>
              </a:r>
            </a:p>
          </p:txBody>
        </p:sp>
        <p:pic>
          <p:nvPicPr>
            <p:cNvPr id="58" name="Picture 57"/>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716950" y="3143371"/>
              <a:ext cx="510710" cy="444507"/>
            </a:xfrm>
            <a:prstGeom prst="rect">
              <a:avLst/>
            </a:prstGeom>
          </p:spPr>
        </p:pic>
      </p:grpSp>
      <p:sp>
        <p:nvSpPr>
          <p:cNvPr id="68" name="TextBox 67"/>
          <p:cNvSpPr txBox="1"/>
          <p:nvPr/>
        </p:nvSpPr>
        <p:spPr>
          <a:xfrm>
            <a:off x="3864777" y="1648960"/>
            <a:ext cx="4665652" cy="5522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algn="ctr" defTabSz="840839" hangingPunct="0">
              <a:defRPr/>
            </a:pPr>
            <a:r>
              <a:rPr lang="en-US" sz="2853">
                <a:solidFill>
                  <a:srgbClr val="FFFFFF"/>
                </a:solidFill>
                <a:latin typeface="Segoe UI"/>
                <a:cs typeface="Segoe UI Semibold" panose="020B0702040204020203" pitchFamily="34" charset="0"/>
                <a:sym typeface="Helvetica Light"/>
              </a:rPr>
              <a:t>Visual Studio Mobile Center</a:t>
            </a:r>
          </a:p>
        </p:txBody>
      </p:sp>
      <p:sp>
        <p:nvSpPr>
          <p:cNvPr id="69" name="TextBox 68"/>
          <p:cNvSpPr txBox="1"/>
          <p:nvPr/>
        </p:nvSpPr>
        <p:spPr>
          <a:xfrm>
            <a:off x="4466236" y="2103908"/>
            <a:ext cx="3462746" cy="3923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1745" tIns="51745" rIns="51745" bIns="51745" numCol="1" spcCol="38100" rtlCol="0" anchor="ctr">
            <a:spAutoFit/>
          </a:bodyPr>
          <a:lstStyle/>
          <a:p>
            <a:pPr algn="ctr" defTabSz="840839" hangingPunct="0">
              <a:defRPr/>
            </a:pPr>
            <a:r>
              <a:rPr lang="en-US" sz="1834">
                <a:solidFill>
                  <a:srgbClr val="4EB1FF"/>
                </a:solidFill>
                <a:latin typeface="Segoe UI"/>
                <a:cs typeface="Segoe UI" panose="020B0502040204020203" pitchFamily="34" charset="0"/>
                <a:sym typeface="Helvetica Light"/>
              </a:rPr>
              <a:t>Mission control for mobile apps</a:t>
            </a:r>
          </a:p>
        </p:txBody>
      </p:sp>
      <p:pic>
        <p:nvPicPr>
          <p:cNvPr id="73" name="Picture 72"/>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4646769" y="4557412"/>
            <a:ext cx="3110246" cy="2003565"/>
          </a:xfrm>
          <a:prstGeom prst="rect">
            <a:avLst/>
          </a:prstGeom>
        </p:spPr>
      </p:pic>
      <p:cxnSp>
        <p:nvCxnSpPr>
          <p:cNvPr id="75" name="Straight Connector 74"/>
          <p:cNvCxnSpPr>
            <a:cxnSpLocks/>
            <a:endCxn id="73" idx="0"/>
          </p:cNvCxnSpPr>
          <p:nvPr/>
        </p:nvCxnSpPr>
        <p:spPr>
          <a:xfrm>
            <a:off x="6201892" y="3355810"/>
            <a:ext cx="0" cy="1201601"/>
          </a:xfrm>
          <a:prstGeom prst="line">
            <a:avLst/>
          </a:prstGeom>
          <a:noFill/>
          <a:ln w="57150" cap="flat">
            <a:solidFill>
              <a:srgbClr val="4EB1FF"/>
            </a:solidFill>
            <a:prstDash val="solid"/>
            <a:miter lim="400000"/>
            <a:headEnd type="oval" w="med" len="med"/>
            <a:tailEnd type="oval" w="med" len="me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147893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9"/>
                                        </p:tgtEl>
                                      </p:cBhvr>
                                    </p:animEffect>
                                    <p:set>
                                      <p:cBhvr>
                                        <p:cTn id="27" dur="1" fill="hold">
                                          <p:stCondLst>
                                            <p:cond delay="499"/>
                                          </p:stCondLst>
                                        </p:cTn>
                                        <p:tgtEl>
                                          <p:spTgt spid="19"/>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2"/>
                                        </p:tgtEl>
                                      </p:cBhvr>
                                    </p:animEffect>
                                    <p:set>
                                      <p:cBhvr>
                                        <p:cTn id="33" dur="1" fill="hold">
                                          <p:stCondLst>
                                            <p:cond delay="499"/>
                                          </p:stCondLst>
                                        </p:cTn>
                                        <p:tgtEl>
                                          <p:spTgt spid="22"/>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4"/>
                                        </p:tgtEl>
                                      </p:cBhvr>
                                    </p:animEffect>
                                    <p:set>
                                      <p:cBhvr>
                                        <p:cTn id="36" dur="1" fill="hold">
                                          <p:stCondLst>
                                            <p:cond delay="499"/>
                                          </p:stCondLst>
                                        </p:cTn>
                                        <p:tgtEl>
                                          <p:spTgt spid="24"/>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
                                        </p:tgtEl>
                                      </p:cBhvr>
                                    </p:animEffect>
                                    <p:set>
                                      <p:cBhvr>
                                        <p:cTn id="39" dur="1" fill="hold">
                                          <p:stCondLst>
                                            <p:cond delay="499"/>
                                          </p:stCondLst>
                                        </p:cTn>
                                        <p:tgtEl>
                                          <p:spTgt spid="3"/>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par>
                          <p:cTn id="48" fill="hold">
                            <p:stCondLst>
                              <p:cond delay="1500"/>
                            </p:stCondLst>
                            <p:childTnLst>
                              <p:par>
                                <p:cTn id="49" presetID="22" presetClass="entr" presetSubtype="4" fill="hold"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wipe(down)">
                                      <p:cBhvr>
                                        <p:cTn id="51" dur="500"/>
                                        <p:tgtEl>
                                          <p:spTgt spid="75"/>
                                        </p:tgtEl>
                                      </p:cBhvr>
                                    </p:animEffect>
                                  </p:childTnLst>
                                </p:cTn>
                              </p:par>
                              <p:par>
                                <p:cTn id="52" presetID="10" presetClass="exit" presetSubtype="0" fill="hold" nodeType="withEffect">
                                  <p:stCondLst>
                                    <p:cond delay="250"/>
                                  </p:stCondLst>
                                  <p:childTnLst>
                                    <p:animEffect transition="out" filter="fade">
                                      <p:cBhvr>
                                        <p:cTn id="53" dur="500"/>
                                        <p:tgtEl>
                                          <p:spTgt spid="5"/>
                                        </p:tgtEl>
                                      </p:cBhvr>
                                    </p:animEffect>
                                    <p:set>
                                      <p:cBhvr>
                                        <p:cTn id="5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999" b="1" dirty="0"/>
              <a:t>Visual Studio Mobile Center</a:t>
            </a:r>
            <a:endParaRPr lang="de-DE" sz="3999" b="1" dirty="0"/>
          </a:p>
        </p:txBody>
      </p:sp>
      <p:sp>
        <p:nvSpPr>
          <p:cNvPr id="2" name="Text Placeholder 1"/>
          <p:cNvSpPr>
            <a:spLocks noGrp="1"/>
          </p:cNvSpPr>
          <p:nvPr>
            <p:ph type="body" sz="quarter" idx="13"/>
          </p:nvPr>
        </p:nvSpPr>
        <p:spPr>
          <a:xfrm>
            <a:off x="275483" y="1212852"/>
            <a:ext cx="6094476" cy="5081535"/>
          </a:xfrm>
        </p:spPr>
        <p:txBody>
          <a:bodyPr vert="horz" wrap="square" lIns="146283" tIns="91427" rIns="146283" bIns="91427" rtlCol="0" anchor="t">
            <a:spAutoFit/>
          </a:bodyPr>
          <a:lstStyle/>
          <a:p>
            <a:pPr>
              <a:lnSpc>
                <a:spcPct val="100000"/>
              </a:lnSpc>
              <a:spcBef>
                <a:spcPts val="0"/>
              </a:spcBef>
              <a:spcAft>
                <a:spcPts val="1800"/>
              </a:spcAft>
            </a:pPr>
            <a:r>
              <a:rPr lang="en-US" sz="2800" dirty="0"/>
              <a:t>Automate your entire mobile app lifecycle in a few easy steps</a:t>
            </a:r>
          </a:p>
          <a:p>
            <a:pPr>
              <a:lnSpc>
                <a:spcPct val="100000"/>
              </a:lnSpc>
              <a:spcBef>
                <a:spcPts val="0"/>
              </a:spcBef>
              <a:spcAft>
                <a:spcPts val="1800"/>
              </a:spcAft>
            </a:pPr>
            <a:endParaRPr lang="en-US" sz="2800" dirty="0">
              <a:latin typeface="Segoe UI Light"/>
              <a:cs typeface="Segoe UI Light"/>
            </a:endParaRPr>
          </a:p>
          <a:p>
            <a:pPr>
              <a:lnSpc>
                <a:spcPct val="100000"/>
              </a:lnSpc>
              <a:spcBef>
                <a:spcPts val="0"/>
              </a:spcBef>
              <a:spcAft>
                <a:spcPts val="1800"/>
              </a:spcAft>
            </a:pPr>
            <a:r>
              <a:rPr lang="en-US" sz="2800" dirty="0">
                <a:cs typeface="Segoe UI Light"/>
              </a:rPr>
              <a:t>Deliver high-quality apps that keep users coming back for more</a:t>
            </a:r>
          </a:p>
          <a:p>
            <a:pPr>
              <a:lnSpc>
                <a:spcPct val="100000"/>
              </a:lnSpc>
              <a:spcBef>
                <a:spcPts val="0"/>
              </a:spcBef>
              <a:spcAft>
                <a:spcPts val="1800"/>
              </a:spcAft>
            </a:pPr>
            <a:endParaRPr lang="en-US" sz="2800" dirty="0">
              <a:latin typeface="Segoe UI Light"/>
              <a:cs typeface="Segoe UI Light"/>
            </a:endParaRPr>
          </a:p>
          <a:p>
            <a:pPr>
              <a:lnSpc>
                <a:spcPct val="100000"/>
              </a:lnSpc>
              <a:spcBef>
                <a:spcPts val="0"/>
              </a:spcBef>
              <a:spcAft>
                <a:spcPts val="1800"/>
              </a:spcAft>
            </a:pPr>
            <a:r>
              <a:rPr lang="en-US" sz="2800" dirty="0">
                <a:cs typeface="Segoe UI Light"/>
              </a:rPr>
              <a:t>Move faster and increase quality with the tools you already use—we support a wide variety of platforms</a:t>
            </a:r>
            <a:endParaRPr lang="en-US" sz="2800" b="1" dirty="0">
              <a:cs typeface="Segoe UI Light"/>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369959" y="495"/>
            <a:ext cx="6065635" cy="6993534"/>
          </a:xfrm>
          <a:prstGeom prst="rect">
            <a:avLst/>
          </a:prstGeom>
        </p:spPr>
      </p:pic>
    </p:spTree>
    <p:extLst>
      <p:ext uri="{BB962C8B-B14F-4D97-AF65-F5344CB8AC3E}">
        <p14:creationId xmlns:p14="http://schemas.microsoft.com/office/powerpoint/2010/main" val="19037327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632" y="2406764"/>
            <a:ext cx="5486399" cy="2179058"/>
          </a:xfrm>
        </p:spPr>
        <p:txBody>
          <a:bodyPr/>
          <a:lstStyle/>
          <a:p>
            <a:r>
              <a:rPr lang="en-US" sz="3600" dirty="0"/>
              <a:t>Please complete survey</a:t>
            </a:r>
            <a:br>
              <a:rPr lang="en-US" sz="3600" dirty="0"/>
            </a:br>
            <a:br>
              <a:rPr lang="en-US" sz="3600" dirty="0"/>
            </a:br>
            <a:r>
              <a:rPr lang="en-US" sz="3600" u="sng" dirty="0">
                <a:hlinkClick r:id="rId3"/>
              </a:rPr>
              <a:t>http://aka.ms/vstsmeetups</a:t>
            </a:r>
            <a:br>
              <a:rPr lang="en-US" sz="3600" u="sng" dirty="0"/>
            </a:br>
            <a:endParaRPr lang="en-US" sz="3600" dirty="0"/>
          </a:p>
        </p:txBody>
      </p:sp>
      <p:pic>
        <p:nvPicPr>
          <p:cNvPr id="4" name="Picture Placeholder 3"/>
          <p:cNvPicPr>
            <a:picLocks noGrp="1" noChangeAspect="1"/>
          </p:cNvPicPr>
          <p:nvPr>
            <p:ph type="pic" sz="quarter" idx="10"/>
          </p:nvPr>
        </p:nvPicPr>
        <p:blipFill rotWithShape="1">
          <a:blip r:embed="rId4" cstate="print">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46688526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66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5-50057_TechSummit_FY17_Light">
  <a:themeElements>
    <a:clrScheme name="Microsoft Tech Summit v03">
      <a:dk1>
        <a:srgbClr val="161616"/>
      </a:dk1>
      <a:lt1>
        <a:srgbClr val="FFFFFF"/>
      </a:lt1>
      <a:dk2>
        <a:srgbClr val="00188F"/>
      </a:dk2>
      <a:lt2>
        <a:srgbClr val="F8F8F8"/>
      </a:lt2>
      <a:accent1>
        <a:srgbClr val="0078D7"/>
      </a:accent1>
      <a:accent2>
        <a:srgbClr val="00BCF2"/>
      </a:accent2>
      <a:accent3>
        <a:srgbClr val="D73B01"/>
      </a:accent3>
      <a:accent4>
        <a:srgbClr val="D2D2D2"/>
      </a:accent4>
      <a:accent5>
        <a:srgbClr val="FFB900"/>
      </a:accent5>
      <a:accent6>
        <a:srgbClr val="FF8C0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39">
                  <a:srgbClr val="F8F8F8"/>
                </a:gs>
                <a:gs pos="10000">
                  <a:srgbClr val="F8F8F8"/>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Summit_FY17_16x9_Template.potx" id="{0F38E6BD-6271-4EAD-8421-BBD1CAF81882}" vid="{5FDA26A8-DCBA-42BE-8369-1ED889D074FE}"/>
    </a:ext>
  </a:extLst>
</a:theme>
</file>

<file path=ppt/theme/theme2.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plate (March 2016)">
  <a:themeElements>
    <a:clrScheme name="Custom 2">
      <a:dk1>
        <a:srgbClr val="3C3C3C"/>
      </a:dk1>
      <a:lt1>
        <a:srgbClr val="FFFFFF"/>
      </a:lt1>
      <a:dk2>
        <a:srgbClr val="5C2D91"/>
      </a:dk2>
      <a:lt2>
        <a:srgbClr val="FFFFFF"/>
      </a:lt2>
      <a:accent1>
        <a:srgbClr val="5C2D91"/>
      </a:accent1>
      <a:accent2>
        <a:srgbClr val="0078D7"/>
      </a:accent2>
      <a:accent3>
        <a:srgbClr val="008272"/>
      </a:accent3>
      <a:accent4>
        <a:srgbClr val="00B0F0"/>
      </a:accent4>
      <a:accent5>
        <a:srgbClr val="00B294"/>
      </a:accent5>
      <a:accent6>
        <a:srgbClr val="FFB90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Ed_2014_Template" id="{67FAA352-B2C8-44C1-9D64-1BBF1A5C5A77}" vid="{6DB45715-9256-4D34-9929-871A11C9B37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0382B2EDC8991429C8D3ADB846C3677" ma:contentTypeVersion="6" ma:contentTypeDescription="Create a new document." ma:contentTypeScope="" ma:versionID="b2b2fdc6c7beb127fdc439c5f84cff16">
  <xsd:schema xmlns:xsd="http://www.w3.org/2001/XMLSchema" xmlns:xs="http://www.w3.org/2001/XMLSchema" xmlns:p="http://schemas.microsoft.com/office/2006/metadata/properties" xmlns:ns1="http://schemas.microsoft.com/sharepoint/v3" xmlns:ns2="ff3a3b36-455e-4dce-9ad3-35073d3802a6" targetNamespace="http://schemas.microsoft.com/office/2006/metadata/properties" ma:root="true" ma:fieldsID="d18499b974122c9ac296947b14b0dd7c" ns1:_="" ns2:_="">
    <xsd:import namespace="http://schemas.microsoft.com/sharepoint/v3"/>
    <xsd:import namespace="ff3a3b36-455e-4dce-9ad3-35073d3802a6"/>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description="" ma:hidden="true" ma:internalName="_ip_UnifiedCompliancePolicyProperties">
      <xsd:simpleType>
        <xsd:restriction base="dms:Note"/>
      </xsd:simpleType>
    </xsd:element>
    <xsd:element name="_ip_UnifiedCompliancePolicyUIAction" ma:index="13"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3a3b36-455e-4dce-9ad3-35073d3802a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ff3a3b36-455e-4dce-9ad3-35073d3802a6">
      <UserInfo>
        <DisplayName>Donovan Brown</DisplayName>
        <AccountId>3197</AccountId>
        <AccountType/>
      </UserInfo>
    </SharedWithUsers>
  </documentManagement>
</p:properties>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43D36017-FE0B-46D0-80EA-6119B58485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f3a3b36-455e-4dce-9ad3-35073d3802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90F116-B58F-4255-B05B-DA3808E0E5C6}">
  <ds:schemaRefs>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microsoft.com/sharepoint/v3"/>
    <ds:schemaRef ds:uri="http://purl.org/dc/elements/1.1/"/>
    <ds:schemaRef ds:uri="http://purl.org/dc/terms/"/>
    <ds:schemaRef ds:uri="ff3a3b36-455e-4dce-9ad3-35073d3802a6"/>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587</TotalTime>
  <Words>2317</Words>
  <Application>Microsoft Office PowerPoint</Application>
  <PresentationFormat>Custom</PresentationFormat>
  <Paragraphs>335</Paragraphs>
  <Slides>33</Slides>
  <Notes>33</Notes>
  <HiddenSlides>0</HiddenSlides>
  <MMClips>0</MMClips>
  <ScaleCrop>false</ScaleCrop>
  <HeadingPairs>
    <vt:vector size="8" baseType="variant">
      <vt:variant>
        <vt:lpstr>Fonts Used</vt:lpstr>
      </vt:variant>
      <vt:variant>
        <vt:i4>12</vt:i4>
      </vt:variant>
      <vt:variant>
        <vt:lpstr>Theme</vt:lpstr>
      </vt:variant>
      <vt:variant>
        <vt:i4>4</vt:i4>
      </vt:variant>
      <vt:variant>
        <vt:lpstr>Embedded OLE Servers</vt:lpstr>
      </vt:variant>
      <vt:variant>
        <vt:i4>1</vt:i4>
      </vt:variant>
      <vt:variant>
        <vt:lpstr>Slide Titles</vt:lpstr>
      </vt:variant>
      <vt:variant>
        <vt:i4>33</vt:i4>
      </vt:variant>
    </vt:vector>
  </HeadingPairs>
  <TitlesOfParts>
    <vt:vector size="50" baseType="lpstr">
      <vt:lpstr>Arial</vt:lpstr>
      <vt:lpstr>Calibri</vt:lpstr>
      <vt:lpstr>Calibri Light</vt:lpstr>
      <vt:lpstr>Consolas</vt:lpstr>
      <vt:lpstr>Helvetica Light</vt:lpstr>
      <vt:lpstr>Open Sans</vt:lpstr>
      <vt:lpstr>Segoe UI</vt:lpstr>
      <vt:lpstr>Segoe UI Light</vt:lpstr>
      <vt:lpstr>Segoe UI Semibold</vt:lpstr>
      <vt:lpstr>Segoe UI Semilight</vt:lpstr>
      <vt:lpstr>Symbol</vt:lpstr>
      <vt:lpstr>Wingdings</vt:lpstr>
      <vt:lpstr>5-50057_TechSummit_FY17_Light</vt:lpstr>
      <vt:lpstr>3-50045_US_Roadshow_BeyondBuild_Template</vt:lpstr>
      <vt:lpstr>Office Theme</vt:lpstr>
      <vt:lpstr>Template (March 2016)</vt:lpstr>
      <vt:lpstr>PHOTO-PAINT</vt:lpstr>
      <vt:lpstr>Mobile DevOps</vt:lpstr>
      <vt:lpstr>“DevOps is the union of people, process, and products to enable continuous delivery of value to our end users.”</vt:lpstr>
      <vt:lpstr>What makes up a “DevOps” pipeline</vt:lpstr>
      <vt:lpstr>Implement Continuous Everything</vt:lpstr>
      <vt:lpstr>TFS / VSTS</vt:lpstr>
      <vt:lpstr>Mobile experiences</vt:lpstr>
      <vt:lpstr>The mobile app dilemma</vt:lpstr>
      <vt:lpstr>Cross-platform native with Xamarin</vt:lpstr>
      <vt:lpstr>Development with Xamarin </vt:lpstr>
      <vt:lpstr>Continuous Integration</vt:lpstr>
      <vt:lpstr>Continuous Integration (CI)</vt:lpstr>
      <vt:lpstr>Visual Studio Team Services (VSTS)/TFS</vt:lpstr>
      <vt:lpstr>Continuous Integration with VSTS</vt:lpstr>
      <vt:lpstr>Testing in a painful mobile world</vt:lpstr>
      <vt:lpstr>Xamarin test cloud</vt:lpstr>
      <vt:lpstr>Automated device testing with Xamarin Test Cloud</vt:lpstr>
      <vt:lpstr>Continuous Delivery</vt:lpstr>
      <vt:lpstr>Extending CI to Continuous Delivery</vt:lpstr>
      <vt:lpstr>HockeyApp</vt:lpstr>
      <vt:lpstr>Distribute your beta with HockeyApp</vt:lpstr>
      <vt:lpstr>Release management</vt:lpstr>
      <vt:lpstr>Release management (VSTS/TFS)</vt:lpstr>
      <vt:lpstr>Release automation for all environments</vt:lpstr>
      <vt:lpstr>Continuous Monitoring</vt:lpstr>
      <vt:lpstr>Monitor real world use</vt:lpstr>
      <vt:lpstr>HockeyApp</vt:lpstr>
      <vt:lpstr>Continuous Monitoring with HockeyApp</vt:lpstr>
      <vt:lpstr>Mobile app continuous delivery with Microsoft</vt:lpstr>
      <vt:lpstr>PowerPoint Presentation</vt:lpstr>
      <vt:lpstr>PowerPoint Presentation</vt:lpstr>
      <vt:lpstr>Visual Studio Mobile Center</vt:lpstr>
      <vt:lpstr>Please complete survey  http://aka.ms/vstsmeetups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Rademaker</dc:creator>
  <cp:lastModifiedBy>Donovan Brown</cp:lastModifiedBy>
  <cp:revision>7</cp:revision>
  <dcterms:modified xsi:type="dcterms:W3CDTF">2017-06-06T21:56:44Z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0x01010090382B2EDC8991429C8D3ADB846C3677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177;#Georgia World Congress Center|ea0ece34-59a6-4d43-8d9e-d0f9e2a2f1ce</vt:lpwstr>
  </property>
  <property fmtid="{D5CDD505-2E9C-101B-9397-08002B2CF9AE}" pid="7" name="Track">
    <vt:lpwstr/>
  </property>
  <property fmtid="{D5CDD505-2E9C-101B-9397-08002B2CF9AE}" pid="8" name="Event Location">
    <vt:lpwstr>176;#Atlanta|01fb9831-5840-48a0-a576-3e48f42baa53</vt:lpwstr>
  </property>
  <property fmtid="{D5CDD505-2E9C-101B-9397-08002B2CF9AE}" pid="9" name="Campaign">
    <vt:lpwstr/>
  </property>
  <property fmtid="{D5CDD505-2E9C-101B-9397-08002B2CF9AE}" pid="10" name="IsMyDocuments">
    <vt:bool>true</vt:bool>
  </property>
  <property fmtid="{D5CDD505-2E9C-101B-9397-08002B2CF9AE}" pid="11" name="TaxKeyword">
    <vt:lpwstr>174;#Microsoft Ignite 2016|e2f6a88c-86f9-4b25-a2af-b5c3afa8c82a</vt:lpwstr>
  </property>
  <property fmtid="{D5CDD505-2E9C-101B-9397-08002B2CF9AE}" pid="12" name="Audience1">
    <vt:lpwstr/>
  </property>
  <property fmtid="{D5CDD505-2E9C-101B-9397-08002B2CF9AE}" pid="13" name="Event Name">
    <vt:lpwstr>175;#Microsoft Ignite|9323c522-fe4b-4922-816b-10a1920d7afb</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Ref">
    <vt:lpwstr>https://api.informationprotection.azure.com/api/72f988bf-86f1-41af-91ab-2d7cd011db47</vt:lpwstr>
  </property>
  <property fmtid="{D5CDD505-2E9C-101B-9397-08002B2CF9AE}" pid="17" name="MSIP_Label_f42aa342-8706-4288-bd11-ebb85995028c_SetBy">
    <vt:lpwstr>dbrown@microsoft.com</vt:lpwstr>
  </property>
  <property fmtid="{D5CDD505-2E9C-101B-9397-08002B2CF9AE}" pid="18" name="MSIP_Label_f42aa342-8706-4288-bd11-ebb85995028c_SetDate">
    <vt:lpwstr>2017-06-06T13:48:37.2957240+01:00</vt:lpwstr>
  </property>
  <property fmtid="{D5CDD505-2E9C-101B-9397-08002B2CF9AE}" pid="19" name="MSIP_Label_f42aa342-8706-4288-bd11-ebb85995028c_Name">
    <vt:lpwstr>General</vt:lpwstr>
  </property>
  <property fmtid="{D5CDD505-2E9C-101B-9397-08002B2CF9AE}" pid="20" name="MSIP_Label_f42aa342-8706-4288-bd11-ebb85995028c_Application">
    <vt:lpwstr>Microsoft Azure Information Protection</vt:lpwstr>
  </property>
  <property fmtid="{D5CDD505-2E9C-101B-9397-08002B2CF9AE}" pid="21" name="MSIP_Label_f42aa342-8706-4288-bd11-ebb85995028c_Extended_MSFT_Method">
    <vt:lpwstr>Automatic</vt:lpwstr>
  </property>
  <property fmtid="{D5CDD505-2E9C-101B-9397-08002B2CF9AE}" pid="22" name="Sensitivity">
    <vt:lpwstr>General</vt:lpwstr>
  </property>
</Properties>
</file>