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7" r:id="rId3"/>
    <p:sldMasterId id="2147483696" r:id="rId4"/>
    <p:sldMasterId id="2147483735" r:id="rId5"/>
    <p:sldMasterId id="2147483785" r:id="rId6"/>
  </p:sldMasterIdLst>
  <p:notesMasterIdLst>
    <p:notesMasterId r:id="rId21"/>
  </p:notesMasterIdLst>
  <p:sldIdLst>
    <p:sldId id="322" r:id="rId7"/>
    <p:sldId id="259" r:id="rId8"/>
    <p:sldId id="310" r:id="rId9"/>
    <p:sldId id="311" r:id="rId10"/>
    <p:sldId id="321" r:id="rId11"/>
    <p:sldId id="313" r:id="rId12"/>
    <p:sldId id="314" r:id="rId13"/>
    <p:sldId id="315" r:id="rId14"/>
    <p:sldId id="323" r:id="rId15"/>
    <p:sldId id="324" r:id="rId16"/>
    <p:sldId id="316" r:id="rId17"/>
    <p:sldId id="317" r:id="rId18"/>
    <p:sldId id="318" r:id="rId19"/>
    <p:sldId id="32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005" autoAdjust="0"/>
  </p:normalViewPr>
  <p:slideViewPr>
    <p:cSldViewPr snapToGrid="0">
      <p:cViewPr varScale="1">
        <p:scale>
          <a:sx n="78" d="100"/>
          <a:sy n="78" d="100"/>
        </p:scale>
        <p:origin x="634" y="5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2.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0143F-ED52-4AB4-A490-A1CFD83A15CB}" type="datetimeFigureOut">
              <a:rPr lang="en-US" smtClean="0"/>
              <a:t>12/6/2016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0D233-F26C-49EB-8514-A6618CB65AD6}" type="slidenum">
              <a:rPr lang="en-US" smtClean="0"/>
              <a:t>‹#›</a:t>
            </a:fld>
            <a:endParaRPr lang="en-US"/>
          </a:p>
        </p:txBody>
      </p:sp>
    </p:spTree>
    <p:extLst>
      <p:ext uri="{BB962C8B-B14F-4D97-AF65-F5344CB8AC3E}">
        <p14:creationId xmlns:p14="http://schemas.microsoft.com/office/powerpoint/2010/main" val="354042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ytechready.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mytechready.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fld id="{97EC2E71-BC3B-49B8-B2BF-93DCC9B91A9A}" type="datetime1">
              <a:rPr lang="en-US" smtClean="0"/>
              <a:t>12/6/2016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
        <p:nvSpPr>
          <p:cNvPr id="10" name="Footer Placeholder 9"/>
          <p:cNvSpPr>
            <a:spLocks noGrp="1"/>
          </p:cNvSpPr>
          <p:nvPr>
            <p:ph type="ftr" sz="quarter" idx="1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10866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a:solidFill>
                  <a:schemeClr val="tx1"/>
                </a:solidFill>
                <a:latin typeface="Segoe UI" pitchFamily="34" charset="0"/>
                <a:ea typeface="+mn-ea"/>
                <a:cs typeface="+mn-cs"/>
              </a:rPr>
              <a:t>This slide is required. </a:t>
            </a:r>
            <a:r>
              <a:rPr lang="en-US" sz="900" b="1" u="sng" kern="1200" dirty="0">
                <a:solidFill>
                  <a:schemeClr val="tx1"/>
                </a:solidFill>
                <a:latin typeface="Segoe UI" pitchFamily="34" charset="0"/>
                <a:ea typeface="+mn-ea"/>
                <a:cs typeface="+mn-cs"/>
              </a:rPr>
              <a:t>Do NOT delete</a:t>
            </a:r>
            <a:r>
              <a:rPr lang="en-US" sz="900" b="1" kern="1200" dirty="0">
                <a:solidFill>
                  <a:schemeClr val="tx1"/>
                </a:solidFill>
                <a:latin typeface="Segoe UI" pitchFamily="34" charset="0"/>
                <a:ea typeface="+mn-ea"/>
                <a:cs typeface="+mn-cs"/>
              </a:rPr>
              <a:t>. This should be the first slide after your Title Slide. </a:t>
            </a:r>
            <a:r>
              <a:rPr lang="en-US" sz="900" kern="1200" dirty="0">
                <a:solidFill>
                  <a:schemeClr val="tx1"/>
                </a:solidFill>
                <a:latin typeface="Segoe UI" pitchFamily="34" charset="0"/>
                <a:ea typeface="+mn-ea"/>
                <a:cs typeface="+mn-cs"/>
              </a:rPr>
              <a:t>This is an important year and we need to arm our attendees with the information they can use to Grow Share! Please ensure that your objectives are SMART (defined below) and that they will enable them to go in and win against the competition to grow share.</a:t>
            </a:r>
            <a:r>
              <a:rPr lang="en-US" sz="900" b="1" kern="1200" dirty="0">
                <a:solidFill>
                  <a:schemeClr val="tx1"/>
                </a:solidFill>
                <a:latin typeface="Segoe UI" pitchFamily="34" charset="0"/>
                <a:ea typeface="+mn-ea"/>
                <a:cs typeface="+mn-cs"/>
              </a:rPr>
              <a:t> If you have questions, please contact your Track PM for guidance. We have also posted guidance on writing good objectives, out on the Speaker Portal (</a:t>
            </a:r>
            <a:r>
              <a:rPr lang="en-US" sz="900" b="1" u="sng" kern="1200" dirty="0">
                <a:solidFill>
                  <a:schemeClr val="tx1"/>
                </a:solidFill>
                <a:latin typeface="Segoe UI" pitchFamily="34" charset="0"/>
                <a:ea typeface="+mn-ea"/>
                <a:cs typeface="+mn-cs"/>
                <a:hlinkClick r:id="rId3"/>
              </a:rPr>
              <a:t>https://www.mytechready.com</a:t>
            </a:r>
            <a:r>
              <a:rPr lang="en-US" sz="900" b="1" kern="1200" dirty="0">
                <a:solidFill>
                  <a:schemeClr val="tx1"/>
                </a:solidFill>
                <a:latin typeface="Segoe UI" pitchFamily="34" charset="0"/>
                <a:ea typeface="+mn-ea"/>
                <a:cs typeface="+mn-cs"/>
              </a:rPr>
              <a:t>). </a:t>
            </a:r>
            <a:endParaRPr lang="en-US" sz="900" kern="1200" dirty="0">
              <a:solidFill>
                <a:schemeClr val="tx1"/>
              </a:solidFill>
              <a:latin typeface="Segoe UI" pitchFamily="34" charset="0"/>
              <a:ea typeface="+mn-ea"/>
              <a:cs typeface="+mn-cs"/>
            </a:endParaRPr>
          </a:p>
          <a:p>
            <a:r>
              <a:rPr lang="en-US" sz="900" kern="1200" dirty="0">
                <a:solidFill>
                  <a:schemeClr val="tx1"/>
                </a:solidFill>
                <a:latin typeface="Segoe UI" pitchFamily="34" charset="0"/>
                <a:ea typeface="+mn-ea"/>
                <a:cs typeface="+mn-cs"/>
              </a:rPr>
              <a:t> </a:t>
            </a:r>
          </a:p>
          <a:p>
            <a:pPr lvl="1">
              <a:buFont typeface="Arial" pitchFamily="34" charset="0"/>
              <a:buChar char="•"/>
            </a:pPr>
            <a:r>
              <a:rPr lang="en-US" sz="900" kern="1200" dirty="0">
                <a:solidFill>
                  <a:schemeClr val="tx1"/>
                </a:solidFill>
                <a:latin typeface="Segoe UI" pitchFamily="34" charset="0"/>
                <a:ea typeface="+mn-ea"/>
                <a:cs typeface="+mn-cs"/>
              </a:rPr>
              <a:t>This slide should introduce the session by identifying how this information helps the attendee, partners and customers be more successful. Why is this content important?</a:t>
            </a:r>
          </a:p>
          <a:p>
            <a:pPr lvl="1">
              <a:buFont typeface="Arial" pitchFamily="34" charset="0"/>
              <a:buChar char="•"/>
            </a:pPr>
            <a:r>
              <a:rPr lang="en-US" sz="900" kern="1200" dirty="0">
                <a:solidFill>
                  <a:schemeClr val="tx1"/>
                </a:solidFill>
                <a:latin typeface="Segoe UI" pitchFamily="34" charset="0"/>
                <a:ea typeface="+mn-ea"/>
                <a:cs typeface="+mn-cs"/>
              </a:rPr>
              <a:t>This slide should call out what’s important about the session (sort of the why should we care, why is this important and how will it help our customers/partners be successful) as well as the key takeaways/objectives associated with the session. Call out what attendees will be able to execute on using the information gained in this session. What will they be able to walk away from this session and execute on with their customers.</a:t>
            </a:r>
          </a:p>
          <a:p>
            <a:pPr lvl="1">
              <a:buFont typeface="Arial" pitchFamily="34" charset="0"/>
              <a:buChar char="•"/>
            </a:pPr>
            <a:r>
              <a:rPr lang="en-US" sz="900" kern="1200" dirty="0">
                <a:solidFill>
                  <a:schemeClr val="tx1"/>
                </a:solidFill>
                <a:latin typeface="Segoe UI" pitchFamily="34" charset="0"/>
                <a:ea typeface="+mn-ea"/>
                <a:cs typeface="+mn-cs"/>
              </a:rPr>
              <a:t>Good Objectives should be </a:t>
            </a:r>
            <a:r>
              <a:rPr lang="en-US" sz="900" b="1" kern="1200" dirty="0">
                <a:solidFill>
                  <a:schemeClr val="tx1"/>
                </a:solidFill>
                <a:latin typeface="Segoe UI" pitchFamily="34" charset="0"/>
                <a:ea typeface="+mn-ea"/>
                <a:cs typeface="+mn-cs"/>
              </a:rPr>
              <a:t>SMART</a:t>
            </a:r>
            <a:r>
              <a:rPr lang="en-US" sz="900" kern="1200" dirty="0">
                <a:solidFill>
                  <a:schemeClr val="tx1"/>
                </a:solidFill>
                <a:latin typeface="Segoe UI" pitchFamily="34" charset="0"/>
                <a:ea typeface="+mn-ea"/>
                <a:cs typeface="+mn-cs"/>
              </a:rPr>
              <a:t> (specific, measurable, achievable, realistic, time-bound). Focus on the key takeaways and why this information is important to the attendee, our partners and our customers.</a:t>
            </a:r>
          </a:p>
          <a:p>
            <a:pPr lvl="1">
              <a:buFont typeface="Arial" pitchFamily="34" charset="0"/>
              <a:buChar char="•"/>
            </a:pPr>
            <a:r>
              <a:rPr lang="en-US" sz="900" kern="1200" dirty="0">
                <a:solidFill>
                  <a:schemeClr val="tx1"/>
                </a:solidFill>
                <a:latin typeface="Segoe UI" pitchFamily="34" charset="0"/>
                <a:ea typeface="+mn-ea"/>
                <a:cs typeface="+mn-cs"/>
              </a:rPr>
              <a:t>Each session has objectives defined and published on </a:t>
            </a:r>
            <a:r>
              <a:rPr lang="en-US" sz="900" u="sng" kern="1200" dirty="0">
                <a:solidFill>
                  <a:schemeClr val="tx1"/>
                </a:solidFill>
                <a:latin typeface="Segoe UI" pitchFamily="34" charset="0"/>
                <a:ea typeface="+mn-ea"/>
                <a:cs typeface="+mn-cs"/>
                <a:hlinkClick r:id="rId3"/>
              </a:rPr>
              <a:t>www.mytechready.com</a:t>
            </a:r>
            <a:r>
              <a:rPr lang="en-US" sz="900" kern="1200" dirty="0">
                <a:solidFill>
                  <a:schemeClr val="tx1"/>
                </a:solidFill>
                <a:latin typeface="Segoe UI" pitchFamily="34" charset="0"/>
                <a:ea typeface="+mn-ea"/>
                <a:cs typeface="+mn-cs"/>
              </a:rPr>
              <a:t>, please work with your Track PM to call these out here in the slide deck.</a:t>
            </a:r>
          </a:p>
          <a:p>
            <a:endParaRPr lang="en-US" sz="900" kern="1200" dirty="0">
              <a:solidFill>
                <a:schemeClr val="tx1"/>
              </a:solidFill>
              <a:latin typeface="Segoe UI" pitchFamily="34" charset="0"/>
              <a:ea typeface="+mn-ea"/>
              <a:cs typeface="+mn-cs"/>
            </a:endParaRPr>
          </a:p>
          <a:p>
            <a:pPr lvl="0"/>
            <a:r>
              <a:rPr lang="en-US" sz="900" kern="1200" dirty="0">
                <a:solidFill>
                  <a:schemeClr val="tx1"/>
                </a:solidFill>
                <a:latin typeface="Segoe UI" pitchFamily="34" charset="0"/>
                <a:ea typeface="+mn-ea"/>
                <a:cs typeface="+mn-cs"/>
              </a:rPr>
              <a:t>If you have questions, please contact your Track PM. See slide 5 in this template for a complete</a:t>
            </a:r>
            <a:r>
              <a:rPr lang="en-US" sz="900" kern="1200" baseline="0" dirty="0">
                <a:solidFill>
                  <a:schemeClr val="tx1"/>
                </a:solidFill>
                <a:latin typeface="Segoe UI" pitchFamily="34" charset="0"/>
                <a:ea typeface="+mn-ea"/>
                <a:cs typeface="+mn-cs"/>
              </a:rPr>
              <a:t> list of Tracks and TPMs.</a:t>
            </a:r>
          </a:p>
          <a:p>
            <a:pPr lvl="0"/>
            <a:endParaRPr lang="en-US" sz="900" kern="1200" dirty="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fld id="{F22B3E36-5CE0-4CB7-82DE-38A88C71BFA8}" type="datetime1">
              <a:rPr lang="en-US" smtClean="0"/>
              <a:pPr/>
              <a:t>12/6/2016</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3</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2721732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a:solidFill>
                  <a:schemeClr val="tx1"/>
                </a:solidFill>
                <a:latin typeface="Segoe UI" pitchFamily="34" charset="0"/>
                <a:ea typeface="+mn-ea"/>
                <a:cs typeface="+mn-cs"/>
              </a:rPr>
              <a:t>This slide is required. </a:t>
            </a:r>
            <a:r>
              <a:rPr lang="en-US" sz="900" b="1" u="sng" kern="1200" dirty="0">
                <a:solidFill>
                  <a:schemeClr val="tx1"/>
                </a:solidFill>
                <a:latin typeface="Segoe UI" pitchFamily="34" charset="0"/>
                <a:ea typeface="+mn-ea"/>
                <a:cs typeface="+mn-cs"/>
              </a:rPr>
              <a:t>Do NOT delete</a:t>
            </a:r>
            <a:r>
              <a:rPr lang="en-US" sz="900" b="1" kern="1200" dirty="0">
                <a:solidFill>
                  <a:schemeClr val="tx1"/>
                </a:solidFill>
                <a:latin typeface="Segoe UI" pitchFamily="34" charset="0"/>
                <a:ea typeface="+mn-ea"/>
                <a:cs typeface="+mn-cs"/>
              </a:rPr>
              <a:t>. This should be the first slide after your Title Slide. </a:t>
            </a:r>
            <a:r>
              <a:rPr lang="en-US" sz="900" kern="1200" dirty="0">
                <a:solidFill>
                  <a:schemeClr val="tx1"/>
                </a:solidFill>
                <a:latin typeface="Segoe UI" pitchFamily="34" charset="0"/>
                <a:ea typeface="+mn-ea"/>
                <a:cs typeface="+mn-cs"/>
              </a:rPr>
              <a:t>This is an important year and we need to arm our attendees with the information they can use to Grow Share! Please ensure that your objectives are SMART (defined below) and that they will enable them to go in and win against the competition to grow share.</a:t>
            </a:r>
            <a:r>
              <a:rPr lang="en-US" sz="900" b="1" kern="1200" dirty="0">
                <a:solidFill>
                  <a:schemeClr val="tx1"/>
                </a:solidFill>
                <a:latin typeface="Segoe UI" pitchFamily="34" charset="0"/>
                <a:ea typeface="+mn-ea"/>
                <a:cs typeface="+mn-cs"/>
              </a:rPr>
              <a:t> If you have questions, please contact your Track PM for guidance. We have also posted guidance on writing good objectives, out on the Speaker Portal (</a:t>
            </a:r>
            <a:r>
              <a:rPr lang="en-US" sz="900" b="1" u="sng" kern="1200" dirty="0">
                <a:solidFill>
                  <a:schemeClr val="tx1"/>
                </a:solidFill>
                <a:latin typeface="Segoe UI" pitchFamily="34" charset="0"/>
                <a:ea typeface="+mn-ea"/>
                <a:cs typeface="+mn-cs"/>
                <a:hlinkClick r:id="rId3"/>
              </a:rPr>
              <a:t>https://www.mytechready.com</a:t>
            </a:r>
            <a:r>
              <a:rPr lang="en-US" sz="900" b="1" kern="1200" dirty="0">
                <a:solidFill>
                  <a:schemeClr val="tx1"/>
                </a:solidFill>
                <a:latin typeface="Segoe UI" pitchFamily="34" charset="0"/>
                <a:ea typeface="+mn-ea"/>
                <a:cs typeface="+mn-cs"/>
              </a:rPr>
              <a:t>). </a:t>
            </a:r>
            <a:endParaRPr lang="en-US" sz="900" kern="1200" dirty="0">
              <a:solidFill>
                <a:schemeClr val="tx1"/>
              </a:solidFill>
              <a:latin typeface="Segoe UI" pitchFamily="34" charset="0"/>
              <a:ea typeface="+mn-ea"/>
              <a:cs typeface="+mn-cs"/>
            </a:endParaRPr>
          </a:p>
          <a:p>
            <a:r>
              <a:rPr lang="en-US" sz="900" kern="1200" dirty="0">
                <a:solidFill>
                  <a:schemeClr val="tx1"/>
                </a:solidFill>
                <a:latin typeface="Segoe UI" pitchFamily="34" charset="0"/>
                <a:ea typeface="+mn-ea"/>
                <a:cs typeface="+mn-cs"/>
              </a:rPr>
              <a:t> </a:t>
            </a:r>
          </a:p>
          <a:p>
            <a:pPr lvl="1">
              <a:buFont typeface="Arial" pitchFamily="34" charset="0"/>
              <a:buChar char="•"/>
            </a:pPr>
            <a:r>
              <a:rPr lang="en-US" sz="900" kern="1200" dirty="0">
                <a:solidFill>
                  <a:schemeClr val="tx1"/>
                </a:solidFill>
                <a:latin typeface="Segoe UI" pitchFamily="34" charset="0"/>
                <a:ea typeface="+mn-ea"/>
                <a:cs typeface="+mn-cs"/>
              </a:rPr>
              <a:t>This slide should introduce the session by identifying how this information helps the attendee, partners and customers be more successful. Why is this content important?</a:t>
            </a:r>
          </a:p>
          <a:p>
            <a:pPr lvl="1">
              <a:buFont typeface="Arial" pitchFamily="34" charset="0"/>
              <a:buChar char="•"/>
            </a:pPr>
            <a:r>
              <a:rPr lang="en-US" sz="900" kern="1200" dirty="0">
                <a:solidFill>
                  <a:schemeClr val="tx1"/>
                </a:solidFill>
                <a:latin typeface="Segoe UI" pitchFamily="34" charset="0"/>
                <a:ea typeface="+mn-ea"/>
                <a:cs typeface="+mn-cs"/>
              </a:rPr>
              <a:t>This slide should call out what’s important about the session (sort of the why should we care, why is this important and how will it help our customers/partners be successful) as well as the key takeaways/objectives associated with the session. Call out what attendees will be able to execute on using the information gained in this session. What will they be able to walk away from this session and execute on with their customers.</a:t>
            </a:r>
          </a:p>
          <a:p>
            <a:pPr lvl="1">
              <a:buFont typeface="Arial" pitchFamily="34" charset="0"/>
              <a:buChar char="•"/>
            </a:pPr>
            <a:r>
              <a:rPr lang="en-US" sz="900" kern="1200" dirty="0">
                <a:solidFill>
                  <a:schemeClr val="tx1"/>
                </a:solidFill>
                <a:latin typeface="Segoe UI" pitchFamily="34" charset="0"/>
                <a:ea typeface="+mn-ea"/>
                <a:cs typeface="+mn-cs"/>
              </a:rPr>
              <a:t>Good Objectives should be </a:t>
            </a:r>
            <a:r>
              <a:rPr lang="en-US" sz="900" b="1" kern="1200" dirty="0">
                <a:solidFill>
                  <a:schemeClr val="tx1"/>
                </a:solidFill>
                <a:latin typeface="Segoe UI" pitchFamily="34" charset="0"/>
                <a:ea typeface="+mn-ea"/>
                <a:cs typeface="+mn-cs"/>
              </a:rPr>
              <a:t>SMART</a:t>
            </a:r>
            <a:r>
              <a:rPr lang="en-US" sz="900" kern="1200" dirty="0">
                <a:solidFill>
                  <a:schemeClr val="tx1"/>
                </a:solidFill>
                <a:latin typeface="Segoe UI" pitchFamily="34" charset="0"/>
                <a:ea typeface="+mn-ea"/>
                <a:cs typeface="+mn-cs"/>
              </a:rPr>
              <a:t> (specific, measurable, achievable, realistic, time-bound). Focus on the key takeaways and why this information is important to the attendee, our partners and our customers.</a:t>
            </a:r>
          </a:p>
          <a:p>
            <a:pPr lvl="1">
              <a:buFont typeface="Arial" pitchFamily="34" charset="0"/>
              <a:buChar char="•"/>
            </a:pPr>
            <a:r>
              <a:rPr lang="en-US" sz="900" kern="1200" dirty="0">
                <a:solidFill>
                  <a:schemeClr val="tx1"/>
                </a:solidFill>
                <a:latin typeface="Segoe UI" pitchFamily="34" charset="0"/>
                <a:ea typeface="+mn-ea"/>
                <a:cs typeface="+mn-cs"/>
              </a:rPr>
              <a:t>Each session has objectives defined and published on </a:t>
            </a:r>
            <a:r>
              <a:rPr lang="en-US" sz="900" u="sng" kern="1200" dirty="0">
                <a:solidFill>
                  <a:schemeClr val="tx1"/>
                </a:solidFill>
                <a:latin typeface="Segoe UI" pitchFamily="34" charset="0"/>
                <a:ea typeface="+mn-ea"/>
                <a:cs typeface="+mn-cs"/>
                <a:hlinkClick r:id="rId3"/>
              </a:rPr>
              <a:t>www.mytechready.com</a:t>
            </a:r>
            <a:r>
              <a:rPr lang="en-US" sz="900" kern="1200" dirty="0">
                <a:solidFill>
                  <a:schemeClr val="tx1"/>
                </a:solidFill>
                <a:latin typeface="Segoe UI" pitchFamily="34" charset="0"/>
                <a:ea typeface="+mn-ea"/>
                <a:cs typeface="+mn-cs"/>
              </a:rPr>
              <a:t>, please work with your Track PM to call these out here in the slide deck.</a:t>
            </a:r>
          </a:p>
          <a:p>
            <a:endParaRPr lang="en-US" sz="900" kern="1200" dirty="0">
              <a:solidFill>
                <a:schemeClr val="tx1"/>
              </a:solidFill>
              <a:latin typeface="Segoe UI" pitchFamily="34" charset="0"/>
              <a:ea typeface="+mn-ea"/>
              <a:cs typeface="+mn-cs"/>
            </a:endParaRPr>
          </a:p>
          <a:p>
            <a:pPr lvl="0"/>
            <a:r>
              <a:rPr lang="en-US" sz="900" kern="1200" dirty="0">
                <a:solidFill>
                  <a:schemeClr val="tx1"/>
                </a:solidFill>
                <a:latin typeface="Segoe UI" pitchFamily="34" charset="0"/>
                <a:ea typeface="+mn-ea"/>
                <a:cs typeface="+mn-cs"/>
              </a:rPr>
              <a:t>If you have questions, please contact your Track PM. See slide 5 in this template for a complete</a:t>
            </a:r>
            <a:r>
              <a:rPr lang="en-US" sz="900" kern="1200" baseline="0" dirty="0">
                <a:solidFill>
                  <a:schemeClr val="tx1"/>
                </a:solidFill>
                <a:latin typeface="Segoe UI" pitchFamily="34" charset="0"/>
                <a:ea typeface="+mn-ea"/>
                <a:cs typeface="+mn-cs"/>
              </a:rPr>
              <a:t> list of Tracks and TPMs.</a:t>
            </a:r>
          </a:p>
          <a:p>
            <a:pPr lvl="0"/>
            <a:endParaRPr lang="en-US" sz="900" kern="1200" dirty="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fld id="{F22B3E36-5CE0-4CB7-82DE-38A88C71BFA8}" type="datetime1">
              <a:rPr lang="en-US" smtClean="0"/>
              <a:pPr/>
              <a:t>12/6/2016</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4</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347183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6104239-5842-467B-A09D-4193CE28CF54}"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12/6/2016</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prstClr val="black"/>
              </a:solidFill>
              <a:effectLst/>
              <a:uLnTx/>
              <a:uFillTx/>
            </a:endParaRPr>
          </a:p>
        </p:txBody>
      </p:sp>
      <p:sp>
        <p:nvSpPr>
          <p:cNvPr id="10" name="Footer Placeholder 9"/>
          <p:cNvSpPr>
            <a:spLocks noGrp="1"/>
          </p:cNvSpPr>
          <p:nvPr>
            <p:ph type="ftr" sz="quarter" idx="14"/>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412681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TechReady 23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12/6/2016 3:56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a:t>
            </a:fld>
            <a:endParaRPr lang="en-US" dirty="0"/>
          </a:p>
        </p:txBody>
      </p:sp>
    </p:spTree>
    <p:extLst>
      <p:ext uri="{BB962C8B-B14F-4D97-AF65-F5344CB8AC3E}">
        <p14:creationId xmlns:p14="http://schemas.microsoft.com/office/powerpoint/2010/main" val="629498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Build 2015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12/6/2016 3:56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870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Build 2015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12/6/2016 3:56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006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12/6/2016 3:56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081300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12/6/2016 3:56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971059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Project</a:t>
            </a:r>
          </a:p>
          <a:p>
            <a:r>
              <a:rPr lang="en-US" dirty="0"/>
              <a:t>Create Readme to create Repo</a:t>
            </a:r>
          </a:p>
          <a:p>
            <a:r>
              <a:rPr lang="en-US" dirty="0"/>
              <a:t>Create Build</a:t>
            </a:r>
          </a:p>
          <a:p>
            <a:r>
              <a:rPr lang="en-US" dirty="0"/>
              <a:t>Create Release</a:t>
            </a:r>
          </a:p>
          <a:p>
            <a:r>
              <a:rPr lang="en-US" dirty="0"/>
              <a:t>Create Azure Connection</a:t>
            </a:r>
          </a:p>
          <a:p>
            <a:r>
              <a:rPr lang="en-US" dirty="0"/>
              <a:t>Create User Story</a:t>
            </a:r>
          </a:p>
          <a:p>
            <a:r>
              <a:rPr lang="en-US" dirty="0"/>
              <a:t>Create Task</a:t>
            </a:r>
          </a:p>
          <a:p>
            <a:r>
              <a:rPr lang="en-US" dirty="0"/>
              <a:t>Create Branch</a:t>
            </a:r>
          </a:p>
          <a:p>
            <a:r>
              <a:rPr lang="en-US" dirty="0"/>
              <a:t>Associate work items</a:t>
            </a:r>
          </a:p>
          <a:p>
            <a:r>
              <a:rPr lang="en-US" dirty="0"/>
              <a:t>Clone Repo</a:t>
            </a:r>
          </a:p>
          <a:p>
            <a:r>
              <a:rPr lang="en-US" dirty="0"/>
              <a:t>Add project</a:t>
            </a:r>
          </a:p>
          <a:p>
            <a:r>
              <a:rPr lang="en-US" dirty="0"/>
              <a:t>Build fails</a:t>
            </a:r>
          </a:p>
          <a:p>
            <a:r>
              <a:rPr lang="en-US" dirty="0"/>
              <a:t>Show build </a:t>
            </a:r>
          </a:p>
          <a:p>
            <a:r>
              <a:rPr lang="en-US" dirty="0"/>
              <a:t>Fix build associate bug</a:t>
            </a:r>
          </a:p>
          <a:p>
            <a:r>
              <a:rPr lang="en-US" dirty="0"/>
              <a:t>Code get deployed</a:t>
            </a:r>
          </a:p>
          <a:p>
            <a:r>
              <a:rPr lang="en-US" dirty="0"/>
              <a:t>Tour Build and RM</a:t>
            </a:r>
          </a:p>
          <a:p>
            <a:r>
              <a:rPr lang="en-US" dirty="0"/>
              <a:t>Clone </a:t>
            </a:r>
          </a:p>
          <a:p>
            <a:r>
              <a:rPr lang="en-US" dirty="0"/>
              <a:t>Show Build from VS</a:t>
            </a:r>
          </a:p>
          <a:p>
            <a:r>
              <a:rPr lang="en-US" dirty="0"/>
              <a:t>Pin summaries to dashboard</a:t>
            </a:r>
          </a:p>
          <a:p>
            <a:r>
              <a:rPr lang="en-US" dirty="0"/>
              <a:t>West US</a:t>
            </a:r>
          </a:p>
          <a:p>
            <a:r>
              <a:rPr lang="en-US" dirty="0"/>
              <a:t>E2EDemo</a:t>
            </a:r>
          </a:p>
          <a:p>
            <a:r>
              <a:rPr lang="en-US"/>
              <a:t>MyE2EHelloWorldDemo</a:t>
            </a:r>
          </a:p>
        </p:txBody>
      </p:sp>
      <p:sp>
        <p:nvSpPr>
          <p:cNvPr id="4" name="Header Placeholder 3"/>
          <p:cNvSpPr>
            <a:spLocks noGrp="1"/>
          </p:cNvSpPr>
          <p:nvPr>
            <p:ph type="hdr" sz="quarter" idx="10"/>
          </p:nvPr>
        </p:nvSpPr>
        <p:spPr/>
        <p:txBody>
          <a:bodyPr/>
          <a:lstStyle/>
          <a:p>
            <a:r>
              <a:rPr lang="en-US"/>
              <a:t>TechReady 23</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12/6/2016 3:56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13</a:t>
            </a:fld>
            <a:endParaRPr lang="en-US" dirty="0"/>
          </a:p>
        </p:txBody>
      </p:sp>
    </p:spTree>
    <p:extLst>
      <p:ext uri="{BB962C8B-B14F-4D97-AF65-F5344CB8AC3E}">
        <p14:creationId xmlns:p14="http://schemas.microsoft.com/office/powerpoint/2010/main" val="664396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sz="900" b="1" kern="1200" dirty="0">
                <a:solidFill>
                  <a:schemeClr val="tx1"/>
                </a:solidFill>
                <a:latin typeface="Segoe UI" pitchFamily="34" charset="0"/>
                <a:ea typeface="+mn-ea"/>
                <a:cs typeface="+mn-cs"/>
              </a:rPr>
              <a:t>This slide is</a:t>
            </a:r>
            <a:r>
              <a:rPr lang="en-US" sz="900" b="1" kern="1200" baseline="0" dirty="0">
                <a:solidFill>
                  <a:schemeClr val="tx1"/>
                </a:solidFill>
                <a:latin typeface="Segoe UI" pitchFamily="34" charset="0"/>
                <a:ea typeface="+mn-ea"/>
                <a:cs typeface="+mn-cs"/>
              </a:rPr>
              <a:t> recommended as a final slide to recap the objectives of the session to remind attendees what you said would be covered and to highlight that you did indeed cover those points. </a:t>
            </a:r>
            <a:r>
              <a:rPr lang="en-US" sz="900" b="0" kern="1200" baseline="0" dirty="0">
                <a:solidFill>
                  <a:schemeClr val="tx1"/>
                </a:solidFill>
                <a:latin typeface="Segoe UI" pitchFamily="34" charset="0"/>
                <a:ea typeface="+mn-ea"/>
                <a:cs typeface="+mn-cs"/>
              </a:rPr>
              <a:t>The objectives listed on this slide should match the objectives covered on the required Objective slide at the beginning of your presentation. </a:t>
            </a:r>
            <a:endParaRPr lang="en-US" sz="900" b="1" kern="1200" baseline="0" dirty="0">
              <a:solidFill>
                <a:schemeClr val="tx1"/>
              </a:solidFill>
              <a:latin typeface="Segoe UI" pitchFamily="34" charset="0"/>
              <a:ea typeface="+mn-ea"/>
              <a:cs typeface="+mn-cs"/>
            </a:endParaRPr>
          </a:p>
          <a:p>
            <a:endParaRPr lang="en-US" sz="900" b="1" kern="1200" baseline="0" dirty="0">
              <a:solidFill>
                <a:schemeClr val="tx1"/>
              </a:solidFill>
              <a:latin typeface="Segoe UI" pitchFamily="34" charset="0"/>
              <a:ea typeface="+mn-ea"/>
              <a:cs typeface="+mn-cs"/>
            </a:endParaRPr>
          </a:p>
          <a:p>
            <a:pPr marL="0" marR="0" lvl="0" indent="0" algn="l" defTabSz="914363" rtl="0" eaLnBrk="1" fontAlgn="auto" latinLnBrk="0" hangingPunct="1">
              <a:lnSpc>
                <a:spcPct val="90000"/>
              </a:lnSpc>
              <a:spcBef>
                <a:spcPts val="0"/>
              </a:spcBef>
              <a:spcAft>
                <a:spcPts val="333"/>
              </a:spcAft>
              <a:buClrTx/>
              <a:buSzTx/>
              <a:buFontTx/>
              <a:buNone/>
              <a:tabLst/>
              <a:defRPr/>
            </a:pPr>
            <a:r>
              <a:rPr lang="en-US" sz="900" kern="1200" dirty="0">
                <a:solidFill>
                  <a:schemeClr val="tx1"/>
                </a:solidFill>
                <a:latin typeface="Segoe UI" pitchFamily="34" charset="0"/>
                <a:ea typeface="+mn-ea"/>
                <a:cs typeface="+mn-cs"/>
              </a:rPr>
              <a:t>If you have questions, please contact your Track PM. See slide 5 in this template for a complete</a:t>
            </a:r>
            <a:r>
              <a:rPr lang="en-US" sz="900" kern="1200" baseline="0" dirty="0">
                <a:solidFill>
                  <a:schemeClr val="tx1"/>
                </a:solidFill>
                <a:latin typeface="Segoe UI" pitchFamily="34" charset="0"/>
                <a:ea typeface="+mn-ea"/>
                <a:cs typeface="+mn-cs"/>
              </a:rPr>
              <a:t> list of Tracks and TPMs.</a:t>
            </a:r>
            <a:endParaRPr lang="en-US" sz="900" kern="1200" dirty="0">
              <a:solidFill>
                <a:schemeClr val="tx1"/>
              </a:solidFill>
              <a:latin typeface="Segoe UI" pitchFamily="34" charset="0"/>
              <a:ea typeface="+mn-ea"/>
              <a:cs typeface="+mn-cs"/>
            </a:endParaRPr>
          </a:p>
          <a:p>
            <a:endParaRPr lang="en-US" sz="900" kern="1200" dirty="0">
              <a:solidFill>
                <a:schemeClr val="tx1"/>
              </a:solidFill>
              <a:latin typeface="Segoe UI" pitchFamily="34" charset="0"/>
              <a:ea typeface="+mn-ea"/>
              <a:cs typeface="+mn-cs"/>
            </a:endParaRPr>
          </a:p>
        </p:txBody>
      </p:sp>
      <p:sp>
        <p:nvSpPr>
          <p:cNvPr id="8" name="Date Placeholder 7"/>
          <p:cNvSpPr>
            <a:spLocks noGrp="1"/>
          </p:cNvSpPr>
          <p:nvPr>
            <p:ph type="dt" idx="10"/>
          </p:nvPr>
        </p:nvSpPr>
        <p:spPr/>
        <p:txBody>
          <a:bodyPr/>
          <a:lstStyle/>
          <a:p>
            <a:fld id="{2EC64DE5-4A80-4049-BDC7-E36CCA811281}" type="datetime1">
              <a:rPr lang="en-US" smtClean="0"/>
              <a:pPr/>
              <a:t>12/6/2016</a:t>
            </a:fld>
            <a:endParaRPr lang="en-US" dirty="0"/>
          </a:p>
        </p:txBody>
      </p:sp>
      <p:sp>
        <p:nvSpPr>
          <p:cNvPr id="9" name="Footer Placeholder 8"/>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10" name="Slide Number Placeholder 9"/>
          <p:cNvSpPr>
            <a:spLocks noGrp="1"/>
          </p:cNvSpPr>
          <p:nvPr>
            <p:ph type="sldNum" sz="quarter" idx="12"/>
          </p:nvPr>
        </p:nvSpPr>
        <p:spPr/>
        <p:txBody>
          <a:bodyPr/>
          <a:lstStyle/>
          <a:p>
            <a:fld id="{8B263312-38AA-4E1E-B2B5-0F8F122B24FE}" type="slidenum">
              <a:rPr lang="en-US" smtClean="0"/>
              <a:pPr/>
              <a:t>14</a:t>
            </a:fld>
            <a:endParaRPr lang="en-US" dirty="0"/>
          </a:p>
        </p:txBody>
      </p:sp>
      <p:sp>
        <p:nvSpPr>
          <p:cNvPr id="11" name="Header Placeholder 10"/>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3635746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png"/><Relationship Id="rId2" Type="http://schemas.openxmlformats.org/officeDocument/2006/relationships/image" Target="../media/image12.emf"/><Relationship Id="rId1" Type="http://schemas.openxmlformats.org/officeDocument/2006/relationships/slideMaster" Target="../slideMasters/slideMaster3.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5.jpe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5.jpe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9.jp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306639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27587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47385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69593B-9DE8-46BA-A3C8-83906BD38CD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73997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69593B-9DE8-46BA-A3C8-83906BD38CD0}"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25739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0"/>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226454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9593B-9DE8-46BA-A3C8-83906BD38CD0}"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886787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92549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21536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34971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611570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59908" y="1325563"/>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28870" y="0"/>
            <a:ext cx="10515600" cy="1325563"/>
          </a:xfrm>
        </p:spPr>
        <p:txBody>
          <a:bodyPr/>
          <a:lstStyle/>
          <a:p>
            <a:r>
              <a:rPr lang="en-US" dirty="0"/>
              <a:t>Click to edit Master title style</a:t>
            </a:r>
          </a:p>
        </p:txBody>
      </p:sp>
    </p:spTree>
    <p:extLst>
      <p:ext uri="{BB962C8B-B14F-4D97-AF65-F5344CB8AC3E}">
        <p14:creationId xmlns:p14="http://schemas.microsoft.com/office/powerpoint/2010/main" val="143990923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4" name="Title 5"/>
          <p:cNvSpPr>
            <a:spLocks noGrp="1"/>
          </p:cNvSpPr>
          <p:nvPr>
            <p:ph type="title"/>
          </p:nvPr>
        </p:nvSpPr>
        <p:spPr>
          <a:xfrm>
            <a:off x="810208" y="0"/>
            <a:ext cx="10515600" cy="1325563"/>
          </a:xfrm>
        </p:spPr>
        <p:txBody>
          <a:bodyPr/>
          <a:lstStyle/>
          <a:p>
            <a:r>
              <a:rPr lang="en-US"/>
              <a:t>Click to edit Master title style</a:t>
            </a:r>
          </a:p>
        </p:txBody>
      </p:sp>
      <p:sp>
        <p:nvSpPr>
          <p:cNvPr id="7" name="Text Placeholder 3"/>
          <p:cNvSpPr>
            <a:spLocks noGrp="1"/>
          </p:cNvSpPr>
          <p:nvPr>
            <p:ph type="body" sz="quarter" idx="10"/>
          </p:nvPr>
        </p:nvSpPr>
        <p:spPr>
          <a:xfrm>
            <a:off x="259908" y="1325563"/>
            <a:ext cx="11653523" cy="2052030"/>
          </a:xfrm>
        </p:spPr>
        <p:txBody>
          <a:bodyPr>
            <a:spAutoFit/>
          </a:bodyPr>
          <a:lstStyle>
            <a:lvl1pPr marL="0" indent="0">
              <a:buClr>
                <a:schemeClr val="tx2"/>
              </a:buClr>
              <a:buFontTx/>
              <a:buNone/>
              <a:defRPr sz="3921">
                <a:gradFill>
                  <a:gsLst>
                    <a:gs pos="7080">
                      <a:schemeClr val="tx2"/>
                    </a:gs>
                    <a:gs pos="36283">
                      <a:schemeClr val="tx2"/>
                    </a:gs>
                  </a:gsLst>
                  <a:lin ang="5400000" scaled="0"/>
                </a:gra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14905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879297"/>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879297"/>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33720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2651623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55490427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023566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1186356"/>
            <a:ext cx="7171398"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4773829"/>
            <a:ext cx="7171397" cy="724246"/>
          </a:xfrm>
          <a:noFill/>
        </p:spPr>
        <p:txBody>
          <a:bodyPr wrap="square"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pic>
        <p:nvPicPr>
          <p:cNvPr id="7" name="Picture 6"/>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20377197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6/12/2016</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
        <p:nvSpPr>
          <p:cNvPr id="7" name="Rectangle 6"/>
          <p:cNvSpPr/>
          <p:nvPr userDrawn="1"/>
        </p:nvSpPr>
        <p:spPr bwMode="gray">
          <a:xfrm>
            <a:off x="-29569" y="6409724"/>
            <a:ext cx="12251139" cy="456059"/>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75740" y="6547867"/>
            <a:ext cx="806774" cy="171991"/>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97689" y="2818951"/>
            <a:ext cx="4178051" cy="2727726"/>
          </a:xfrm>
          <a:prstGeom prst="rect">
            <a:avLst/>
          </a:prstGeom>
        </p:spPr>
      </p:pic>
    </p:spTree>
    <p:extLst>
      <p:ext uri="{BB962C8B-B14F-4D97-AF65-F5344CB8AC3E}">
        <p14:creationId xmlns:p14="http://schemas.microsoft.com/office/powerpoint/2010/main" val="244387059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 - Color">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a:solidFill>
            <a:srgbClr val="5C2D91"/>
          </a:solidFill>
        </p:spPr>
      </p:pic>
      <p:sp>
        <p:nvSpPr>
          <p:cNvPr id="9" name="Title 1"/>
          <p:cNvSpPr>
            <a:spLocks noGrp="1"/>
          </p:cNvSpPr>
          <p:nvPr>
            <p:ph type="title" hasCustomPrompt="1"/>
          </p:nvPr>
        </p:nvSpPr>
        <p:spPr>
          <a:xfrm>
            <a:off x="269302" y="2730214"/>
            <a:ext cx="8964185" cy="1494254"/>
          </a:xfrm>
          <a:solidFill>
            <a:srgbClr val="0078D7"/>
          </a:solidFill>
        </p:spPr>
        <p:txBody>
          <a:bodyPr lIns="146304" tIns="91440" rIns="146304" bIns="91440" anchor="t" anchorCtr="0"/>
          <a:lstStyle>
            <a:lvl1pPr>
              <a:defRPr sz="5293" spc="-98" baseline="0">
                <a:solidFill>
                  <a:schemeClr val="bg1"/>
                </a:solidFill>
              </a:defRPr>
            </a:lvl1pPr>
          </a:lstStyle>
          <a:p>
            <a:r>
              <a:rPr lang="en-US" dirty="0"/>
              <a:t>Session title</a:t>
            </a:r>
          </a:p>
        </p:txBody>
      </p:sp>
      <p:sp>
        <p:nvSpPr>
          <p:cNvPr id="5" name="Text Placeholder 4"/>
          <p:cNvSpPr>
            <a:spLocks noGrp="1"/>
          </p:cNvSpPr>
          <p:nvPr>
            <p:ph type="body" sz="quarter" idx="12" hasCustomPrompt="1"/>
          </p:nvPr>
        </p:nvSpPr>
        <p:spPr>
          <a:xfrm>
            <a:off x="269302" y="4225766"/>
            <a:ext cx="7171337" cy="622775"/>
          </a:xfrm>
          <a:solidFill>
            <a:schemeClr val="accent2"/>
          </a:solidFill>
        </p:spPr>
        <p:txBody>
          <a:bodyPr lIns="146304" tIns="109728" rIns="146304" bIns="109728">
            <a:noAutofit/>
          </a:bodyPr>
          <a:lstStyle>
            <a:lvl1pPr marL="0" indent="0">
              <a:spcBef>
                <a:spcPts val="0"/>
              </a:spcBef>
              <a:buNone/>
              <a:defRPr sz="3137" spc="0" baseline="0">
                <a:solidFill>
                  <a:schemeClr val="bg1"/>
                </a:solidFill>
                <a:latin typeface="+mj-lt"/>
              </a:defRPr>
            </a:lvl1pPr>
          </a:lstStyle>
          <a:p>
            <a:pPr lvl="0"/>
            <a:r>
              <a:rPr lang="en-US" dirty="0"/>
              <a:t>Speaker Name</a:t>
            </a:r>
          </a:p>
        </p:txBody>
      </p:sp>
      <p:sp>
        <p:nvSpPr>
          <p:cNvPr id="7" name="Rectangle 6"/>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9302" y="6547867"/>
            <a:ext cx="806774" cy="171991"/>
          </a:xfrm>
          <a:prstGeom prst="rect">
            <a:avLst/>
          </a:prstGeom>
        </p:spPr>
      </p:pic>
      <p:sp>
        <p:nvSpPr>
          <p:cNvPr id="4" name="Text Placeholder 3"/>
          <p:cNvSpPr>
            <a:spLocks noGrp="1"/>
          </p:cNvSpPr>
          <p:nvPr>
            <p:ph type="body" sz="quarter" idx="13" hasCustomPrompt="1"/>
          </p:nvPr>
        </p:nvSpPr>
        <p:spPr>
          <a:xfrm>
            <a:off x="7462785" y="4232931"/>
            <a:ext cx="1770702" cy="615609"/>
          </a:xfrm>
          <a:solidFill>
            <a:schemeClr val="accent3"/>
          </a:solidFill>
        </p:spPr>
        <p:txBody>
          <a:bodyPr/>
          <a:lstStyle>
            <a:lvl1pPr marL="0" indent="0" algn="ctr">
              <a:buFontTx/>
              <a:buNone/>
              <a:defRPr sz="3137" baseline="0">
                <a:solidFill>
                  <a:schemeClr val="bg1"/>
                </a:solidFill>
                <a:latin typeface="+mj-lt"/>
              </a:defRPr>
            </a:lvl1pPr>
            <a:lvl2pPr marL="336118" indent="0">
              <a:buFontTx/>
              <a:buNone/>
              <a:defRPr sz="1568">
                <a:latin typeface="+mn-lt"/>
              </a:defRPr>
            </a:lvl2pPr>
            <a:lvl3pPr marL="560196" indent="0">
              <a:buFontTx/>
              <a:buNone/>
              <a:defRPr sz="1568">
                <a:latin typeface="+mn-lt"/>
              </a:defRPr>
            </a:lvl3pPr>
            <a:lvl4pPr marL="784275" indent="0">
              <a:buFontTx/>
              <a:buNone/>
              <a:defRPr sz="1568">
                <a:latin typeface="+mn-lt"/>
              </a:defRPr>
            </a:lvl4pPr>
            <a:lvl5pPr marL="1008353" indent="0">
              <a:buFontTx/>
              <a:buNone/>
              <a:defRPr sz="1568">
                <a:latin typeface="+mn-lt"/>
              </a:defRPr>
            </a:lvl5pPr>
          </a:lstStyle>
          <a:p>
            <a:pPr lvl="0"/>
            <a:r>
              <a:rPr lang="en-US" dirty="0"/>
              <a:t>ABC101</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9835" y="1317668"/>
            <a:ext cx="4640866" cy="1364205"/>
          </a:xfrm>
          <a:prstGeom prst="rect">
            <a:avLst/>
          </a:prstGeom>
        </p:spPr>
      </p:pic>
    </p:spTree>
    <p:extLst>
      <p:ext uri="{BB962C8B-B14F-4D97-AF65-F5344CB8AC3E}">
        <p14:creationId xmlns:p14="http://schemas.microsoft.com/office/powerpoint/2010/main" val="6070501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94359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798732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041416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553514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178295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779661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229022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890447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6289527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95069"/>
            <a:ext cx="9859116" cy="1158793"/>
          </a:xfrm>
          <a:noFill/>
        </p:spPr>
        <p:txBody>
          <a:bodyPr tIns="91440" bIns="91440" anchor="t" anchorCtr="0">
            <a:spAutoFit/>
          </a:bodyPr>
          <a:lstStyle>
            <a:lvl1pPr>
              <a:defRPr sz="7057"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4785989"/>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12258116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84173"/>
            <a:ext cx="9859116" cy="1158793"/>
          </a:xfrm>
          <a:noFill/>
        </p:spPr>
        <p:txBody>
          <a:bodyPr tIns="91440" bIns="91440" anchor="t" anchorCtr="0">
            <a:spAutoFit/>
          </a:bodyPr>
          <a:lstStyle>
            <a:lvl1pPr>
              <a:defRPr lang="en-US" sz="7057"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4" name="Rectangle 3"/>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25977648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6956738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9066101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4656856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7746942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00262281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973570"/>
          </a:xfrm>
        </p:spPr>
        <p:txBody>
          <a:bodyPr>
            <a:spAutoFit/>
          </a:bodyPr>
          <a:lstStyle>
            <a:lvl1pPr>
              <a:defRPr sz="6469"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37934422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22377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1015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9662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95768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030" fontAlgn="base">
              <a:spcBef>
                <a:spcPct val="0"/>
              </a:spcBef>
              <a:spcAft>
                <a:spcPct val="0"/>
              </a:spcAft>
            </a:pPr>
            <a:endParaRPr lang="en-US" sz="2206"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40" y="1197323"/>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9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4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45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1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367506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5" y="0"/>
            <a:ext cx="12191377" cy="6858623"/>
          </a:xfrm>
          <a:prstGeom prst="rect">
            <a:avLst/>
          </a:prstGeom>
        </p:spPr>
      </p:pic>
      <p:sp>
        <p:nvSpPr>
          <p:cNvPr id="6" name="Rectangle 5"/>
          <p:cNvSpPr/>
          <p:nvPr userDrawn="1"/>
        </p:nvSpPr>
        <p:spPr bwMode="gray">
          <a:xfrm>
            <a:off x="0" y="5072678"/>
            <a:ext cx="12192000" cy="178532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pPr>
            <a:endParaRPr lang="en-US" sz="1961" dirty="0">
              <a:gradFill>
                <a:gsLst>
                  <a:gs pos="16814">
                    <a:srgbClr val="FFFFFF"/>
                  </a:gs>
                  <a:gs pos="46000">
                    <a:srgbClr val="FFFFFF"/>
                  </a:gs>
                </a:gsLst>
                <a:lin ang="5400000" scaled="0"/>
              </a:gradFill>
            </a:endParaRPr>
          </a:p>
        </p:txBody>
      </p:sp>
      <p:sp>
        <p:nvSpPr>
          <p:cNvPr id="2" name="Text Box 3"/>
          <p:cNvSpPr txBox="1">
            <a:spLocks noChangeArrowheads="1"/>
          </p:cNvSpPr>
          <p:nvPr userDrawn="1"/>
        </p:nvSpPr>
        <p:spPr bwMode="white">
          <a:xfrm>
            <a:off x="6170702" y="6004182"/>
            <a:ext cx="5752044" cy="712175"/>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algn="r" defTabSz="913850" eaLnBrk="0" hangingPunct="0"/>
            <a:r>
              <a:rPr lang="en-US" sz="686" dirty="0">
                <a:solidFill>
                  <a:srgbClr val="FFFFFF"/>
                </a:solidFill>
                <a:cs typeface="Segoe UI" pitchFamily="34" charset="0"/>
              </a:rPr>
              <a:t>© 2015 Microsoft Corporation. All rights reserved.</a:t>
            </a:r>
          </a:p>
          <a:p>
            <a:pPr algn="r" defTabSz="913924" eaLnBrk="0" hangingPunct="0"/>
            <a:r>
              <a:rPr lang="en-US" sz="686" dirty="0">
                <a:solidFill>
                  <a:srgbClr val="FFFFFF"/>
                </a:solidFill>
                <a:cs typeface="Segoe UI" pitchFamily="34" charset="0"/>
              </a:rPr>
              <a:t>Microsoft, Windows and other product names are or may be registered trademarks and/or trademarks in the U.S. and/or other countries.</a:t>
            </a:r>
          </a:p>
          <a:p>
            <a:pPr algn="r" defTabSz="913924" eaLnBrk="0" hangingPunct="0"/>
            <a:r>
              <a:rPr lang="en-US" sz="686" dirty="0">
                <a:solidFill>
                  <a:srgbClr val="FFFFFF"/>
                </a:solidFill>
                <a:cs typeface="Segoe UI" pitchFamily="34" charset="0"/>
              </a:rPr>
              <a:t>MICROSOFT MAKES NO WARRANTIES, EXPRESS, IMPLIED OR STATUTORY, AS TO THE INFORMATION IN THIS PRESENTATION.</a:t>
            </a:r>
          </a:p>
          <a:p>
            <a:pPr algn="r" defTabSz="913850" eaLnBrk="0" hangingPunct="0"/>
            <a:r>
              <a:rPr lang="en-US" sz="686" dirty="0">
                <a:gradFill>
                  <a:gsLst>
                    <a:gs pos="12389">
                      <a:srgbClr val="FFFFFF"/>
                    </a:gs>
                    <a:gs pos="54000">
                      <a:srgbClr val="FFFFFF"/>
                    </a:gs>
                  </a:gsLst>
                  <a:lin ang="5400000" scaled="0"/>
                </a:gradFill>
                <a:cs typeface="Segoe UI" pitchFamily="34" charset="0"/>
              </a:rPr>
              <a:t> </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2749" y="5638449"/>
            <a:ext cx="3227129" cy="687975"/>
          </a:xfrm>
          <a:prstGeom prst="rect">
            <a:avLst/>
          </a:prstGeom>
        </p:spPr>
      </p:pic>
    </p:spTree>
    <p:extLst>
      <p:ext uri="{BB962C8B-B14F-4D97-AF65-F5344CB8AC3E}">
        <p14:creationId xmlns:p14="http://schemas.microsoft.com/office/powerpoint/2010/main" val="366374509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67" indent="-284767">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96" indent="-27543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964" indent="-284767">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043" indent="-224079">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121" indent="-224079">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6649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6/12/2016</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Tree>
    <p:extLst>
      <p:ext uri="{BB962C8B-B14F-4D97-AF65-F5344CB8AC3E}">
        <p14:creationId xmlns:p14="http://schemas.microsoft.com/office/powerpoint/2010/main" val="306755055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8936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0"/>
            <a:ext cx="12218203" cy="5514505"/>
          </a:xfrm>
          <a:prstGeom prst="rect">
            <a:avLst/>
          </a:prstGeom>
        </p:spPr>
      </p:pic>
      <p:grpSp>
        <p:nvGrpSpPr>
          <p:cNvPr id="307" name="Group 306"/>
          <p:cNvGrpSpPr/>
          <p:nvPr userDrawn="1"/>
        </p:nvGrpSpPr>
        <p:grpSpPr bwMode="gray">
          <a:xfrm>
            <a:off x="1349307" y="1648349"/>
            <a:ext cx="10890937" cy="3457017"/>
            <a:chOff x="1376363" y="1681163"/>
            <a:chExt cx="11109323" cy="3525837"/>
          </a:xfrm>
        </p:grpSpPr>
        <p:sp>
          <p:nvSpPr>
            <p:cNvPr id="304" name="Freeform 303"/>
            <p:cNvSpPr>
              <a:spLocks noChangeArrowheads="1"/>
            </p:cNvSpPr>
            <p:nvPr userDrawn="1"/>
          </p:nvSpPr>
          <p:spPr bwMode="gray">
            <a:xfrm>
              <a:off x="11109325" y="1889124"/>
              <a:ext cx="1365580" cy="2084388"/>
            </a:xfrm>
            <a:custGeom>
              <a:avLst/>
              <a:gdLst>
                <a:gd name="connsiteX0" fmla="*/ 1109663 w 1365580"/>
                <a:gd name="connsiteY0" fmla="*/ 0 h 2084388"/>
                <a:gd name="connsiteX1" fmla="*/ 1333299 w 1365580"/>
                <a:gd name="connsiteY1" fmla="*/ 21174 h 2084388"/>
                <a:gd name="connsiteX2" fmla="*/ 1365580 w 1365580"/>
                <a:gd name="connsiteY2" fmla="*/ 28969 h 2084388"/>
                <a:gd name="connsiteX3" fmla="*/ 1365580 w 1365580"/>
                <a:gd name="connsiteY3" fmla="*/ 2055419 h 2084388"/>
                <a:gd name="connsiteX4" fmla="*/ 1333299 w 1365580"/>
                <a:gd name="connsiteY4" fmla="*/ 2063214 h 2084388"/>
                <a:gd name="connsiteX5" fmla="*/ 1109663 w 1365580"/>
                <a:gd name="connsiteY5" fmla="*/ 2084388 h 2084388"/>
                <a:gd name="connsiteX6" fmla="*/ 0 w 1365580"/>
                <a:gd name="connsiteY6" fmla="*/ 1042194 h 2084388"/>
                <a:gd name="connsiteX7" fmla="*/ 1109663 w 1365580"/>
                <a:gd name="connsiteY7" fmla="*/ 0 h 208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5580" h="2084388">
                  <a:moveTo>
                    <a:pt x="1109663" y="0"/>
                  </a:moveTo>
                  <a:cubicBezTo>
                    <a:pt x="1186269" y="0"/>
                    <a:pt x="1261062" y="7291"/>
                    <a:pt x="1333299" y="21174"/>
                  </a:cubicBezTo>
                  <a:lnTo>
                    <a:pt x="1365580" y="28969"/>
                  </a:lnTo>
                  <a:lnTo>
                    <a:pt x="1365580" y="2055419"/>
                  </a:lnTo>
                  <a:lnTo>
                    <a:pt x="1333299" y="2063214"/>
                  </a:lnTo>
                  <a:cubicBezTo>
                    <a:pt x="1261062" y="2077097"/>
                    <a:pt x="1186269" y="2084388"/>
                    <a:pt x="1109663" y="2084388"/>
                  </a:cubicBezTo>
                  <a:cubicBezTo>
                    <a:pt x="496813" y="2084388"/>
                    <a:pt x="0" y="1617782"/>
                    <a:pt x="0" y="1042194"/>
                  </a:cubicBezTo>
                  <a:cubicBezTo>
                    <a:pt x="0" y="466606"/>
                    <a:pt x="496813" y="0"/>
                    <a:pt x="1109663" y="0"/>
                  </a:cubicBezTo>
                  <a:close/>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99" name="Rectangle 5"/>
            <p:cNvSpPr>
              <a:spLocks noChangeArrowheads="1"/>
            </p:cNvSpPr>
            <p:nvPr userDrawn="1"/>
          </p:nvSpPr>
          <p:spPr bwMode="gray">
            <a:xfrm>
              <a:off x="2865438" y="3475038"/>
              <a:ext cx="9597572" cy="1712912"/>
            </a:xfrm>
            <a:prstGeom prst="rect">
              <a:avLst/>
            </a:prstGeom>
            <a:solidFill>
              <a:srgbClr val="7FB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2" name="Oval 8"/>
            <p:cNvSpPr>
              <a:spLocks noChangeArrowheads="1"/>
            </p:cNvSpPr>
            <p:nvPr userDrawn="1"/>
          </p:nvSpPr>
          <p:spPr bwMode="gray">
            <a:xfrm>
              <a:off x="10752138" y="2427288"/>
              <a:ext cx="1146175" cy="1076325"/>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5" name="Freeform 11"/>
            <p:cNvSpPr>
              <a:spLocks/>
            </p:cNvSpPr>
            <p:nvPr userDrawn="1"/>
          </p:nvSpPr>
          <p:spPr bwMode="gray">
            <a:xfrm>
              <a:off x="1376363" y="3122613"/>
              <a:ext cx="2628900" cy="2084387"/>
            </a:xfrm>
            <a:custGeom>
              <a:avLst/>
              <a:gdLst>
                <a:gd name="T0" fmla="*/ 662 w 784"/>
                <a:gd name="T1" fmla="*/ 331 h 662"/>
                <a:gd name="T2" fmla="*/ 331 w 784"/>
                <a:gd name="T3" fmla="*/ 662 h 662"/>
                <a:gd name="T4" fmla="*/ 0 w 784"/>
                <a:gd name="T5" fmla="*/ 331 h 662"/>
                <a:gd name="T6" fmla="*/ 331 w 784"/>
                <a:gd name="T7" fmla="*/ 0 h 662"/>
                <a:gd name="T8" fmla="*/ 662 w 784"/>
                <a:gd name="T9" fmla="*/ 331 h 662"/>
              </a:gdLst>
              <a:ahLst/>
              <a:cxnLst>
                <a:cxn ang="0">
                  <a:pos x="T0" y="T1"/>
                </a:cxn>
                <a:cxn ang="0">
                  <a:pos x="T2" y="T3"/>
                </a:cxn>
                <a:cxn ang="0">
                  <a:pos x="T4" y="T5"/>
                </a:cxn>
                <a:cxn ang="0">
                  <a:pos x="T6" y="T7"/>
                </a:cxn>
                <a:cxn ang="0">
                  <a:pos x="T8" y="T9"/>
                </a:cxn>
              </a:cxnLst>
              <a:rect l="0" t="0" r="r" b="b"/>
              <a:pathLst>
                <a:path w="784" h="662">
                  <a:moveTo>
                    <a:pt x="662" y="331"/>
                  </a:moveTo>
                  <a:cubicBezTo>
                    <a:pt x="662" y="514"/>
                    <a:pt x="784" y="662"/>
                    <a:pt x="331" y="662"/>
                  </a:cubicBezTo>
                  <a:cubicBezTo>
                    <a:pt x="148" y="662"/>
                    <a:pt x="0" y="514"/>
                    <a:pt x="0" y="331"/>
                  </a:cubicBezTo>
                  <a:cubicBezTo>
                    <a:pt x="0" y="148"/>
                    <a:pt x="148" y="0"/>
                    <a:pt x="331" y="0"/>
                  </a:cubicBezTo>
                  <a:cubicBezTo>
                    <a:pt x="514" y="0"/>
                    <a:pt x="662" y="148"/>
                    <a:pt x="662" y="331"/>
                  </a:cubicBezTo>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6" name="Oval 12"/>
            <p:cNvSpPr>
              <a:spLocks noChangeArrowheads="1"/>
            </p:cNvSpPr>
            <p:nvPr userDrawn="1"/>
          </p:nvSpPr>
          <p:spPr bwMode="gray">
            <a:xfrm>
              <a:off x="9132888" y="2373313"/>
              <a:ext cx="2219325" cy="2084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7" name="Oval 13"/>
            <p:cNvSpPr>
              <a:spLocks noChangeArrowheads="1"/>
            </p:cNvSpPr>
            <p:nvPr userDrawn="1"/>
          </p:nvSpPr>
          <p:spPr bwMode="gray">
            <a:xfrm>
              <a:off x="8482013" y="2235200"/>
              <a:ext cx="1793875" cy="16843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8" name="Oval 14"/>
            <p:cNvSpPr>
              <a:spLocks noChangeArrowheads="1"/>
            </p:cNvSpPr>
            <p:nvPr userDrawn="1"/>
          </p:nvSpPr>
          <p:spPr bwMode="gray">
            <a:xfrm>
              <a:off x="5038725" y="2590800"/>
              <a:ext cx="1438275" cy="13509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9" name="Oval 15"/>
            <p:cNvSpPr>
              <a:spLocks noChangeArrowheads="1"/>
            </p:cNvSpPr>
            <p:nvPr userDrawn="1"/>
          </p:nvSpPr>
          <p:spPr bwMode="gray">
            <a:xfrm>
              <a:off x="7496175" y="2468563"/>
              <a:ext cx="1809750" cy="16970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0" name="Oval 16"/>
            <p:cNvSpPr>
              <a:spLocks noChangeArrowheads="1"/>
            </p:cNvSpPr>
            <p:nvPr userDrawn="1"/>
          </p:nvSpPr>
          <p:spPr bwMode="gray">
            <a:xfrm>
              <a:off x="5759450" y="2282825"/>
              <a:ext cx="1273175" cy="1195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1" name="Oval 17"/>
            <p:cNvSpPr>
              <a:spLocks noChangeArrowheads="1"/>
            </p:cNvSpPr>
            <p:nvPr userDrawn="1"/>
          </p:nvSpPr>
          <p:spPr bwMode="gray">
            <a:xfrm>
              <a:off x="6070600" y="1681163"/>
              <a:ext cx="2468562" cy="23161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2" name="Oval 18"/>
            <p:cNvSpPr>
              <a:spLocks noChangeArrowheads="1"/>
            </p:cNvSpPr>
            <p:nvPr userDrawn="1"/>
          </p:nvSpPr>
          <p:spPr bwMode="gray">
            <a:xfrm>
              <a:off x="3890963" y="2695575"/>
              <a:ext cx="1911350" cy="1790700"/>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3" name="Oval 19"/>
            <p:cNvSpPr>
              <a:spLocks noChangeArrowheads="1"/>
            </p:cNvSpPr>
            <p:nvPr userDrawn="1"/>
          </p:nvSpPr>
          <p:spPr bwMode="gray">
            <a:xfrm>
              <a:off x="2386013" y="1860550"/>
              <a:ext cx="2608262" cy="244951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4" name="Freeform 20"/>
            <p:cNvSpPr>
              <a:spLocks/>
            </p:cNvSpPr>
            <p:nvPr userDrawn="1"/>
          </p:nvSpPr>
          <p:spPr bwMode="gray">
            <a:xfrm>
              <a:off x="8696325" y="4294188"/>
              <a:ext cx="2468562" cy="890587"/>
            </a:xfrm>
            <a:custGeom>
              <a:avLst/>
              <a:gdLst>
                <a:gd name="T0" fmla="*/ 639 w 736"/>
                <a:gd name="T1" fmla="*/ 0 h 283"/>
                <a:gd name="T2" fmla="*/ 461 w 736"/>
                <a:gd name="T3" fmla="*/ 52 h 283"/>
                <a:gd name="T4" fmla="*/ 352 w 736"/>
                <a:gd name="T5" fmla="*/ 34 h 283"/>
                <a:gd name="T6" fmla="*/ 332 w 736"/>
                <a:gd name="T7" fmla="*/ 34 h 283"/>
                <a:gd name="T8" fmla="*/ 332 w 736"/>
                <a:gd name="T9" fmla="*/ 26 h 283"/>
                <a:gd name="T10" fmla="*/ 326 w 736"/>
                <a:gd name="T11" fmla="*/ 23 h 283"/>
                <a:gd name="T12" fmla="*/ 199 w 736"/>
                <a:gd name="T13" fmla="*/ 84 h 283"/>
                <a:gd name="T14" fmla="*/ 200 w 736"/>
                <a:gd name="T15" fmla="*/ 100 h 283"/>
                <a:gd name="T16" fmla="*/ 150 w 736"/>
                <a:gd name="T17" fmla="*/ 158 h 283"/>
                <a:gd name="T18" fmla="*/ 152 w 736"/>
                <a:gd name="T19" fmla="*/ 206 h 283"/>
                <a:gd name="T20" fmla="*/ 131 w 736"/>
                <a:gd name="T21" fmla="*/ 206 h 283"/>
                <a:gd name="T22" fmla="*/ 133 w 736"/>
                <a:gd name="T23" fmla="*/ 158 h 283"/>
                <a:gd name="T24" fmla="*/ 111 w 736"/>
                <a:gd name="T25" fmla="*/ 150 h 283"/>
                <a:gd name="T26" fmla="*/ 0 w 736"/>
                <a:gd name="T27" fmla="*/ 283 h 283"/>
                <a:gd name="T28" fmla="*/ 511 w 736"/>
                <a:gd name="T29" fmla="*/ 283 h 283"/>
                <a:gd name="T30" fmla="*/ 735 w 736"/>
                <a:gd name="T31" fmla="*/ 52 h 283"/>
                <a:gd name="T32" fmla="*/ 736 w 736"/>
                <a:gd name="T33" fmla="*/ 26 h 283"/>
                <a:gd name="T34" fmla="*/ 639 w 736"/>
                <a:gd name="T3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283">
                  <a:moveTo>
                    <a:pt x="639" y="0"/>
                  </a:moveTo>
                  <a:cubicBezTo>
                    <a:pt x="588" y="33"/>
                    <a:pt x="526" y="52"/>
                    <a:pt x="461" y="52"/>
                  </a:cubicBezTo>
                  <a:cubicBezTo>
                    <a:pt x="422" y="52"/>
                    <a:pt x="386" y="46"/>
                    <a:pt x="352" y="34"/>
                  </a:cubicBezTo>
                  <a:cubicBezTo>
                    <a:pt x="332" y="34"/>
                    <a:pt x="332" y="34"/>
                    <a:pt x="332" y="34"/>
                  </a:cubicBezTo>
                  <a:cubicBezTo>
                    <a:pt x="332" y="26"/>
                    <a:pt x="332" y="26"/>
                    <a:pt x="332" y="26"/>
                  </a:cubicBezTo>
                  <a:cubicBezTo>
                    <a:pt x="330" y="25"/>
                    <a:pt x="328" y="24"/>
                    <a:pt x="326" y="23"/>
                  </a:cubicBezTo>
                  <a:cubicBezTo>
                    <a:pt x="281" y="39"/>
                    <a:pt x="238" y="59"/>
                    <a:pt x="199" y="84"/>
                  </a:cubicBezTo>
                  <a:cubicBezTo>
                    <a:pt x="200" y="90"/>
                    <a:pt x="200" y="95"/>
                    <a:pt x="200" y="100"/>
                  </a:cubicBezTo>
                  <a:cubicBezTo>
                    <a:pt x="200" y="129"/>
                    <a:pt x="179" y="154"/>
                    <a:pt x="150" y="158"/>
                  </a:cubicBezTo>
                  <a:cubicBezTo>
                    <a:pt x="152" y="206"/>
                    <a:pt x="152" y="206"/>
                    <a:pt x="152" y="206"/>
                  </a:cubicBezTo>
                  <a:cubicBezTo>
                    <a:pt x="131" y="206"/>
                    <a:pt x="131" y="206"/>
                    <a:pt x="131" y="206"/>
                  </a:cubicBezTo>
                  <a:cubicBezTo>
                    <a:pt x="133" y="158"/>
                    <a:pt x="133" y="158"/>
                    <a:pt x="133" y="158"/>
                  </a:cubicBezTo>
                  <a:cubicBezTo>
                    <a:pt x="125" y="157"/>
                    <a:pt x="118" y="154"/>
                    <a:pt x="111" y="150"/>
                  </a:cubicBezTo>
                  <a:cubicBezTo>
                    <a:pt x="68" y="189"/>
                    <a:pt x="31" y="234"/>
                    <a:pt x="0" y="283"/>
                  </a:cubicBezTo>
                  <a:cubicBezTo>
                    <a:pt x="511" y="283"/>
                    <a:pt x="511" y="283"/>
                    <a:pt x="511" y="283"/>
                  </a:cubicBezTo>
                  <a:cubicBezTo>
                    <a:pt x="569" y="191"/>
                    <a:pt x="645" y="112"/>
                    <a:pt x="735" y="52"/>
                  </a:cubicBezTo>
                  <a:cubicBezTo>
                    <a:pt x="736" y="26"/>
                    <a:pt x="736" y="26"/>
                    <a:pt x="736" y="26"/>
                  </a:cubicBezTo>
                  <a:cubicBezTo>
                    <a:pt x="705" y="15"/>
                    <a:pt x="673" y="6"/>
                    <a:pt x="639"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5" name="Freeform 21"/>
            <p:cNvSpPr>
              <a:spLocks noEditPoints="1"/>
            </p:cNvSpPr>
            <p:nvPr userDrawn="1"/>
          </p:nvSpPr>
          <p:spPr bwMode="gray">
            <a:xfrm>
              <a:off x="9790113" y="4262438"/>
              <a:ext cx="1049337" cy="195262"/>
            </a:xfrm>
            <a:custGeom>
              <a:avLst/>
              <a:gdLst>
                <a:gd name="T0" fmla="*/ 6 w 313"/>
                <a:gd name="T1" fmla="*/ 31 h 62"/>
                <a:gd name="T2" fmla="*/ 0 w 313"/>
                <a:gd name="T3" fmla="*/ 33 h 62"/>
                <a:gd name="T4" fmla="*/ 6 w 313"/>
                <a:gd name="T5" fmla="*/ 36 h 62"/>
                <a:gd name="T6" fmla="*/ 6 w 313"/>
                <a:gd name="T7" fmla="*/ 31 h 62"/>
                <a:gd name="T8" fmla="*/ 201 w 313"/>
                <a:gd name="T9" fmla="*/ 0 h 62"/>
                <a:gd name="T10" fmla="*/ 32 w 313"/>
                <a:gd name="T11" fmla="*/ 23 h 62"/>
                <a:gd name="T12" fmla="*/ 33 w 313"/>
                <a:gd name="T13" fmla="*/ 44 h 62"/>
                <a:gd name="T14" fmla="*/ 26 w 313"/>
                <a:gd name="T15" fmla="*/ 44 h 62"/>
                <a:gd name="T16" fmla="*/ 135 w 313"/>
                <a:gd name="T17" fmla="*/ 62 h 62"/>
                <a:gd name="T18" fmla="*/ 313 w 313"/>
                <a:gd name="T19" fmla="*/ 10 h 62"/>
                <a:gd name="T20" fmla="*/ 201 w 313"/>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3" h="62">
                  <a:moveTo>
                    <a:pt x="6" y="31"/>
                  </a:moveTo>
                  <a:cubicBezTo>
                    <a:pt x="4" y="32"/>
                    <a:pt x="2" y="33"/>
                    <a:pt x="0" y="33"/>
                  </a:cubicBezTo>
                  <a:cubicBezTo>
                    <a:pt x="2" y="34"/>
                    <a:pt x="4" y="35"/>
                    <a:pt x="6" y="36"/>
                  </a:cubicBezTo>
                  <a:cubicBezTo>
                    <a:pt x="6" y="31"/>
                    <a:pt x="6" y="31"/>
                    <a:pt x="6" y="31"/>
                  </a:cubicBezTo>
                  <a:moveTo>
                    <a:pt x="201" y="0"/>
                  </a:moveTo>
                  <a:cubicBezTo>
                    <a:pt x="143" y="0"/>
                    <a:pt x="86" y="8"/>
                    <a:pt x="32" y="23"/>
                  </a:cubicBezTo>
                  <a:cubicBezTo>
                    <a:pt x="33" y="44"/>
                    <a:pt x="33" y="44"/>
                    <a:pt x="33" y="44"/>
                  </a:cubicBezTo>
                  <a:cubicBezTo>
                    <a:pt x="26" y="44"/>
                    <a:pt x="26" y="44"/>
                    <a:pt x="26" y="44"/>
                  </a:cubicBezTo>
                  <a:cubicBezTo>
                    <a:pt x="60" y="56"/>
                    <a:pt x="96" y="62"/>
                    <a:pt x="135" y="62"/>
                  </a:cubicBezTo>
                  <a:cubicBezTo>
                    <a:pt x="200" y="62"/>
                    <a:pt x="262" y="43"/>
                    <a:pt x="313" y="10"/>
                  </a:cubicBezTo>
                  <a:cubicBezTo>
                    <a:pt x="277" y="3"/>
                    <a:pt x="240" y="0"/>
                    <a:pt x="201"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6" name="Freeform 22"/>
            <p:cNvSpPr>
              <a:spLocks/>
            </p:cNvSpPr>
            <p:nvPr userDrawn="1"/>
          </p:nvSpPr>
          <p:spPr bwMode="gray">
            <a:xfrm>
              <a:off x="9809163" y="4375150"/>
              <a:ext cx="66675" cy="25400"/>
            </a:xfrm>
            <a:custGeom>
              <a:avLst/>
              <a:gdLst>
                <a:gd name="T0" fmla="*/ 0 w 20"/>
                <a:gd name="T1" fmla="*/ 0 h 8"/>
                <a:gd name="T2" fmla="*/ 0 w 20"/>
                <a:gd name="T3" fmla="*/ 8 h 8"/>
                <a:gd name="T4" fmla="*/ 20 w 20"/>
                <a:gd name="T5" fmla="*/ 8 h 8"/>
                <a:gd name="T6" fmla="*/ 0 w 20"/>
                <a:gd name="T7" fmla="*/ 0 h 8"/>
              </a:gdLst>
              <a:ahLst/>
              <a:cxnLst>
                <a:cxn ang="0">
                  <a:pos x="T0" y="T1"/>
                </a:cxn>
                <a:cxn ang="0">
                  <a:pos x="T2" y="T3"/>
                </a:cxn>
                <a:cxn ang="0">
                  <a:pos x="T4" y="T5"/>
                </a:cxn>
                <a:cxn ang="0">
                  <a:pos x="T6" y="T7"/>
                </a:cxn>
              </a:cxnLst>
              <a:rect l="0" t="0" r="r" b="b"/>
              <a:pathLst>
                <a:path w="20" h="8">
                  <a:moveTo>
                    <a:pt x="0" y="0"/>
                  </a:moveTo>
                  <a:cubicBezTo>
                    <a:pt x="0" y="8"/>
                    <a:pt x="0" y="8"/>
                    <a:pt x="0" y="8"/>
                  </a:cubicBezTo>
                  <a:cubicBezTo>
                    <a:pt x="20" y="8"/>
                    <a:pt x="20" y="8"/>
                    <a:pt x="20" y="8"/>
                  </a:cubicBezTo>
                  <a:cubicBezTo>
                    <a:pt x="13" y="6"/>
                    <a:pt x="6" y="3"/>
                    <a:pt x="0"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7" name="Freeform 23"/>
            <p:cNvSpPr>
              <a:spLocks/>
            </p:cNvSpPr>
            <p:nvPr userDrawn="1"/>
          </p:nvSpPr>
          <p:spPr bwMode="gray">
            <a:xfrm>
              <a:off x="9809163" y="4205288"/>
              <a:ext cx="90487" cy="195262"/>
            </a:xfrm>
            <a:custGeom>
              <a:avLst/>
              <a:gdLst>
                <a:gd name="T0" fmla="*/ 3 w 27"/>
                <a:gd name="T1" fmla="*/ 0 h 62"/>
                <a:gd name="T2" fmla="*/ 0 w 27"/>
                <a:gd name="T3" fmla="*/ 49 h 62"/>
                <a:gd name="T4" fmla="*/ 0 w 27"/>
                <a:gd name="T5" fmla="*/ 54 h 62"/>
                <a:gd name="T6" fmla="*/ 20 w 27"/>
                <a:gd name="T7" fmla="*/ 62 h 62"/>
                <a:gd name="T8" fmla="*/ 27 w 27"/>
                <a:gd name="T9" fmla="*/ 62 h 62"/>
                <a:gd name="T10" fmla="*/ 26 w 27"/>
                <a:gd name="T11" fmla="*/ 41 h 62"/>
                <a:gd name="T12" fmla="*/ 24 w 27"/>
                <a:gd name="T13" fmla="*/ 0 h 62"/>
                <a:gd name="T14" fmla="*/ 14 w 27"/>
                <a:gd name="T15" fmla="*/ 1 h 62"/>
                <a:gd name="T16" fmla="*/ 3 w 27"/>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62">
                  <a:moveTo>
                    <a:pt x="3" y="0"/>
                  </a:moveTo>
                  <a:cubicBezTo>
                    <a:pt x="0" y="49"/>
                    <a:pt x="0" y="49"/>
                    <a:pt x="0" y="49"/>
                  </a:cubicBezTo>
                  <a:cubicBezTo>
                    <a:pt x="0" y="54"/>
                    <a:pt x="0" y="54"/>
                    <a:pt x="0" y="54"/>
                  </a:cubicBezTo>
                  <a:cubicBezTo>
                    <a:pt x="6" y="57"/>
                    <a:pt x="13" y="60"/>
                    <a:pt x="20" y="62"/>
                  </a:cubicBezTo>
                  <a:cubicBezTo>
                    <a:pt x="27" y="62"/>
                    <a:pt x="27" y="62"/>
                    <a:pt x="27" y="62"/>
                  </a:cubicBezTo>
                  <a:cubicBezTo>
                    <a:pt x="26" y="41"/>
                    <a:pt x="26" y="41"/>
                    <a:pt x="26" y="41"/>
                  </a:cubicBezTo>
                  <a:cubicBezTo>
                    <a:pt x="24" y="0"/>
                    <a:pt x="24" y="0"/>
                    <a:pt x="24" y="0"/>
                  </a:cubicBezTo>
                  <a:cubicBezTo>
                    <a:pt x="21" y="0"/>
                    <a:pt x="17" y="1"/>
                    <a:pt x="14" y="1"/>
                  </a:cubicBezTo>
                  <a:cubicBezTo>
                    <a:pt x="10" y="1"/>
                    <a:pt x="6" y="0"/>
                    <a:pt x="3"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8" name="Freeform 24"/>
            <p:cNvSpPr>
              <a:spLocks noEditPoints="1"/>
            </p:cNvSpPr>
            <p:nvPr userDrawn="1"/>
          </p:nvSpPr>
          <p:spPr bwMode="gray">
            <a:xfrm>
              <a:off x="9601200" y="3679825"/>
              <a:ext cx="506412" cy="525462"/>
            </a:xfrm>
            <a:custGeom>
              <a:avLst/>
              <a:gdLst>
                <a:gd name="T0" fmla="*/ 39 w 151"/>
                <a:gd name="T1" fmla="*/ 55 h 167"/>
                <a:gd name="T2" fmla="*/ 4 w 151"/>
                <a:gd name="T3" fmla="*/ 67 h 167"/>
                <a:gd name="T4" fmla="*/ 0 w 151"/>
                <a:gd name="T5" fmla="*/ 92 h 167"/>
                <a:gd name="T6" fmla="*/ 65 w 151"/>
                <a:gd name="T7" fmla="*/ 167 h 167"/>
                <a:gd name="T8" fmla="*/ 66 w 151"/>
                <a:gd name="T9" fmla="*/ 148 h 167"/>
                <a:gd name="T10" fmla="*/ 22 w 151"/>
                <a:gd name="T11" fmla="*/ 99 h 167"/>
                <a:gd name="T12" fmla="*/ 66 w 151"/>
                <a:gd name="T13" fmla="*/ 136 h 167"/>
                <a:gd name="T14" fmla="*/ 68 w 151"/>
                <a:gd name="T15" fmla="*/ 89 h 167"/>
                <a:gd name="T16" fmla="*/ 39 w 151"/>
                <a:gd name="T17" fmla="*/ 55 h 167"/>
                <a:gd name="T18" fmla="*/ 66 w 151"/>
                <a:gd name="T19" fmla="*/ 41 h 167"/>
                <a:gd name="T20" fmla="*/ 40 w 151"/>
                <a:gd name="T21" fmla="*/ 54 h 167"/>
                <a:gd name="T22" fmla="*/ 69 w 151"/>
                <a:gd name="T23" fmla="*/ 77 h 167"/>
                <a:gd name="T24" fmla="*/ 70 w 151"/>
                <a:gd name="T25" fmla="*/ 46 h 167"/>
                <a:gd name="T26" fmla="*/ 66 w 151"/>
                <a:gd name="T27" fmla="*/ 41 h 167"/>
                <a:gd name="T28" fmla="*/ 121 w 151"/>
                <a:gd name="T29" fmla="*/ 0 h 167"/>
                <a:gd name="T30" fmla="*/ 80 w 151"/>
                <a:gd name="T31" fmla="*/ 33 h 167"/>
                <a:gd name="T32" fmla="*/ 82 w 151"/>
                <a:gd name="T33" fmla="*/ 64 h 167"/>
                <a:gd name="T34" fmla="*/ 121 w 151"/>
                <a:gd name="T35" fmla="*/ 33 h 167"/>
                <a:gd name="T36" fmla="*/ 82 w 151"/>
                <a:gd name="T37" fmla="*/ 78 h 167"/>
                <a:gd name="T38" fmla="*/ 84 w 151"/>
                <a:gd name="T39" fmla="*/ 120 h 167"/>
                <a:gd name="T40" fmla="*/ 133 w 151"/>
                <a:gd name="T41" fmla="*/ 80 h 167"/>
                <a:gd name="T42" fmla="*/ 85 w 151"/>
                <a:gd name="T43" fmla="*/ 134 h 167"/>
                <a:gd name="T44" fmla="*/ 86 w 151"/>
                <a:gd name="T45" fmla="*/ 167 h 167"/>
                <a:gd name="T46" fmla="*/ 151 w 151"/>
                <a:gd name="T47" fmla="*/ 92 h 167"/>
                <a:gd name="T48" fmla="*/ 121 w 151"/>
                <a:gd name="T4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67">
                  <a:moveTo>
                    <a:pt x="39" y="55"/>
                  </a:moveTo>
                  <a:cubicBezTo>
                    <a:pt x="27" y="60"/>
                    <a:pt x="16" y="64"/>
                    <a:pt x="4" y="67"/>
                  </a:cubicBezTo>
                  <a:cubicBezTo>
                    <a:pt x="2" y="76"/>
                    <a:pt x="0" y="85"/>
                    <a:pt x="0" y="92"/>
                  </a:cubicBezTo>
                  <a:cubicBezTo>
                    <a:pt x="0" y="130"/>
                    <a:pt x="28" y="161"/>
                    <a:pt x="65" y="167"/>
                  </a:cubicBezTo>
                  <a:cubicBezTo>
                    <a:pt x="66" y="148"/>
                    <a:pt x="66" y="148"/>
                    <a:pt x="66" y="148"/>
                  </a:cubicBezTo>
                  <a:cubicBezTo>
                    <a:pt x="22" y="99"/>
                    <a:pt x="22" y="99"/>
                    <a:pt x="22" y="99"/>
                  </a:cubicBezTo>
                  <a:cubicBezTo>
                    <a:pt x="66" y="136"/>
                    <a:pt x="66" y="136"/>
                    <a:pt x="66" y="136"/>
                  </a:cubicBezTo>
                  <a:cubicBezTo>
                    <a:pt x="68" y="89"/>
                    <a:pt x="68" y="89"/>
                    <a:pt x="68" y="89"/>
                  </a:cubicBezTo>
                  <a:cubicBezTo>
                    <a:pt x="39" y="55"/>
                    <a:pt x="39" y="55"/>
                    <a:pt x="39" y="55"/>
                  </a:cubicBezTo>
                  <a:moveTo>
                    <a:pt x="66" y="41"/>
                  </a:moveTo>
                  <a:cubicBezTo>
                    <a:pt x="58" y="46"/>
                    <a:pt x="49" y="50"/>
                    <a:pt x="40" y="54"/>
                  </a:cubicBezTo>
                  <a:cubicBezTo>
                    <a:pt x="69" y="77"/>
                    <a:pt x="69" y="77"/>
                    <a:pt x="69" y="77"/>
                  </a:cubicBezTo>
                  <a:cubicBezTo>
                    <a:pt x="70" y="46"/>
                    <a:pt x="70" y="46"/>
                    <a:pt x="70" y="46"/>
                  </a:cubicBezTo>
                  <a:cubicBezTo>
                    <a:pt x="66" y="41"/>
                    <a:pt x="66" y="41"/>
                    <a:pt x="66" y="41"/>
                  </a:cubicBezTo>
                  <a:moveTo>
                    <a:pt x="121" y="0"/>
                  </a:moveTo>
                  <a:cubicBezTo>
                    <a:pt x="108" y="12"/>
                    <a:pt x="95" y="23"/>
                    <a:pt x="80" y="33"/>
                  </a:cubicBezTo>
                  <a:cubicBezTo>
                    <a:pt x="82" y="64"/>
                    <a:pt x="82" y="64"/>
                    <a:pt x="82" y="64"/>
                  </a:cubicBezTo>
                  <a:cubicBezTo>
                    <a:pt x="121" y="33"/>
                    <a:pt x="121" y="33"/>
                    <a:pt x="121" y="33"/>
                  </a:cubicBezTo>
                  <a:cubicBezTo>
                    <a:pt x="82" y="78"/>
                    <a:pt x="82" y="78"/>
                    <a:pt x="82" y="78"/>
                  </a:cubicBezTo>
                  <a:cubicBezTo>
                    <a:pt x="84" y="120"/>
                    <a:pt x="84" y="120"/>
                    <a:pt x="84" y="120"/>
                  </a:cubicBezTo>
                  <a:cubicBezTo>
                    <a:pt x="133" y="80"/>
                    <a:pt x="133" y="80"/>
                    <a:pt x="133" y="80"/>
                  </a:cubicBezTo>
                  <a:cubicBezTo>
                    <a:pt x="85" y="134"/>
                    <a:pt x="85" y="134"/>
                    <a:pt x="85" y="134"/>
                  </a:cubicBezTo>
                  <a:cubicBezTo>
                    <a:pt x="86" y="167"/>
                    <a:pt x="86" y="167"/>
                    <a:pt x="86" y="167"/>
                  </a:cubicBezTo>
                  <a:cubicBezTo>
                    <a:pt x="123" y="162"/>
                    <a:pt x="151" y="130"/>
                    <a:pt x="151" y="92"/>
                  </a:cubicBezTo>
                  <a:cubicBezTo>
                    <a:pt x="151" y="67"/>
                    <a:pt x="137" y="32"/>
                    <a:pt x="121"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9" name="Freeform 25"/>
            <p:cNvSpPr>
              <a:spLocks/>
            </p:cNvSpPr>
            <p:nvPr userDrawn="1"/>
          </p:nvSpPr>
          <p:spPr bwMode="gray">
            <a:xfrm>
              <a:off x="9615488" y="3435350"/>
              <a:ext cx="392112" cy="455612"/>
            </a:xfrm>
            <a:custGeom>
              <a:avLst/>
              <a:gdLst>
                <a:gd name="T0" fmla="*/ 72 w 117"/>
                <a:gd name="T1" fmla="*/ 0 h 145"/>
                <a:gd name="T2" fmla="*/ 0 w 117"/>
                <a:gd name="T3" fmla="*/ 145 h 145"/>
                <a:gd name="T4" fmla="*/ 35 w 117"/>
                <a:gd name="T5" fmla="*/ 133 h 145"/>
                <a:gd name="T6" fmla="*/ 30 w 117"/>
                <a:gd name="T7" fmla="*/ 127 h 145"/>
                <a:gd name="T8" fmla="*/ 36 w 117"/>
                <a:gd name="T9" fmla="*/ 132 h 145"/>
                <a:gd name="T10" fmla="*/ 62 w 117"/>
                <a:gd name="T11" fmla="*/ 119 h 145"/>
                <a:gd name="T12" fmla="*/ 43 w 117"/>
                <a:gd name="T13" fmla="*/ 95 h 145"/>
                <a:gd name="T14" fmla="*/ 67 w 117"/>
                <a:gd name="T15" fmla="*/ 112 h 145"/>
                <a:gd name="T16" fmla="*/ 72 w 117"/>
                <a:gd name="T17" fmla="*/ 16 h 145"/>
                <a:gd name="T18" fmla="*/ 75 w 117"/>
                <a:gd name="T19" fmla="*/ 87 h 145"/>
                <a:gd name="T20" fmla="*/ 93 w 117"/>
                <a:gd name="T21" fmla="*/ 77 h 145"/>
                <a:gd name="T22" fmla="*/ 76 w 117"/>
                <a:gd name="T23" fmla="*/ 101 h 145"/>
                <a:gd name="T24" fmla="*/ 76 w 117"/>
                <a:gd name="T25" fmla="*/ 111 h 145"/>
                <a:gd name="T26" fmla="*/ 117 w 117"/>
                <a:gd name="T27" fmla="*/ 78 h 145"/>
                <a:gd name="T28" fmla="*/ 72 w 117"/>
                <a:gd name="T2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45">
                  <a:moveTo>
                    <a:pt x="72" y="0"/>
                  </a:moveTo>
                  <a:cubicBezTo>
                    <a:pt x="72" y="0"/>
                    <a:pt x="15" y="84"/>
                    <a:pt x="0" y="145"/>
                  </a:cubicBezTo>
                  <a:cubicBezTo>
                    <a:pt x="12" y="142"/>
                    <a:pt x="23" y="138"/>
                    <a:pt x="35" y="133"/>
                  </a:cubicBezTo>
                  <a:cubicBezTo>
                    <a:pt x="30" y="127"/>
                    <a:pt x="30" y="127"/>
                    <a:pt x="30" y="127"/>
                  </a:cubicBezTo>
                  <a:cubicBezTo>
                    <a:pt x="36" y="132"/>
                    <a:pt x="36" y="132"/>
                    <a:pt x="36" y="132"/>
                  </a:cubicBezTo>
                  <a:cubicBezTo>
                    <a:pt x="45" y="128"/>
                    <a:pt x="54" y="124"/>
                    <a:pt x="62" y="119"/>
                  </a:cubicBezTo>
                  <a:cubicBezTo>
                    <a:pt x="43" y="95"/>
                    <a:pt x="43" y="95"/>
                    <a:pt x="43" y="95"/>
                  </a:cubicBezTo>
                  <a:cubicBezTo>
                    <a:pt x="67" y="112"/>
                    <a:pt x="67" y="112"/>
                    <a:pt x="67" y="112"/>
                  </a:cubicBezTo>
                  <a:cubicBezTo>
                    <a:pt x="72" y="16"/>
                    <a:pt x="72" y="16"/>
                    <a:pt x="72" y="16"/>
                  </a:cubicBezTo>
                  <a:cubicBezTo>
                    <a:pt x="75" y="87"/>
                    <a:pt x="75" y="87"/>
                    <a:pt x="75" y="87"/>
                  </a:cubicBezTo>
                  <a:cubicBezTo>
                    <a:pt x="93" y="77"/>
                    <a:pt x="93" y="77"/>
                    <a:pt x="93" y="77"/>
                  </a:cubicBezTo>
                  <a:cubicBezTo>
                    <a:pt x="76" y="101"/>
                    <a:pt x="76" y="101"/>
                    <a:pt x="76" y="101"/>
                  </a:cubicBezTo>
                  <a:cubicBezTo>
                    <a:pt x="76" y="111"/>
                    <a:pt x="76" y="111"/>
                    <a:pt x="76" y="111"/>
                  </a:cubicBezTo>
                  <a:cubicBezTo>
                    <a:pt x="91" y="101"/>
                    <a:pt x="104" y="90"/>
                    <a:pt x="117" y="78"/>
                  </a:cubicBezTo>
                  <a:cubicBezTo>
                    <a:pt x="96" y="36"/>
                    <a:pt x="72" y="0"/>
                    <a:pt x="72"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0" name="Freeform 26"/>
            <p:cNvSpPr>
              <a:spLocks/>
            </p:cNvSpPr>
            <p:nvPr userDrawn="1"/>
          </p:nvSpPr>
          <p:spPr bwMode="gray">
            <a:xfrm>
              <a:off x="9820275" y="3784600"/>
              <a:ext cx="69850" cy="423862"/>
            </a:xfrm>
            <a:custGeom>
              <a:avLst/>
              <a:gdLst>
                <a:gd name="T0" fmla="*/ 15 w 21"/>
                <a:gd name="T1" fmla="*/ 0 h 135"/>
                <a:gd name="T2" fmla="*/ 9 w 21"/>
                <a:gd name="T3" fmla="*/ 3 h 135"/>
                <a:gd name="T4" fmla="*/ 14 w 21"/>
                <a:gd name="T5" fmla="*/ 7 h 135"/>
                <a:gd name="T6" fmla="*/ 11 w 21"/>
                <a:gd name="T7" fmla="*/ 19 h 135"/>
                <a:gd name="T8" fmla="*/ 5 w 21"/>
                <a:gd name="T9" fmla="*/ 13 h 135"/>
                <a:gd name="T10" fmla="*/ 4 w 21"/>
                <a:gd name="T11" fmla="*/ 44 h 135"/>
                <a:gd name="T12" fmla="*/ 12 w 21"/>
                <a:gd name="T13" fmla="*/ 50 h 135"/>
                <a:gd name="T14" fmla="*/ 11 w 21"/>
                <a:gd name="T15" fmla="*/ 65 h 135"/>
                <a:gd name="T16" fmla="*/ 3 w 21"/>
                <a:gd name="T17" fmla="*/ 56 h 135"/>
                <a:gd name="T18" fmla="*/ 1 w 21"/>
                <a:gd name="T19" fmla="*/ 103 h 135"/>
                <a:gd name="T20" fmla="*/ 11 w 21"/>
                <a:gd name="T21" fmla="*/ 111 h 135"/>
                <a:gd name="T22" fmla="*/ 11 w 21"/>
                <a:gd name="T23" fmla="*/ 127 h 135"/>
                <a:gd name="T24" fmla="*/ 1 w 21"/>
                <a:gd name="T25" fmla="*/ 115 h 135"/>
                <a:gd name="T26" fmla="*/ 0 w 21"/>
                <a:gd name="T27" fmla="*/ 134 h 135"/>
                <a:gd name="T28" fmla="*/ 11 w 21"/>
                <a:gd name="T29" fmla="*/ 135 h 135"/>
                <a:gd name="T30" fmla="*/ 21 w 21"/>
                <a:gd name="T31" fmla="*/ 134 h 135"/>
                <a:gd name="T32" fmla="*/ 20 w 21"/>
                <a:gd name="T33" fmla="*/ 101 h 135"/>
                <a:gd name="T34" fmla="*/ 14 w 21"/>
                <a:gd name="T35" fmla="*/ 107 h 135"/>
                <a:gd name="T36" fmla="*/ 14 w 21"/>
                <a:gd name="T37" fmla="*/ 91 h 135"/>
                <a:gd name="T38" fmla="*/ 19 w 21"/>
                <a:gd name="T39" fmla="*/ 87 h 135"/>
                <a:gd name="T40" fmla="*/ 17 w 21"/>
                <a:gd name="T41" fmla="*/ 45 h 135"/>
                <a:gd name="T42" fmla="*/ 14 w 21"/>
                <a:gd name="T43" fmla="*/ 49 h 135"/>
                <a:gd name="T44" fmla="*/ 13 w 21"/>
                <a:gd name="T45" fmla="*/ 34 h 135"/>
                <a:gd name="T46" fmla="*/ 17 w 21"/>
                <a:gd name="T47" fmla="*/ 31 h 135"/>
                <a:gd name="T48" fmla="*/ 15 w 21"/>
                <a:gd name="T4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35">
                  <a:moveTo>
                    <a:pt x="15" y="0"/>
                  </a:moveTo>
                  <a:cubicBezTo>
                    <a:pt x="13" y="1"/>
                    <a:pt x="11" y="2"/>
                    <a:pt x="9" y="3"/>
                  </a:cubicBezTo>
                  <a:cubicBezTo>
                    <a:pt x="14" y="7"/>
                    <a:pt x="14" y="7"/>
                    <a:pt x="14" y="7"/>
                  </a:cubicBezTo>
                  <a:cubicBezTo>
                    <a:pt x="11" y="19"/>
                    <a:pt x="11" y="19"/>
                    <a:pt x="11" y="19"/>
                  </a:cubicBezTo>
                  <a:cubicBezTo>
                    <a:pt x="5" y="13"/>
                    <a:pt x="5" y="13"/>
                    <a:pt x="5" y="13"/>
                  </a:cubicBezTo>
                  <a:cubicBezTo>
                    <a:pt x="4" y="44"/>
                    <a:pt x="4" y="44"/>
                    <a:pt x="4" y="44"/>
                  </a:cubicBezTo>
                  <a:cubicBezTo>
                    <a:pt x="12" y="50"/>
                    <a:pt x="12" y="50"/>
                    <a:pt x="12" y="50"/>
                  </a:cubicBezTo>
                  <a:cubicBezTo>
                    <a:pt x="11" y="65"/>
                    <a:pt x="11" y="65"/>
                    <a:pt x="11" y="65"/>
                  </a:cubicBezTo>
                  <a:cubicBezTo>
                    <a:pt x="3" y="56"/>
                    <a:pt x="3" y="56"/>
                    <a:pt x="3" y="56"/>
                  </a:cubicBezTo>
                  <a:cubicBezTo>
                    <a:pt x="1" y="103"/>
                    <a:pt x="1" y="103"/>
                    <a:pt x="1" y="103"/>
                  </a:cubicBezTo>
                  <a:cubicBezTo>
                    <a:pt x="11" y="111"/>
                    <a:pt x="11" y="111"/>
                    <a:pt x="11" y="111"/>
                  </a:cubicBezTo>
                  <a:cubicBezTo>
                    <a:pt x="11" y="127"/>
                    <a:pt x="11" y="127"/>
                    <a:pt x="11" y="127"/>
                  </a:cubicBezTo>
                  <a:cubicBezTo>
                    <a:pt x="1" y="115"/>
                    <a:pt x="1" y="115"/>
                    <a:pt x="1" y="115"/>
                  </a:cubicBezTo>
                  <a:cubicBezTo>
                    <a:pt x="0" y="134"/>
                    <a:pt x="0" y="134"/>
                    <a:pt x="0" y="134"/>
                  </a:cubicBezTo>
                  <a:cubicBezTo>
                    <a:pt x="3" y="134"/>
                    <a:pt x="7" y="135"/>
                    <a:pt x="11" y="135"/>
                  </a:cubicBezTo>
                  <a:cubicBezTo>
                    <a:pt x="14" y="135"/>
                    <a:pt x="18" y="134"/>
                    <a:pt x="21" y="134"/>
                  </a:cubicBezTo>
                  <a:cubicBezTo>
                    <a:pt x="20" y="101"/>
                    <a:pt x="20" y="101"/>
                    <a:pt x="20" y="101"/>
                  </a:cubicBezTo>
                  <a:cubicBezTo>
                    <a:pt x="14" y="107"/>
                    <a:pt x="14" y="107"/>
                    <a:pt x="14" y="107"/>
                  </a:cubicBezTo>
                  <a:cubicBezTo>
                    <a:pt x="14" y="91"/>
                    <a:pt x="14" y="91"/>
                    <a:pt x="14" y="91"/>
                  </a:cubicBezTo>
                  <a:cubicBezTo>
                    <a:pt x="19" y="87"/>
                    <a:pt x="19" y="87"/>
                    <a:pt x="19" y="87"/>
                  </a:cubicBezTo>
                  <a:cubicBezTo>
                    <a:pt x="17" y="45"/>
                    <a:pt x="17" y="45"/>
                    <a:pt x="17" y="45"/>
                  </a:cubicBezTo>
                  <a:cubicBezTo>
                    <a:pt x="14" y="49"/>
                    <a:pt x="14" y="49"/>
                    <a:pt x="14" y="49"/>
                  </a:cubicBezTo>
                  <a:cubicBezTo>
                    <a:pt x="13" y="34"/>
                    <a:pt x="13" y="34"/>
                    <a:pt x="13" y="34"/>
                  </a:cubicBezTo>
                  <a:cubicBezTo>
                    <a:pt x="17" y="31"/>
                    <a:pt x="17" y="31"/>
                    <a:pt x="17" y="31"/>
                  </a:cubicBezTo>
                  <a:cubicBezTo>
                    <a:pt x="15" y="0"/>
                    <a:pt x="15" y="0"/>
                    <a:pt x="1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1" name="Freeform 27"/>
            <p:cNvSpPr>
              <a:spLocks/>
            </p:cNvSpPr>
            <p:nvPr userDrawn="1"/>
          </p:nvSpPr>
          <p:spPr bwMode="gray">
            <a:xfrm>
              <a:off x="9839325" y="3484563"/>
              <a:ext cx="30162" cy="309562"/>
            </a:xfrm>
            <a:custGeom>
              <a:avLst/>
              <a:gdLst>
                <a:gd name="T0" fmla="*/ 5 w 9"/>
                <a:gd name="T1" fmla="*/ 0 h 98"/>
                <a:gd name="T2" fmla="*/ 0 w 9"/>
                <a:gd name="T3" fmla="*/ 96 h 98"/>
                <a:gd name="T4" fmla="*/ 3 w 9"/>
                <a:gd name="T5" fmla="*/ 98 h 98"/>
                <a:gd name="T6" fmla="*/ 9 w 9"/>
                <a:gd name="T7" fmla="*/ 95 h 98"/>
                <a:gd name="T8" fmla="*/ 9 w 9"/>
                <a:gd name="T9" fmla="*/ 85 h 98"/>
                <a:gd name="T10" fmla="*/ 8 w 9"/>
                <a:gd name="T11" fmla="*/ 85 h 98"/>
                <a:gd name="T12" fmla="*/ 3 w 9"/>
                <a:gd name="T13" fmla="*/ 74 h 98"/>
                <a:gd name="T14" fmla="*/ 8 w 9"/>
                <a:gd name="T15" fmla="*/ 71 h 98"/>
                <a:gd name="T16" fmla="*/ 5 w 9"/>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8">
                  <a:moveTo>
                    <a:pt x="5" y="0"/>
                  </a:moveTo>
                  <a:cubicBezTo>
                    <a:pt x="0" y="96"/>
                    <a:pt x="0" y="96"/>
                    <a:pt x="0" y="96"/>
                  </a:cubicBezTo>
                  <a:cubicBezTo>
                    <a:pt x="3" y="98"/>
                    <a:pt x="3" y="98"/>
                    <a:pt x="3" y="98"/>
                  </a:cubicBezTo>
                  <a:cubicBezTo>
                    <a:pt x="5" y="97"/>
                    <a:pt x="7" y="96"/>
                    <a:pt x="9" y="95"/>
                  </a:cubicBezTo>
                  <a:cubicBezTo>
                    <a:pt x="9" y="85"/>
                    <a:pt x="9" y="85"/>
                    <a:pt x="9" y="85"/>
                  </a:cubicBezTo>
                  <a:cubicBezTo>
                    <a:pt x="8" y="85"/>
                    <a:pt x="8" y="85"/>
                    <a:pt x="8" y="85"/>
                  </a:cubicBezTo>
                  <a:cubicBezTo>
                    <a:pt x="3" y="74"/>
                    <a:pt x="3" y="74"/>
                    <a:pt x="3" y="74"/>
                  </a:cubicBezTo>
                  <a:cubicBezTo>
                    <a:pt x="8" y="71"/>
                    <a:pt x="8" y="71"/>
                    <a:pt x="8" y="71"/>
                  </a:cubicBezTo>
                  <a:cubicBezTo>
                    <a:pt x="5" y="0"/>
                    <a:pt x="5" y="0"/>
                    <a:pt x="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2" name="Freeform 28"/>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3" name="Freeform 29"/>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4" name="Freeform 30"/>
            <p:cNvSpPr>
              <a:spLocks/>
            </p:cNvSpPr>
            <p:nvPr userDrawn="1"/>
          </p:nvSpPr>
          <p:spPr bwMode="gray">
            <a:xfrm>
              <a:off x="9732963" y="3849688"/>
              <a:ext cx="127000" cy="139700"/>
            </a:xfrm>
            <a:custGeom>
              <a:avLst/>
              <a:gdLst>
                <a:gd name="T0" fmla="*/ 1 w 38"/>
                <a:gd name="T1" fmla="*/ 0 h 44"/>
                <a:gd name="T2" fmla="*/ 0 w 38"/>
                <a:gd name="T3" fmla="*/ 1 h 44"/>
                <a:gd name="T4" fmla="*/ 29 w 38"/>
                <a:gd name="T5" fmla="*/ 35 h 44"/>
                <a:gd name="T6" fmla="*/ 37 w 38"/>
                <a:gd name="T7" fmla="*/ 44 h 44"/>
                <a:gd name="T8" fmla="*/ 38 w 38"/>
                <a:gd name="T9" fmla="*/ 29 h 44"/>
                <a:gd name="T10" fmla="*/ 30 w 38"/>
                <a:gd name="T11" fmla="*/ 23 h 44"/>
                <a:gd name="T12" fmla="*/ 1 w 38"/>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38" h="44">
                  <a:moveTo>
                    <a:pt x="1" y="0"/>
                  </a:moveTo>
                  <a:cubicBezTo>
                    <a:pt x="1" y="0"/>
                    <a:pt x="0" y="1"/>
                    <a:pt x="0" y="1"/>
                  </a:cubicBezTo>
                  <a:cubicBezTo>
                    <a:pt x="29" y="35"/>
                    <a:pt x="29" y="35"/>
                    <a:pt x="29" y="35"/>
                  </a:cubicBezTo>
                  <a:cubicBezTo>
                    <a:pt x="37" y="44"/>
                    <a:pt x="37" y="44"/>
                    <a:pt x="37" y="44"/>
                  </a:cubicBezTo>
                  <a:cubicBezTo>
                    <a:pt x="38" y="29"/>
                    <a:pt x="38" y="29"/>
                    <a:pt x="38" y="29"/>
                  </a:cubicBezTo>
                  <a:cubicBezTo>
                    <a:pt x="30" y="23"/>
                    <a:pt x="30" y="23"/>
                    <a:pt x="30" y="23"/>
                  </a:cubicBezTo>
                  <a:cubicBezTo>
                    <a:pt x="1" y="0"/>
                    <a:pt x="1" y="0"/>
                    <a:pt x="1"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5" name="Freeform 31"/>
            <p:cNvSpPr>
              <a:spLocks/>
            </p:cNvSpPr>
            <p:nvPr userDrawn="1"/>
          </p:nvSpPr>
          <p:spPr bwMode="gray">
            <a:xfrm>
              <a:off x="9715500" y="3833813"/>
              <a:ext cx="20637" cy="19050"/>
            </a:xfrm>
            <a:custGeom>
              <a:avLst/>
              <a:gdLst>
                <a:gd name="T0" fmla="*/ 0 w 6"/>
                <a:gd name="T1" fmla="*/ 0 h 6"/>
                <a:gd name="T2" fmla="*/ 5 w 6"/>
                <a:gd name="T3" fmla="*/ 6 h 6"/>
                <a:gd name="T4" fmla="*/ 6 w 6"/>
                <a:gd name="T5" fmla="*/ 5 h 6"/>
                <a:gd name="T6" fmla="*/ 0 w 6"/>
                <a:gd name="T7" fmla="*/ 0 h 6"/>
              </a:gdLst>
              <a:ahLst/>
              <a:cxnLst>
                <a:cxn ang="0">
                  <a:pos x="T0" y="T1"/>
                </a:cxn>
                <a:cxn ang="0">
                  <a:pos x="T2" y="T3"/>
                </a:cxn>
                <a:cxn ang="0">
                  <a:pos x="T4" y="T5"/>
                </a:cxn>
                <a:cxn ang="0">
                  <a:pos x="T6" y="T7"/>
                </a:cxn>
              </a:cxnLst>
              <a:rect l="0" t="0" r="r" b="b"/>
              <a:pathLst>
                <a:path w="6" h="6">
                  <a:moveTo>
                    <a:pt x="0" y="0"/>
                  </a:moveTo>
                  <a:cubicBezTo>
                    <a:pt x="5" y="6"/>
                    <a:pt x="5" y="6"/>
                    <a:pt x="5" y="6"/>
                  </a:cubicBezTo>
                  <a:cubicBezTo>
                    <a:pt x="5" y="6"/>
                    <a:pt x="6" y="5"/>
                    <a:pt x="6" y="5"/>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6" name="Freeform 32"/>
            <p:cNvSpPr>
              <a:spLocks/>
            </p:cNvSpPr>
            <p:nvPr userDrawn="1"/>
          </p:nvSpPr>
          <p:spPr bwMode="gray">
            <a:xfrm>
              <a:off x="9823450" y="3794125"/>
              <a:ext cx="42862" cy="49212"/>
            </a:xfrm>
            <a:custGeom>
              <a:avLst/>
              <a:gdLst>
                <a:gd name="T0" fmla="*/ 8 w 13"/>
                <a:gd name="T1" fmla="*/ 0 h 16"/>
                <a:gd name="T2" fmla="*/ 0 w 13"/>
                <a:gd name="T3" fmla="*/ 5 h 16"/>
                <a:gd name="T4" fmla="*/ 4 w 13"/>
                <a:gd name="T5" fmla="*/ 10 h 16"/>
                <a:gd name="T6" fmla="*/ 10 w 13"/>
                <a:gd name="T7" fmla="*/ 16 h 16"/>
                <a:gd name="T8" fmla="*/ 13 w 13"/>
                <a:gd name="T9" fmla="*/ 4 h 16"/>
                <a:gd name="T10" fmla="*/ 8 w 13"/>
                <a:gd name="T11" fmla="*/ 0 h 16"/>
              </a:gdLst>
              <a:ahLst/>
              <a:cxnLst>
                <a:cxn ang="0">
                  <a:pos x="T0" y="T1"/>
                </a:cxn>
                <a:cxn ang="0">
                  <a:pos x="T2" y="T3"/>
                </a:cxn>
                <a:cxn ang="0">
                  <a:pos x="T4" y="T5"/>
                </a:cxn>
                <a:cxn ang="0">
                  <a:pos x="T6" y="T7"/>
                </a:cxn>
                <a:cxn ang="0">
                  <a:pos x="T8" y="T9"/>
                </a:cxn>
                <a:cxn ang="0">
                  <a:pos x="T10" y="T11"/>
                </a:cxn>
              </a:cxnLst>
              <a:rect l="0" t="0" r="r" b="b"/>
              <a:pathLst>
                <a:path w="13" h="16">
                  <a:moveTo>
                    <a:pt x="8" y="0"/>
                  </a:moveTo>
                  <a:cubicBezTo>
                    <a:pt x="6" y="2"/>
                    <a:pt x="3" y="3"/>
                    <a:pt x="0" y="5"/>
                  </a:cubicBezTo>
                  <a:cubicBezTo>
                    <a:pt x="4" y="10"/>
                    <a:pt x="4" y="10"/>
                    <a:pt x="4" y="10"/>
                  </a:cubicBezTo>
                  <a:cubicBezTo>
                    <a:pt x="10" y="16"/>
                    <a:pt x="10" y="16"/>
                    <a:pt x="10" y="16"/>
                  </a:cubicBezTo>
                  <a:cubicBezTo>
                    <a:pt x="13" y="4"/>
                    <a:pt x="13" y="4"/>
                    <a:pt x="13" y="4"/>
                  </a:cubicBezTo>
                  <a:cubicBezTo>
                    <a:pt x="8" y="0"/>
                    <a:pt x="8" y="0"/>
                    <a:pt x="8"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7" name="Freeform 33"/>
            <p:cNvSpPr>
              <a:spLocks/>
            </p:cNvSpPr>
            <p:nvPr userDrawn="1"/>
          </p:nvSpPr>
          <p:spPr bwMode="gray">
            <a:xfrm>
              <a:off x="9759950" y="3733800"/>
              <a:ext cx="90487" cy="74612"/>
            </a:xfrm>
            <a:custGeom>
              <a:avLst/>
              <a:gdLst>
                <a:gd name="T0" fmla="*/ 0 w 27"/>
                <a:gd name="T1" fmla="*/ 0 h 24"/>
                <a:gd name="T2" fmla="*/ 19 w 27"/>
                <a:gd name="T3" fmla="*/ 24 h 24"/>
                <a:gd name="T4" fmla="*/ 27 w 27"/>
                <a:gd name="T5" fmla="*/ 19 h 24"/>
                <a:gd name="T6" fmla="*/ 24 w 27"/>
                <a:gd name="T7" fmla="*/ 17 h 24"/>
                <a:gd name="T8" fmla="*/ 0 w 27"/>
                <a:gd name="T9" fmla="*/ 0 h 24"/>
              </a:gdLst>
              <a:ahLst/>
              <a:cxnLst>
                <a:cxn ang="0">
                  <a:pos x="T0" y="T1"/>
                </a:cxn>
                <a:cxn ang="0">
                  <a:pos x="T2" y="T3"/>
                </a:cxn>
                <a:cxn ang="0">
                  <a:pos x="T4" y="T5"/>
                </a:cxn>
                <a:cxn ang="0">
                  <a:pos x="T6" y="T7"/>
                </a:cxn>
                <a:cxn ang="0">
                  <a:pos x="T8" y="T9"/>
                </a:cxn>
              </a:cxnLst>
              <a:rect l="0" t="0" r="r" b="b"/>
              <a:pathLst>
                <a:path w="27" h="24">
                  <a:moveTo>
                    <a:pt x="0" y="0"/>
                  </a:moveTo>
                  <a:cubicBezTo>
                    <a:pt x="19" y="24"/>
                    <a:pt x="19" y="24"/>
                    <a:pt x="19" y="24"/>
                  </a:cubicBezTo>
                  <a:cubicBezTo>
                    <a:pt x="22" y="22"/>
                    <a:pt x="25" y="21"/>
                    <a:pt x="27" y="19"/>
                  </a:cubicBezTo>
                  <a:cubicBezTo>
                    <a:pt x="24" y="17"/>
                    <a:pt x="24" y="17"/>
                    <a:pt x="24" y="17"/>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8" name="Freeform 34"/>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9" name="Freeform 35"/>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0" name="Freeform 36"/>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1" name="Freeform 37"/>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2" name="Freeform 38"/>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3" name="Freeform 39"/>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4" name="Freeform 40"/>
            <p:cNvSpPr>
              <a:spLocks/>
            </p:cNvSpPr>
            <p:nvPr userDrawn="1"/>
          </p:nvSpPr>
          <p:spPr bwMode="gray">
            <a:xfrm>
              <a:off x="11160125" y="4137025"/>
              <a:ext cx="155575" cy="320675"/>
            </a:xfrm>
            <a:custGeom>
              <a:avLst/>
              <a:gdLst>
                <a:gd name="T0" fmla="*/ 43 w 46"/>
                <a:gd name="T1" fmla="*/ 0 h 102"/>
                <a:gd name="T2" fmla="*/ 5 w 46"/>
                <a:gd name="T3" fmla="*/ 0 h 102"/>
                <a:gd name="T4" fmla="*/ 1 w 46"/>
                <a:gd name="T5" fmla="*/ 76 h 102"/>
                <a:gd name="T6" fmla="*/ 0 w 46"/>
                <a:gd name="T7" fmla="*/ 102 h 102"/>
                <a:gd name="T8" fmla="*/ 46 w 46"/>
                <a:gd name="T9" fmla="*/ 73 h 102"/>
                <a:gd name="T10" fmla="*/ 43 w 46"/>
                <a:gd name="T11" fmla="*/ 0 h 102"/>
              </a:gdLst>
              <a:ahLst/>
              <a:cxnLst>
                <a:cxn ang="0">
                  <a:pos x="T0" y="T1"/>
                </a:cxn>
                <a:cxn ang="0">
                  <a:pos x="T2" y="T3"/>
                </a:cxn>
                <a:cxn ang="0">
                  <a:pos x="T4" y="T5"/>
                </a:cxn>
                <a:cxn ang="0">
                  <a:pos x="T6" y="T7"/>
                </a:cxn>
                <a:cxn ang="0">
                  <a:pos x="T8" y="T9"/>
                </a:cxn>
                <a:cxn ang="0">
                  <a:pos x="T10" y="T11"/>
                </a:cxn>
              </a:cxnLst>
              <a:rect l="0" t="0" r="r" b="b"/>
              <a:pathLst>
                <a:path w="46" h="102">
                  <a:moveTo>
                    <a:pt x="43" y="0"/>
                  </a:moveTo>
                  <a:cubicBezTo>
                    <a:pt x="5" y="0"/>
                    <a:pt x="5" y="0"/>
                    <a:pt x="5" y="0"/>
                  </a:cubicBezTo>
                  <a:cubicBezTo>
                    <a:pt x="1" y="76"/>
                    <a:pt x="1" y="76"/>
                    <a:pt x="1" y="76"/>
                  </a:cubicBezTo>
                  <a:cubicBezTo>
                    <a:pt x="0" y="102"/>
                    <a:pt x="0" y="102"/>
                    <a:pt x="0" y="102"/>
                  </a:cubicBezTo>
                  <a:cubicBezTo>
                    <a:pt x="15" y="92"/>
                    <a:pt x="30" y="82"/>
                    <a:pt x="46" y="73"/>
                  </a:cubicBezTo>
                  <a:cubicBezTo>
                    <a:pt x="43" y="0"/>
                    <a:pt x="43" y="0"/>
                    <a:pt x="43"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5" name="Freeform 41"/>
            <p:cNvSpPr>
              <a:spLocks/>
            </p:cNvSpPr>
            <p:nvPr userDrawn="1"/>
          </p:nvSpPr>
          <p:spPr bwMode="gray">
            <a:xfrm>
              <a:off x="11177588" y="4095750"/>
              <a:ext cx="127000" cy="41275"/>
            </a:xfrm>
            <a:custGeom>
              <a:avLst/>
              <a:gdLst>
                <a:gd name="T0" fmla="*/ 37 w 38"/>
                <a:gd name="T1" fmla="*/ 0 h 13"/>
                <a:gd name="T2" fmla="*/ 18 w 38"/>
                <a:gd name="T3" fmla="*/ 1 h 13"/>
                <a:gd name="T4" fmla="*/ 0 w 38"/>
                <a:gd name="T5" fmla="*/ 0 h 13"/>
                <a:gd name="T6" fmla="*/ 0 w 38"/>
                <a:gd name="T7" fmla="*/ 13 h 13"/>
                <a:gd name="T8" fmla="*/ 0 w 38"/>
                <a:gd name="T9" fmla="*/ 13 h 13"/>
                <a:gd name="T10" fmla="*/ 38 w 38"/>
                <a:gd name="T11" fmla="*/ 13 h 13"/>
                <a:gd name="T12" fmla="*/ 38 w 38"/>
                <a:gd name="T13" fmla="*/ 13 h 13"/>
                <a:gd name="T14" fmla="*/ 37 w 3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3">
                  <a:moveTo>
                    <a:pt x="37" y="0"/>
                  </a:moveTo>
                  <a:cubicBezTo>
                    <a:pt x="31" y="1"/>
                    <a:pt x="25" y="1"/>
                    <a:pt x="18" y="1"/>
                  </a:cubicBezTo>
                  <a:cubicBezTo>
                    <a:pt x="12" y="1"/>
                    <a:pt x="6" y="1"/>
                    <a:pt x="0" y="0"/>
                  </a:cubicBezTo>
                  <a:cubicBezTo>
                    <a:pt x="0" y="13"/>
                    <a:pt x="0" y="13"/>
                    <a:pt x="0" y="13"/>
                  </a:cubicBezTo>
                  <a:cubicBezTo>
                    <a:pt x="0" y="13"/>
                    <a:pt x="0" y="13"/>
                    <a:pt x="0" y="13"/>
                  </a:cubicBezTo>
                  <a:cubicBezTo>
                    <a:pt x="38" y="13"/>
                    <a:pt x="38" y="13"/>
                    <a:pt x="38" y="13"/>
                  </a:cubicBezTo>
                  <a:cubicBezTo>
                    <a:pt x="38" y="13"/>
                    <a:pt x="38" y="13"/>
                    <a:pt x="38" y="13"/>
                  </a:cubicBezTo>
                  <a:cubicBezTo>
                    <a:pt x="37" y="0"/>
                    <a:pt x="37" y="0"/>
                    <a:pt x="37"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6" name="Freeform 42"/>
            <p:cNvSpPr>
              <a:spLocks noEditPoints="1"/>
            </p:cNvSpPr>
            <p:nvPr userDrawn="1"/>
          </p:nvSpPr>
          <p:spPr bwMode="gray">
            <a:xfrm>
              <a:off x="11093450" y="3648075"/>
              <a:ext cx="650875" cy="447675"/>
            </a:xfrm>
            <a:custGeom>
              <a:avLst/>
              <a:gdLst>
                <a:gd name="T0" fmla="*/ 19 w 194"/>
                <a:gd name="T1" fmla="*/ 114 h 142"/>
                <a:gd name="T2" fmla="*/ 0 w 194"/>
                <a:gd name="T3" fmla="*/ 139 h 142"/>
                <a:gd name="T4" fmla="*/ 25 w 194"/>
                <a:gd name="T5" fmla="*/ 142 h 142"/>
                <a:gd name="T6" fmla="*/ 26 w 194"/>
                <a:gd name="T7" fmla="*/ 123 h 142"/>
                <a:gd name="T8" fmla="*/ 19 w 194"/>
                <a:gd name="T9" fmla="*/ 114 h 142"/>
                <a:gd name="T10" fmla="*/ 108 w 194"/>
                <a:gd name="T11" fmla="*/ 32 h 142"/>
                <a:gd name="T12" fmla="*/ 60 w 194"/>
                <a:gd name="T13" fmla="*/ 90 h 142"/>
                <a:gd name="T14" fmla="*/ 60 w 194"/>
                <a:gd name="T15" fmla="*/ 98 h 142"/>
                <a:gd name="T16" fmla="*/ 62 w 194"/>
                <a:gd name="T17" fmla="*/ 142 h 142"/>
                <a:gd name="T18" fmla="*/ 110 w 194"/>
                <a:gd name="T19" fmla="*/ 132 h 142"/>
                <a:gd name="T20" fmla="*/ 142 w 194"/>
                <a:gd name="T21" fmla="*/ 80 h 142"/>
                <a:gd name="T22" fmla="*/ 160 w 194"/>
                <a:gd name="T23" fmla="*/ 108 h 142"/>
                <a:gd name="T24" fmla="*/ 194 w 194"/>
                <a:gd name="T25" fmla="*/ 81 h 142"/>
                <a:gd name="T26" fmla="*/ 108 w 194"/>
                <a:gd name="T27" fmla="*/ 32 h 142"/>
                <a:gd name="T28" fmla="*/ 74 w 194"/>
                <a:gd name="T29" fmla="*/ 0 h 142"/>
                <a:gd name="T30" fmla="*/ 66 w 194"/>
                <a:gd name="T31" fmla="*/ 10 h 142"/>
                <a:gd name="T32" fmla="*/ 57 w 194"/>
                <a:gd name="T33" fmla="*/ 39 h 142"/>
                <a:gd name="T34" fmla="*/ 58 w 194"/>
                <a:gd name="T35" fmla="*/ 63 h 142"/>
                <a:gd name="T36" fmla="*/ 102 w 194"/>
                <a:gd name="T37" fmla="*/ 27 h 142"/>
                <a:gd name="T38" fmla="*/ 74 w 194"/>
                <a:gd name="T3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2">
                  <a:moveTo>
                    <a:pt x="19" y="114"/>
                  </a:moveTo>
                  <a:cubicBezTo>
                    <a:pt x="13" y="122"/>
                    <a:pt x="6" y="131"/>
                    <a:pt x="0" y="139"/>
                  </a:cubicBezTo>
                  <a:cubicBezTo>
                    <a:pt x="8" y="140"/>
                    <a:pt x="17" y="142"/>
                    <a:pt x="25" y="142"/>
                  </a:cubicBezTo>
                  <a:cubicBezTo>
                    <a:pt x="26" y="123"/>
                    <a:pt x="26" y="123"/>
                    <a:pt x="26" y="123"/>
                  </a:cubicBezTo>
                  <a:cubicBezTo>
                    <a:pt x="19" y="114"/>
                    <a:pt x="19" y="114"/>
                    <a:pt x="19" y="114"/>
                  </a:cubicBezTo>
                  <a:moveTo>
                    <a:pt x="108" y="32"/>
                  </a:moveTo>
                  <a:cubicBezTo>
                    <a:pt x="60" y="90"/>
                    <a:pt x="60" y="90"/>
                    <a:pt x="60" y="90"/>
                  </a:cubicBezTo>
                  <a:cubicBezTo>
                    <a:pt x="60" y="98"/>
                    <a:pt x="60" y="98"/>
                    <a:pt x="60" y="98"/>
                  </a:cubicBezTo>
                  <a:cubicBezTo>
                    <a:pt x="62" y="142"/>
                    <a:pt x="62" y="142"/>
                    <a:pt x="62" y="142"/>
                  </a:cubicBezTo>
                  <a:cubicBezTo>
                    <a:pt x="79" y="141"/>
                    <a:pt x="95" y="137"/>
                    <a:pt x="110" y="132"/>
                  </a:cubicBezTo>
                  <a:cubicBezTo>
                    <a:pt x="126" y="103"/>
                    <a:pt x="142" y="80"/>
                    <a:pt x="142" y="80"/>
                  </a:cubicBezTo>
                  <a:cubicBezTo>
                    <a:pt x="142" y="80"/>
                    <a:pt x="149" y="91"/>
                    <a:pt x="160" y="108"/>
                  </a:cubicBezTo>
                  <a:cubicBezTo>
                    <a:pt x="172" y="100"/>
                    <a:pt x="183" y="91"/>
                    <a:pt x="194" y="81"/>
                  </a:cubicBezTo>
                  <a:cubicBezTo>
                    <a:pt x="163" y="69"/>
                    <a:pt x="134" y="52"/>
                    <a:pt x="108" y="32"/>
                  </a:cubicBezTo>
                  <a:moveTo>
                    <a:pt x="74" y="0"/>
                  </a:moveTo>
                  <a:cubicBezTo>
                    <a:pt x="66" y="10"/>
                    <a:pt x="66" y="10"/>
                    <a:pt x="66" y="10"/>
                  </a:cubicBezTo>
                  <a:cubicBezTo>
                    <a:pt x="63" y="20"/>
                    <a:pt x="60" y="29"/>
                    <a:pt x="57" y="39"/>
                  </a:cubicBezTo>
                  <a:cubicBezTo>
                    <a:pt x="58" y="63"/>
                    <a:pt x="58" y="63"/>
                    <a:pt x="58" y="63"/>
                  </a:cubicBezTo>
                  <a:cubicBezTo>
                    <a:pt x="102" y="27"/>
                    <a:pt x="102" y="27"/>
                    <a:pt x="102" y="27"/>
                  </a:cubicBezTo>
                  <a:cubicBezTo>
                    <a:pt x="92" y="19"/>
                    <a:pt x="83" y="10"/>
                    <a:pt x="74"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7" name="Freeform 43"/>
            <p:cNvSpPr>
              <a:spLocks/>
            </p:cNvSpPr>
            <p:nvPr userDrawn="1"/>
          </p:nvSpPr>
          <p:spPr bwMode="gray">
            <a:xfrm>
              <a:off x="11110913" y="2757488"/>
              <a:ext cx="841375" cy="1146175"/>
            </a:xfrm>
            <a:custGeom>
              <a:avLst/>
              <a:gdLst>
                <a:gd name="T0" fmla="*/ 38 w 251"/>
                <a:gd name="T1" fmla="*/ 0 h 364"/>
                <a:gd name="T2" fmla="*/ 0 w 251"/>
                <a:gd name="T3" fmla="*/ 3 h 364"/>
                <a:gd name="T4" fmla="*/ 38 w 251"/>
                <a:gd name="T5" fmla="*/ 64 h 364"/>
                <a:gd name="T6" fmla="*/ 39 w 251"/>
                <a:gd name="T7" fmla="*/ 51 h 364"/>
                <a:gd name="T8" fmla="*/ 40 w 251"/>
                <a:gd name="T9" fmla="*/ 67 h 364"/>
                <a:gd name="T10" fmla="*/ 61 w 251"/>
                <a:gd name="T11" fmla="*/ 125 h 364"/>
                <a:gd name="T12" fmla="*/ 74 w 251"/>
                <a:gd name="T13" fmla="*/ 115 h 364"/>
                <a:gd name="T14" fmla="*/ 63 w 251"/>
                <a:gd name="T15" fmla="*/ 132 h 364"/>
                <a:gd name="T16" fmla="*/ 72 w 251"/>
                <a:gd name="T17" fmla="*/ 209 h 364"/>
                <a:gd name="T18" fmla="*/ 67 w 251"/>
                <a:gd name="T19" fmla="*/ 266 h 364"/>
                <a:gd name="T20" fmla="*/ 112 w 251"/>
                <a:gd name="T21" fmla="*/ 229 h 364"/>
                <a:gd name="T22" fmla="*/ 69 w 251"/>
                <a:gd name="T23" fmla="*/ 283 h 364"/>
                <a:gd name="T24" fmla="*/ 97 w 251"/>
                <a:gd name="T25" fmla="*/ 310 h 364"/>
                <a:gd name="T26" fmla="*/ 128 w 251"/>
                <a:gd name="T27" fmla="*/ 284 h 364"/>
                <a:gd name="T28" fmla="*/ 103 w 251"/>
                <a:gd name="T29" fmla="*/ 315 h 364"/>
                <a:gd name="T30" fmla="*/ 189 w 251"/>
                <a:gd name="T31" fmla="*/ 364 h 364"/>
                <a:gd name="T32" fmla="*/ 251 w 251"/>
                <a:gd name="T33" fmla="*/ 213 h 364"/>
                <a:gd name="T34" fmla="*/ 38 w 251"/>
                <a:gd name="T35"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364">
                  <a:moveTo>
                    <a:pt x="38" y="0"/>
                  </a:moveTo>
                  <a:cubicBezTo>
                    <a:pt x="25" y="0"/>
                    <a:pt x="12" y="1"/>
                    <a:pt x="0" y="3"/>
                  </a:cubicBezTo>
                  <a:cubicBezTo>
                    <a:pt x="15" y="22"/>
                    <a:pt x="28" y="42"/>
                    <a:pt x="38" y="64"/>
                  </a:cubicBezTo>
                  <a:cubicBezTo>
                    <a:pt x="39" y="51"/>
                    <a:pt x="39" y="51"/>
                    <a:pt x="39" y="51"/>
                  </a:cubicBezTo>
                  <a:cubicBezTo>
                    <a:pt x="40" y="67"/>
                    <a:pt x="40" y="67"/>
                    <a:pt x="40" y="67"/>
                  </a:cubicBezTo>
                  <a:cubicBezTo>
                    <a:pt x="48" y="86"/>
                    <a:pt x="56" y="105"/>
                    <a:pt x="61" y="125"/>
                  </a:cubicBezTo>
                  <a:cubicBezTo>
                    <a:pt x="74" y="115"/>
                    <a:pt x="74" y="115"/>
                    <a:pt x="74" y="115"/>
                  </a:cubicBezTo>
                  <a:cubicBezTo>
                    <a:pt x="63" y="132"/>
                    <a:pt x="63" y="132"/>
                    <a:pt x="63" y="132"/>
                  </a:cubicBezTo>
                  <a:cubicBezTo>
                    <a:pt x="68" y="157"/>
                    <a:pt x="72" y="183"/>
                    <a:pt x="72" y="209"/>
                  </a:cubicBezTo>
                  <a:cubicBezTo>
                    <a:pt x="72" y="229"/>
                    <a:pt x="70" y="248"/>
                    <a:pt x="67" y="266"/>
                  </a:cubicBezTo>
                  <a:cubicBezTo>
                    <a:pt x="112" y="229"/>
                    <a:pt x="112" y="229"/>
                    <a:pt x="112" y="229"/>
                  </a:cubicBezTo>
                  <a:cubicBezTo>
                    <a:pt x="69" y="283"/>
                    <a:pt x="69" y="283"/>
                    <a:pt x="69" y="283"/>
                  </a:cubicBezTo>
                  <a:cubicBezTo>
                    <a:pt x="78" y="293"/>
                    <a:pt x="87" y="302"/>
                    <a:pt x="97" y="310"/>
                  </a:cubicBezTo>
                  <a:cubicBezTo>
                    <a:pt x="128" y="284"/>
                    <a:pt x="128" y="284"/>
                    <a:pt x="128" y="284"/>
                  </a:cubicBezTo>
                  <a:cubicBezTo>
                    <a:pt x="103" y="315"/>
                    <a:pt x="103" y="315"/>
                    <a:pt x="103" y="315"/>
                  </a:cubicBezTo>
                  <a:cubicBezTo>
                    <a:pt x="129" y="335"/>
                    <a:pt x="158" y="352"/>
                    <a:pt x="189" y="364"/>
                  </a:cubicBezTo>
                  <a:cubicBezTo>
                    <a:pt x="227" y="325"/>
                    <a:pt x="251" y="272"/>
                    <a:pt x="251" y="213"/>
                  </a:cubicBezTo>
                  <a:cubicBezTo>
                    <a:pt x="251" y="95"/>
                    <a:pt x="156" y="0"/>
                    <a:pt x="38"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8" name="Freeform 44"/>
            <p:cNvSpPr>
              <a:spLocks noEditPoints="1"/>
            </p:cNvSpPr>
            <p:nvPr userDrawn="1"/>
          </p:nvSpPr>
          <p:spPr bwMode="gray">
            <a:xfrm>
              <a:off x="10523538" y="2767013"/>
              <a:ext cx="828675" cy="1319212"/>
            </a:xfrm>
            <a:custGeom>
              <a:avLst/>
              <a:gdLst>
                <a:gd name="T0" fmla="*/ 236 w 247"/>
                <a:gd name="T1" fmla="*/ 290 h 419"/>
                <a:gd name="T2" fmla="*/ 226 w 247"/>
                <a:gd name="T3" fmla="*/ 302 h 419"/>
                <a:gd name="T4" fmla="*/ 227 w 247"/>
                <a:gd name="T5" fmla="*/ 319 h 419"/>
                <a:gd name="T6" fmla="*/ 236 w 247"/>
                <a:gd name="T7" fmla="*/ 290 h 419"/>
                <a:gd name="T8" fmla="*/ 238 w 247"/>
                <a:gd name="T9" fmla="*/ 129 h 419"/>
                <a:gd name="T10" fmla="*/ 219 w 247"/>
                <a:gd name="T11" fmla="*/ 156 h 419"/>
                <a:gd name="T12" fmla="*/ 225 w 247"/>
                <a:gd name="T13" fmla="*/ 277 h 419"/>
                <a:gd name="T14" fmla="*/ 242 w 247"/>
                <a:gd name="T15" fmla="*/ 263 h 419"/>
                <a:gd name="T16" fmla="*/ 247 w 247"/>
                <a:gd name="T17" fmla="*/ 206 h 419"/>
                <a:gd name="T18" fmla="*/ 238 w 247"/>
                <a:gd name="T19" fmla="*/ 129 h 419"/>
                <a:gd name="T20" fmla="*/ 215 w 247"/>
                <a:gd name="T21" fmla="*/ 64 h 419"/>
                <a:gd name="T22" fmla="*/ 218 w 247"/>
                <a:gd name="T23" fmla="*/ 136 h 419"/>
                <a:gd name="T24" fmla="*/ 236 w 247"/>
                <a:gd name="T25" fmla="*/ 122 h 419"/>
                <a:gd name="T26" fmla="*/ 215 w 247"/>
                <a:gd name="T27" fmla="*/ 64 h 419"/>
                <a:gd name="T28" fmla="*/ 175 w 247"/>
                <a:gd name="T29" fmla="*/ 0 h 419"/>
                <a:gd name="T30" fmla="*/ 0 w 247"/>
                <a:gd name="T31" fmla="*/ 210 h 419"/>
                <a:gd name="T32" fmla="*/ 170 w 247"/>
                <a:gd name="T33" fmla="*/ 419 h 419"/>
                <a:gd name="T34" fmla="*/ 189 w 247"/>
                <a:gd name="T35" fmla="*/ 394 h 419"/>
                <a:gd name="T36" fmla="*/ 123 w 247"/>
                <a:gd name="T37" fmla="*/ 315 h 419"/>
                <a:gd name="T38" fmla="*/ 198 w 247"/>
                <a:gd name="T39" fmla="*/ 377 h 419"/>
                <a:gd name="T40" fmla="*/ 202 w 247"/>
                <a:gd name="T41" fmla="*/ 285 h 419"/>
                <a:gd name="T42" fmla="*/ 139 w 247"/>
                <a:gd name="T43" fmla="*/ 207 h 419"/>
                <a:gd name="T44" fmla="*/ 203 w 247"/>
                <a:gd name="T45" fmla="*/ 259 h 419"/>
                <a:gd name="T46" fmla="*/ 206 w 247"/>
                <a:gd name="T47" fmla="*/ 204 h 419"/>
                <a:gd name="T48" fmla="*/ 157 w 247"/>
                <a:gd name="T49" fmla="*/ 140 h 419"/>
                <a:gd name="T50" fmla="*/ 207 w 247"/>
                <a:gd name="T51" fmla="*/ 179 h 419"/>
                <a:gd name="T52" fmla="*/ 213 w 247"/>
                <a:gd name="T53" fmla="*/ 61 h 419"/>
                <a:gd name="T54" fmla="*/ 175 w 247"/>
                <a:gd name="T5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419">
                  <a:moveTo>
                    <a:pt x="236" y="290"/>
                  </a:moveTo>
                  <a:cubicBezTo>
                    <a:pt x="226" y="302"/>
                    <a:pt x="226" y="302"/>
                    <a:pt x="226" y="302"/>
                  </a:cubicBezTo>
                  <a:cubicBezTo>
                    <a:pt x="227" y="319"/>
                    <a:pt x="227" y="319"/>
                    <a:pt x="227" y="319"/>
                  </a:cubicBezTo>
                  <a:cubicBezTo>
                    <a:pt x="230" y="309"/>
                    <a:pt x="233" y="300"/>
                    <a:pt x="236" y="290"/>
                  </a:cubicBezTo>
                  <a:moveTo>
                    <a:pt x="238" y="129"/>
                  </a:moveTo>
                  <a:cubicBezTo>
                    <a:pt x="219" y="156"/>
                    <a:pt x="219" y="156"/>
                    <a:pt x="219" y="156"/>
                  </a:cubicBezTo>
                  <a:cubicBezTo>
                    <a:pt x="225" y="277"/>
                    <a:pt x="225" y="277"/>
                    <a:pt x="225" y="277"/>
                  </a:cubicBezTo>
                  <a:cubicBezTo>
                    <a:pt x="242" y="263"/>
                    <a:pt x="242" y="263"/>
                    <a:pt x="242" y="263"/>
                  </a:cubicBezTo>
                  <a:cubicBezTo>
                    <a:pt x="245" y="245"/>
                    <a:pt x="247" y="226"/>
                    <a:pt x="247" y="206"/>
                  </a:cubicBezTo>
                  <a:cubicBezTo>
                    <a:pt x="247" y="180"/>
                    <a:pt x="243" y="154"/>
                    <a:pt x="238" y="129"/>
                  </a:cubicBezTo>
                  <a:moveTo>
                    <a:pt x="215" y="64"/>
                  </a:moveTo>
                  <a:cubicBezTo>
                    <a:pt x="218" y="136"/>
                    <a:pt x="218" y="136"/>
                    <a:pt x="218" y="136"/>
                  </a:cubicBezTo>
                  <a:cubicBezTo>
                    <a:pt x="236" y="122"/>
                    <a:pt x="236" y="122"/>
                    <a:pt x="236" y="122"/>
                  </a:cubicBezTo>
                  <a:cubicBezTo>
                    <a:pt x="231" y="102"/>
                    <a:pt x="223" y="83"/>
                    <a:pt x="215" y="64"/>
                  </a:cubicBezTo>
                  <a:moveTo>
                    <a:pt x="175" y="0"/>
                  </a:moveTo>
                  <a:cubicBezTo>
                    <a:pt x="76" y="18"/>
                    <a:pt x="0" y="105"/>
                    <a:pt x="0" y="210"/>
                  </a:cubicBezTo>
                  <a:cubicBezTo>
                    <a:pt x="0" y="313"/>
                    <a:pt x="73" y="398"/>
                    <a:pt x="170" y="419"/>
                  </a:cubicBezTo>
                  <a:cubicBezTo>
                    <a:pt x="176" y="411"/>
                    <a:pt x="183" y="402"/>
                    <a:pt x="189" y="394"/>
                  </a:cubicBezTo>
                  <a:cubicBezTo>
                    <a:pt x="123" y="315"/>
                    <a:pt x="123" y="315"/>
                    <a:pt x="123" y="315"/>
                  </a:cubicBezTo>
                  <a:cubicBezTo>
                    <a:pt x="198" y="377"/>
                    <a:pt x="198" y="377"/>
                    <a:pt x="198" y="377"/>
                  </a:cubicBezTo>
                  <a:cubicBezTo>
                    <a:pt x="202" y="285"/>
                    <a:pt x="202" y="285"/>
                    <a:pt x="202" y="285"/>
                  </a:cubicBezTo>
                  <a:cubicBezTo>
                    <a:pt x="139" y="207"/>
                    <a:pt x="139" y="207"/>
                    <a:pt x="139" y="207"/>
                  </a:cubicBezTo>
                  <a:cubicBezTo>
                    <a:pt x="203" y="259"/>
                    <a:pt x="203" y="259"/>
                    <a:pt x="203" y="259"/>
                  </a:cubicBezTo>
                  <a:cubicBezTo>
                    <a:pt x="206" y="204"/>
                    <a:pt x="206" y="204"/>
                    <a:pt x="206" y="204"/>
                  </a:cubicBezTo>
                  <a:cubicBezTo>
                    <a:pt x="157" y="140"/>
                    <a:pt x="157" y="140"/>
                    <a:pt x="157" y="140"/>
                  </a:cubicBezTo>
                  <a:cubicBezTo>
                    <a:pt x="207" y="179"/>
                    <a:pt x="207" y="179"/>
                    <a:pt x="207" y="179"/>
                  </a:cubicBezTo>
                  <a:cubicBezTo>
                    <a:pt x="213" y="61"/>
                    <a:pt x="213" y="61"/>
                    <a:pt x="213" y="61"/>
                  </a:cubicBezTo>
                  <a:cubicBezTo>
                    <a:pt x="203" y="39"/>
                    <a:pt x="190" y="19"/>
                    <a:pt x="175"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9" name="Freeform 45"/>
            <p:cNvSpPr>
              <a:spLocks/>
            </p:cNvSpPr>
            <p:nvPr userDrawn="1"/>
          </p:nvSpPr>
          <p:spPr bwMode="gray">
            <a:xfrm>
              <a:off x="11237913" y="2917825"/>
              <a:ext cx="6350" cy="50800"/>
            </a:xfrm>
            <a:custGeom>
              <a:avLst/>
              <a:gdLst>
                <a:gd name="T0" fmla="*/ 1 w 2"/>
                <a:gd name="T1" fmla="*/ 0 h 16"/>
                <a:gd name="T2" fmla="*/ 0 w 2"/>
                <a:gd name="T3" fmla="*/ 13 h 16"/>
                <a:gd name="T4" fmla="*/ 2 w 2"/>
                <a:gd name="T5" fmla="*/ 16 h 16"/>
                <a:gd name="T6" fmla="*/ 1 w 2"/>
                <a:gd name="T7" fmla="*/ 0 h 16"/>
              </a:gdLst>
              <a:ahLst/>
              <a:cxnLst>
                <a:cxn ang="0">
                  <a:pos x="T0" y="T1"/>
                </a:cxn>
                <a:cxn ang="0">
                  <a:pos x="T2" y="T3"/>
                </a:cxn>
                <a:cxn ang="0">
                  <a:pos x="T4" y="T5"/>
                </a:cxn>
                <a:cxn ang="0">
                  <a:pos x="T6" y="T7"/>
                </a:cxn>
              </a:cxnLst>
              <a:rect l="0" t="0" r="r" b="b"/>
              <a:pathLst>
                <a:path w="2" h="16">
                  <a:moveTo>
                    <a:pt x="1" y="0"/>
                  </a:moveTo>
                  <a:cubicBezTo>
                    <a:pt x="0" y="13"/>
                    <a:pt x="0" y="13"/>
                    <a:pt x="0" y="13"/>
                  </a:cubicBezTo>
                  <a:cubicBezTo>
                    <a:pt x="1" y="14"/>
                    <a:pt x="1" y="15"/>
                    <a:pt x="2" y="16"/>
                  </a:cubicBezTo>
                  <a:cubicBezTo>
                    <a:pt x="1" y="0"/>
                    <a:pt x="1" y="0"/>
                    <a:pt x="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0" name="Freeform 46"/>
            <p:cNvSpPr>
              <a:spLocks noEditPoints="1"/>
            </p:cNvSpPr>
            <p:nvPr userDrawn="1"/>
          </p:nvSpPr>
          <p:spPr bwMode="gray">
            <a:xfrm>
              <a:off x="11187113" y="2959100"/>
              <a:ext cx="90487" cy="995362"/>
            </a:xfrm>
            <a:custGeom>
              <a:avLst/>
              <a:gdLst>
                <a:gd name="T0" fmla="*/ 4 w 27"/>
                <a:gd name="T1" fmla="*/ 224 h 316"/>
                <a:gd name="T2" fmla="*/ 0 w 27"/>
                <a:gd name="T3" fmla="*/ 316 h 316"/>
                <a:gd name="T4" fmla="*/ 0 w 27"/>
                <a:gd name="T5" fmla="*/ 316 h 316"/>
                <a:gd name="T6" fmla="*/ 5 w 27"/>
                <a:gd name="T7" fmla="*/ 225 h 316"/>
                <a:gd name="T8" fmla="*/ 4 w 27"/>
                <a:gd name="T9" fmla="*/ 224 h 316"/>
                <a:gd name="T10" fmla="*/ 8 w 27"/>
                <a:gd name="T11" fmla="*/ 143 h 316"/>
                <a:gd name="T12" fmla="*/ 5 w 27"/>
                <a:gd name="T13" fmla="*/ 198 h 316"/>
                <a:gd name="T14" fmla="*/ 6 w 27"/>
                <a:gd name="T15" fmla="*/ 198 h 316"/>
                <a:gd name="T16" fmla="*/ 9 w 27"/>
                <a:gd name="T17" fmla="*/ 144 h 316"/>
                <a:gd name="T18" fmla="*/ 8 w 27"/>
                <a:gd name="T19" fmla="*/ 143 h 316"/>
                <a:gd name="T20" fmla="*/ 21 w 27"/>
                <a:gd name="T21" fmla="*/ 95 h 316"/>
                <a:gd name="T22" fmla="*/ 20 w 27"/>
                <a:gd name="T23" fmla="*/ 97 h 316"/>
                <a:gd name="T24" fmla="*/ 27 w 27"/>
                <a:gd name="T25" fmla="*/ 216 h 316"/>
                <a:gd name="T26" fmla="*/ 27 w 27"/>
                <a:gd name="T27" fmla="*/ 216 h 316"/>
                <a:gd name="T28" fmla="*/ 21 w 27"/>
                <a:gd name="T29" fmla="*/ 95 h 316"/>
                <a:gd name="T30" fmla="*/ 15 w 27"/>
                <a:gd name="T31" fmla="*/ 0 h 316"/>
                <a:gd name="T32" fmla="*/ 9 w 27"/>
                <a:gd name="T33" fmla="*/ 118 h 316"/>
                <a:gd name="T34" fmla="*/ 10 w 27"/>
                <a:gd name="T35" fmla="*/ 118 h 316"/>
                <a:gd name="T36" fmla="*/ 16 w 27"/>
                <a:gd name="T37" fmla="*/ 14 h 316"/>
                <a:gd name="T38" fmla="*/ 19 w 27"/>
                <a:gd name="T39" fmla="*/ 76 h 316"/>
                <a:gd name="T40" fmla="*/ 20 w 27"/>
                <a:gd name="T41" fmla="*/ 75 h 316"/>
                <a:gd name="T42" fmla="*/ 17 w 27"/>
                <a:gd name="T43" fmla="*/ 3 h 316"/>
                <a:gd name="T44" fmla="*/ 15 w 27"/>
                <a:gd name="T4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316">
                  <a:moveTo>
                    <a:pt x="4" y="224"/>
                  </a:moveTo>
                  <a:cubicBezTo>
                    <a:pt x="0" y="316"/>
                    <a:pt x="0" y="316"/>
                    <a:pt x="0" y="316"/>
                  </a:cubicBezTo>
                  <a:cubicBezTo>
                    <a:pt x="0" y="316"/>
                    <a:pt x="0" y="316"/>
                    <a:pt x="0" y="316"/>
                  </a:cubicBezTo>
                  <a:cubicBezTo>
                    <a:pt x="5" y="225"/>
                    <a:pt x="5" y="225"/>
                    <a:pt x="5" y="225"/>
                  </a:cubicBezTo>
                  <a:cubicBezTo>
                    <a:pt x="4" y="224"/>
                    <a:pt x="4" y="224"/>
                    <a:pt x="4" y="224"/>
                  </a:cubicBezTo>
                  <a:moveTo>
                    <a:pt x="8" y="143"/>
                  </a:moveTo>
                  <a:cubicBezTo>
                    <a:pt x="5" y="198"/>
                    <a:pt x="5" y="198"/>
                    <a:pt x="5" y="198"/>
                  </a:cubicBezTo>
                  <a:cubicBezTo>
                    <a:pt x="6" y="198"/>
                    <a:pt x="6" y="198"/>
                    <a:pt x="6" y="198"/>
                  </a:cubicBezTo>
                  <a:cubicBezTo>
                    <a:pt x="9" y="144"/>
                    <a:pt x="9" y="144"/>
                    <a:pt x="9" y="144"/>
                  </a:cubicBezTo>
                  <a:cubicBezTo>
                    <a:pt x="8" y="143"/>
                    <a:pt x="8" y="143"/>
                    <a:pt x="8" y="143"/>
                  </a:cubicBezTo>
                  <a:moveTo>
                    <a:pt x="21" y="95"/>
                  </a:moveTo>
                  <a:cubicBezTo>
                    <a:pt x="20" y="97"/>
                    <a:pt x="20" y="97"/>
                    <a:pt x="20" y="97"/>
                  </a:cubicBezTo>
                  <a:cubicBezTo>
                    <a:pt x="27" y="216"/>
                    <a:pt x="27" y="216"/>
                    <a:pt x="27" y="216"/>
                  </a:cubicBezTo>
                  <a:cubicBezTo>
                    <a:pt x="27" y="216"/>
                    <a:pt x="27" y="216"/>
                    <a:pt x="27" y="216"/>
                  </a:cubicBezTo>
                  <a:cubicBezTo>
                    <a:pt x="21" y="95"/>
                    <a:pt x="21" y="95"/>
                    <a:pt x="21" y="95"/>
                  </a:cubicBezTo>
                  <a:moveTo>
                    <a:pt x="15" y="0"/>
                  </a:moveTo>
                  <a:cubicBezTo>
                    <a:pt x="9" y="118"/>
                    <a:pt x="9" y="118"/>
                    <a:pt x="9" y="118"/>
                  </a:cubicBezTo>
                  <a:cubicBezTo>
                    <a:pt x="10" y="118"/>
                    <a:pt x="10" y="118"/>
                    <a:pt x="10" y="118"/>
                  </a:cubicBezTo>
                  <a:cubicBezTo>
                    <a:pt x="16" y="14"/>
                    <a:pt x="16" y="14"/>
                    <a:pt x="16" y="14"/>
                  </a:cubicBezTo>
                  <a:cubicBezTo>
                    <a:pt x="19" y="76"/>
                    <a:pt x="19" y="76"/>
                    <a:pt x="19" y="76"/>
                  </a:cubicBezTo>
                  <a:cubicBezTo>
                    <a:pt x="20" y="75"/>
                    <a:pt x="20" y="75"/>
                    <a:pt x="20" y="75"/>
                  </a:cubicBezTo>
                  <a:cubicBezTo>
                    <a:pt x="17" y="3"/>
                    <a:pt x="17" y="3"/>
                    <a:pt x="17" y="3"/>
                  </a:cubicBezTo>
                  <a:cubicBezTo>
                    <a:pt x="16" y="2"/>
                    <a:pt x="16" y="1"/>
                    <a:pt x="1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1" name="Freeform 47"/>
            <p:cNvSpPr>
              <a:spLocks/>
            </p:cNvSpPr>
            <p:nvPr userDrawn="1"/>
          </p:nvSpPr>
          <p:spPr bwMode="gray">
            <a:xfrm>
              <a:off x="11285538" y="3771900"/>
              <a:ext cx="3175" cy="74612"/>
            </a:xfrm>
            <a:custGeom>
              <a:avLst/>
              <a:gdLst>
                <a:gd name="T0" fmla="*/ 0 w 1"/>
                <a:gd name="T1" fmla="*/ 0 h 24"/>
                <a:gd name="T2" fmla="*/ 0 w 1"/>
                <a:gd name="T3" fmla="*/ 0 h 24"/>
                <a:gd name="T4" fmla="*/ 1 w 1"/>
                <a:gd name="T5" fmla="*/ 24 h 24"/>
                <a:gd name="T6" fmla="*/ 1 w 1"/>
                <a:gd name="T7" fmla="*/ 24 h 24"/>
                <a:gd name="T8" fmla="*/ 0 w 1"/>
                <a:gd name="T9" fmla="*/ 0 h 24"/>
              </a:gdLst>
              <a:ahLst/>
              <a:cxnLst>
                <a:cxn ang="0">
                  <a:pos x="T0" y="T1"/>
                </a:cxn>
                <a:cxn ang="0">
                  <a:pos x="T2" y="T3"/>
                </a:cxn>
                <a:cxn ang="0">
                  <a:pos x="T4" y="T5"/>
                </a:cxn>
                <a:cxn ang="0">
                  <a:pos x="T6" y="T7"/>
                </a:cxn>
                <a:cxn ang="0">
                  <a:pos x="T8" y="T9"/>
                </a:cxn>
              </a:cxnLst>
              <a:rect l="0" t="0" r="r" b="b"/>
              <a:pathLst>
                <a:path w="1" h="24">
                  <a:moveTo>
                    <a:pt x="0" y="0"/>
                  </a:moveTo>
                  <a:cubicBezTo>
                    <a:pt x="0" y="0"/>
                    <a:pt x="0" y="0"/>
                    <a:pt x="0" y="0"/>
                  </a:cubicBezTo>
                  <a:cubicBezTo>
                    <a:pt x="1" y="24"/>
                    <a:pt x="1" y="24"/>
                    <a:pt x="1" y="24"/>
                  </a:cubicBezTo>
                  <a:cubicBezTo>
                    <a:pt x="1" y="24"/>
                    <a:pt x="1" y="24"/>
                    <a:pt x="1" y="24"/>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2" name="Freeform 48"/>
            <p:cNvSpPr>
              <a:spLocks/>
            </p:cNvSpPr>
            <p:nvPr userDrawn="1"/>
          </p:nvSpPr>
          <p:spPr bwMode="gray">
            <a:xfrm>
              <a:off x="11280775" y="3717925"/>
              <a:ext cx="4762" cy="53975"/>
            </a:xfrm>
            <a:custGeom>
              <a:avLst/>
              <a:gdLst>
                <a:gd name="T0" fmla="*/ 0 w 1"/>
                <a:gd name="T1" fmla="*/ 0 h 17"/>
                <a:gd name="T2" fmla="*/ 0 w 1"/>
                <a:gd name="T3" fmla="*/ 0 h 17"/>
                <a:gd name="T4" fmla="*/ 1 w 1"/>
                <a:gd name="T5" fmla="*/ 17 h 17"/>
                <a:gd name="T6" fmla="*/ 1 w 1"/>
                <a:gd name="T7" fmla="*/ 17 h 17"/>
                <a:gd name="T8" fmla="*/ 0 w 1"/>
                <a:gd name="T9" fmla="*/ 0 h 17"/>
              </a:gdLst>
              <a:ahLst/>
              <a:cxnLst>
                <a:cxn ang="0">
                  <a:pos x="T0" y="T1"/>
                </a:cxn>
                <a:cxn ang="0">
                  <a:pos x="T2" y="T3"/>
                </a:cxn>
                <a:cxn ang="0">
                  <a:pos x="T4" y="T5"/>
                </a:cxn>
                <a:cxn ang="0">
                  <a:pos x="T6" y="T7"/>
                </a:cxn>
                <a:cxn ang="0">
                  <a:pos x="T8" y="T9"/>
                </a:cxn>
              </a:cxnLst>
              <a:rect l="0" t="0" r="r" b="b"/>
              <a:pathLst>
                <a:path w="1" h="17">
                  <a:moveTo>
                    <a:pt x="0" y="0"/>
                  </a:moveTo>
                  <a:cubicBezTo>
                    <a:pt x="0" y="0"/>
                    <a:pt x="0" y="0"/>
                    <a:pt x="0" y="0"/>
                  </a:cubicBezTo>
                  <a:cubicBezTo>
                    <a:pt x="1" y="17"/>
                    <a:pt x="1" y="17"/>
                    <a:pt x="1" y="17"/>
                  </a:cubicBezTo>
                  <a:cubicBezTo>
                    <a:pt x="1" y="17"/>
                    <a:pt x="1" y="17"/>
                    <a:pt x="1" y="17"/>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3" name="Freeform 49"/>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4" name="Freeform 50"/>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5" name="Freeform 51"/>
            <p:cNvSpPr>
              <a:spLocks/>
            </p:cNvSpPr>
            <p:nvPr userDrawn="1"/>
          </p:nvSpPr>
          <p:spPr bwMode="gray">
            <a:xfrm>
              <a:off x="11177588" y="3771900"/>
              <a:ext cx="123825" cy="327025"/>
            </a:xfrm>
            <a:custGeom>
              <a:avLst/>
              <a:gdLst>
                <a:gd name="T0" fmla="*/ 32 w 37"/>
                <a:gd name="T1" fmla="*/ 0 h 104"/>
                <a:gd name="T2" fmla="*/ 4 w 37"/>
                <a:gd name="T3" fmla="*/ 59 h 104"/>
                <a:gd name="T4" fmla="*/ 19 w 37"/>
                <a:gd name="T5" fmla="*/ 71 h 104"/>
                <a:gd name="T6" fmla="*/ 4 w 37"/>
                <a:gd name="T7" fmla="*/ 87 h 104"/>
                <a:gd name="T8" fmla="*/ 1 w 37"/>
                <a:gd name="T9" fmla="*/ 84 h 104"/>
                <a:gd name="T10" fmla="*/ 0 w 37"/>
                <a:gd name="T11" fmla="*/ 103 h 104"/>
                <a:gd name="T12" fmla="*/ 18 w 37"/>
                <a:gd name="T13" fmla="*/ 104 h 104"/>
                <a:gd name="T14" fmla="*/ 37 w 37"/>
                <a:gd name="T15" fmla="*/ 103 h 104"/>
                <a:gd name="T16" fmla="*/ 35 w 37"/>
                <a:gd name="T17" fmla="*/ 59 h 104"/>
                <a:gd name="T18" fmla="*/ 35 w 37"/>
                <a:gd name="T19" fmla="*/ 51 h 104"/>
                <a:gd name="T20" fmla="*/ 33 w 37"/>
                <a:gd name="T21" fmla="*/ 53 h 104"/>
                <a:gd name="T22" fmla="*/ 17 w 37"/>
                <a:gd name="T23" fmla="*/ 37 h 104"/>
                <a:gd name="T24" fmla="*/ 33 w 37"/>
                <a:gd name="T25" fmla="*/ 24 h 104"/>
                <a:gd name="T26" fmla="*/ 32 w 37"/>
                <a:gd name="T2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104">
                  <a:moveTo>
                    <a:pt x="32" y="0"/>
                  </a:moveTo>
                  <a:cubicBezTo>
                    <a:pt x="24" y="21"/>
                    <a:pt x="15" y="40"/>
                    <a:pt x="4" y="59"/>
                  </a:cubicBezTo>
                  <a:cubicBezTo>
                    <a:pt x="19" y="71"/>
                    <a:pt x="19" y="71"/>
                    <a:pt x="19" y="71"/>
                  </a:cubicBezTo>
                  <a:cubicBezTo>
                    <a:pt x="4" y="87"/>
                    <a:pt x="4" y="87"/>
                    <a:pt x="4" y="87"/>
                  </a:cubicBezTo>
                  <a:cubicBezTo>
                    <a:pt x="1" y="84"/>
                    <a:pt x="1" y="84"/>
                    <a:pt x="1" y="84"/>
                  </a:cubicBezTo>
                  <a:cubicBezTo>
                    <a:pt x="0" y="103"/>
                    <a:pt x="0" y="103"/>
                    <a:pt x="0" y="103"/>
                  </a:cubicBezTo>
                  <a:cubicBezTo>
                    <a:pt x="6" y="104"/>
                    <a:pt x="12" y="104"/>
                    <a:pt x="18" y="104"/>
                  </a:cubicBezTo>
                  <a:cubicBezTo>
                    <a:pt x="25" y="104"/>
                    <a:pt x="31" y="104"/>
                    <a:pt x="37" y="103"/>
                  </a:cubicBezTo>
                  <a:cubicBezTo>
                    <a:pt x="35" y="59"/>
                    <a:pt x="35" y="59"/>
                    <a:pt x="35" y="59"/>
                  </a:cubicBezTo>
                  <a:cubicBezTo>
                    <a:pt x="35" y="51"/>
                    <a:pt x="35" y="51"/>
                    <a:pt x="35" y="51"/>
                  </a:cubicBezTo>
                  <a:cubicBezTo>
                    <a:pt x="33" y="53"/>
                    <a:pt x="33" y="53"/>
                    <a:pt x="33" y="53"/>
                  </a:cubicBezTo>
                  <a:cubicBezTo>
                    <a:pt x="17" y="37"/>
                    <a:pt x="17" y="37"/>
                    <a:pt x="17" y="37"/>
                  </a:cubicBezTo>
                  <a:cubicBezTo>
                    <a:pt x="33" y="24"/>
                    <a:pt x="33" y="24"/>
                    <a:pt x="33" y="24"/>
                  </a:cubicBezTo>
                  <a:cubicBezTo>
                    <a:pt x="32" y="0"/>
                    <a:pt x="32" y="0"/>
                    <a:pt x="3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6" name="Freeform 52"/>
            <p:cNvSpPr>
              <a:spLocks/>
            </p:cNvSpPr>
            <p:nvPr userDrawn="1"/>
          </p:nvSpPr>
          <p:spPr bwMode="gray">
            <a:xfrm>
              <a:off x="11187113" y="3003550"/>
              <a:ext cx="98425" cy="954087"/>
            </a:xfrm>
            <a:custGeom>
              <a:avLst/>
              <a:gdLst>
                <a:gd name="T0" fmla="*/ 16 w 29"/>
                <a:gd name="T1" fmla="*/ 0 h 303"/>
                <a:gd name="T2" fmla="*/ 10 w 29"/>
                <a:gd name="T3" fmla="*/ 104 h 303"/>
                <a:gd name="T4" fmla="*/ 21 w 29"/>
                <a:gd name="T5" fmla="*/ 112 h 303"/>
                <a:gd name="T6" fmla="*/ 10 w 29"/>
                <a:gd name="T7" fmla="*/ 132 h 303"/>
                <a:gd name="T8" fmla="*/ 9 w 29"/>
                <a:gd name="T9" fmla="*/ 130 h 303"/>
                <a:gd name="T10" fmla="*/ 6 w 29"/>
                <a:gd name="T11" fmla="*/ 184 h 303"/>
                <a:gd name="T12" fmla="*/ 21 w 29"/>
                <a:gd name="T13" fmla="*/ 196 h 303"/>
                <a:gd name="T14" fmla="*/ 6 w 29"/>
                <a:gd name="T15" fmla="*/ 212 h 303"/>
                <a:gd name="T16" fmla="*/ 5 w 29"/>
                <a:gd name="T17" fmla="*/ 211 h 303"/>
                <a:gd name="T18" fmla="*/ 0 w 29"/>
                <a:gd name="T19" fmla="*/ 302 h 303"/>
                <a:gd name="T20" fmla="*/ 1 w 29"/>
                <a:gd name="T21" fmla="*/ 303 h 303"/>
                <a:gd name="T22" fmla="*/ 29 w 29"/>
                <a:gd name="T23" fmla="*/ 244 h 303"/>
                <a:gd name="T24" fmla="*/ 28 w 29"/>
                <a:gd name="T25" fmla="*/ 227 h 303"/>
                <a:gd name="T26" fmla="*/ 25 w 29"/>
                <a:gd name="T27" fmla="*/ 231 h 303"/>
                <a:gd name="T28" fmla="*/ 9 w 29"/>
                <a:gd name="T29" fmla="*/ 216 h 303"/>
                <a:gd name="T30" fmla="*/ 27 w 29"/>
                <a:gd name="T31" fmla="*/ 202 h 303"/>
                <a:gd name="T32" fmla="*/ 20 w 29"/>
                <a:gd name="T33" fmla="*/ 83 h 303"/>
                <a:gd name="T34" fmla="*/ 20 w 29"/>
                <a:gd name="T35" fmla="*/ 83 h 303"/>
                <a:gd name="T36" fmla="*/ 16 w 29"/>
                <a:gd name="T37" fmla="*/ 65 h 303"/>
                <a:gd name="T38" fmla="*/ 19 w 29"/>
                <a:gd name="T39" fmla="*/ 62 h 303"/>
                <a:gd name="T40" fmla="*/ 16 w 29"/>
                <a:gd name="T4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303">
                  <a:moveTo>
                    <a:pt x="16" y="0"/>
                  </a:moveTo>
                  <a:cubicBezTo>
                    <a:pt x="10" y="104"/>
                    <a:pt x="10" y="104"/>
                    <a:pt x="10" y="104"/>
                  </a:cubicBezTo>
                  <a:cubicBezTo>
                    <a:pt x="21" y="112"/>
                    <a:pt x="21" y="112"/>
                    <a:pt x="21" y="112"/>
                  </a:cubicBezTo>
                  <a:cubicBezTo>
                    <a:pt x="10" y="132"/>
                    <a:pt x="10" y="132"/>
                    <a:pt x="10" y="132"/>
                  </a:cubicBezTo>
                  <a:cubicBezTo>
                    <a:pt x="9" y="130"/>
                    <a:pt x="9" y="130"/>
                    <a:pt x="9" y="130"/>
                  </a:cubicBezTo>
                  <a:cubicBezTo>
                    <a:pt x="6" y="184"/>
                    <a:pt x="6" y="184"/>
                    <a:pt x="6" y="184"/>
                  </a:cubicBezTo>
                  <a:cubicBezTo>
                    <a:pt x="21" y="196"/>
                    <a:pt x="21" y="196"/>
                    <a:pt x="21" y="196"/>
                  </a:cubicBezTo>
                  <a:cubicBezTo>
                    <a:pt x="6" y="212"/>
                    <a:pt x="6" y="212"/>
                    <a:pt x="6" y="212"/>
                  </a:cubicBezTo>
                  <a:cubicBezTo>
                    <a:pt x="5" y="211"/>
                    <a:pt x="5" y="211"/>
                    <a:pt x="5" y="211"/>
                  </a:cubicBezTo>
                  <a:cubicBezTo>
                    <a:pt x="0" y="302"/>
                    <a:pt x="0" y="302"/>
                    <a:pt x="0" y="302"/>
                  </a:cubicBezTo>
                  <a:cubicBezTo>
                    <a:pt x="1" y="303"/>
                    <a:pt x="1" y="303"/>
                    <a:pt x="1" y="303"/>
                  </a:cubicBezTo>
                  <a:cubicBezTo>
                    <a:pt x="12" y="284"/>
                    <a:pt x="21" y="265"/>
                    <a:pt x="29" y="244"/>
                  </a:cubicBezTo>
                  <a:cubicBezTo>
                    <a:pt x="28" y="227"/>
                    <a:pt x="28" y="227"/>
                    <a:pt x="28" y="227"/>
                  </a:cubicBezTo>
                  <a:cubicBezTo>
                    <a:pt x="25" y="231"/>
                    <a:pt x="25" y="231"/>
                    <a:pt x="25" y="231"/>
                  </a:cubicBezTo>
                  <a:cubicBezTo>
                    <a:pt x="9" y="216"/>
                    <a:pt x="9" y="216"/>
                    <a:pt x="9" y="216"/>
                  </a:cubicBezTo>
                  <a:cubicBezTo>
                    <a:pt x="27" y="202"/>
                    <a:pt x="27" y="202"/>
                    <a:pt x="27" y="202"/>
                  </a:cubicBezTo>
                  <a:cubicBezTo>
                    <a:pt x="20" y="83"/>
                    <a:pt x="20" y="83"/>
                    <a:pt x="20" y="83"/>
                  </a:cubicBezTo>
                  <a:cubicBezTo>
                    <a:pt x="20" y="83"/>
                    <a:pt x="20" y="83"/>
                    <a:pt x="20" y="83"/>
                  </a:cubicBezTo>
                  <a:cubicBezTo>
                    <a:pt x="16" y="65"/>
                    <a:pt x="16" y="65"/>
                    <a:pt x="16" y="65"/>
                  </a:cubicBezTo>
                  <a:cubicBezTo>
                    <a:pt x="19" y="62"/>
                    <a:pt x="19" y="62"/>
                    <a:pt x="19" y="62"/>
                  </a:cubicBezTo>
                  <a:cubicBezTo>
                    <a:pt x="16" y="0"/>
                    <a:pt x="16" y="0"/>
                    <a:pt x="16"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7" name="Freeform 53"/>
            <p:cNvSpPr>
              <a:spLocks/>
            </p:cNvSpPr>
            <p:nvPr userDrawn="1"/>
          </p:nvSpPr>
          <p:spPr bwMode="gray">
            <a:xfrm>
              <a:off x="11156950" y="3957638"/>
              <a:ext cx="84137" cy="87312"/>
            </a:xfrm>
            <a:custGeom>
              <a:avLst/>
              <a:gdLst>
                <a:gd name="T0" fmla="*/ 10 w 25"/>
                <a:gd name="T1" fmla="*/ 0 h 28"/>
                <a:gd name="T2" fmla="*/ 0 w 25"/>
                <a:gd name="T3" fmla="*/ 16 h 28"/>
                <a:gd name="T4" fmla="*/ 7 w 25"/>
                <a:gd name="T5" fmla="*/ 25 h 28"/>
                <a:gd name="T6" fmla="*/ 10 w 25"/>
                <a:gd name="T7" fmla="*/ 28 h 28"/>
                <a:gd name="T8" fmla="*/ 25 w 25"/>
                <a:gd name="T9" fmla="*/ 12 h 28"/>
                <a:gd name="T10" fmla="*/ 10 w 25"/>
                <a:gd name="T11" fmla="*/ 0 h 28"/>
              </a:gdLst>
              <a:ahLst/>
              <a:cxnLst>
                <a:cxn ang="0">
                  <a:pos x="T0" y="T1"/>
                </a:cxn>
                <a:cxn ang="0">
                  <a:pos x="T2" y="T3"/>
                </a:cxn>
                <a:cxn ang="0">
                  <a:pos x="T4" y="T5"/>
                </a:cxn>
                <a:cxn ang="0">
                  <a:pos x="T6" y="T7"/>
                </a:cxn>
                <a:cxn ang="0">
                  <a:pos x="T8" y="T9"/>
                </a:cxn>
                <a:cxn ang="0">
                  <a:pos x="T10" y="T11"/>
                </a:cxn>
              </a:cxnLst>
              <a:rect l="0" t="0" r="r" b="b"/>
              <a:pathLst>
                <a:path w="25" h="28">
                  <a:moveTo>
                    <a:pt x="10" y="0"/>
                  </a:moveTo>
                  <a:cubicBezTo>
                    <a:pt x="6" y="5"/>
                    <a:pt x="3" y="10"/>
                    <a:pt x="0" y="16"/>
                  </a:cubicBezTo>
                  <a:cubicBezTo>
                    <a:pt x="7" y="25"/>
                    <a:pt x="7" y="25"/>
                    <a:pt x="7" y="25"/>
                  </a:cubicBezTo>
                  <a:cubicBezTo>
                    <a:pt x="10" y="28"/>
                    <a:pt x="10" y="28"/>
                    <a:pt x="10" y="28"/>
                  </a:cubicBezTo>
                  <a:cubicBezTo>
                    <a:pt x="25" y="12"/>
                    <a:pt x="25" y="12"/>
                    <a:pt x="25" y="12"/>
                  </a:cubicBezTo>
                  <a:cubicBezTo>
                    <a:pt x="10" y="0"/>
                    <a:pt x="10" y="0"/>
                    <a:pt x="1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8" name="Freeform 54"/>
            <p:cNvSpPr>
              <a:spLocks/>
            </p:cNvSpPr>
            <p:nvPr userDrawn="1"/>
          </p:nvSpPr>
          <p:spPr bwMode="gray">
            <a:xfrm>
              <a:off x="10936288" y="3759200"/>
              <a:ext cx="254000" cy="247650"/>
            </a:xfrm>
            <a:custGeom>
              <a:avLst/>
              <a:gdLst>
                <a:gd name="T0" fmla="*/ 0 w 76"/>
                <a:gd name="T1" fmla="*/ 0 h 79"/>
                <a:gd name="T2" fmla="*/ 66 w 76"/>
                <a:gd name="T3" fmla="*/ 79 h 79"/>
                <a:gd name="T4" fmla="*/ 76 w 76"/>
                <a:gd name="T5" fmla="*/ 63 h 79"/>
                <a:gd name="T6" fmla="*/ 75 w 76"/>
                <a:gd name="T7" fmla="*/ 62 h 79"/>
                <a:gd name="T8" fmla="*/ 75 w 76"/>
                <a:gd name="T9" fmla="*/ 62 h 79"/>
                <a:gd name="T10" fmla="*/ 0 w 76"/>
                <a:gd name="T11" fmla="*/ 0 h 79"/>
              </a:gdLst>
              <a:ahLst/>
              <a:cxnLst>
                <a:cxn ang="0">
                  <a:pos x="T0" y="T1"/>
                </a:cxn>
                <a:cxn ang="0">
                  <a:pos x="T2" y="T3"/>
                </a:cxn>
                <a:cxn ang="0">
                  <a:pos x="T4" y="T5"/>
                </a:cxn>
                <a:cxn ang="0">
                  <a:pos x="T6" y="T7"/>
                </a:cxn>
                <a:cxn ang="0">
                  <a:pos x="T8" y="T9"/>
                </a:cxn>
                <a:cxn ang="0">
                  <a:pos x="T10" y="T11"/>
                </a:cxn>
              </a:cxnLst>
              <a:rect l="0" t="0" r="r" b="b"/>
              <a:pathLst>
                <a:path w="76" h="79">
                  <a:moveTo>
                    <a:pt x="0" y="0"/>
                  </a:moveTo>
                  <a:cubicBezTo>
                    <a:pt x="66" y="79"/>
                    <a:pt x="66" y="79"/>
                    <a:pt x="66" y="79"/>
                  </a:cubicBezTo>
                  <a:cubicBezTo>
                    <a:pt x="69" y="73"/>
                    <a:pt x="72" y="68"/>
                    <a:pt x="76" y="63"/>
                  </a:cubicBezTo>
                  <a:cubicBezTo>
                    <a:pt x="75" y="62"/>
                    <a:pt x="75" y="62"/>
                    <a:pt x="75" y="62"/>
                  </a:cubicBezTo>
                  <a:cubicBezTo>
                    <a:pt x="75" y="62"/>
                    <a:pt x="75" y="62"/>
                    <a:pt x="75" y="62"/>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9" name="Freeform 55"/>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0" name="Freeform 56"/>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1" name="Freeform 57"/>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2" name="Freeform 58"/>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3" name="Freeform 59"/>
            <p:cNvSpPr>
              <a:spLocks/>
            </p:cNvSpPr>
            <p:nvPr userDrawn="1"/>
          </p:nvSpPr>
          <p:spPr bwMode="gray">
            <a:xfrm>
              <a:off x="11234738" y="3733800"/>
              <a:ext cx="220662" cy="204787"/>
            </a:xfrm>
            <a:custGeom>
              <a:avLst/>
              <a:gdLst>
                <a:gd name="T0" fmla="*/ 60 w 66"/>
                <a:gd name="T1" fmla="*/ 0 h 65"/>
                <a:gd name="T2" fmla="*/ 16 w 66"/>
                <a:gd name="T3" fmla="*/ 36 h 65"/>
                <a:gd name="T4" fmla="*/ 16 w 66"/>
                <a:gd name="T5" fmla="*/ 36 h 65"/>
                <a:gd name="T6" fmla="*/ 0 w 66"/>
                <a:gd name="T7" fmla="*/ 49 h 65"/>
                <a:gd name="T8" fmla="*/ 16 w 66"/>
                <a:gd name="T9" fmla="*/ 65 h 65"/>
                <a:gd name="T10" fmla="*/ 18 w 66"/>
                <a:gd name="T11" fmla="*/ 63 h 65"/>
                <a:gd name="T12" fmla="*/ 18 w 66"/>
                <a:gd name="T13" fmla="*/ 63 h 65"/>
                <a:gd name="T14" fmla="*/ 66 w 66"/>
                <a:gd name="T15" fmla="*/ 5 h 65"/>
                <a:gd name="T16" fmla="*/ 60 w 66"/>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60" y="0"/>
                  </a:moveTo>
                  <a:cubicBezTo>
                    <a:pt x="16" y="36"/>
                    <a:pt x="16" y="36"/>
                    <a:pt x="16" y="36"/>
                  </a:cubicBezTo>
                  <a:cubicBezTo>
                    <a:pt x="16" y="36"/>
                    <a:pt x="16" y="36"/>
                    <a:pt x="16" y="36"/>
                  </a:cubicBezTo>
                  <a:cubicBezTo>
                    <a:pt x="0" y="49"/>
                    <a:pt x="0" y="49"/>
                    <a:pt x="0" y="49"/>
                  </a:cubicBezTo>
                  <a:cubicBezTo>
                    <a:pt x="16" y="65"/>
                    <a:pt x="16" y="65"/>
                    <a:pt x="16" y="65"/>
                  </a:cubicBezTo>
                  <a:cubicBezTo>
                    <a:pt x="18" y="63"/>
                    <a:pt x="18" y="63"/>
                    <a:pt x="18" y="63"/>
                  </a:cubicBezTo>
                  <a:cubicBezTo>
                    <a:pt x="18" y="63"/>
                    <a:pt x="18" y="63"/>
                    <a:pt x="18" y="63"/>
                  </a:cubicBezTo>
                  <a:cubicBezTo>
                    <a:pt x="66" y="5"/>
                    <a:pt x="66" y="5"/>
                    <a:pt x="66" y="5"/>
                  </a:cubicBezTo>
                  <a:cubicBezTo>
                    <a:pt x="64" y="3"/>
                    <a:pt x="62" y="1"/>
                    <a:pt x="6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4" name="Freeform 60"/>
            <p:cNvSpPr>
              <a:spLocks/>
            </p:cNvSpPr>
            <p:nvPr userDrawn="1"/>
          </p:nvSpPr>
          <p:spPr bwMode="gray">
            <a:xfrm>
              <a:off x="11436350" y="3651250"/>
              <a:ext cx="103187" cy="98425"/>
            </a:xfrm>
            <a:custGeom>
              <a:avLst/>
              <a:gdLst>
                <a:gd name="T0" fmla="*/ 31 w 31"/>
                <a:gd name="T1" fmla="*/ 0 h 31"/>
                <a:gd name="T2" fmla="*/ 0 w 31"/>
                <a:gd name="T3" fmla="*/ 26 h 31"/>
                <a:gd name="T4" fmla="*/ 6 w 31"/>
                <a:gd name="T5" fmla="*/ 31 h 31"/>
                <a:gd name="T6" fmla="*/ 31 w 31"/>
                <a:gd name="T7" fmla="*/ 0 h 31"/>
              </a:gdLst>
              <a:ahLst/>
              <a:cxnLst>
                <a:cxn ang="0">
                  <a:pos x="T0" y="T1"/>
                </a:cxn>
                <a:cxn ang="0">
                  <a:pos x="T2" y="T3"/>
                </a:cxn>
                <a:cxn ang="0">
                  <a:pos x="T4" y="T5"/>
                </a:cxn>
                <a:cxn ang="0">
                  <a:pos x="T6" y="T7"/>
                </a:cxn>
              </a:cxnLst>
              <a:rect l="0" t="0" r="r" b="b"/>
              <a:pathLst>
                <a:path w="31" h="31">
                  <a:moveTo>
                    <a:pt x="31" y="0"/>
                  </a:moveTo>
                  <a:cubicBezTo>
                    <a:pt x="0" y="26"/>
                    <a:pt x="0" y="26"/>
                    <a:pt x="0" y="26"/>
                  </a:cubicBezTo>
                  <a:cubicBezTo>
                    <a:pt x="2" y="27"/>
                    <a:pt x="4" y="29"/>
                    <a:pt x="6" y="31"/>
                  </a:cubicBezTo>
                  <a:cubicBezTo>
                    <a:pt x="31" y="0"/>
                    <a:pt x="31" y="0"/>
                    <a:pt x="3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5" name="Freeform 61"/>
            <p:cNvSpPr>
              <a:spLocks/>
            </p:cNvSpPr>
            <p:nvPr userDrawn="1"/>
          </p:nvSpPr>
          <p:spPr bwMode="gray">
            <a:xfrm>
              <a:off x="11315700" y="3635375"/>
              <a:ext cx="26987" cy="44450"/>
            </a:xfrm>
            <a:custGeom>
              <a:avLst/>
              <a:gdLst>
                <a:gd name="T0" fmla="*/ 3 w 8"/>
                <a:gd name="T1" fmla="*/ 0 h 14"/>
                <a:gd name="T2" fmla="*/ 0 w 8"/>
                <a:gd name="T3" fmla="*/ 14 h 14"/>
                <a:gd name="T4" fmla="*/ 8 w 8"/>
                <a:gd name="T5" fmla="*/ 4 h 14"/>
                <a:gd name="T6" fmla="*/ 3 w 8"/>
                <a:gd name="T7" fmla="*/ 0 h 14"/>
              </a:gdLst>
              <a:ahLst/>
              <a:cxnLst>
                <a:cxn ang="0">
                  <a:pos x="T0" y="T1"/>
                </a:cxn>
                <a:cxn ang="0">
                  <a:pos x="T2" y="T3"/>
                </a:cxn>
                <a:cxn ang="0">
                  <a:pos x="T4" y="T5"/>
                </a:cxn>
                <a:cxn ang="0">
                  <a:pos x="T6" y="T7"/>
                </a:cxn>
              </a:cxnLst>
              <a:rect l="0" t="0" r="r" b="b"/>
              <a:pathLst>
                <a:path w="8" h="14">
                  <a:moveTo>
                    <a:pt x="3" y="0"/>
                  </a:moveTo>
                  <a:cubicBezTo>
                    <a:pt x="2" y="4"/>
                    <a:pt x="1" y="9"/>
                    <a:pt x="0" y="14"/>
                  </a:cubicBezTo>
                  <a:cubicBezTo>
                    <a:pt x="8" y="4"/>
                    <a:pt x="8" y="4"/>
                    <a:pt x="8" y="4"/>
                  </a:cubicBezTo>
                  <a:cubicBezTo>
                    <a:pt x="6" y="3"/>
                    <a:pt x="5" y="1"/>
                    <a:pt x="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6" name="Freeform 62"/>
            <p:cNvSpPr>
              <a:spLocks/>
            </p:cNvSpPr>
            <p:nvPr userDrawn="1"/>
          </p:nvSpPr>
          <p:spPr bwMode="gray">
            <a:xfrm>
              <a:off x="11325225" y="3478213"/>
              <a:ext cx="160337" cy="169862"/>
            </a:xfrm>
            <a:custGeom>
              <a:avLst/>
              <a:gdLst>
                <a:gd name="T0" fmla="*/ 48 w 48"/>
                <a:gd name="T1" fmla="*/ 0 h 54"/>
                <a:gd name="T2" fmla="*/ 3 w 48"/>
                <a:gd name="T3" fmla="*/ 37 h 54"/>
                <a:gd name="T4" fmla="*/ 0 w 48"/>
                <a:gd name="T5" fmla="*/ 50 h 54"/>
                <a:gd name="T6" fmla="*/ 5 w 48"/>
                <a:gd name="T7" fmla="*/ 5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cubicBezTo>
                    <a:pt x="3" y="37"/>
                    <a:pt x="3" y="37"/>
                    <a:pt x="3" y="37"/>
                  </a:cubicBezTo>
                  <a:cubicBezTo>
                    <a:pt x="2" y="41"/>
                    <a:pt x="1" y="46"/>
                    <a:pt x="0" y="50"/>
                  </a:cubicBezTo>
                  <a:cubicBezTo>
                    <a:pt x="2" y="51"/>
                    <a:pt x="3" y="53"/>
                    <a:pt x="5" y="54"/>
                  </a:cubicBezTo>
                  <a:cubicBezTo>
                    <a:pt x="48" y="0"/>
                    <a:pt x="48" y="0"/>
                    <a:pt x="48"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7" name="Freeform 63"/>
            <p:cNvSpPr>
              <a:spLocks/>
            </p:cNvSpPr>
            <p:nvPr userDrawn="1"/>
          </p:nvSpPr>
          <p:spPr bwMode="gray">
            <a:xfrm>
              <a:off x="11217275" y="3595688"/>
              <a:ext cx="117475" cy="134937"/>
            </a:xfrm>
            <a:custGeom>
              <a:avLst/>
              <a:gdLst>
                <a:gd name="T0" fmla="*/ 35 w 35"/>
                <a:gd name="T1" fmla="*/ 0 h 43"/>
                <a:gd name="T2" fmla="*/ 18 w 35"/>
                <a:gd name="T3" fmla="*/ 14 h 43"/>
                <a:gd name="T4" fmla="*/ 18 w 35"/>
                <a:gd name="T5" fmla="*/ 14 h 43"/>
                <a:gd name="T6" fmla="*/ 0 w 35"/>
                <a:gd name="T7" fmla="*/ 28 h 43"/>
                <a:gd name="T8" fmla="*/ 16 w 35"/>
                <a:gd name="T9" fmla="*/ 43 h 43"/>
                <a:gd name="T10" fmla="*/ 19 w 35"/>
                <a:gd name="T11" fmla="*/ 39 h 43"/>
                <a:gd name="T12" fmla="*/ 19 w 35"/>
                <a:gd name="T13" fmla="*/ 39 h 43"/>
                <a:gd name="T14" fmla="*/ 29 w 35"/>
                <a:gd name="T15" fmla="*/ 27 h 43"/>
                <a:gd name="T16" fmla="*/ 32 w 35"/>
                <a:gd name="T17" fmla="*/ 13 h 43"/>
                <a:gd name="T18" fmla="*/ 35 w 35"/>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3">
                  <a:moveTo>
                    <a:pt x="35" y="0"/>
                  </a:moveTo>
                  <a:cubicBezTo>
                    <a:pt x="18" y="14"/>
                    <a:pt x="18" y="14"/>
                    <a:pt x="18" y="14"/>
                  </a:cubicBezTo>
                  <a:cubicBezTo>
                    <a:pt x="18" y="14"/>
                    <a:pt x="18" y="14"/>
                    <a:pt x="18" y="14"/>
                  </a:cubicBezTo>
                  <a:cubicBezTo>
                    <a:pt x="0" y="28"/>
                    <a:pt x="0" y="28"/>
                    <a:pt x="0" y="28"/>
                  </a:cubicBezTo>
                  <a:cubicBezTo>
                    <a:pt x="16" y="43"/>
                    <a:pt x="16" y="43"/>
                    <a:pt x="16" y="43"/>
                  </a:cubicBezTo>
                  <a:cubicBezTo>
                    <a:pt x="19" y="39"/>
                    <a:pt x="19" y="39"/>
                    <a:pt x="19" y="39"/>
                  </a:cubicBezTo>
                  <a:cubicBezTo>
                    <a:pt x="19" y="39"/>
                    <a:pt x="19" y="39"/>
                    <a:pt x="19" y="39"/>
                  </a:cubicBezTo>
                  <a:cubicBezTo>
                    <a:pt x="29" y="27"/>
                    <a:pt x="29" y="27"/>
                    <a:pt x="29" y="27"/>
                  </a:cubicBezTo>
                  <a:cubicBezTo>
                    <a:pt x="30" y="22"/>
                    <a:pt x="31" y="17"/>
                    <a:pt x="32" y="13"/>
                  </a:cubicBezTo>
                  <a:cubicBezTo>
                    <a:pt x="33" y="9"/>
                    <a:pt x="34" y="4"/>
                    <a:pt x="3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8" name="Freeform 64"/>
            <p:cNvSpPr>
              <a:spLocks/>
            </p:cNvSpPr>
            <p:nvPr userDrawn="1"/>
          </p:nvSpPr>
          <p:spPr bwMode="gray">
            <a:xfrm>
              <a:off x="11315700" y="3119438"/>
              <a:ext cx="42862" cy="53975"/>
            </a:xfrm>
            <a:custGeom>
              <a:avLst/>
              <a:gdLst>
                <a:gd name="T0" fmla="*/ 13 w 13"/>
                <a:gd name="T1" fmla="*/ 0 h 17"/>
                <a:gd name="T2" fmla="*/ 0 w 13"/>
                <a:gd name="T3" fmla="*/ 10 h 17"/>
                <a:gd name="T4" fmla="*/ 2 w 13"/>
                <a:gd name="T5" fmla="*/ 17 h 17"/>
                <a:gd name="T6" fmla="*/ 13 w 13"/>
                <a:gd name="T7" fmla="*/ 0 h 17"/>
              </a:gdLst>
              <a:ahLst/>
              <a:cxnLst>
                <a:cxn ang="0">
                  <a:pos x="T0" y="T1"/>
                </a:cxn>
                <a:cxn ang="0">
                  <a:pos x="T2" y="T3"/>
                </a:cxn>
                <a:cxn ang="0">
                  <a:pos x="T4" y="T5"/>
                </a:cxn>
                <a:cxn ang="0">
                  <a:pos x="T6" y="T7"/>
                </a:cxn>
              </a:cxnLst>
              <a:rect l="0" t="0" r="r" b="b"/>
              <a:pathLst>
                <a:path w="13" h="17">
                  <a:moveTo>
                    <a:pt x="13" y="0"/>
                  </a:moveTo>
                  <a:cubicBezTo>
                    <a:pt x="0" y="10"/>
                    <a:pt x="0" y="10"/>
                    <a:pt x="0" y="10"/>
                  </a:cubicBezTo>
                  <a:cubicBezTo>
                    <a:pt x="0" y="12"/>
                    <a:pt x="1" y="15"/>
                    <a:pt x="2" y="17"/>
                  </a:cubicBezTo>
                  <a:cubicBezTo>
                    <a:pt x="13" y="0"/>
                    <a:pt x="13" y="0"/>
                    <a:pt x="1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9" name="Freeform 65"/>
            <p:cNvSpPr>
              <a:spLocks/>
            </p:cNvSpPr>
            <p:nvPr userDrawn="1"/>
          </p:nvSpPr>
          <p:spPr bwMode="gray">
            <a:xfrm>
              <a:off x="11241088" y="3151188"/>
              <a:ext cx="80962" cy="112712"/>
            </a:xfrm>
            <a:custGeom>
              <a:avLst/>
              <a:gdLst>
                <a:gd name="T0" fmla="*/ 22 w 24"/>
                <a:gd name="T1" fmla="*/ 0 h 36"/>
                <a:gd name="T2" fmla="*/ 4 w 24"/>
                <a:gd name="T3" fmla="*/ 14 h 36"/>
                <a:gd name="T4" fmla="*/ 3 w 24"/>
                <a:gd name="T5" fmla="*/ 15 h 36"/>
                <a:gd name="T6" fmla="*/ 0 w 24"/>
                <a:gd name="T7" fmla="*/ 18 h 36"/>
                <a:gd name="T8" fmla="*/ 4 w 24"/>
                <a:gd name="T9" fmla="*/ 36 h 36"/>
                <a:gd name="T10" fmla="*/ 4 w 24"/>
                <a:gd name="T11" fmla="*/ 36 h 36"/>
                <a:gd name="T12" fmla="*/ 5 w 24"/>
                <a:gd name="T13" fmla="*/ 34 h 36"/>
                <a:gd name="T14" fmla="*/ 24 w 24"/>
                <a:gd name="T15" fmla="*/ 7 h 36"/>
                <a:gd name="T16" fmla="*/ 22 w 2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2" y="0"/>
                  </a:moveTo>
                  <a:cubicBezTo>
                    <a:pt x="4" y="14"/>
                    <a:pt x="4" y="14"/>
                    <a:pt x="4" y="14"/>
                  </a:cubicBezTo>
                  <a:cubicBezTo>
                    <a:pt x="3" y="15"/>
                    <a:pt x="3" y="15"/>
                    <a:pt x="3" y="15"/>
                  </a:cubicBezTo>
                  <a:cubicBezTo>
                    <a:pt x="0" y="18"/>
                    <a:pt x="0" y="18"/>
                    <a:pt x="0" y="18"/>
                  </a:cubicBezTo>
                  <a:cubicBezTo>
                    <a:pt x="4" y="36"/>
                    <a:pt x="4" y="36"/>
                    <a:pt x="4" y="36"/>
                  </a:cubicBezTo>
                  <a:cubicBezTo>
                    <a:pt x="4" y="36"/>
                    <a:pt x="4" y="36"/>
                    <a:pt x="4" y="36"/>
                  </a:cubicBezTo>
                  <a:cubicBezTo>
                    <a:pt x="5" y="34"/>
                    <a:pt x="5" y="34"/>
                    <a:pt x="5" y="34"/>
                  </a:cubicBezTo>
                  <a:cubicBezTo>
                    <a:pt x="24" y="7"/>
                    <a:pt x="24" y="7"/>
                    <a:pt x="24" y="7"/>
                  </a:cubicBezTo>
                  <a:cubicBezTo>
                    <a:pt x="23" y="5"/>
                    <a:pt x="22" y="2"/>
                    <a:pt x="2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0" name="Freeform 66"/>
            <p:cNvSpPr>
              <a:spLocks/>
            </p:cNvSpPr>
            <p:nvPr userDrawn="1"/>
          </p:nvSpPr>
          <p:spPr bwMode="gray">
            <a:xfrm>
              <a:off x="9136063" y="4791075"/>
              <a:ext cx="69850" cy="150812"/>
            </a:xfrm>
            <a:custGeom>
              <a:avLst/>
              <a:gdLst>
                <a:gd name="T0" fmla="*/ 19 w 21"/>
                <a:gd name="T1" fmla="*/ 0 h 48"/>
                <a:gd name="T2" fmla="*/ 10 w 21"/>
                <a:gd name="T3" fmla="*/ 1 h 48"/>
                <a:gd name="T4" fmla="*/ 2 w 21"/>
                <a:gd name="T5" fmla="*/ 0 h 48"/>
                <a:gd name="T6" fmla="*/ 0 w 21"/>
                <a:gd name="T7" fmla="*/ 48 h 48"/>
                <a:gd name="T8" fmla="*/ 21 w 21"/>
                <a:gd name="T9" fmla="*/ 48 h 48"/>
                <a:gd name="T10" fmla="*/ 19 w 21"/>
                <a:gd name="T11" fmla="*/ 0 h 48"/>
              </a:gdLst>
              <a:ahLst/>
              <a:cxnLst>
                <a:cxn ang="0">
                  <a:pos x="T0" y="T1"/>
                </a:cxn>
                <a:cxn ang="0">
                  <a:pos x="T2" y="T3"/>
                </a:cxn>
                <a:cxn ang="0">
                  <a:pos x="T4" y="T5"/>
                </a:cxn>
                <a:cxn ang="0">
                  <a:pos x="T6" y="T7"/>
                </a:cxn>
                <a:cxn ang="0">
                  <a:pos x="T8" y="T9"/>
                </a:cxn>
                <a:cxn ang="0">
                  <a:pos x="T10" y="T11"/>
                </a:cxn>
              </a:cxnLst>
              <a:rect l="0" t="0" r="r" b="b"/>
              <a:pathLst>
                <a:path w="21" h="48">
                  <a:moveTo>
                    <a:pt x="19" y="0"/>
                  </a:moveTo>
                  <a:cubicBezTo>
                    <a:pt x="16" y="0"/>
                    <a:pt x="13" y="1"/>
                    <a:pt x="10" y="1"/>
                  </a:cubicBezTo>
                  <a:cubicBezTo>
                    <a:pt x="8" y="1"/>
                    <a:pt x="5" y="0"/>
                    <a:pt x="2" y="0"/>
                  </a:cubicBezTo>
                  <a:cubicBezTo>
                    <a:pt x="0" y="48"/>
                    <a:pt x="0" y="48"/>
                    <a:pt x="0" y="48"/>
                  </a:cubicBezTo>
                  <a:cubicBezTo>
                    <a:pt x="21" y="48"/>
                    <a:pt x="21" y="48"/>
                    <a:pt x="21" y="48"/>
                  </a:cubicBezTo>
                  <a:cubicBezTo>
                    <a:pt x="19" y="0"/>
                    <a:pt x="19" y="0"/>
                    <a:pt x="19"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1" name="Freeform 67"/>
            <p:cNvSpPr>
              <a:spLocks/>
            </p:cNvSpPr>
            <p:nvPr userDrawn="1"/>
          </p:nvSpPr>
          <p:spPr bwMode="gray">
            <a:xfrm>
              <a:off x="8974138" y="4186238"/>
              <a:ext cx="388937" cy="579437"/>
            </a:xfrm>
            <a:custGeom>
              <a:avLst/>
              <a:gdLst>
                <a:gd name="T0" fmla="*/ 58 w 116"/>
                <a:gd name="T1" fmla="*/ 0 h 184"/>
                <a:gd name="T2" fmla="*/ 0 w 116"/>
                <a:gd name="T3" fmla="*/ 134 h 184"/>
                <a:gd name="T4" fmla="*/ 28 w 116"/>
                <a:gd name="T5" fmla="*/ 184 h 184"/>
                <a:gd name="T6" fmla="*/ 50 w 116"/>
                <a:gd name="T7" fmla="*/ 165 h 184"/>
                <a:gd name="T8" fmla="*/ 14 w 116"/>
                <a:gd name="T9" fmla="*/ 124 h 184"/>
                <a:gd name="T10" fmla="*/ 52 w 116"/>
                <a:gd name="T11" fmla="*/ 155 h 184"/>
                <a:gd name="T12" fmla="*/ 53 w 116"/>
                <a:gd name="T13" fmla="*/ 123 h 184"/>
                <a:gd name="T14" fmla="*/ 23 w 116"/>
                <a:gd name="T15" fmla="*/ 87 h 184"/>
                <a:gd name="T16" fmla="*/ 54 w 116"/>
                <a:gd name="T17" fmla="*/ 111 h 184"/>
                <a:gd name="T18" fmla="*/ 55 w 116"/>
                <a:gd name="T19" fmla="*/ 79 h 184"/>
                <a:gd name="T20" fmla="*/ 42 w 116"/>
                <a:gd name="T21" fmla="*/ 61 h 184"/>
                <a:gd name="T22" fmla="*/ 56 w 116"/>
                <a:gd name="T23" fmla="*/ 69 h 184"/>
                <a:gd name="T24" fmla="*/ 58 w 116"/>
                <a:gd name="T25" fmla="*/ 13 h 184"/>
                <a:gd name="T26" fmla="*/ 62 w 116"/>
                <a:gd name="T27" fmla="*/ 88 h 184"/>
                <a:gd name="T28" fmla="*/ 81 w 116"/>
                <a:gd name="T29" fmla="*/ 75 h 184"/>
                <a:gd name="T30" fmla="*/ 63 w 116"/>
                <a:gd name="T31" fmla="*/ 97 h 184"/>
                <a:gd name="T32" fmla="*/ 64 w 116"/>
                <a:gd name="T33" fmla="*/ 121 h 184"/>
                <a:gd name="T34" fmla="*/ 91 w 116"/>
                <a:gd name="T35" fmla="*/ 100 h 184"/>
                <a:gd name="T36" fmla="*/ 64 w 116"/>
                <a:gd name="T37" fmla="*/ 131 h 184"/>
                <a:gd name="T38" fmla="*/ 65 w 116"/>
                <a:gd name="T39" fmla="*/ 153 h 184"/>
                <a:gd name="T40" fmla="*/ 116 w 116"/>
                <a:gd name="T41" fmla="*/ 118 h 184"/>
                <a:gd name="T42" fmla="*/ 58 w 116"/>
                <a:gd name="T4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184">
                  <a:moveTo>
                    <a:pt x="58" y="0"/>
                  </a:moveTo>
                  <a:cubicBezTo>
                    <a:pt x="58" y="0"/>
                    <a:pt x="0" y="88"/>
                    <a:pt x="0" y="134"/>
                  </a:cubicBezTo>
                  <a:cubicBezTo>
                    <a:pt x="0" y="155"/>
                    <a:pt x="11" y="174"/>
                    <a:pt x="28" y="184"/>
                  </a:cubicBezTo>
                  <a:cubicBezTo>
                    <a:pt x="36" y="178"/>
                    <a:pt x="43" y="171"/>
                    <a:pt x="50" y="165"/>
                  </a:cubicBezTo>
                  <a:cubicBezTo>
                    <a:pt x="14" y="124"/>
                    <a:pt x="14" y="124"/>
                    <a:pt x="14" y="124"/>
                  </a:cubicBezTo>
                  <a:cubicBezTo>
                    <a:pt x="52" y="155"/>
                    <a:pt x="52" y="155"/>
                    <a:pt x="52" y="155"/>
                  </a:cubicBezTo>
                  <a:cubicBezTo>
                    <a:pt x="53" y="123"/>
                    <a:pt x="53" y="123"/>
                    <a:pt x="53" y="123"/>
                  </a:cubicBezTo>
                  <a:cubicBezTo>
                    <a:pt x="23" y="87"/>
                    <a:pt x="23" y="87"/>
                    <a:pt x="23" y="87"/>
                  </a:cubicBezTo>
                  <a:cubicBezTo>
                    <a:pt x="54" y="111"/>
                    <a:pt x="54" y="111"/>
                    <a:pt x="54" y="111"/>
                  </a:cubicBezTo>
                  <a:cubicBezTo>
                    <a:pt x="55" y="79"/>
                    <a:pt x="55" y="79"/>
                    <a:pt x="55" y="79"/>
                  </a:cubicBezTo>
                  <a:cubicBezTo>
                    <a:pt x="42" y="61"/>
                    <a:pt x="42" y="61"/>
                    <a:pt x="42" y="61"/>
                  </a:cubicBezTo>
                  <a:cubicBezTo>
                    <a:pt x="56" y="69"/>
                    <a:pt x="56" y="69"/>
                    <a:pt x="56" y="69"/>
                  </a:cubicBezTo>
                  <a:cubicBezTo>
                    <a:pt x="58" y="13"/>
                    <a:pt x="58" y="13"/>
                    <a:pt x="58" y="13"/>
                  </a:cubicBezTo>
                  <a:cubicBezTo>
                    <a:pt x="62" y="88"/>
                    <a:pt x="62" y="88"/>
                    <a:pt x="62" y="88"/>
                  </a:cubicBezTo>
                  <a:cubicBezTo>
                    <a:pt x="81" y="75"/>
                    <a:pt x="81" y="75"/>
                    <a:pt x="81" y="75"/>
                  </a:cubicBezTo>
                  <a:cubicBezTo>
                    <a:pt x="63" y="97"/>
                    <a:pt x="63" y="97"/>
                    <a:pt x="63" y="97"/>
                  </a:cubicBezTo>
                  <a:cubicBezTo>
                    <a:pt x="64" y="121"/>
                    <a:pt x="64" y="121"/>
                    <a:pt x="64" y="121"/>
                  </a:cubicBezTo>
                  <a:cubicBezTo>
                    <a:pt x="91" y="100"/>
                    <a:pt x="91" y="100"/>
                    <a:pt x="91" y="100"/>
                  </a:cubicBezTo>
                  <a:cubicBezTo>
                    <a:pt x="64" y="131"/>
                    <a:pt x="64" y="131"/>
                    <a:pt x="64" y="131"/>
                  </a:cubicBezTo>
                  <a:cubicBezTo>
                    <a:pt x="65" y="153"/>
                    <a:pt x="65" y="153"/>
                    <a:pt x="65" y="153"/>
                  </a:cubicBezTo>
                  <a:cubicBezTo>
                    <a:pt x="81" y="141"/>
                    <a:pt x="98" y="129"/>
                    <a:pt x="116" y="118"/>
                  </a:cubicBezTo>
                  <a:cubicBezTo>
                    <a:pt x="106" y="70"/>
                    <a:pt x="58" y="0"/>
                    <a:pt x="58" y="0"/>
                  </a:cubicBezTo>
                </a:path>
              </a:pathLst>
            </a:custGeom>
            <a:solidFill>
              <a:srgbClr val="8FC2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2" name="Freeform 68"/>
            <p:cNvSpPr>
              <a:spLocks noEditPoints="1"/>
            </p:cNvSpPr>
            <p:nvPr userDrawn="1"/>
          </p:nvSpPr>
          <p:spPr bwMode="gray">
            <a:xfrm>
              <a:off x="9067800" y="4557713"/>
              <a:ext cx="298450" cy="233362"/>
            </a:xfrm>
            <a:custGeom>
              <a:avLst/>
              <a:gdLst>
                <a:gd name="T0" fmla="*/ 22 w 89"/>
                <a:gd name="T1" fmla="*/ 47 h 74"/>
                <a:gd name="T2" fmla="*/ 0 w 89"/>
                <a:gd name="T3" fmla="*/ 66 h 74"/>
                <a:gd name="T4" fmla="*/ 22 w 89"/>
                <a:gd name="T5" fmla="*/ 74 h 74"/>
                <a:gd name="T6" fmla="*/ 23 w 89"/>
                <a:gd name="T7" fmla="*/ 48 h 74"/>
                <a:gd name="T8" fmla="*/ 22 w 89"/>
                <a:gd name="T9" fmla="*/ 47 h 74"/>
                <a:gd name="T10" fmla="*/ 88 w 89"/>
                <a:gd name="T11" fmla="*/ 0 h 74"/>
                <a:gd name="T12" fmla="*/ 37 w 89"/>
                <a:gd name="T13" fmla="*/ 35 h 74"/>
                <a:gd name="T14" fmla="*/ 38 w 89"/>
                <a:gd name="T15" fmla="*/ 49 h 74"/>
                <a:gd name="T16" fmla="*/ 72 w 89"/>
                <a:gd name="T17" fmla="*/ 21 h 74"/>
                <a:gd name="T18" fmla="*/ 38 w 89"/>
                <a:gd name="T19" fmla="*/ 59 h 74"/>
                <a:gd name="T20" fmla="*/ 39 w 89"/>
                <a:gd name="T21" fmla="*/ 74 h 74"/>
                <a:gd name="T22" fmla="*/ 89 w 89"/>
                <a:gd name="T23" fmla="*/ 16 h 74"/>
                <a:gd name="T24" fmla="*/ 88 w 89"/>
                <a:gd name="T2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4">
                  <a:moveTo>
                    <a:pt x="22" y="47"/>
                  </a:moveTo>
                  <a:cubicBezTo>
                    <a:pt x="15" y="53"/>
                    <a:pt x="8" y="60"/>
                    <a:pt x="0" y="66"/>
                  </a:cubicBezTo>
                  <a:cubicBezTo>
                    <a:pt x="7" y="70"/>
                    <a:pt x="14" y="73"/>
                    <a:pt x="22" y="74"/>
                  </a:cubicBezTo>
                  <a:cubicBezTo>
                    <a:pt x="23" y="48"/>
                    <a:pt x="23" y="48"/>
                    <a:pt x="23" y="48"/>
                  </a:cubicBezTo>
                  <a:cubicBezTo>
                    <a:pt x="22" y="47"/>
                    <a:pt x="22" y="47"/>
                    <a:pt x="22" y="47"/>
                  </a:cubicBezTo>
                  <a:moveTo>
                    <a:pt x="88" y="0"/>
                  </a:moveTo>
                  <a:cubicBezTo>
                    <a:pt x="70" y="11"/>
                    <a:pt x="53" y="23"/>
                    <a:pt x="37" y="35"/>
                  </a:cubicBezTo>
                  <a:cubicBezTo>
                    <a:pt x="38" y="49"/>
                    <a:pt x="38" y="49"/>
                    <a:pt x="38" y="49"/>
                  </a:cubicBezTo>
                  <a:cubicBezTo>
                    <a:pt x="72" y="21"/>
                    <a:pt x="72" y="21"/>
                    <a:pt x="72" y="21"/>
                  </a:cubicBezTo>
                  <a:cubicBezTo>
                    <a:pt x="38" y="59"/>
                    <a:pt x="38" y="59"/>
                    <a:pt x="38" y="59"/>
                  </a:cubicBezTo>
                  <a:cubicBezTo>
                    <a:pt x="39" y="74"/>
                    <a:pt x="39" y="74"/>
                    <a:pt x="39" y="74"/>
                  </a:cubicBezTo>
                  <a:cubicBezTo>
                    <a:pt x="68" y="70"/>
                    <a:pt x="89" y="45"/>
                    <a:pt x="89" y="16"/>
                  </a:cubicBezTo>
                  <a:cubicBezTo>
                    <a:pt x="89" y="11"/>
                    <a:pt x="89" y="6"/>
                    <a:pt x="88" y="0"/>
                  </a:cubicBezTo>
                </a:path>
              </a:pathLst>
            </a:custGeom>
            <a:solidFill>
              <a:srgbClr val="89C1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3" name="Freeform 69"/>
            <p:cNvSpPr>
              <a:spLocks/>
            </p:cNvSpPr>
            <p:nvPr userDrawn="1"/>
          </p:nvSpPr>
          <p:spPr bwMode="gray">
            <a:xfrm>
              <a:off x="9142413" y="4227513"/>
              <a:ext cx="57150" cy="566737"/>
            </a:xfrm>
            <a:custGeom>
              <a:avLst/>
              <a:gdLst>
                <a:gd name="T0" fmla="*/ 8 w 17"/>
                <a:gd name="T1" fmla="*/ 0 h 180"/>
                <a:gd name="T2" fmla="*/ 6 w 17"/>
                <a:gd name="T3" fmla="*/ 56 h 180"/>
                <a:gd name="T4" fmla="*/ 10 w 17"/>
                <a:gd name="T5" fmla="*/ 58 h 180"/>
                <a:gd name="T6" fmla="*/ 6 w 17"/>
                <a:gd name="T7" fmla="*/ 67 h 180"/>
                <a:gd name="T8" fmla="*/ 5 w 17"/>
                <a:gd name="T9" fmla="*/ 66 h 180"/>
                <a:gd name="T10" fmla="*/ 4 w 17"/>
                <a:gd name="T11" fmla="*/ 98 h 180"/>
                <a:gd name="T12" fmla="*/ 7 w 17"/>
                <a:gd name="T13" fmla="*/ 101 h 180"/>
                <a:gd name="T14" fmla="*/ 6 w 17"/>
                <a:gd name="T15" fmla="*/ 112 h 180"/>
                <a:gd name="T16" fmla="*/ 3 w 17"/>
                <a:gd name="T17" fmla="*/ 110 h 180"/>
                <a:gd name="T18" fmla="*/ 2 w 17"/>
                <a:gd name="T19" fmla="*/ 142 h 180"/>
                <a:gd name="T20" fmla="*/ 6 w 17"/>
                <a:gd name="T21" fmla="*/ 145 h 180"/>
                <a:gd name="T22" fmla="*/ 6 w 17"/>
                <a:gd name="T23" fmla="*/ 158 h 180"/>
                <a:gd name="T24" fmla="*/ 1 w 17"/>
                <a:gd name="T25" fmla="*/ 153 h 180"/>
                <a:gd name="T26" fmla="*/ 0 w 17"/>
                <a:gd name="T27" fmla="*/ 179 h 180"/>
                <a:gd name="T28" fmla="*/ 8 w 17"/>
                <a:gd name="T29" fmla="*/ 180 h 180"/>
                <a:gd name="T30" fmla="*/ 17 w 17"/>
                <a:gd name="T31" fmla="*/ 179 h 180"/>
                <a:gd name="T32" fmla="*/ 16 w 17"/>
                <a:gd name="T33" fmla="*/ 164 h 180"/>
                <a:gd name="T34" fmla="*/ 8 w 17"/>
                <a:gd name="T35" fmla="*/ 173 h 180"/>
                <a:gd name="T36" fmla="*/ 8 w 17"/>
                <a:gd name="T37" fmla="*/ 161 h 180"/>
                <a:gd name="T38" fmla="*/ 16 w 17"/>
                <a:gd name="T39" fmla="*/ 154 h 180"/>
                <a:gd name="T40" fmla="*/ 15 w 17"/>
                <a:gd name="T41" fmla="*/ 140 h 180"/>
                <a:gd name="T42" fmla="*/ 14 w 17"/>
                <a:gd name="T43" fmla="*/ 118 h 180"/>
                <a:gd name="T44" fmla="*/ 8 w 17"/>
                <a:gd name="T45" fmla="*/ 125 h 180"/>
                <a:gd name="T46" fmla="*/ 7 w 17"/>
                <a:gd name="T47" fmla="*/ 114 h 180"/>
                <a:gd name="T48" fmla="*/ 14 w 17"/>
                <a:gd name="T49" fmla="*/ 108 h 180"/>
                <a:gd name="T50" fmla="*/ 13 w 17"/>
                <a:gd name="T51" fmla="*/ 84 h 180"/>
                <a:gd name="T52" fmla="*/ 8 w 17"/>
                <a:gd name="T53" fmla="*/ 89 h 180"/>
                <a:gd name="T54" fmla="*/ 6 w 17"/>
                <a:gd name="T55" fmla="*/ 80 h 180"/>
                <a:gd name="T56" fmla="*/ 12 w 17"/>
                <a:gd name="T57" fmla="*/ 75 h 180"/>
                <a:gd name="T58" fmla="*/ 8 w 17"/>
                <a:gd name="T59"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 h="180">
                  <a:moveTo>
                    <a:pt x="8" y="0"/>
                  </a:moveTo>
                  <a:cubicBezTo>
                    <a:pt x="6" y="56"/>
                    <a:pt x="6" y="56"/>
                    <a:pt x="6" y="56"/>
                  </a:cubicBezTo>
                  <a:cubicBezTo>
                    <a:pt x="10" y="58"/>
                    <a:pt x="10" y="58"/>
                    <a:pt x="10" y="58"/>
                  </a:cubicBezTo>
                  <a:cubicBezTo>
                    <a:pt x="6" y="67"/>
                    <a:pt x="6" y="67"/>
                    <a:pt x="6" y="67"/>
                  </a:cubicBezTo>
                  <a:cubicBezTo>
                    <a:pt x="5" y="66"/>
                    <a:pt x="5" y="66"/>
                    <a:pt x="5" y="66"/>
                  </a:cubicBezTo>
                  <a:cubicBezTo>
                    <a:pt x="4" y="98"/>
                    <a:pt x="4" y="98"/>
                    <a:pt x="4" y="98"/>
                  </a:cubicBezTo>
                  <a:cubicBezTo>
                    <a:pt x="7" y="101"/>
                    <a:pt x="7" y="101"/>
                    <a:pt x="7" y="101"/>
                  </a:cubicBezTo>
                  <a:cubicBezTo>
                    <a:pt x="6" y="112"/>
                    <a:pt x="6" y="112"/>
                    <a:pt x="6" y="112"/>
                  </a:cubicBezTo>
                  <a:cubicBezTo>
                    <a:pt x="3" y="110"/>
                    <a:pt x="3" y="110"/>
                    <a:pt x="3" y="110"/>
                  </a:cubicBezTo>
                  <a:cubicBezTo>
                    <a:pt x="2" y="142"/>
                    <a:pt x="2" y="142"/>
                    <a:pt x="2" y="142"/>
                  </a:cubicBezTo>
                  <a:cubicBezTo>
                    <a:pt x="6" y="145"/>
                    <a:pt x="6" y="145"/>
                    <a:pt x="6" y="145"/>
                  </a:cubicBezTo>
                  <a:cubicBezTo>
                    <a:pt x="6" y="158"/>
                    <a:pt x="6" y="158"/>
                    <a:pt x="6" y="158"/>
                  </a:cubicBezTo>
                  <a:cubicBezTo>
                    <a:pt x="1" y="153"/>
                    <a:pt x="1" y="153"/>
                    <a:pt x="1" y="153"/>
                  </a:cubicBezTo>
                  <a:cubicBezTo>
                    <a:pt x="0" y="179"/>
                    <a:pt x="0" y="179"/>
                    <a:pt x="0" y="179"/>
                  </a:cubicBezTo>
                  <a:cubicBezTo>
                    <a:pt x="3" y="179"/>
                    <a:pt x="6" y="180"/>
                    <a:pt x="8" y="180"/>
                  </a:cubicBezTo>
                  <a:cubicBezTo>
                    <a:pt x="11" y="180"/>
                    <a:pt x="14" y="179"/>
                    <a:pt x="17" y="179"/>
                  </a:cubicBezTo>
                  <a:cubicBezTo>
                    <a:pt x="16" y="164"/>
                    <a:pt x="16" y="164"/>
                    <a:pt x="16" y="164"/>
                  </a:cubicBezTo>
                  <a:cubicBezTo>
                    <a:pt x="8" y="173"/>
                    <a:pt x="8" y="173"/>
                    <a:pt x="8" y="173"/>
                  </a:cubicBezTo>
                  <a:cubicBezTo>
                    <a:pt x="8" y="161"/>
                    <a:pt x="8" y="161"/>
                    <a:pt x="8" y="161"/>
                  </a:cubicBezTo>
                  <a:cubicBezTo>
                    <a:pt x="16" y="154"/>
                    <a:pt x="16" y="154"/>
                    <a:pt x="16" y="154"/>
                  </a:cubicBezTo>
                  <a:cubicBezTo>
                    <a:pt x="15" y="140"/>
                    <a:pt x="15" y="140"/>
                    <a:pt x="15" y="140"/>
                  </a:cubicBezTo>
                  <a:cubicBezTo>
                    <a:pt x="14" y="118"/>
                    <a:pt x="14" y="118"/>
                    <a:pt x="14" y="118"/>
                  </a:cubicBezTo>
                  <a:cubicBezTo>
                    <a:pt x="8" y="125"/>
                    <a:pt x="8" y="125"/>
                    <a:pt x="8" y="125"/>
                  </a:cubicBezTo>
                  <a:cubicBezTo>
                    <a:pt x="7" y="114"/>
                    <a:pt x="7" y="114"/>
                    <a:pt x="7" y="114"/>
                  </a:cubicBezTo>
                  <a:cubicBezTo>
                    <a:pt x="14" y="108"/>
                    <a:pt x="14" y="108"/>
                    <a:pt x="14" y="108"/>
                  </a:cubicBezTo>
                  <a:cubicBezTo>
                    <a:pt x="13" y="84"/>
                    <a:pt x="13" y="84"/>
                    <a:pt x="13" y="84"/>
                  </a:cubicBezTo>
                  <a:cubicBezTo>
                    <a:pt x="8" y="89"/>
                    <a:pt x="8" y="89"/>
                    <a:pt x="8" y="89"/>
                  </a:cubicBezTo>
                  <a:cubicBezTo>
                    <a:pt x="6" y="80"/>
                    <a:pt x="6" y="80"/>
                    <a:pt x="6" y="80"/>
                  </a:cubicBezTo>
                  <a:cubicBezTo>
                    <a:pt x="12" y="75"/>
                    <a:pt x="12" y="75"/>
                    <a:pt x="12" y="75"/>
                  </a:cubicBezTo>
                  <a:cubicBezTo>
                    <a:pt x="8" y="0"/>
                    <a:pt x="8" y="0"/>
                    <a:pt x="8" y="0"/>
                  </a:cubicBezTo>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4" name="Freeform 70"/>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5" name="Freeform 71"/>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6" name="Freeform 72"/>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7" name="Freeform 73"/>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8" name="Freeform 74"/>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9" name="Freeform 75"/>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0" name="Freeform 76"/>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1" name="Freeform 77"/>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2" name="Freeform 78"/>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3" name="Freeform 79"/>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4" name="Freeform 80"/>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5" name="Freeform 81"/>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6" name="Freeform 82"/>
            <p:cNvSpPr>
              <a:spLocks/>
            </p:cNvSpPr>
            <p:nvPr userDrawn="1"/>
          </p:nvSpPr>
          <p:spPr bwMode="gray">
            <a:xfrm>
              <a:off x="2889250" y="5187950"/>
              <a:ext cx="5049837" cy="3175"/>
            </a:xfrm>
            <a:custGeom>
              <a:avLst/>
              <a:gdLst>
                <a:gd name="T0" fmla="*/ 1505 w 1506"/>
                <a:gd name="T1" fmla="*/ 0 h 1"/>
                <a:gd name="T2" fmla="*/ 19 w 1506"/>
                <a:gd name="T3" fmla="*/ 0 h 1"/>
                <a:gd name="T4" fmla="*/ 0 w 1506"/>
                <a:gd name="T5" fmla="*/ 1 h 1"/>
                <a:gd name="T6" fmla="*/ 1506 w 1506"/>
                <a:gd name="T7" fmla="*/ 1 h 1"/>
                <a:gd name="T8" fmla="*/ 1505 w 1506"/>
                <a:gd name="T9" fmla="*/ 0 h 1"/>
              </a:gdLst>
              <a:ahLst/>
              <a:cxnLst>
                <a:cxn ang="0">
                  <a:pos x="T0" y="T1"/>
                </a:cxn>
                <a:cxn ang="0">
                  <a:pos x="T2" y="T3"/>
                </a:cxn>
                <a:cxn ang="0">
                  <a:pos x="T4" y="T5"/>
                </a:cxn>
                <a:cxn ang="0">
                  <a:pos x="T6" y="T7"/>
                </a:cxn>
                <a:cxn ang="0">
                  <a:pos x="T8" y="T9"/>
                </a:cxn>
              </a:cxnLst>
              <a:rect l="0" t="0" r="r" b="b"/>
              <a:pathLst>
                <a:path w="1506" h="1">
                  <a:moveTo>
                    <a:pt x="1505" y="0"/>
                  </a:moveTo>
                  <a:cubicBezTo>
                    <a:pt x="19" y="0"/>
                    <a:pt x="19" y="0"/>
                    <a:pt x="19" y="0"/>
                  </a:cubicBezTo>
                  <a:cubicBezTo>
                    <a:pt x="13" y="0"/>
                    <a:pt x="7" y="1"/>
                    <a:pt x="0" y="1"/>
                  </a:cubicBezTo>
                  <a:cubicBezTo>
                    <a:pt x="1506" y="1"/>
                    <a:pt x="1506" y="1"/>
                    <a:pt x="1506" y="1"/>
                  </a:cubicBezTo>
                  <a:cubicBezTo>
                    <a:pt x="1506" y="1"/>
                    <a:pt x="1505" y="0"/>
                    <a:pt x="1505" y="0"/>
                  </a:cubicBezTo>
                </a:path>
              </a:pathLst>
            </a:custGeom>
            <a:solidFill>
              <a:srgbClr val="99D8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7" name="Freeform 83"/>
            <p:cNvSpPr>
              <a:spLocks/>
            </p:cNvSpPr>
            <p:nvPr userDrawn="1"/>
          </p:nvSpPr>
          <p:spPr bwMode="gray">
            <a:xfrm>
              <a:off x="2952750" y="3871913"/>
              <a:ext cx="4983162" cy="1316037"/>
            </a:xfrm>
            <a:custGeom>
              <a:avLst/>
              <a:gdLst>
                <a:gd name="T0" fmla="*/ 931 w 1486"/>
                <a:gd name="T1" fmla="*/ 0 h 418"/>
                <a:gd name="T2" fmla="*/ 836 w 1486"/>
                <a:gd name="T3" fmla="*/ 22 h 418"/>
                <a:gd name="T4" fmla="*/ 828 w 1486"/>
                <a:gd name="T5" fmla="*/ 21 h 418"/>
                <a:gd name="T6" fmla="*/ 565 w 1486"/>
                <a:gd name="T7" fmla="*/ 195 h 418"/>
                <a:gd name="T8" fmla="*/ 364 w 1486"/>
                <a:gd name="T9" fmla="*/ 112 h 418"/>
                <a:gd name="T10" fmla="*/ 309 w 1486"/>
                <a:gd name="T11" fmla="*/ 129 h 418"/>
                <a:gd name="T12" fmla="*/ 310 w 1486"/>
                <a:gd name="T13" fmla="*/ 145 h 418"/>
                <a:gd name="T14" fmla="*/ 281 w 1486"/>
                <a:gd name="T15" fmla="*/ 145 h 418"/>
                <a:gd name="T16" fmla="*/ 281 w 1486"/>
                <a:gd name="T17" fmla="*/ 135 h 418"/>
                <a:gd name="T18" fmla="*/ 220 w 1486"/>
                <a:gd name="T19" fmla="*/ 139 h 418"/>
                <a:gd name="T20" fmla="*/ 194 w 1486"/>
                <a:gd name="T21" fmla="*/ 139 h 418"/>
                <a:gd name="T22" fmla="*/ 0 w 1486"/>
                <a:gd name="T23" fmla="*/ 418 h 418"/>
                <a:gd name="T24" fmla="*/ 1486 w 1486"/>
                <a:gd name="T25" fmla="*/ 418 h 418"/>
                <a:gd name="T26" fmla="*/ 931 w 1486"/>
                <a:gd name="T27"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6" h="418">
                  <a:moveTo>
                    <a:pt x="931" y="0"/>
                  </a:moveTo>
                  <a:cubicBezTo>
                    <a:pt x="903" y="14"/>
                    <a:pt x="871" y="22"/>
                    <a:pt x="836" y="22"/>
                  </a:cubicBezTo>
                  <a:cubicBezTo>
                    <a:pt x="834" y="22"/>
                    <a:pt x="831" y="22"/>
                    <a:pt x="828" y="21"/>
                  </a:cubicBezTo>
                  <a:cubicBezTo>
                    <a:pt x="784" y="124"/>
                    <a:pt x="683" y="195"/>
                    <a:pt x="565" y="195"/>
                  </a:cubicBezTo>
                  <a:cubicBezTo>
                    <a:pt x="487" y="195"/>
                    <a:pt x="415" y="163"/>
                    <a:pt x="364" y="112"/>
                  </a:cubicBezTo>
                  <a:cubicBezTo>
                    <a:pt x="346" y="119"/>
                    <a:pt x="328" y="125"/>
                    <a:pt x="309" y="129"/>
                  </a:cubicBezTo>
                  <a:cubicBezTo>
                    <a:pt x="310" y="145"/>
                    <a:pt x="310" y="145"/>
                    <a:pt x="310" y="145"/>
                  </a:cubicBezTo>
                  <a:cubicBezTo>
                    <a:pt x="281" y="145"/>
                    <a:pt x="281" y="145"/>
                    <a:pt x="281" y="145"/>
                  </a:cubicBezTo>
                  <a:cubicBezTo>
                    <a:pt x="281" y="135"/>
                    <a:pt x="281" y="135"/>
                    <a:pt x="281" y="135"/>
                  </a:cubicBezTo>
                  <a:cubicBezTo>
                    <a:pt x="261" y="138"/>
                    <a:pt x="241" y="139"/>
                    <a:pt x="220" y="139"/>
                  </a:cubicBezTo>
                  <a:cubicBezTo>
                    <a:pt x="211" y="139"/>
                    <a:pt x="203" y="139"/>
                    <a:pt x="194" y="139"/>
                  </a:cubicBezTo>
                  <a:cubicBezTo>
                    <a:pt x="207" y="279"/>
                    <a:pt x="259" y="391"/>
                    <a:pt x="0" y="418"/>
                  </a:cubicBezTo>
                  <a:cubicBezTo>
                    <a:pt x="1486" y="418"/>
                    <a:pt x="1486" y="418"/>
                    <a:pt x="1486" y="418"/>
                  </a:cubicBezTo>
                  <a:cubicBezTo>
                    <a:pt x="1361" y="217"/>
                    <a:pt x="1164" y="66"/>
                    <a:pt x="931"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8" name="Freeform 84"/>
            <p:cNvSpPr>
              <a:spLocks/>
            </p:cNvSpPr>
            <p:nvPr userDrawn="1"/>
          </p:nvSpPr>
          <p:spPr bwMode="gray">
            <a:xfrm>
              <a:off x="2443163" y="4275138"/>
              <a:ext cx="1377950" cy="915987"/>
            </a:xfrm>
            <a:custGeom>
              <a:avLst/>
              <a:gdLst>
                <a:gd name="T0" fmla="*/ 280 w 411"/>
                <a:gd name="T1" fmla="*/ 0 h 291"/>
                <a:gd name="T2" fmla="*/ 0 w 411"/>
                <a:gd name="T3" fmla="*/ 291 h 291"/>
                <a:gd name="T4" fmla="*/ 133 w 411"/>
                <a:gd name="T5" fmla="*/ 291 h 291"/>
                <a:gd name="T6" fmla="*/ 152 w 411"/>
                <a:gd name="T7" fmla="*/ 290 h 291"/>
                <a:gd name="T8" fmla="*/ 346 w 411"/>
                <a:gd name="T9" fmla="*/ 11 h 291"/>
                <a:gd name="T10" fmla="*/ 280 w 411"/>
                <a:gd name="T11" fmla="*/ 0 h 291"/>
              </a:gdLst>
              <a:ahLst/>
              <a:cxnLst>
                <a:cxn ang="0">
                  <a:pos x="T0" y="T1"/>
                </a:cxn>
                <a:cxn ang="0">
                  <a:pos x="T2" y="T3"/>
                </a:cxn>
                <a:cxn ang="0">
                  <a:pos x="T4" y="T5"/>
                </a:cxn>
                <a:cxn ang="0">
                  <a:pos x="T6" y="T7"/>
                </a:cxn>
                <a:cxn ang="0">
                  <a:pos x="T8" y="T9"/>
                </a:cxn>
                <a:cxn ang="0">
                  <a:pos x="T10" y="T11"/>
                </a:cxn>
              </a:cxnLst>
              <a:rect l="0" t="0" r="r" b="b"/>
              <a:pathLst>
                <a:path w="411" h="291">
                  <a:moveTo>
                    <a:pt x="280" y="0"/>
                  </a:moveTo>
                  <a:cubicBezTo>
                    <a:pt x="168" y="77"/>
                    <a:pt x="72" y="176"/>
                    <a:pt x="0" y="291"/>
                  </a:cubicBezTo>
                  <a:cubicBezTo>
                    <a:pt x="133" y="291"/>
                    <a:pt x="133" y="291"/>
                    <a:pt x="133" y="291"/>
                  </a:cubicBezTo>
                  <a:cubicBezTo>
                    <a:pt x="140" y="291"/>
                    <a:pt x="146" y="290"/>
                    <a:pt x="152" y="290"/>
                  </a:cubicBezTo>
                  <a:cubicBezTo>
                    <a:pt x="411" y="263"/>
                    <a:pt x="359" y="151"/>
                    <a:pt x="346" y="11"/>
                  </a:cubicBezTo>
                  <a:cubicBezTo>
                    <a:pt x="324" y="9"/>
                    <a:pt x="301" y="6"/>
                    <a:pt x="280"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9" name="Freeform 85"/>
            <p:cNvSpPr>
              <a:spLocks/>
            </p:cNvSpPr>
            <p:nvPr userDrawn="1"/>
          </p:nvSpPr>
          <p:spPr bwMode="gray">
            <a:xfrm>
              <a:off x="5729288" y="3806825"/>
              <a:ext cx="344487" cy="134937"/>
            </a:xfrm>
            <a:custGeom>
              <a:avLst/>
              <a:gdLst>
                <a:gd name="T0" fmla="*/ 14 w 103"/>
                <a:gd name="T1" fmla="*/ 0 h 43"/>
                <a:gd name="T2" fmla="*/ 0 w 103"/>
                <a:gd name="T3" fmla="*/ 42 h 43"/>
                <a:gd name="T4" fmla="*/ 8 w 103"/>
                <a:gd name="T5" fmla="*/ 43 h 43"/>
                <a:gd name="T6" fmla="*/ 103 w 103"/>
                <a:gd name="T7" fmla="*/ 21 h 43"/>
                <a:gd name="T8" fmla="*/ 14 w 103"/>
                <a:gd name="T9" fmla="*/ 0 h 43"/>
              </a:gdLst>
              <a:ahLst/>
              <a:cxnLst>
                <a:cxn ang="0">
                  <a:pos x="T0" y="T1"/>
                </a:cxn>
                <a:cxn ang="0">
                  <a:pos x="T2" y="T3"/>
                </a:cxn>
                <a:cxn ang="0">
                  <a:pos x="T4" y="T5"/>
                </a:cxn>
                <a:cxn ang="0">
                  <a:pos x="T6" y="T7"/>
                </a:cxn>
                <a:cxn ang="0">
                  <a:pos x="T8" y="T9"/>
                </a:cxn>
              </a:cxnLst>
              <a:rect l="0" t="0" r="r" b="b"/>
              <a:pathLst>
                <a:path w="103" h="43">
                  <a:moveTo>
                    <a:pt x="14" y="0"/>
                  </a:moveTo>
                  <a:cubicBezTo>
                    <a:pt x="10" y="14"/>
                    <a:pt x="5" y="29"/>
                    <a:pt x="0" y="42"/>
                  </a:cubicBezTo>
                  <a:cubicBezTo>
                    <a:pt x="3" y="43"/>
                    <a:pt x="6" y="43"/>
                    <a:pt x="8" y="43"/>
                  </a:cubicBezTo>
                  <a:cubicBezTo>
                    <a:pt x="43" y="43"/>
                    <a:pt x="75" y="35"/>
                    <a:pt x="103" y="21"/>
                  </a:cubicBezTo>
                  <a:cubicBezTo>
                    <a:pt x="74" y="12"/>
                    <a:pt x="44" y="5"/>
                    <a:pt x="1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0" name="Freeform 86"/>
            <p:cNvSpPr>
              <a:spLocks/>
            </p:cNvSpPr>
            <p:nvPr userDrawn="1"/>
          </p:nvSpPr>
          <p:spPr bwMode="gray">
            <a:xfrm>
              <a:off x="4173538" y="3756025"/>
              <a:ext cx="1601787" cy="730250"/>
            </a:xfrm>
            <a:custGeom>
              <a:avLst/>
              <a:gdLst>
                <a:gd name="T0" fmla="*/ 304 w 478"/>
                <a:gd name="T1" fmla="*/ 0 h 232"/>
                <a:gd name="T2" fmla="*/ 176 w 478"/>
                <a:gd name="T3" fmla="*/ 8 h 232"/>
                <a:gd name="T4" fmla="*/ 101 w 478"/>
                <a:gd name="T5" fmla="*/ 89 h 232"/>
                <a:gd name="T6" fmla="*/ 102 w 478"/>
                <a:gd name="T7" fmla="*/ 110 h 232"/>
                <a:gd name="T8" fmla="*/ 73 w 478"/>
                <a:gd name="T9" fmla="*/ 110 h 232"/>
                <a:gd name="T10" fmla="*/ 0 w 478"/>
                <a:gd name="T11" fmla="*/ 149 h 232"/>
                <a:gd name="T12" fmla="*/ 201 w 478"/>
                <a:gd name="T13" fmla="*/ 232 h 232"/>
                <a:gd name="T14" fmla="*/ 464 w 478"/>
                <a:gd name="T15" fmla="*/ 58 h 232"/>
                <a:gd name="T16" fmla="*/ 478 w 478"/>
                <a:gd name="T17" fmla="*/ 16 h 232"/>
                <a:gd name="T18" fmla="*/ 304 w 478"/>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8" h="232">
                  <a:moveTo>
                    <a:pt x="304" y="0"/>
                  </a:moveTo>
                  <a:cubicBezTo>
                    <a:pt x="260" y="0"/>
                    <a:pt x="218" y="3"/>
                    <a:pt x="176" y="8"/>
                  </a:cubicBezTo>
                  <a:cubicBezTo>
                    <a:pt x="155" y="39"/>
                    <a:pt x="130" y="66"/>
                    <a:pt x="101" y="89"/>
                  </a:cubicBezTo>
                  <a:cubicBezTo>
                    <a:pt x="102" y="110"/>
                    <a:pt x="102" y="110"/>
                    <a:pt x="102" y="110"/>
                  </a:cubicBezTo>
                  <a:cubicBezTo>
                    <a:pt x="73" y="110"/>
                    <a:pt x="73" y="110"/>
                    <a:pt x="73" y="110"/>
                  </a:cubicBezTo>
                  <a:cubicBezTo>
                    <a:pt x="50" y="126"/>
                    <a:pt x="26" y="139"/>
                    <a:pt x="0" y="149"/>
                  </a:cubicBezTo>
                  <a:cubicBezTo>
                    <a:pt x="51" y="200"/>
                    <a:pt x="123" y="232"/>
                    <a:pt x="201" y="232"/>
                  </a:cubicBezTo>
                  <a:cubicBezTo>
                    <a:pt x="319" y="232"/>
                    <a:pt x="420" y="161"/>
                    <a:pt x="464" y="58"/>
                  </a:cubicBezTo>
                  <a:cubicBezTo>
                    <a:pt x="469" y="45"/>
                    <a:pt x="474" y="30"/>
                    <a:pt x="478" y="16"/>
                  </a:cubicBezTo>
                  <a:cubicBezTo>
                    <a:pt x="421" y="5"/>
                    <a:pt x="363" y="0"/>
                    <a:pt x="30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1" name="Freeform 87"/>
            <p:cNvSpPr>
              <a:spLocks noEditPoints="1"/>
            </p:cNvSpPr>
            <p:nvPr userDrawn="1"/>
          </p:nvSpPr>
          <p:spPr bwMode="gray">
            <a:xfrm>
              <a:off x="3381375" y="3781425"/>
              <a:ext cx="1381125" cy="528637"/>
            </a:xfrm>
            <a:custGeom>
              <a:avLst/>
              <a:gdLst>
                <a:gd name="T0" fmla="*/ 115 w 412"/>
                <a:gd name="T1" fmla="*/ 90 h 168"/>
                <a:gd name="T2" fmla="*/ 0 w 412"/>
                <a:gd name="T3" fmla="*/ 157 h 168"/>
                <a:gd name="T4" fmla="*/ 66 w 412"/>
                <a:gd name="T5" fmla="*/ 168 h 168"/>
                <a:gd name="T6" fmla="*/ 92 w 412"/>
                <a:gd name="T7" fmla="*/ 168 h 168"/>
                <a:gd name="T8" fmla="*/ 153 w 412"/>
                <a:gd name="T9" fmla="*/ 164 h 168"/>
                <a:gd name="T10" fmla="*/ 156 w 412"/>
                <a:gd name="T11" fmla="*/ 109 h 168"/>
                <a:gd name="T12" fmla="*/ 115 w 412"/>
                <a:gd name="T13" fmla="*/ 90 h 168"/>
                <a:gd name="T14" fmla="*/ 296 w 412"/>
                <a:gd name="T15" fmla="*/ 23 h 168"/>
                <a:gd name="T16" fmla="*/ 246 w 412"/>
                <a:gd name="T17" fmla="*/ 38 h 168"/>
                <a:gd name="T18" fmla="*/ 179 w 412"/>
                <a:gd name="T19" fmla="*/ 109 h 168"/>
                <a:gd name="T20" fmla="*/ 181 w 412"/>
                <a:gd name="T21" fmla="*/ 158 h 168"/>
                <a:gd name="T22" fmla="*/ 236 w 412"/>
                <a:gd name="T23" fmla="*/ 141 h 168"/>
                <a:gd name="T24" fmla="*/ 309 w 412"/>
                <a:gd name="T25" fmla="*/ 102 h 168"/>
                <a:gd name="T26" fmla="*/ 292 w 412"/>
                <a:gd name="T27" fmla="*/ 102 h 168"/>
                <a:gd name="T28" fmla="*/ 296 w 412"/>
                <a:gd name="T29" fmla="*/ 23 h 168"/>
                <a:gd name="T30" fmla="*/ 412 w 412"/>
                <a:gd name="T31" fmla="*/ 0 h 168"/>
                <a:gd name="T32" fmla="*/ 334 w 412"/>
                <a:gd name="T33" fmla="*/ 14 h 168"/>
                <a:gd name="T34" fmla="*/ 337 w 412"/>
                <a:gd name="T35" fmla="*/ 81 h 168"/>
                <a:gd name="T36" fmla="*/ 412 w 4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2" h="168">
                  <a:moveTo>
                    <a:pt x="115" y="90"/>
                  </a:moveTo>
                  <a:cubicBezTo>
                    <a:pt x="75" y="110"/>
                    <a:pt x="37" y="133"/>
                    <a:pt x="0" y="157"/>
                  </a:cubicBezTo>
                  <a:cubicBezTo>
                    <a:pt x="21" y="163"/>
                    <a:pt x="44" y="166"/>
                    <a:pt x="66" y="168"/>
                  </a:cubicBezTo>
                  <a:cubicBezTo>
                    <a:pt x="75" y="168"/>
                    <a:pt x="83" y="168"/>
                    <a:pt x="92" y="168"/>
                  </a:cubicBezTo>
                  <a:cubicBezTo>
                    <a:pt x="113" y="168"/>
                    <a:pt x="133" y="167"/>
                    <a:pt x="153" y="164"/>
                  </a:cubicBezTo>
                  <a:cubicBezTo>
                    <a:pt x="156" y="109"/>
                    <a:pt x="156" y="109"/>
                    <a:pt x="156" y="109"/>
                  </a:cubicBezTo>
                  <a:cubicBezTo>
                    <a:pt x="140" y="107"/>
                    <a:pt x="126" y="100"/>
                    <a:pt x="115" y="90"/>
                  </a:cubicBezTo>
                  <a:moveTo>
                    <a:pt x="296" y="23"/>
                  </a:moveTo>
                  <a:cubicBezTo>
                    <a:pt x="279" y="28"/>
                    <a:pt x="262" y="32"/>
                    <a:pt x="246" y="38"/>
                  </a:cubicBezTo>
                  <a:cubicBezTo>
                    <a:pt x="243" y="74"/>
                    <a:pt x="215" y="104"/>
                    <a:pt x="179" y="109"/>
                  </a:cubicBezTo>
                  <a:cubicBezTo>
                    <a:pt x="181" y="158"/>
                    <a:pt x="181" y="158"/>
                    <a:pt x="181" y="158"/>
                  </a:cubicBezTo>
                  <a:cubicBezTo>
                    <a:pt x="200" y="154"/>
                    <a:pt x="218" y="148"/>
                    <a:pt x="236" y="141"/>
                  </a:cubicBezTo>
                  <a:cubicBezTo>
                    <a:pt x="262" y="131"/>
                    <a:pt x="286" y="118"/>
                    <a:pt x="309" y="102"/>
                  </a:cubicBezTo>
                  <a:cubicBezTo>
                    <a:pt x="292" y="102"/>
                    <a:pt x="292" y="102"/>
                    <a:pt x="292" y="102"/>
                  </a:cubicBezTo>
                  <a:cubicBezTo>
                    <a:pt x="296" y="23"/>
                    <a:pt x="296" y="23"/>
                    <a:pt x="296" y="23"/>
                  </a:cubicBezTo>
                  <a:moveTo>
                    <a:pt x="412" y="0"/>
                  </a:moveTo>
                  <a:cubicBezTo>
                    <a:pt x="386" y="4"/>
                    <a:pt x="359" y="9"/>
                    <a:pt x="334" y="14"/>
                  </a:cubicBezTo>
                  <a:cubicBezTo>
                    <a:pt x="337" y="81"/>
                    <a:pt x="337" y="81"/>
                    <a:pt x="337" y="81"/>
                  </a:cubicBezTo>
                  <a:cubicBezTo>
                    <a:pt x="366" y="58"/>
                    <a:pt x="391" y="31"/>
                    <a:pt x="412"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2" name="Freeform 88"/>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3" name="Freeform 89"/>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4" name="Freeform 90"/>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5" name="Freeform 91"/>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6" name="Freeform 92"/>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7" name="Freeform 93"/>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8" name="Freeform 94"/>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9" name="Freeform 95"/>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0" name="Freeform 96"/>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1" name="Freeform 97"/>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2" name="Freeform 98"/>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3" name="Freeform 99"/>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4" name="Freeform 100"/>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5" name="Freeform 101"/>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6" name="Freeform 102"/>
            <p:cNvSpPr>
              <a:spLocks/>
            </p:cNvSpPr>
            <p:nvPr userDrawn="1"/>
          </p:nvSpPr>
          <p:spPr bwMode="gray">
            <a:xfrm>
              <a:off x="4019550" y="2490788"/>
              <a:ext cx="841375" cy="1287462"/>
            </a:xfrm>
            <a:custGeom>
              <a:avLst/>
              <a:gdLst>
                <a:gd name="T0" fmla="*/ 125 w 251"/>
                <a:gd name="T1" fmla="*/ 0 h 409"/>
                <a:gd name="T2" fmla="*/ 0 w 251"/>
                <a:gd name="T3" fmla="*/ 285 h 409"/>
                <a:gd name="T4" fmla="*/ 0 w 251"/>
                <a:gd name="T5" fmla="*/ 297 h 409"/>
                <a:gd name="T6" fmla="*/ 41 w 251"/>
                <a:gd name="T7" fmla="*/ 378 h 409"/>
                <a:gd name="T8" fmla="*/ 107 w 251"/>
                <a:gd name="T9" fmla="*/ 409 h 409"/>
                <a:gd name="T10" fmla="*/ 108 w 251"/>
                <a:gd name="T11" fmla="*/ 378 h 409"/>
                <a:gd name="T12" fmla="*/ 36 w 251"/>
                <a:gd name="T13" fmla="*/ 296 h 409"/>
                <a:gd name="T14" fmla="*/ 109 w 251"/>
                <a:gd name="T15" fmla="*/ 357 h 409"/>
                <a:gd name="T16" fmla="*/ 113 w 251"/>
                <a:gd name="T17" fmla="*/ 280 h 409"/>
                <a:gd name="T18" fmla="*/ 55 w 251"/>
                <a:gd name="T19" fmla="*/ 212 h 409"/>
                <a:gd name="T20" fmla="*/ 114 w 251"/>
                <a:gd name="T21" fmla="*/ 259 h 409"/>
                <a:gd name="T22" fmla="*/ 116 w 251"/>
                <a:gd name="T23" fmla="*/ 207 h 409"/>
                <a:gd name="T24" fmla="*/ 78 w 251"/>
                <a:gd name="T25" fmla="*/ 159 h 409"/>
                <a:gd name="T26" fmla="*/ 117 w 251"/>
                <a:gd name="T27" fmla="*/ 187 h 409"/>
                <a:gd name="T28" fmla="*/ 125 w 251"/>
                <a:gd name="T29" fmla="*/ 28 h 409"/>
                <a:gd name="T30" fmla="*/ 131 w 251"/>
                <a:gd name="T31" fmla="*/ 146 h 409"/>
                <a:gd name="T32" fmla="*/ 160 w 251"/>
                <a:gd name="T33" fmla="*/ 129 h 409"/>
                <a:gd name="T34" fmla="*/ 132 w 251"/>
                <a:gd name="T35" fmla="*/ 169 h 409"/>
                <a:gd name="T36" fmla="*/ 135 w 251"/>
                <a:gd name="T37" fmla="*/ 237 h 409"/>
                <a:gd name="T38" fmla="*/ 201 w 251"/>
                <a:gd name="T39" fmla="*/ 185 h 409"/>
                <a:gd name="T40" fmla="*/ 136 w 251"/>
                <a:gd name="T41" fmla="*/ 261 h 409"/>
                <a:gd name="T42" fmla="*/ 139 w 251"/>
                <a:gd name="T43" fmla="*/ 331 h 409"/>
                <a:gd name="T44" fmla="*/ 220 w 251"/>
                <a:gd name="T45" fmla="*/ 264 h 409"/>
                <a:gd name="T46" fmla="*/ 140 w 251"/>
                <a:gd name="T47" fmla="*/ 354 h 409"/>
                <a:gd name="T48" fmla="*/ 143 w 251"/>
                <a:gd name="T49" fmla="*/ 409 h 409"/>
                <a:gd name="T50" fmla="*/ 251 w 251"/>
                <a:gd name="T51" fmla="*/ 285 h 409"/>
                <a:gd name="T52" fmla="*/ 125 w 251"/>
                <a:gd name="T53"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1" h="409">
                  <a:moveTo>
                    <a:pt x="125" y="0"/>
                  </a:moveTo>
                  <a:cubicBezTo>
                    <a:pt x="125" y="0"/>
                    <a:pt x="0" y="187"/>
                    <a:pt x="0" y="285"/>
                  </a:cubicBezTo>
                  <a:cubicBezTo>
                    <a:pt x="0" y="289"/>
                    <a:pt x="0" y="293"/>
                    <a:pt x="0" y="297"/>
                  </a:cubicBezTo>
                  <a:cubicBezTo>
                    <a:pt x="13" y="320"/>
                    <a:pt x="29" y="349"/>
                    <a:pt x="41" y="378"/>
                  </a:cubicBezTo>
                  <a:cubicBezTo>
                    <a:pt x="59" y="394"/>
                    <a:pt x="82" y="405"/>
                    <a:pt x="107" y="409"/>
                  </a:cubicBezTo>
                  <a:cubicBezTo>
                    <a:pt x="108" y="378"/>
                    <a:pt x="108" y="378"/>
                    <a:pt x="108" y="378"/>
                  </a:cubicBezTo>
                  <a:cubicBezTo>
                    <a:pt x="36" y="296"/>
                    <a:pt x="36" y="296"/>
                    <a:pt x="36" y="296"/>
                  </a:cubicBezTo>
                  <a:cubicBezTo>
                    <a:pt x="109" y="357"/>
                    <a:pt x="109" y="357"/>
                    <a:pt x="109" y="357"/>
                  </a:cubicBezTo>
                  <a:cubicBezTo>
                    <a:pt x="113" y="280"/>
                    <a:pt x="113" y="280"/>
                    <a:pt x="113" y="280"/>
                  </a:cubicBezTo>
                  <a:cubicBezTo>
                    <a:pt x="55" y="212"/>
                    <a:pt x="55" y="212"/>
                    <a:pt x="55" y="212"/>
                  </a:cubicBezTo>
                  <a:cubicBezTo>
                    <a:pt x="114" y="259"/>
                    <a:pt x="114" y="259"/>
                    <a:pt x="114" y="259"/>
                  </a:cubicBezTo>
                  <a:cubicBezTo>
                    <a:pt x="116" y="207"/>
                    <a:pt x="116" y="207"/>
                    <a:pt x="116" y="207"/>
                  </a:cubicBezTo>
                  <a:cubicBezTo>
                    <a:pt x="78" y="159"/>
                    <a:pt x="78" y="159"/>
                    <a:pt x="78" y="159"/>
                  </a:cubicBezTo>
                  <a:cubicBezTo>
                    <a:pt x="117" y="187"/>
                    <a:pt x="117" y="187"/>
                    <a:pt x="117" y="187"/>
                  </a:cubicBezTo>
                  <a:cubicBezTo>
                    <a:pt x="125" y="28"/>
                    <a:pt x="125" y="28"/>
                    <a:pt x="125" y="28"/>
                  </a:cubicBezTo>
                  <a:cubicBezTo>
                    <a:pt x="131" y="146"/>
                    <a:pt x="131" y="146"/>
                    <a:pt x="131" y="146"/>
                  </a:cubicBezTo>
                  <a:cubicBezTo>
                    <a:pt x="160" y="129"/>
                    <a:pt x="160" y="129"/>
                    <a:pt x="160" y="129"/>
                  </a:cubicBezTo>
                  <a:cubicBezTo>
                    <a:pt x="132" y="169"/>
                    <a:pt x="132" y="169"/>
                    <a:pt x="132" y="169"/>
                  </a:cubicBezTo>
                  <a:cubicBezTo>
                    <a:pt x="135" y="237"/>
                    <a:pt x="135" y="237"/>
                    <a:pt x="135" y="237"/>
                  </a:cubicBezTo>
                  <a:cubicBezTo>
                    <a:pt x="201" y="185"/>
                    <a:pt x="201" y="185"/>
                    <a:pt x="201" y="185"/>
                  </a:cubicBezTo>
                  <a:cubicBezTo>
                    <a:pt x="136" y="261"/>
                    <a:pt x="136" y="261"/>
                    <a:pt x="136" y="261"/>
                  </a:cubicBezTo>
                  <a:cubicBezTo>
                    <a:pt x="139" y="331"/>
                    <a:pt x="139" y="331"/>
                    <a:pt x="139" y="331"/>
                  </a:cubicBezTo>
                  <a:cubicBezTo>
                    <a:pt x="220" y="264"/>
                    <a:pt x="220" y="264"/>
                    <a:pt x="220" y="264"/>
                  </a:cubicBezTo>
                  <a:cubicBezTo>
                    <a:pt x="140" y="354"/>
                    <a:pt x="140" y="354"/>
                    <a:pt x="140" y="354"/>
                  </a:cubicBezTo>
                  <a:cubicBezTo>
                    <a:pt x="143" y="409"/>
                    <a:pt x="143" y="409"/>
                    <a:pt x="143" y="409"/>
                  </a:cubicBezTo>
                  <a:cubicBezTo>
                    <a:pt x="204" y="400"/>
                    <a:pt x="251" y="348"/>
                    <a:pt x="251" y="285"/>
                  </a:cubicBezTo>
                  <a:cubicBezTo>
                    <a:pt x="251" y="187"/>
                    <a:pt x="125" y="0"/>
                    <a:pt x="125" y="0"/>
                  </a:cubicBezTo>
                </a:path>
              </a:pathLst>
            </a:custGeom>
            <a:solidFill>
              <a:srgbClr val="19A4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7" name="Freeform 103"/>
            <p:cNvSpPr>
              <a:spLocks/>
            </p:cNvSpPr>
            <p:nvPr userDrawn="1"/>
          </p:nvSpPr>
          <p:spPr bwMode="gray">
            <a:xfrm>
              <a:off x="4378325" y="2578100"/>
              <a:ext cx="120650" cy="1203325"/>
            </a:xfrm>
            <a:custGeom>
              <a:avLst/>
              <a:gdLst>
                <a:gd name="T0" fmla="*/ 18 w 36"/>
                <a:gd name="T1" fmla="*/ 0 h 382"/>
                <a:gd name="T2" fmla="*/ 10 w 36"/>
                <a:gd name="T3" fmla="*/ 159 h 382"/>
                <a:gd name="T4" fmla="*/ 24 w 36"/>
                <a:gd name="T5" fmla="*/ 169 h 382"/>
                <a:gd name="T6" fmla="*/ 18 w 36"/>
                <a:gd name="T7" fmla="*/ 190 h 382"/>
                <a:gd name="T8" fmla="*/ 9 w 36"/>
                <a:gd name="T9" fmla="*/ 179 h 382"/>
                <a:gd name="T10" fmla="*/ 7 w 36"/>
                <a:gd name="T11" fmla="*/ 231 h 382"/>
                <a:gd name="T12" fmla="*/ 21 w 36"/>
                <a:gd name="T13" fmla="*/ 242 h 382"/>
                <a:gd name="T14" fmla="*/ 18 w 36"/>
                <a:gd name="T15" fmla="*/ 266 h 382"/>
                <a:gd name="T16" fmla="*/ 6 w 36"/>
                <a:gd name="T17" fmla="*/ 252 h 382"/>
                <a:gd name="T18" fmla="*/ 2 w 36"/>
                <a:gd name="T19" fmla="*/ 329 h 382"/>
                <a:gd name="T20" fmla="*/ 18 w 36"/>
                <a:gd name="T21" fmla="*/ 342 h 382"/>
                <a:gd name="T22" fmla="*/ 18 w 36"/>
                <a:gd name="T23" fmla="*/ 369 h 382"/>
                <a:gd name="T24" fmla="*/ 1 w 36"/>
                <a:gd name="T25" fmla="*/ 350 h 382"/>
                <a:gd name="T26" fmla="*/ 0 w 36"/>
                <a:gd name="T27" fmla="*/ 381 h 382"/>
                <a:gd name="T28" fmla="*/ 18 w 36"/>
                <a:gd name="T29" fmla="*/ 382 h 382"/>
                <a:gd name="T30" fmla="*/ 36 w 36"/>
                <a:gd name="T31" fmla="*/ 381 h 382"/>
                <a:gd name="T32" fmla="*/ 33 w 36"/>
                <a:gd name="T33" fmla="*/ 326 h 382"/>
                <a:gd name="T34" fmla="*/ 24 w 36"/>
                <a:gd name="T35" fmla="*/ 337 h 382"/>
                <a:gd name="T36" fmla="*/ 24 w 36"/>
                <a:gd name="T37" fmla="*/ 309 h 382"/>
                <a:gd name="T38" fmla="*/ 32 w 36"/>
                <a:gd name="T39" fmla="*/ 303 h 382"/>
                <a:gd name="T40" fmla="*/ 29 w 36"/>
                <a:gd name="T41" fmla="*/ 233 h 382"/>
                <a:gd name="T42" fmla="*/ 24 w 36"/>
                <a:gd name="T43" fmla="*/ 239 h 382"/>
                <a:gd name="T44" fmla="*/ 21 w 36"/>
                <a:gd name="T45" fmla="*/ 215 h 382"/>
                <a:gd name="T46" fmla="*/ 28 w 36"/>
                <a:gd name="T47" fmla="*/ 209 h 382"/>
                <a:gd name="T48" fmla="*/ 25 w 36"/>
                <a:gd name="T49" fmla="*/ 141 h 382"/>
                <a:gd name="T50" fmla="*/ 24 w 36"/>
                <a:gd name="T51" fmla="*/ 142 h 382"/>
                <a:gd name="T52" fmla="*/ 15 w 36"/>
                <a:gd name="T53" fmla="*/ 123 h 382"/>
                <a:gd name="T54" fmla="*/ 24 w 36"/>
                <a:gd name="T55" fmla="*/ 118 h 382"/>
                <a:gd name="T56" fmla="*/ 18 w 36"/>
                <a:gd name="T5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382">
                  <a:moveTo>
                    <a:pt x="18" y="0"/>
                  </a:moveTo>
                  <a:cubicBezTo>
                    <a:pt x="10" y="159"/>
                    <a:pt x="10" y="159"/>
                    <a:pt x="10" y="159"/>
                  </a:cubicBezTo>
                  <a:cubicBezTo>
                    <a:pt x="24" y="169"/>
                    <a:pt x="24" y="169"/>
                    <a:pt x="24" y="169"/>
                  </a:cubicBezTo>
                  <a:cubicBezTo>
                    <a:pt x="18" y="190"/>
                    <a:pt x="18" y="190"/>
                    <a:pt x="18" y="190"/>
                  </a:cubicBezTo>
                  <a:cubicBezTo>
                    <a:pt x="9" y="179"/>
                    <a:pt x="9" y="179"/>
                    <a:pt x="9" y="179"/>
                  </a:cubicBezTo>
                  <a:cubicBezTo>
                    <a:pt x="7" y="231"/>
                    <a:pt x="7" y="231"/>
                    <a:pt x="7" y="231"/>
                  </a:cubicBezTo>
                  <a:cubicBezTo>
                    <a:pt x="21" y="242"/>
                    <a:pt x="21" y="242"/>
                    <a:pt x="21" y="242"/>
                  </a:cubicBezTo>
                  <a:cubicBezTo>
                    <a:pt x="18" y="266"/>
                    <a:pt x="18" y="266"/>
                    <a:pt x="18" y="266"/>
                  </a:cubicBezTo>
                  <a:cubicBezTo>
                    <a:pt x="6" y="252"/>
                    <a:pt x="6" y="252"/>
                    <a:pt x="6" y="252"/>
                  </a:cubicBezTo>
                  <a:cubicBezTo>
                    <a:pt x="2" y="329"/>
                    <a:pt x="2" y="329"/>
                    <a:pt x="2" y="329"/>
                  </a:cubicBezTo>
                  <a:cubicBezTo>
                    <a:pt x="18" y="342"/>
                    <a:pt x="18" y="342"/>
                    <a:pt x="18" y="342"/>
                  </a:cubicBezTo>
                  <a:cubicBezTo>
                    <a:pt x="18" y="369"/>
                    <a:pt x="18" y="369"/>
                    <a:pt x="18" y="369"/>
                  </a:cubicBezTo>
                  <a:cubicBezTo>
                    <a:pt x="1" y="350"/>
                    <a:pt x="1" y="350"/>
                    <a:pt x="1" y="350"/>
                  </a:cubicBezTo>
                  <a:cubicBezTo>
                    <a:pt x="0" y="381"/>
                    <a:pt x="0" y="381"/>
                    <a:pt x="0" y="381"/>
                  </a:cubicBezTo>
                  <a:cubicBezTo>
                    <a:pt x="6" y="382"/>
                    <a:pt x="12" y="382"/>
                    <a:pt x="18" y="382"/>
                  </a:cubicBezTo>
                  <a:cubicBezTo>
                    <a:pt x="24" y="382"/>
                    <a:pt x="30" y="382"/>
                    <a:pt x="36" y="381"/>
                  </a:cubicBezTo>
                  <a:cubicBezTo>
                    <a:pt x="33" y="326"/>
                    <a:pt x="33" y="326"/>
                    <a:pt x="33" y="326"/>
                  </a:cubicBezTo>
                  <a:cubicBezTo>
                    <a:pt x="24" y="337"/>
                    <a:pt x="24" y="337"/>
                    <a:pt x="24" y="337"/>
                  </a:cubicBezTo>
                  <a:cubicBezTo>
                    <a:pt x="24" y="309"/>
                    <a:pt x="24" y="309"/>
                    <a:pt x="24" y="309"/>
                  </a:cubicBezTo>
                  <a:cubicBezTo>
                    <a:pt x="32" y="303"/>
                    <a:pt x="32" y="303"/>
                    <a:pt x="32" y="303"/>
                  </a:cubicBezTo>
                  <a:cubicBezTo>
                    <a:pt x="29" y="233"/>
                    <a:pt x="29" y="233"/>
                    <a:pt x="29" y="233"/>
                  </a:cubicBezTo>
                  <a:cubicBezTo>
                    <a:pt x="24" y="239"/>
                    <a:pt x="24" y="239"/>
                    <a:pt x="24" y="239"/>
                  </a:cubicBezTo>
                  <a:cubicBezTo>
                    <a:pt x="21" y="215"/>
                    <a:pt x="21" y="215"/>
                    <a:pt x="21" y="215"/>
                  </a:cubicBezTo>
                  <a:cubicBezTo>
                    <a:pt x="28" y="209"/>
                    <a:pt x="28" y="209"/>
                    <a:pt x="28" y="209"/>
                  </a:cubicBezTo>
                  <a:cubicBezTo>
                    <a:pt x="25" y="141"/>
                    <a:pt x="25" y="141"/>
                    <a:pt x="25" y="141"/>
                  </a:cubicBezTo>
                  <a:cubicBezTo>
                    <a:pt x="24" y="142"/>
                    <a:pt x="24" y="142"/>
                    <a:pt x="24" y="142"/>
                  </a:cubicBezTo>
                  <a:cubicBezTo>
                    <a:pt x="15" y="123"/>
                    <a:pt x="15" y="123"/>
                    <a:pt x="15" y="123"/>
                  </a:cubicBezTo>
                  <a:cubicBezTo>
                    <a:pt x="24" y="118"/>
                    <a:pt x="24" y="118"/>
                    <a:pt x="24" y="118"/>
                  </a:cubicBezTo>
                  <a:cubicBezTo>
                    <a:pt x="18" y="0"/>
                    <a:pt x="18" y="0"/>
                    <a:pt x="18" y="0"/>
                  </a:cubicBezTo>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8" name="Freeform 104"/>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9" name="Freeform 105"/>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0" name="Freeform 106"/>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1" name="Freeform 107"/>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2" name="Freeform 108"/>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3" name="Freeform 109"/>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4" name="Freeform 110"/>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5" name="Freeform 111"/>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6" name="Freeform 112"/>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7" name="Freeform 113"/>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8" name="Freeform 114"/>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9" name="Freeform 115"/>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0" name="Oval 116"/>
            <p:cNvSpPr>
              <a:spLocks noChangeArrowheads="1"/>
            </p:cNvSpPr>
            <p:nvPr userDrawn="1"/>
          </p:nvSpPr>
          <p:spPr bwMode="gray">
            <a:xfrm>
              <a:off x="5084763" y="2427288"/>
              <a:ext cx="1593850" cy="1495425"/>
            </a:xfrm>
            <a:prstGeom prst="ellipse">
              <a:avLst/>
            </a:prstGeom>
            <a:solidFill>
              <a:srgbClr val="5A82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1" name="Freeform 117"/>
            <p:cNvSpPr>
              <a:spLocks/>
            </p:cNvSpPr>
            <p:nvPr userDrawn="1"/>
          </p:nvSpPr>
          <p:spPr bwMode="gray">
            <a:xfrm>
              <a:off x="5789613" y="2606675"/>
              <a:ext cx="187325" cy="1784350"/>
            </a:xfrm>
            <a:custGeom>
              <a:avLst/>
              <a:gdLst>
                <a:gd name="T0" fmla="*/ 59 w 118"/>
                <a:gd name="T1" fmla="*/ 0 h 1124"/>
                <a:gd name="T2" fmla="*/ 0 w 118"/>
                <a:gd name="T3" fmla="*/ 1124 h 1124"/>
                <a:gd name="T4" fmla="*/ 118 w 118"/>
                <a:gd name="T5" fmla="*/ 1124 h 1124"/>
                <a:gd name="T6" fmla="*/ 59 w 118"/>
                <a:gd name="T7" fmla="*/ 0 h 1124"/>
              </a:gdLst>
              <a:ahLst/>
              <a:cxnLst>
                <a:cxn ang="0">
                  <a:pos x="T0" y="T1"/>
                </a:cxn>
                <a:cxn ang="0">
                  <a:pos x="T2" y="T3"/>
                </a:cxn>
                <a:cxn ang="0">
                  <a:pos x="T4" y="T5"/>
                </a:cxn>
                <a:cxn ang="0">
                  <a:pos x="T6" y="T7"/>
                </a:cxn>
              </a:cxnLst>
              <a:rect l="0" t="0" r="r" b="b"/>
              <a:pathLst>
                <a:path w="118" h="1124">
                  <a:moveTo>
                    <a:pt x="59" y="0"/>
                  </a:moveTo>
                  <a:lnTo>
                    <a:pt x="0" y="1124"/>
                  </a:lnTo>
                  <a:lnTo>
                    <a:pt x="118" y="1124"/>
                  </a:lnTo>
                  <a:lnTo>
                    <a:pt x="59"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2" name="Freeform 118"/>
            <p:cNvSpPr>
              <a:spLocks/>
            </p:cNvSpPr>
            <p:nvPr userDrawn="1"/>
          </p:nvSpPr>
          <p:spPr bwMode="gray">
            <a:xfrm>
              <a:off x="5813425" y="2698750"/>
              <a:ext cx="139700" cy="1265237"/>
            </a:xfrm>
            <a:custGeom>
              <a:avLst/>
              <a:gdLst>
                <a:gd name="T0" fmla="*/ 44 w 88"/>
                <a:gd name="T1" fmla="*/ 0 h 797"/>
                <a:gd name="T2" fmla="*/ 0 w 88"/>
                <a:gd name="T3" fmla="*/ 797 h 797"/>
                <a:gd name="T4" fmla="*/ 88 w 88"/>
                <a:gd name="T5" fmla="*/ 797 h 797"/>
                <a:gd name="T6" fmla="*/ 44 w 88"/>
                <a:gd name="T7" fmla="*/ 0 h 797"/>
              </a:gdLst>
              <a:ahLst/>
              <a:cxnLst>
                <a:cxn ang="0">
                  <a:pos x="T0" y="T1"/>
                </a:cxn>
                <a:cxn ang="0">
                  <a:pos x="T2" y="T3"/>
                </a:cxn>
                <a:cxn ang="0">
                  <a:pos x="T4" y="T5"/>
                </a:cxn>
                <a:cxn ang="0">
                  <a:pos x="T6" y="T7"/>
                </a:cxn>
              </a:cxnLst>
              <a:rect l="0" t="0" r="r" b="b"/>
              <a:pathLst>
                <a:path w="88" h="797">
                  <a:moveTo>
                    <a:pt x="44" y="0"/>
                  </a:moveTo>
                  <a:lnTo>
                    <a:pt x="0" y="797"/>
                  </a:lnTo>
                  <a:lnTo>
                    <a:pt x="88" y="797"/>
                  </a:lnTo>
                  <a:lnTo>
                    <a:pt x="44"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3" name="Freeform 119"/>
            <p:cNvSpPr>
              <a:spLocks/>
            </p:cNvSpPr>
            <p:nvPr userDrawn="1"/>
          </p:nvSpPr>
          <p:spPr bwMode="gray">
            <a:xfrm>
              <a:off x="5545138" y="3541713"/>
              <a:ext cx="338137" cy="317500"/>
            </a:xfrm>
            <a:custGeom>
              <a:avLst/>
              <a:gdLst>
                <a:gd name="T0" fmla="*/ 0 w 213"/>
                <a:gd name="T1" fmla="*/ 0 h 200"/>
                <a:gd name="T2" fmla="*/ 177 w 213"/>
                <a:gd name="T3" fmla="*/ 200 h 200"/>
                <a:gd name="T4" fmla="*/ 213 w 213"/>
                <a:gd name="T5" fmla="*/ 167 h 200"/>
                <a:gd name="T6" fmla="*/ 0 w 213"/>
                <a:gd name="T7" fmla="*/ 0 h 200"/>
              </a:gdLst>
              <a:ahLst/>
              <a:cxnLst>
                <a:cxn ang="0">
                  <a:pos x="T0" y="T1"/>
                </a:cxn>
                <a:cxn ang="0">
                  <a:pos x="T2" y="T3"/>
                </a:cxn>
                <a:cxn ang="0">
                  <a:pos x="T4" y="T5"/>
                </a:cxn>
                <a:cxn ang="0">
                  <a:pos x="T6" y="T7"/>
                </a:cxn>
              </a:cxnLst>
              <a:rect l="0" t="0" r="r" b="b"/>
              <a:pathLst>
                <a:path w="213" h="200">
                  <a:moveTo>
                    <a:pt x="0" y="0"/>
                  </a:moveTo>
                  <a:lnTo>
                    <a:pt x="177" y="200"/>
                  </a:lnTo>
                  <a:lnTo>
                    <a:pt x="213" y="167"/>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4" name="Freeform 120"/>
            <p:cNvSpPr>
              <a:spLocks/>
            </p:cNvSpPr>
            <p:nvPr userDrawn="1"/>
          </p:nvSpPr>
          <p:spPr bwMode="gray">
            <a:xfrm>
              <a:off x="5605463" y="3163888"/>
              <a:ext cx="298450" cy="279400"/>
            </a:xfrm>
            <a:custGeom>
              <a:avLst/>
              <a:gdLst>
                <a:gd name="T0" fmla="*/ 0 w 188"/>
                <a:gd name="T1" fmla="*/ 0 h 176"/>
                <a:gd name="T2" fmla="*/ 152 w 188"/>
                <a:gd name="T3" fmla="*/ 176 h 176"/>
                <a:gd name="T4" fmla="*/ 188 w 188"/>
                <a:gd name="T5" fmla="*/ 143 h 176"/>
                <a:gd name="T6" fmla="*/ 0 w 188"/>
                <a:gd name="T7" fmla="*/ 0 h 176"/>
              </a:gdLst>
              <a:ahLst/>
              <a:cxnLst>
                <a:cxn ang="0">
                  <a:pos x="T0" y="T1"/>
                </a:cxn>
                <a:cxn ang="0">
                  <a:pos x="T2" y="T3"/>
                </a:cxn>
                <a:cxn ang="0">
                  <a:pos x="T4" y="T5"/>
                </a:cxn>
                <a:cxn ang="0">
                  <a:pos x="T6" y="T7"/>
                </a:cxn>
              </a:cxnLst>
              <a:rect l="0" t="0" r="r" b="b"/>
              <a:pathLst>
                <a:path w="188" h="176">
                  <a:moveTo>
                    <a:pt x="0" y="0"/>
                  </a:moveTo>
                  <a:lnTo>
                    <a:pt x="152" y="176"/>
                  </a:lnTo>
                  <a:lnTo>
                    <a:pt x="188" y="143"/>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5" name="Freeform 121"/>
            <p:cNvSpPr>
              <a:spLocks/>
            </p:cNvSpPr>
            <p:nvPr userDrawn="1"/>
          </p:nvSpPr>
          <p:spPr bwMode="gray">
            <a:xfrm>
              <a:off x="5672138" y="2927350"/>
              <a:ext cx="231775" cy="233362"/>
            </a:xfrm>
            <a:custGeom>
              <a:avLst/>
              <a:gdLst>
                <a:gd name="T0" fmla="*/ 0 w 146"/>
                <a:gd name="T1" fmla="*/ 0 h 147"/>
                <a:gd name="T2" fmla="*/ 120 w 146"/>
                <a:gd name="T3" fmla="*/ 147 h 147"/>
                <a:gd name="T4" fmla="*/ 146 w 146"/>
                <a:gd name="T5" fmla="*/ 105 h 147"/>
                <a:gd name="T6" fmla="*/ 0 w 146"/>
                <a:gd name="T7" fmla="*/ 0 h 147"/>
              </a:gdLst>
              <a:ahLst/>
              <a:cxnLst>
                <a:cxn ang="0">
                  <a:pos x="T0" y="T1"/>
                </a:cxn>
                <a:cxn ang="0">
                  <a:pos x="T2" y="T3"/>
                </a:cxn>
                <a:cxn ang="0">
                  <a:pos x="T4" y="T5"/>
                </a:cxn>
                <a:cxn ang="0">
                  <a:pos x="T6" y="T7"/>
                </a:cxn>
              </a:cxnLst>
              <a:rect l="0" t="0" r="r" b="b"/>
              <a:pathLst>
                <a:path w="146" h="147">
                  <a:moveTo>
                    <a:pt x="0" y="0"/>
                  </a:moveTo>
                  <a:lnTo>
                    <a:pt x="120" y="147"/>
                  </a:lnTo>
                  <a:lnTo>
                    <a:pt x="146" y="105"/>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6" name="Freeform 122"/>
            <p:cNvSpPr>
              <a:spLocks/>
            </p:cNvSpPr>
            <p:nvPr userDrawn="1"/>
          </p:nvSpPr>
          <p:spPr bwMode="gray">
            <a:xfrm>
              <a:off x="5880100" y="3422650"/>
              <a:ext cx="338137" cy="320675"/>
            </a:xfrm>
            <a:custGeom>
              <a:avLst/>
              <a:gdLst>
                <a:gd name="T0" fmla="*/ 213 w 213"/>
                <a:gd name="T1" fmla="*/ 0 h 202"/>
                <a:gd name="T2" fmla="*/ 36 w 213"/>
                <a:gd name="T3" fmla="*/ 202 h 202"/>
                <a:gd name="T4" fmla="*/ 0 w 213"/>
                <a:gd name="T5" fmla="*/ 168 h 202"/>
                <a:gd name="T6" fmla="*/ 213 w 213"/>
                <a:gd name="T7" fmla="*/ 0 h 202"/>
              </a:gdLst>
              <a:ahLst/>
              <a:cxnLst>
                <a:cxn ang="0">
                  <a:pos x="T0" y="T1"/>
                </a:cxn>
                <a:cxn ang="0">
                  <a:pos x="T2" y="T3"/>
                </a:cxn>
                <a:cxn ang="0">
                  <a:pos x="T4" y="T5"/>
                </a:cxn>
                <a:cxn ang="0">
                  <a:pos x="T6" y="T7"/>
                </a:cxn>
              </a:cxnLst>
              <a:rect l="0" t="0" r="r" b="b"/>
              <a:pathLst>
                <a:path w="213" h="202">
                  <a:moveTo>
                    <a:pt x="213" y="0"/>
                  </a:moveTo>
                  <a:lnTo>
                    <a:pt x="36" y="202"/>
                  </a:lnTo>
                  <a:lnTo>
                    <a:pt x="0" y="168"/>
                  </a:lnTo>
                  <a:lnTo>
                    <a:pt x="213"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7" name="Freeform 123"/>
            <p:cNvSpPr>
              <a:spLocks/>
            </p:cNvSpPr>
            <p:nvPr userDrawn="1"/>
          </p:nvSpPr>
          <p:spPr bwMode="gray">
            <a:xfrm>
              <a:off x="5859463" y="3233738"/>
              <a:ext cx="298450" cy="276225"/>
            </a:xfrm>
            <a:custGeom>
              <a:avLst/>
              <a:gdLst>
                <a:gd name="T0" fmla="*/ 188 w 188"/>
                <a:gd name="T1" fmla="*/ 0 h 174"/>
                <a:gd name="T2" fmla="*/ 36 w 188"/>
                <a:gd name="T3" fmla="*/ 174 h 174"/>
                <a:gd name="T4" fmla="*/ 0 w 188"/>
                <a:gd name="T5" fmla="*/ 140 h 174"/>
                <a:gd name="T6" fmla="*/ 188 w 188"/>
                <a:gd name="T7" fmla="*/ 0 h 174"/>
              </a:gdLst>
              <a:ahLst/>
              <a:cxnLst>
                <a:cxn ang="0">
                  <a:pos x="T0" y="T1"/>
                </a:cxn>
                <a:cxn ang="0">
                  <a:pos x="T2" y="T3"/>
                </a:cxn>
                <a:cxn ang="0">
                  <a:pos x="T4" y="T5"/>
                </a:cxn>
                <a:cxn ang="0">
                  <a:pos x="T6" y="T7"/>
                </a:cxn>
              </a:cxnLst>
              <a:rect l="0" t="0" r="r" b="b"/>
              <a:pathLst>
                <a:path w="188" h="174">
                  <a:moveTo>
                    <a:pt x="188" y="0"/>
                  </a:moveTo>
                  <a:lnTo>
                    <a:pt x="36" y="174"/>
                  </a:lnTo>
                  <a:lnTo>
                    <a:pt x="0" y="140"/>
                  </a:lnTo>
                  <a:lnTo>
                    <a:pt x="188"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8" name="Freeform 124"/>
            <p:cNvSpPr>
              <a:spLocks/>
            </p:cNvSpPr>
            <p:nvPr userDrawn="1"/>
          </p:nvSpPr>
          <p:spPr bwMode="gray">
            <a:xfrm>
              <a:off x="5883275" y="2830513"/>
              <a:ext cx="130175" cy="160337"/>
            </a:xfrm>
            <a:custGeom>
              <a:avLst/>
              <a:gdLst>
                <a:gd name="T0" fmla="*/ 82 w 82"/>
                <a:gd name="T1" fmla="*/ 0 h 101"/>
                <a:gd name="T2" fmla="*/ 8 w 82"/>
                <a:gd name="T3" fmla="*/ 101 h 101"/>
                <a:gd name="T4" fmla="*/ 0 w 82"/>
                <a:gd name="T5" fmla="*/ 61 h 101"/>
                <a:gd name="T6" fmla="*/ 82 w 82"/>
                <a:gd name="T7" fmla="*/ 0 h 101"/>
              </a:gdLst>
              <a:ahLst/>
              <a:cxnLst>
                <a:cxn ang="0">
                  <a:pos x="T0" y="T1"/>
                </a:cxn>
                <a:cxn ang="0">
                  <a:pos x="T2" y="T3"/>
                </a:cxn>
                <a:cxn ang="0">
                  <a:pos x="T4" y="T5"/>
                </a:cxn>
                <a:cxn ang="0">
                  <a:pos x="T6" y="T7"/>
                </a:cxn>
              </a:cxnLst>
              <a:rect l="0" t="0" r="r" b="b"/>
              <a:pathLst>
                <a:path w="82" h="101">
                  <a:moveTo>
                    <a:pt x="82" y="0"/>
                  </a:moveTo>
                  <a:lnTo>
                    <a:pt x="8" y="101"/>
                  </a:lnTo>
                  <a:lnTo>
                    <a:pt x="0" y="61"/>
                  </a:lnTo>
                  <a:lnTo>
                    <a:pt x="82"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9" name="Freeform 125"/>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0" name="Freeform 126"/>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1" name="Freeform 127"/>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2" name="Freeform 128"/>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3" name="Freeform 129"/>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4" name="Freeform 130"/>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5" name="Freeform 131"/>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6" name="Freeform 132"/>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7" name="Freeform 133"/>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8" name="Freeform 134"/>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9" name="Freeform 135"/>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0" name="Freeform 136"/>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1" name="Freeform 137"/>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2" name="Freeform 138"/>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3" name="Freeform 139"/>
            <p:cNvSpPr>
              <a:spLocks/>
            </p:cNvSpPr>
            <p:nvPr userDrawn="1"/>
          </p:nvSpPr>
          <p:spPr bwMode="gray">
            <a:xfrm>
              <a:off x="3676650" y="3308350"/>
              <a:ext cx="533400" cy="755650"/>
            </a:xfrm>
            <a:custGeom>
              <a:avLst/>
              <a:gdLst>
                <a:gd name="T0" fmla="*/ 79 w 159"/>
                <a:gd name="T1" fmla="*/ 0 h 240"/>
                <a:gd name="T2" fmla="*/ 0 w 159"/>
                <a:gd name="T3" fmla="*/ 180 h 240"/>
                <a:gd name="T4" fmla="*/ 27 w 159"/>
                <a:gd name="T5" fmla="*/ 240 h 240"/>
                <a:gd name="T6" fmla="*/ 67 w 159"/>
                <a:gd name="T7" fmla="*/ 222 h 240"/>
                <a:gd name="T8" fmla="*/ 19 w 159"/>
                <a:gd name="T9" fmla="*/ 167 h 240"/>
                <a:gd name="T10" fmla="*/ 70 w 159"/>
                <a:gd name="T11" fmla="*/ 209 h 240"/>
                <a:gd name="T12" fmla="*/ 72 w 159"/>
                <a:gd name="T13" fmla="*/ 165 h 240"/>
                <a:gd name="T14" fmla="*/ 31 w 159"/>
                <a:gd name="T15" fmla="*/ 117 h 240"/>
                <a:gd name="T16" fmla="*/ 73 w 159"/>
                <a:gd name="T17" fmla="*/ 150 h 240"/>
                <a:gd name="T18" fmla="*/ 75 w 159"/>
                <a:gd name="T19" fmla="*/ 107 h 240"/>
                <a:gd name="T20" fmla="*/ 57 w 159"/>
                <a:gd name="T21" fmla="*/ 82 h 240"/>
                <a:gd name="T22" fmla="*/ 76 w 159"/>
                <a:gd name="T23" fmla="*/ 93 h 240"/>
                <a:gd name="T24" fmla="*/ 79 w 159"/>
                <a:gd name="T25" fmla="*/ 17 h 240"/>
                <a:gd name="T26" fmla="*/ 84 w 159"/>
                <a:gd name="T27" fmla="*/ 119 h 240"/>
                <a:gd name="T28" fmla="*/ 109 w 159"/>
                <a:gd name="T29" fmla="*/ 101 h 240"/>
                <a:gd name="T30" fmla="*/ 85 w 159"/>
                <a:gd name="T31" fmla="*/ 131 h 240"/>
                <a:gd name="T32" fmla="*/ 86 w 159"/>
                <a:gd name="T33" fmla="*/ 164 h 240"/>
                <a:gd name="T34" fmla="*/ 123 w 159"/>
                <a:gd name="T35" fmla="*/ 134 h 240"/>
                <a:gd name="T36" fmla="*/ 87 w 159"/>
                <a:gd name="T37" fmla="*/ 177 h 240"/>
                <a:gd name="T38" fmla="*/ 89 w 159"/>
                <a:gd name="T39" fmla="*/ 213 h 240"/>
                <a:gd name="T40" fmla="*/ 119 w 159"/>
                <a:gd name="T41" fmla="*/ 201 h 240"/>
                <a:gd name="T42" fmla="*/ 135 w 159"/>
                <a:gd name="T43" fmla="*/ 188 h 240"/>
                <a:gd name="T44" fmla="*/ 126 w 159"/>
                <a:gd name="T45" fmla="*/ 199 h 240"/>
                <a:gd name="T46" fmla="*/ 158 w 159"/>
                <a:gd name="T47" fmla="*/ 188 h 240"/>
                <a:gd name="T48" fmla="*/ 159 w 159"/>
                <a:gd name="T49" fmla="*/ 180 h 240"/>
                <a:gd name="T50" fmla="*/ 143 w 159"/>
                <a:gd name="T51" fmla="*/ 118 h 240"/>
                <a:gd name="T52" fmla="*/ 102 w 159"/>
                <a:gd name="T53" fmla="*/ 37 h 240"/>
                <a:gd name="T54" fmla="*/ 79 w 159"/>
                <a:gd name="T5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9" h="240">
                  <a:moveTo>
                    <a:pt x="79" y="0"/>
                  </a:moveTo>
                  <a:cubicBezTo>
                    <a:pt x="79" y="0"/>
                    <a:pt x="0" y="118"/>
                    <a:pt x="0" y="180"/>
                  </a:cubicBezTo>
                  <a:cubicBezTo>
                    <a:pt x="0" y="204"/>
                    <a:pt x="10" y="226"/>
                    <a:pt x="27" y="240"/>
                  </a:cubicBezTo>
                  <a:cubicBezTo>
                    <a:pt x="40" y="234"/>
                    <a:pt x="54" y="228"/>
                    <a:pt x="67" y="222"/>
                  </a:cubicBezTo>
                  <a:cubicBezTo>
                    <a:pt x="19" y="167"/>
                    <a:pt x="19" y="167"/>
                    <a:pt x="19" y="167"/>
                  </a:cubicBezTo>
                  <a:cubicBezTo>
                    <a:pt x="70" y="209"/>
                    <a:pt x="70" y="209"/>
                    <a:pt x="70" y="209"/>
                  </a:cubicBezTo>
                  <a:cubicBezTo>
                    <a:pt x="72" y="165"/>
                    <a:pt x="72" y="165"/>
                    <a:pt x="72" y="165"/>
                  </a:cubicBezTo>
                  <a:cubicBezTo>
                    <a:pt x="31" y="117"/>
                    <a:pt x="31" y="117"/>
                    <a:pt x="31" y="117"/>
                  </a:cubicBezTo>
                  <a:cubicBezTo>
                    <a:pt x="73" y="150"/>
                    <a:pt x="73" y="150"/>
                    <a:pt x="73" y="150"/>
                  </a:cubicBezTo>
                  <a:cubicBezTo>
                    <a:pt x="75" y="107"/>
                    <a:pt x="75" y="107"/>
                    <a:pt x="75" y="107"/>
                  </a:cubicBezTo>
                  <a:cubicBezTo>
                    <a:pt x="57" y="82"/>
                    <a:pt x="57" y="82"/>
                    <a:pt x="57" y="82"/>
                  </a:cubicBezTo>
                  <a:cubicBezTo>
                    <a:pt x="76" y="93"/>
                    <a:pt x="76" y="93"/>
                    <a:pt x="76" y="93"/>
                  </a:cubicBezTo>
                  <a:cubicBezTo>
                    <a:pt x="79" y="17"/>
                    <a:pt x="79" y="17"/>
                    <a:pt x="79" y="17"/>
                  </a:cubicBezTo>
                  <a:cubicBezTo>
                    <a:pt x="84" y="119"/>
                    <a:pt x="84" y="119"/>
                    <a:pt x="84" y="119"/>
                  </a:cubicBezTo>
                  <a:cubicBezTo>
                    <a:pt x="109" y="101"/>
                    <a:pt x="109" y="101"/>
                    <a:pt x="109" y="101"/>
                  </a:cubicBezTo>
                  <a:cubicBezTo>
                    <a:pt x="85" y="131"/>
                    <a:pt x="85" y="131"/>
                    <a:pt x="85" y="131"/>
                  </a:cubicBezTo>
                  <a:cubicBezTo>
                    <a:pt x="86" y="164"/>
                    <a:pt x="86" y="164"/>
                    <a:pt x="86" y="164"/>
                  </a:cubicBezTo>
                  <a:cubicBezTo>
                    <a:pt x="123" y="134"/>
                    <a:pt x="123" y="134"/>
                    <a:pt x="123" y="134"/>
                  </a:cubicBezTo>
                  <a:cubicBezTo>
                    <a:pt x="87" y="177"/>
                    <a:pt x="87" y="177"/>
                    <a:pt x="87" y="177"/>
                  </a:cubicBezTo>
                  <a:cubicBezTo>
                    <a:pt x="89" y="213"/>
                    <a:pt x="89" y="213"/>
                    <a:pt x="89" y="213"/>
                  </a:cubicBezTo>
                  <a:cubicBezTo>
                    <a:pt x="99" y="209"/>
                    <a:pt x="109" y="205"/>
                    <a:pt x="119" y="201"/>
                  </a:cubicBezTo>
                  <a:cubicBezTo>
                    <a:pt x="135" y="188"/>
                    <a:pt x="135" y="188"/>
                    <a:pt x="135" y="188"/>
                  </a:cubicBezTo>
                  <a:cubicBezTo>
                    <a:pt x="126" y="199"/>
                    <a:pt x="126" y="199"/>
                    <a:pt x="126" y="199"/>
                  </a:cubicBezTo>
                  <a:cubicBezTo>
                    <a:pt x="136" y="195"/>
                    <a:pt x="147" y="191"/>
                    <a:pt x="158" y="188"/>
                  </a:cubicBezTo>
                  <a:cubicBezTo>
                    <a:pt x="158" y="185"/>
                    <a:pt x="159" y="183"/>
                    <a:pt x="159" y="180"/>
                  </a:cubicBezTo>
                  <a:cubicBezTo>
                    <a:pt x="159" y="163"/>
                    <a:pt x="152" y="140"/>
                    <a:pt x="143" y="118"/>
                  </a:cubicBezTo>
                  <a:cubicBezTo>
                    <a:pt x="121" y="97"/>
                    <a:pt x="105" y="69"/>
                    <a:pt x="102" y="37"/>
                  </a:cubicBezTo>
                  <a:cubicBezTo>
                    <a:pt x="89" y="15"/>
                    <a:pt x="79" y="0"/>
                    <a:pt x="79"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4" name="Freeform 140"/>
            <p:cNvSpPr>
              <a:spLocks noEditPoints="1"/>
            </p:cNvSpPr>
            <p:nvPr userDrawn="1"/>
          </p:nvSpPr>
          <p:spPr bwMode="gray">
            <a:xfrm>
              <a:off x="3767138" y="3900488"/>
              <a:ext cx="439737" cy="223837"/>
            </a:xfrm>
            <a:custGeom>
              <a:avLst/>
              <a:gdLst>
                <a:gd name="T0" fmla="*/ 40 w 131"/>
                <a:gd name="T1" fmla="*/ 34 h 71"/>
                <a:gd name="T2" fmla="*/ 0 w 131"/>
                <a:gd name="T3" fmla="*/ 52 h 71"/>
                <a:gd name="T4" fmla="*/ 41 w 131"/>
                <a:gd name="T5" fmla="*/ 71 h 71"/>
                <a:gd name="T6" fmla="*/ 42 w 131"/>
                <a:gd name="T7" fmla="*/ 36 h 71"/>
                <a:gd name="T8" fmla="*/ 40 w 131"/>
                <a:gd name="T9" fmla="*/ 34 h 71"/>
                <a:gd name="T10" fmla="*/ 92 w 131"/>
                <a:gd name="T11" fmla="*/ 13 h 71"/>
                <a:gd name="T12" fmla="*/ 62 w 131"/>
                <a:gd name="T13" fmla="*/ 25 h 71"/>
                <a:gd name="T14" fmla="*/ 62 w 131"/>
                <a:gd name="T15" fmla="*/ 38 h 71"/>
                <a:gd name="T16" fmla="*/ 92 w 131"/>
                <a:gd name="T17" fmla="*/ 13 h 71"/>
                <a:gd name="T18" fmla="*/ 131 w 131"/>
                <a:gd name="T19" fmla="*/ 0 h 71"/>
                <a:gd name="T20" fmla="*/ 99 w 131"/>
                <a:gd name="T21" fmla="*/ 11 h 71"/>
                <a:gd name="T22" fmla="*/ 63 w 131"/>
                <a:gd name="T23" fmla="*/ 51 h 71"/>
                <a:gd name="T24" fmla="*/ 64 w 131"/>
                <a:gd name="T25" fmla="*/ 71 h 71"/>
                <a:gd name="T26" fmla="*/ 131 w 131"/>
                <a:gd name="T2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71">
                  <a:moveTo>
                    <a:pt x="40" y="34"/>
                  </a:moveTo>
                  <a:cubicBezTo>
                    <a:pt x="27" y="40"/>
                    <a:pt x="13" y="46"/>
                    <a:pt x="0" y="52"/>
                  </a:cubicBezTo>
                  <a:cubicBezTo>
                    <a:pt x="11" y="62"/>
                    <a:pt x="25" y="69"/>
                    <a:pt x="41" y="71"/>
                  </a:cubicBezTo>
                  <a:cubicBezTo>
                    <a:pt x="42" y="36"/>
                    <a:pt x="42" y="36"/>
                    <a:pt x="42" y="36"/>
                  </a:cubicBezTo>
                  <a:cubicBezTo>
                    <a:pt x="40" y="34"/>
                    <a:pt x="40" y="34"/>
                    <a:pt x="40" y="34"/>
                  </a:cubicBezTo>
                  <a:moveTo>
                    <a:pt x="92" y="13"/>
                  </a:moveTo>
                  <a:cubicBezTo>
                    <a:pt x="82" y="17"/>
                    <a:pt x="72" y="21"/>
                    <a:pt x="62" y="25"/>
                  </a:cubicBezTo>
                  <a:cubicBezTo>
                    <a:pt x="62" y="38"/>
                    <a:pt x="62" y="38"/>
                    <a:pt x="62" y="38"/>
                  </a:cubicBezTo>
                  <a:cubicBezTo>
                    <a:pt x="92" y="13"/>
                    <a:pt x="92" y="13"/>
                    <a:pt x="92" y="13"/>
                  </a:cubicBezTo>
                  <a:moveTo>
                    <a:pt x="131" y="0"/>
                  </a:moveTo>
                  <a:cubicBezTo>
                    <a:pt x="120" y="3"/>
                    <a:pt x="109" y="7"/>
                    <a:pt x="99" y="11"/>
                  </a:cubicBezTo>
                  <a:cubicBezTo>
                    <a:pt x="63" y="51"/>
                    <a:pt x="63" y="51"/>
                    <a:pt x="63" y="51"/>
                  </a:cubicBezTo>
                  <a:cubicBezTo>
                    <a:pt x="64" y="71"/>
                    <a:pt x="64" y="71"/>
                    <a:pt x="64" y="71"/>
                  </a:cubicBezTo>
                  <a:cubicBezTo>
                    <a:pt x="100" y="66"/>
                    <a:pt x="128" y="36"/>
                    <a:pt x="131" y="0"/>
                  </a:cubicBezTo>
                </a:path>
              </a:pathLst>
            </a:custGeom>
            <a:solidFill>
              <a:srgbClr val="98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5" name="Freeform 141"/>
            <p:cNvSpPr>
              <a:spLocks/>
            </p:cNvSpPr>
            <p:nvPr userDrawn="1"/>
          </p:nvSpPr>
          <p:spPr bwMode="gray">
            <a:xfrm>
              <a:off x="4019550" y="3425825"/>
              <a:ext cx="136525" cy="254000"/>
            </a:xfrm>
            <a:custGeom>
              <a:avLst/>
              <a:gdLst>
                <a:gd name="T0" fmla="*/ 0 w 41"/>
                <a:gd name="T1" fmla="*/ 0 h 81"/>
                <a:gd name="T2" fmla="*/ 41 w 41"/>
                <a:gd name="T3" fmla="*/ 81 h 81"/>
                <a:gd name="T4" fmla="*/ 0 w 41"/>
                <a:gd name="T5" fmla="*/ 0 h 81"/>
              </a:gdLst>
              <a:ahLst/>
              <a:cxnLst>
                <a:cxn ang="0">
                  <a:pos x="T0" y="T1"/>
                </a:cxn>
                <a:cxn ang="0">
                  <a:pos x="T2" y="T3"/>
                </a:cxn>
                <a:cxn ang="0">
                  <a:pos x="T4" y="T5"/>
                </a:cxn>
              </a:cxnLst>
              <a:rect l="0" t="0" r="r" b="b"/>
              <a:pathLst>
                <a:path w="41" h="81">
                  <a:moveTo>
                    <a:pt x="0" y="0"/>
                  </a:moveTo>
                  <a:cubicBezTo>
                    <a:pt x="3" y="32"/>
                    <a:pt x="19" y="60"/>
                    <a:pt x="41" y="81"/>
                  </a:cubicBezTo>
                  <a:cubicBezTo>
                    <a:pt x="29" y="52"/>
                    <a:pt x="13" y="23"/>
                    <a:pt x="0" y="0"/>
                  </a:cubicBezTo>
                </a:path>
              </a:pathLst>
            </a:custGeom>
            <a:solidFill>
              <a:srgbClr val="89C6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6" name="Freeform 142"/>
            <p:cNvSpPr>
              <a:spLocks/>
            </p:cNvSpPr>
            <p:nvPr userDrawn="1"/>
          </p:nvSpPr>
          <p:spPr bwMode="gray">
            <a:xfrm>
              <a:off x="3905250" y="3362325"/>
              <a:ext cx="76200" cy="765175"/>
            </a:xfrm>
            <a:custGeom>
              <a:avLst/>
              <a:gdLst>
                <a:gd name="T0" fmla="*/ 11 w 23"/>
                <a:gd name="T1" fmla="*/ 0 h 243"/>
                <a:gd name="T2" fmla="*/ 8 w 23"/>
                <a:gd name="T3" fmla="*/ 76 h 243"/>
                <a:gd name="T4" fmla="*/ 13 w 23"/>
                <a:gd name="T5" fmla="*/ 79 h 243"/>
                <a:gd name="T6" fmla="*/ 7 w 23"/>
                <a:gd name="T7" fmla="*/ 90 h 243"/>
                <a:gd name="T8" fmla="*/ 7 w 23"/>
                <a:gd name="T9" fmla="*/ 90 h 243"/>
                <a:gd name="T10" fmla="*/ 5 w 23"/>
                <a:gd name="T11" fmla="*/ 133 h 243"/>
                <a:gd name="T12" fmla="*/ 9 w 23"/>
                <a:gd name="T13" fmla="*/ 137 h 243"/>
                <a:gd name="T14" fmla="*/ 7 w 23"/>
                <a:gd name="T15" fmla="*/ 152 h 243"/>
                <a:gd name="T16" fmla="*/ 4 w 23"/>
                <a:gd name="T17" fmla="*/ 148 h 243"/>
                <a:gd name="T18" fmla="*/ 2 w 23"/>
                <a:gd name="T19" fmla="*/ 192 h 243"/>
                <a:gd name="T20" fmla="*/ 7 w 23"/>
                <a:gd name="T21" fmla="*/ 197 h 243"/>
                <a:gd name="T22" fmla="*/ 7 w 23"/>
                <a:gd name="T23" fmla="*/ 214 h 243"/>
                <a:gd name="T24" fmla="*/ 1 w 23"/>
                <a:gd name="T25" fmla="*/ 207 h 243"/>
                <a:gd name="T26" fmla="*/ 0 w 23"/>
                <a:gd name="T27" fmla="*/ 242 h 243"/>
                <a:gd name="T28" fmla="*/ 11 w 23"/>
                <a:gd name="T29" fmla="*/ 243 h 243"/>
                <a:gd name="T30" fmla="*/ 23 w 23"/>
                <a:gd name="T31" fmla="*/ 242 h 243"/>
                <a:gd name="T32" fmla="*/ 22 w 23"/>
                <a:gd name="T33" fmla="*/ 222 h 243"/>
                <a:gd name="T34" fmla="*/ 11 w 23"/>
                <a:gd name="T35" fmla="*/ 234 h 243"/>
                <a:gd name="T36" fmla="*/ 11 w 23"/>
                <a:gd name="T37" fmla="*/ 217 h 243"/>
                <a:gd name="T38" fmla="*/ 21 w 23"/>
                <a:gd name="T39" fmla="*/ 209 h 243"/>
                <a:gd name="T40" fmla="*/ 21 w 23"/>
                <a:gd name="T41" fmla="*/ 196 h 243"/>
                <a:gd name="T42" fmla="*/ 19 w 23"/>
                <a:gd name="T43" fmla="*/ 160 h 243"/>
                <a:gd name="T44" fmla="*/ 11 w 23"/>
                <a:gd name="T45" fmla="*/ 169 h 243"/>
                <a:gd name="T46" fmla="*/ 9 w 23"/>
                <a:gd name="T47" fmla="*/ 154 h 243"/>
                <a:gd name="T48" fmla="*/ 18 w 23"/>
                <a:gd name="T49" fmla="*/ 147 h 243"/>
                <a:gd name="T50" fmla="*/ 17 w 23"/>
                <a:gd name="T51" fmla="*/ 114 h 243"/>
                <a:gd name="T52" fmla="*/ 11 w 23"/>
                <a:gd name="T53" fmla="*/ 121 h 243"/>
                <a:gd name="T54" fmla="*/ 7 w 23"/>
                <a:gd name="T55" fmla="*/ 108 h 243"/>
                <a:gd name="T56" fmla="*/ 16 w 23"/>
                <a:gd name="T57" fmla="*/ 102 h 243"/>
                <a:gd name="T58" fmla="*/ 11 w 23"/>
                <a:gd name="T59"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43">
                  <a:moveTo>
                    <a:pt x="11" y="0"/>
                  </a:moveTo>
                  <a:cubicBezTo>
                    <a:pt x="8" y="76"/>
                    <a:pt x="8" y="76"/>
                    <a:pt x="8" y="76"/>
                  </a:cubicBezTo>
                  <a:cubicBezTo>
                    <a:pt x="13" y="79"/>
                    <a:pt x="13" y="79"/>
                    <a:pt x="13" y="79"/>
                  </a:cubicBezTo>
                  <a:cubicBezTo>
                    <a:pt x="7" y="90"/>
                    <a:pt x="7" y="90"/>
                    <a:pt x="7" y="90"/>
                  </a:cubicBezTo>
                  <a:cubicBezTo>
                    <a:pt x="7" y="90"/>
                    <a:pt x="7" y="90"/>
                    <a:pt x="7" y="90"/>
                  </a:cubicBezTo>
                  <a:cubicBezTo>
                    <a:pt x="5" y="133"/>
                    <a:pt x="5" y="133"/>
                    <a:pt x="5" y="133"/>
                  </a:cubicBezTo>
                  <a:cubicBezTo>
                    <a:pt x="9" y="137"/>
                    <a:pt x="9" y="137"/>
                    <a:pt x="9" y="137"/>
                  </a:cubicBezTo>
                  <a:cubicBezTo>
                    <a:pt x="7" y="152"/>
                    <a:pt x="7" y="152"/>
                    <a:pt x="7" y="152"/>
                  </a:cubicBezTo>
                  <a:cubicBezTo>
                    <a:pt x="4" y="148"/>
                    <a:pt x="4" y="148"/>
                    <a:pt x="4" y="148"/>
                  </a:cubicBezTo>
                  <a:cubicBezTo>
                    <a:pt x="2" y="192"/>
                    <a:pt x="2" y="192"/>
                    <a:pt x="2" y="192"/>
                  </a:cubicBezTo>
                  <a:cubicBezTo>
                    <a:pt x="7" y="197"/>
                    <a:pt x="7" y="197"/>
                    <a:pt x="7" y="197"/>
                  </a:cubicBezTo>
                  <a:cubicBezTo>
                    <a:pt x="7" y="214"/>
                    <a:pt x="7" y="214"/>
                    <a:pt x="7" y="214"/>
                  </a:cubicBezTo>
                  <a:cubicBezTo>
                    <a:pt x="1" y="207"/>
                    <a:pt x="1" y="207"/>
                    <a:pt x="1" y="207"/>
                  </a:cubicBezTo>
                  <a:cubicBezTo>
                    <a:pt x="0" y="242"/>
                    <a:pt x="0" y="242"/>
                    <a:pt x="0" y="242"/>
                  </a:cubicBezTo>
                  <a:cubicBezTo>
                    <a:pt x="3" y="242"/>
                    <a:pt x="7" y="243"/>
                    <a:pt x="11" y="243"/>
                  </a:cubicBezTo>
                  <a:cubicBezTo>
                    <a:pt x="15" y="243"/>
                    <a:pt x="19" y="242"/>
                    <a:pt x="23" y="242"/>
                  </a:cubicBezTo>
                  <a:cubicBezTo>
                    <a:pt x="22" y="222"/>
                    <a:pt x="22" y="222"/>
                    <a:pt x="22" y="222"/>
                  </a:cubicBezTo>
                  <a:cubicBezTo>
                    <a:pt x="11" y="234"/>
                    <a:pt x="11" y="234"/>
                    <a:pt x="11" y="234"/>
                  </a:cubicBezTo>
                  <a:cubicBezTo>
                    <a:pt x="11" y="217"/>
                    <a:pt x="11" y="217"/>
                    <a:pt x="11" y="217"/>
                  </a:cubicBezTo>
                  <a:cubicBezTo>
                    <a:pt x="21" y="209"/>
                    <a:pt x="21" y="209"/>
                    <a:pt x="21" y="209"/>
                  </a:cubicBezTo>
                  <a:cubicBezTo>
                    <a:pt x="21" y="196"/>
                    <a:pt x="21" y="196"/>
                    <a:pt x="21" y="196"/>
                  </a:cubicBezTo>
                  <a:cubicBezTo>
                    <a:pt x="19" y="160"/>
                    <a:pt x="19" y="160"/>
                    <a:pt x="19" y="160"/>
                  </a:cubicBezTo>
                  <a:cubicBezTo>
                    <a:pt x="11" y="169"/>
                    <a:pt x="11" y="169"/>
                    <a:pt x="11" y="169"/>
                  </a:cubicBezTo>
                  <a:cubicBezTo>
                    <a:pt x="9" y="154"/>
                    <a:pt x="9" y="154"/>
                    <a:pt x="9" y="154"/>
                  </a:cubicBezTo>
                  <a:cubicBezTo>
                    <a:pt x="18" y="147"/>
                    <a:pt x="18" y="147"/>
                    <a:pt x="18" y="147"/>
                  </a:cubicBezTo>
                  <a:cubicBezTo>
                    <a:pt x="17" y="114"/>
                    <a:pt x="17" y="114"/>
                    <a:pt x="17" y="114"/>
                  </a:cubicBezTo>
                  <a:cubicBezTo>
                    <a:pt x="11" y="121"/>
                    <a:pt x="11" y="121"/>
                    <a:pt x="11" y="121"/>
                  </a:cubicBezTo>
                  <a:cubicBezTo>
                    <a:pt x="7" y="108"/>
                    <a:pt x="7" y="108"/>
                    <a:pt x="7" y="108"/>
                  </a:cubicBezTo>
                  <a:cubicBezTo>
                    <a:pt x="16" y="102"/>
                    <a:pt x="16" y="102"/>
                    <a:pt x="16" y="102"/>
                  </a:cubicBezTo>
                  <a:cubicBezTo>
                    <a:pt x="11" y="0"/>
                    <a:pt x="11" y="0"/>
                    <a:pt x="11"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7" name="Freeform 143"/>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8" name="Freeform 144"/>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9" name="Freeform 145"/>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0" name="Freeform 146"/>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1" name="Freeform 147"/>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2" name="Freeform 148"/>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3" name="Freeform 149"/>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4" name="Freeform 150"/>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5" name="Freeform 151"/>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6" name="Freeform 152"/>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7" name="Freeform 153"/>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8" name="Freeform 154"/>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01" name="Freeform 300"/>
            <p:cNvSpPr>
              <a:spLocks/>
            </p:cNvSpPr>
            <p:nvPr userDrawn="1"/>
          </p:nvSpPr>
          <p:spPr bwMode="gray">
            <a:xfrm>
              <a:off x="10409238" y="4048254"/>
              <a:ext cx="2076448" cy="1139697"/>
            </a:xfrm>
            <a:custGeom>
              <a:avLst/>
              <a:gdLst>
                <a:gd name="connsiteX0" fmla="*/ 2076448 w 2076448"/>
                <a:gd name="connsiteY0" fmla="*/ 0 h 1139697"/>
                <a:gd name="connsiteX1" fmla="*/ 2076448 w 2076448"/>
                <a:gd name="connsiteY1" fmla="*/ 1139697 h 1139697"/>
                <a:gd name="connsiteX2" fmla="*/ 2025476 w 2076448"/>
                <a:gd name="connsiteY2" fmla="*/ 1139697 h 1139697"/>
                <a:gd name="connsiteX3" fmla="*/ 0 w 2076448"/>
                <a:gd name="connsiteY3" fmla="*/ 1139697 h 1139697"/>
                <a:gd name="connsiteX4" fmla="*/ 2011236 w 2076448"/>
                <a:gd name="connsiteY4" fmla="*/ 2027 h 1139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48" h="1139697">
                  <a:moveTo>
                    <a:pt x="2076448" y="0"/>
                  </a:moveTo>
                  <a:lnTo>
                    <a:pt x="2076448" y="1139697"/>
                  </a:lnTo>
                  <a:lnTo>
                    <a:pt x="2025476" y="1139697"/>
                  </a:lnTo>
                  <a:cubicBezTo>
                    <a:pt x="1484709" y="1139697"/>
                    <a:pt x="819150" y="1139697"/>
                    <a:pt x="0" y="1139697"/>
                  </a:cubicBezTo>
                  <a:cubicBezTo>
                    <a:pt x="424349" y="499121"/>
                    <a:pt x="1161065" y="55035"/>
                    <a:pt x="2011236" y="2027"/>
                  </a:cubicBezTo>
                  <a:close/>
                </a:path>
              </a:pathLst>
            </a:custGeom>
            <a:solidFill>
              <a:srgbClr val="6ABE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36" name="Freeform 227"/>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7" name="Freeform 228"/>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8" name="Freeform 229"/>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9" name="Freeform 230"/>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0" name="Freeform 231"/>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1" name="Freeform 232"/>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2" name="Freeform 233"/>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3" name="Freeform 234"/>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4" name="Freeform 235"/>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5" name="Freeform 236"/>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6" name="Freeform 237"/>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7" name="Freeform 238"/>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8" name="Freeform 239"/>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9" name="Freeform 240"/>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0" name="Freeform 241"/>
            <p:cNvSpPr>
              <a:spLocks noEditPoints="1"/>
            </p:cNvSpPr>
            <p:nvPr userDrawn="1"/>
          </p:nvSpPr>
          <p:spPr bwMode="gray">
            <a:xfrm>
              <a:off x="11352213" y="3989388"/>
              <a:ext cx="382587" cy="358775"/>
            </a:xfrm>
            <a:custGeom>
              <a:avLst/>
              <a:gdLst>
                <a:gd name="T0" fmla="*/ 63 w 114"/>
                <a:gd name="T1" fmla="*/ 11 h 114"/>
                <a:gd name="T2" fmla="*/ 33 w 114"/>
                <a:gd name="T3" fmla="*/ 24 h 114"/>
                <a:gd name="T4" fmla="*/ 0 w 114"/>
                <a:gd name="T5" fmla="*/ 114 h 114"/>
                <a:gd name="T6" fmla="*/ 45 w 114"/>
                <a:gd name="T7" fmla="*/ 91 h 114"/>
                <a:gd name="T8" fmla="*/ 25 w 114"/>
                <a:gd name="T9" fmla="*/ 68 h 114"/>
                <a:gd name="T10" fmla="*/ 51 w 114"/>
                <a:gd name="T11" fmla="*/ 88 h 114"/>
                <a:gd name="T12" fmla="*/ 60 w 114"/>
                <a:gd name="T13" fmla="*/ 84 h 114"/>
                <a:gd name="T14" fmla="*/ 61 w 114"/>
                <a:gd name="T15" fmla="*/ 59 h 114"/>
                <a:gd name="T16" fmla="*/ 47 w 114"/>
                <a:gd name="T17" fmla="*/ 38 h 114"/>
                <a:gd name="T18" fmla="*/ 62 w 114"/>
                <a:gd name="T19" fmla="*/ 47 h 114"/>
                <a:gd name="T20" fmla="*/ 63 w 114"/>
                <a:gd name="T21" fmla="*/ 11 h 114"/>
                <a:gd name="T22" fmla="*/ 83 w 114"/>
                <a:gd name="T23" fmla="*/ 0 h 114"/>
                <a:gd name="T24" fmla="*/ 66 w 114"/>
                <a:gd name="T25" fmla="*/ 10 h 114"/>
                <a:gd name="T26" fmla="*/ 69 w 114"/>
                <a:gd name="T27" fmla="*/ 69 h 114"/>
                <a:gd name="T28" fmla="*/ 89 w 114"/>
                <a:gd name="T29" fmla="*/ 54 h 114"/>
                <a:gd name="T30" fmla="*/ 69 w 114"/>
                <a:gd name="T31" fmla="*/ 79 h 114"/>
                <a:gd name="T32" fmla="*/ 69 w 114"/>
                <a:gd name="T33" fmla="*/ 80 h 114"/>
                <a:gd name="T34" fmla="*/ 114 w 114"/>
                <a:gd name="T35" fmla="*/ 62 h 114"/>
                <a:gd name="T36" fmla="*/ 83 w 114"/>
                <a:gd name="T3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63" y="11"/>
                  </a:moveTo>
                  <a:cubicBezTo>
                    <a:pt x="54" y="16"/>
                    <a:pt x="44" y="21"/>
                    <a:pt x="33" y="24"/>
                  </a:cubicBezTo>
                  <a:cubicBezTo>
                    <a:pt x="18" y="53"/>
                    <a:pt x="2" y="88"/>
                    <a:pt x="0" y="114"/>
                  </a:cubicBezTo>
                  <a:cubicBezTo>
                    <a:pt x="15" y="106"/>
                    <a:pt x="30" y="98"/>
                    <a:pt x="45" y="91"/>
                  </a:cubicBezTo>
                  <a:cubicBezTo>
                    <a:pt x="25" y="68"/>
                    <a:pt x="25" y="68"/>
                    <a:pt x="25" y="68"/>
                  </a:cubicBezTo>
                  <a:cubicBezTo>
                    <a:pt x="51" y="88"/>
                    <a:pt x="51" y="88"/>
                    <a:pt x="51" y="88"/>
                  </a:cubicBezTo>
                  <a:cubicBezTo>
                    <a:pt x="54" y="87"/>
                    <a:pt x="57" y="85"/>
                    <a:pt x="60" y="84"/>
                  </a:cubicBezTo>
                  <a:cubicBezTo>
                    <a:pt x="61" y="59"/>
                    <a:pt x="61" y="59"/>
                    <a:pt x="61" y="59"/>
                  </a:cubicBezTo>
                  <a:cubicBezTo>
                    <a:pt x="47" y="38"/>
                    <a:pt x="47" y="38"/>
                    <a:pt x="47" y="38"/>
                  </a:cubicBezTo>
                  <a:cubicBezTo>
                    <a:pt x="62" y="47"/>
                    <a:pt x="62" y="47"/>
                    <a:pt x="62" y="47"/>
                  </a:cubicBezTo>
                  <a:cubicBezTo>
                    <a:pt x="63" y="11"/>
                    <a:pt x="63" y="11"/>
                    <a:pt x="63" y="11"/>
                  </a:cubicBezTo>
                  <a:moveTo>
                    <a:pt x="83" y="0"/>
                  </a:moveTo>
                  <a:cubicBezTo>
                    <a:pt x="77" y="4"/>
                    <a:pt x="72" y="7"/>
                    <a:pt x="66" y="10"/>
                  </a:cubicBezTo>
                  <a:cubicBezTo>
                    <a:pt x="69" y="69"/>
                    <a:pt x="69" y="69"/>
                    <a:pt x="69" y="69"/>
                  </a:cubicBezTo>
                  <a:cubicBezTo>
                    <a:pt x="89" y="54"/>
                    <a:pt x="89" y="54"/>
                    <a:pt x="89" y="54"/>
                  </a:cubicBezTo>
                  <a:cubicBezTo>
                    <a:pt x="69" y="79"/>
                    <a:pt x="69" y="79"/>
                    <a:pt x="69" y="79"/>
                  </a:cubicBezTo>
                  <a:cubicBezTo>
                    <a:pt x="69" y="80"/>
                    <a:pt x="69" y="80"/>
                    <a:pt x="69" y="80"/>
                  </a:cubicBezTo>
                  <a:cubicBezTo>
                    <a:pt x="84" y="74"/>
                    <a:pt x="99" y="68"/>
                    <a:pt x="114" y="62"/>
                  </a:cubicBezTo>
                  <a:cubicBezTo>
                    <a:pt x="105" y="40"/>
                    <a:pt x="93" y="17"/>
                    <a:pt x="83"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1" name="Freeform 242"/>
            <p:cNvSpPr>
              <a:spLocks/>
            </p:cNvSpPr>
            <p:nvPr userDrawn="1"/>
          </p:nvSpPr>
          <p:spPr bwMode="gray">
            <a:xfrm>
              <a:off x="11463338" y="3900488"/>
              <a:ext cx="166687" cy="163512"/>
            </a:xfrm>
            <a:custGeom>
              <a:avLst/>
              <a:gdLst>
                <a:gd name="T0" fmla="*/ 32 w 50"/>
                <a:gd name="T1" fmla="*/ 0 h 52"/>
                <a:gd name="T2" fmla="*/ 0 w 50"/>
                <a:gd name="T3" fmla="*/ 52 h 52"/>
                <a:gd name="T4" fmla="*/ 30 w 50"/>
                <a:gd name="T5" fmla="*/ 39 h 52"/>
                <a:gd name="T6" fmla="*/ 32 w 50"/>
                <a:gd name="T7" fmla="*/ 14 h 52"/>
                <a:gd name="T8" fmla="*/ 33 w 50"/>
                <a:gd name="T9" fmla="*/ 38 h 52"/>
                <a:gd name="T10" fmla="*/ 50 w 50"/>
                <a:gd name="T11" fmla="*/ 28 h 52"/>
                <a:gd name="T12" fmla="*/ 32 w 50"/>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32" y="0"/>
                  </a:moveTo>
                  <a:cubicBezTo>
                    <a:pt x="32" y="0"/>
                    <a:pt x="16" y="23"/>
                    <a:pt x="0" y="52"/>
                  </a:cubicBezTo>
                  <a:cubicBezTo>
                    <a:pt x="11" y="49"/>
                    <a:pt x="21" y="44"/>
                    <a:pt x="30" y="39"/>
                  </a:cubicBezTo>
                  <a:cubicBezTo>
                    <a:pt x="32" y="14"/>
                    <a:pt x="32" y="14"/>
                    <a:pt x="32" y="14"/>
                  </a:cubicBezTo>
                  <a:cubicBezTo>
                    <a:pt x="33" y="38"/>
                    <a:pt x="33" y="38"/>
                    <a:pt x="33" y="38"/>
                  </a:cubicBezTo>
                  <a:cubicBezTo>
                    <a:pt x="39" y="35"/>
                    <a:pt x="44" y="32"/>
                    <a:pt x="50" y="28"/>
                  </a:cubicBezTo>
                  <a:cubicBezTo>
                    <a:pt x="39" y="11"/>
                    <a:pt x="32" y="0"/>
                    <a:pt x="32" y="0"/>
                  </a:cubicBezTo>
                </a:path>
              </a:pathLst>
            </a:custGeom>
            <a:solidFill>
              <a:srgbClr val="A4C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2" name="Freeform 243"/>
            <p:cNvSpPr>
              <a:spLocks noEditPoints="1"/>
            </p:cNvSpPr>
            <p:nvPr userDrawn="1"/>
          </p:nvSpPr>
          <p:spPr bwMode="gray">
            <a:xfrm>
              <a:off x="11352213" y="4183063"/>
              <a:ext cx="434975" cy="381000"/>
            </a:xfrm>
            <a:custGeom>
              <a:avLst/>
              <a:gdLst>
                <a:gd name="T0" fmla="*/ 45 w 130"/>
                <a:gd name="T1" fmla="*/ 29 h 121"/>
                <a:gd name="T2" fmla="*/ 0 w 130"/>
                <a:gd name="T3" fmla="*/ 52 h 121"/>
                <a:gd name="T4" fmla="*/ 0 w 130"/>
                <a:gd name="T5" fmla="*/ 57 h 121"/>
                <a:gd name="T6" fmla="*/ 55 w 130"/>
                <a:gd name="T7" fmla="*/ 121 h 121"/>
                <a:gd name="T8" fmla="*/ 57 w 130"/>
                <a:gd name="T9" fmla="*/ 93 h 121"/>
                <a:gd name="T10" fmla="*/ 16 w 130"/>
                <a:gd name="T11" fmla="*/ 46 h 121"/>
                <a:gd name="T12" fmla="*/ 57 w 130"/>
                <a:gd name="T13" fmla="*/ 81 h 121"/>
                <a:gd name="T14" fmla="*/ 59 w 130"/>
                <a:gd name="T15" fmla="*/ 45 h 121"/>
                <a:gd name="T16" fmla="*/ 45 w 130"/>
                <a:gd name="T17" fmla="*/ 29 h 121"/>
                <a:gd name="T18" fmla="*/ 60 w 130"/>
                <a:gd name="T19" fmla="*/ 22 h 121"/>
                <a:gd name="T20" fmla="*/ 51 w 130"/>
                <a:gd name="T21" fmla="*/ 26 h 121"/>
                <a:gd name="T22" fmla="*/ 60 w 130"/>
                <a:gd name="T23" fmla="*/ 33 h 121"/>
                <a:gd name="T24" fmla="*/ 60 w 130"/>
                <a:gd name="T25" fmla="*/ 22 h 121"/>
                <a:gd name="T26" fmla="*/ 114 w 130"/>
                <a:gd name="T27" fmla="*/ 0 h 121"/>
                <a:gd name="T28" fmla="*/ 69 w 130"/>
                <a:gd name="T29" fmla="*/ 18 h 121"/>
                <a:gd name="T30" fmla="*/ 70 w 130"/>
                <a:gd name="T31" fmla="*/ 44 h 121"/>
                <a:gd name="T32" fmla="*/ 101 w 130"/>
                <a:gd name="T33" fmla="*/ 20 h 121"/>
                <a:gd name="T34" fmla="*/ 71 w 130"/>
                <a:gd name="T35" fmla="*/ 54 h 121"/>
                <a:gd name="T36" fmla="*/ 73 w 130"/>
                <a:gd name="T37" fmla="*/ 94 h 121"/>
                <a:gd name="T38" fmla="*/ 111 w 130"/>
                <a:gd name="T39" fmla="*/ 63 h 121"/>
                <a:gd name="T40" fmla="*/ 73 w 130"/>
                <a:gd name="T41" fmla="*/ 105 h 121"/>
                <a:gd name="T42" fmla="*/ 74 w 130"/>
                <a:gd name="T43" fmla="*/ 121 h 121"/>
                <a:gd name="T44" fmla="*/ 130 w 130"/>
                <a:gd name="T45" fmla="*/ 57 h 121"/>
                <a:gd name="T46" fmla="*/ 114 w 130"/>
                <a:gd name="T4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1">
                  <a:moveTo>
                    <a:pt x="45" y="29"/>
                  </a:moveTo>
                  <a:cubicBezTo>
                    <a:pt x="30" y="36"/>
                    <a:pt x="15" y="44"/>
                    <a:pt x="0" y="52"/>
                  </a:cubicBezTo>
                  <a:cubicBezTo>
                    <a:pt x="0" y="54"/>
                    <a:pt x="0" y="55"/>
                    <a:pt x="0" y="57"/>
                  </a:cubicBezTo>
                  <a:cubicBezTo>
                    <a:pt x="0" y="90"/>
                    <a:pt x="24" y="117"/>
                    <a:pt x="55" y="121"/>
                  </a:cubicBezTo>
                  <a:cubicBezTo>
                    <a:pt x="57" y="93"/>
                    <a:pt x="57" y="93"/>
                    <a:pt x="57" y="93"/>
                  </a:cubicBezTo>
                  <a:cubicBezTo>
                    <a:pt x="16" y="46"/>
                    <a:pt x="16" y="46"/>
                    <a:pt x="16" y="46"/>
                  </a:cubicBezTo>
                  <a:cubicBezTo>
                    <a:pt x="57" y="81"/>
                    <a:pt x="57" y="81"/>
                    <a:pt x="57" y="81"/>
                  </a:cubicBezTo>
                  <a:cubicBezTo>
                    <a:pt x="59" y="45"/>
                    <a:pt x="59" y="45"/>
                    <a:pt x="59" y="45"/>
                  </a:cubicBezTo>
                  <a:cubicBezTo>
                    <a:pt x="45" y="29"/>
                    <a:pt x="45" y="29"/>
                    <a:pt x="45" y="29"/>
                  </a:cubicBezTo>
                  <a:moveTo>
                    <a:pt x="60" y="22"/>
                  </a:moveTo>
                  <a:cubicBezTo>
                    <a:pt x="57" y="23"/>
                    <a:pt x="54" y="25"/>
                    <a:pt x="51" y="26"/>
                  </a:cubicBezTo>
                  <a:cubicBezTo>
                    <a:pt x="60" y="33"/>
                    <a:pt x="60" y="33"/>
                    <a:pt x="60" y="33"/>
                  </a:cubicBezTo>
                  <a:cubicBezTo>
                    <a:pt x="60" y="22"/>
                    <a:pt x="60" y="22"/>
                    <a:pt x="60" y="22"/>
                  </a:cubicBezTo>
                  <a:moveTo>
                    <a:pt x="114" y="0"/>
                  </a:moveTo>
                  <a:cubicBezTo>
                    <a:pt x="99" y="6"/>
                    <a:pt x="84" y="12"/>
                    <a:pt x="69" y="18"/>
                  </a:cubicBezTo>
                  <a:cubicBezTo>
                    <a:pt x="70" y="44"/>
                    <a:pt x="70" y="44"/>
                    <a:pt x="70" y="44"/>
                  </a:cubicBezTo>
                  <a:cubicBezTo>
                    <a:pt x="101" y="20"/>
                    <a:pt x="101" y="20"/>
                    <a:pt x="101" y="20"/>
                  </a:cubicBezTo>
                  <a:cubicBezTo>
                    <a:pt x="71" y="54"/>
                    <a:pt x="71" y="54"/>
                    <a:pt x="71" y="54"/>
                  </a:cubicBezTo>
                  <a:cubicBezTo>
                    <a:pt x="73" y="94"/>
                    <a:pt x="73" y="94"/>
                    <a:pt x="73" y="94"/>
                  </a:cubicBezTo>
                  <a:cubicBezTo>
                    <a:pt x="111" y="63"/>
                    <a:pt x="111" y="63"/>
                    <a:pt x="111" y="63"/>
                  </a:cubicBezTo>
                  <a:cubicBezTo>
                    <a:pt x="73" y="105"/>
                    <a:pt x="73" y="105"/>
                    <a:pt x="73" y="105"/>
                  </a:cubicBezTo>
                  <a:cubicBezTo>
                    <a:pt x="74" y="121"/>
                    <a:pt x="74" y="121"/>
                    <a:pt x="74" y="121"/>
                  </a:cubicBezTo>
                  <a:cubicBezTo>
                    <a:pt x="106" y="117"/>
                    <a:pt x="130" y="90"/>
                    <a:pt x="130" y="57"/>
                  </a:cubicBezTo>
                  <a:cubicBezTo>
                    <a:pt x="130" y="41"/>
                    <a:pt x="123" y="21"/>
                    <a:pt x="114" y="0"/>
                  </a:cubicBezTo>
                </a:path>
              </a:pathLst>
            </a:custGeom>
            <a:solidFill>
              <a:srgbClr val="A1CE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3" name="Freeform 244"/>
            <p:cNvSpPr>
              <a:spLocks/>
            </p:cNvSpPr>
            <p:nvPr userDrawn="1"/>
          </p:nvSpPr>
          <p:spPr bwMode="gray">
            <a:xfrm>
              <a:off x="11536363" y="3944938"/>
              <a:ext cx="63500" cy="622300"/>
            </a:xfrm>
            <a:custGeom>
              <a:avLst/>
              <a:gdLst>
                <a:gd name="T0" fmla="*/ 10 w 19"/>
                <a:gd name="T1" fmla="*/ 0 h 198"/>
                <a:gd name="T2" fmla="*/ 8 w 19"/>
                <a:gd name="T3" fmla="*/ 25 h 198"/>
                <a:gd name="T4" fmla="*/ 7 w 19"/>
                <a:gd name="T5" fmla="*/ 61 h 198"/>
                <a:gd name="T6" fmla="*/ 11 w 19"/>
                <a:gd name="T7" fmla="*/ 64 h 198"/>
                <a:gd name="T8" fmla="*/ 7 w 19"/>
                <a:gd name="T9" fmla="*/ 73 h 198"/>
                <a:gd name="T10" fmla="*/ 6 w 19"/>
                <a:gd name="T11" fmla="*/ 73 h 198"/>
                <a:gd name="T12" fmla="*/ 5 w 19"/>
                <a:gd name="T13" fmla="*/ 98 h 198"/>
                <a:gd name="T14" fmla="*/ 5 w 19"/>
                <a:gd name="T15" fmla="*/ 109 h 198"/>
                <a:gd name="T16" fmla="*/ 8 w 19"/>
                <a:gd name="T17" fmla="*/ 111 h 198"/>
                <a:gd name="T18" fmla="*/ 7 w 19"/>
                <a:gd name="T19" fmla="*/ 124 h 198"/>
                <a:gd name="T20" fmla="*/ 4 w 19"/>
                <a:gd name="T21" fmla="*/ 121 h 198"/>
                <a:gd name="T22" fmla="*/ 2 w 19"/>
                <a:gd name="T23" fmla="*/ 157 h 198"/>
                <a:gd name="T24" fmla="*/ 7 w 19"/>
                <a:gd name="T25" fmla="*/ 160 h 198"/>
                <a:gd name="T26" fmla="*/ 7 w 19"/>
                <a:gd name="T27" fmla="*/ 174 h 198"/>
                <a:gd name="T28" fmla="*/ 2 w 19"/>
                <a:gd name="T29" fmla="*/ 169 h 198"/>
                <a:gd name="T30" fmla="*/ 0 w 19"/>
                <a:gd name="T31" fmla="*/ 197 h 198"/>
                <a:gd name="T32" fmla="*/ 10 w 19"/>
                <a:gd name="T33" fmla="*/ 198 h 198"/>
                <a:gd name="T34" fmla="*/ 19 w 19"/>
                <a:gd name="T35" fmla="*/ 197 h 198"/>
                <a:gd name="T36" fmla="*/ 18 w 19"/>
                <a:gd name="T37" fmla="*/ 181 h 198"/>
                <a:gd name="T38" fmla="*/ 10 w 19"/>
                <a:gd name="T39" fmla="*/ 191 h 198"/>
                <a:gd name="T40" fmla="*/ 10 w 19"/>
                <a:gd name="T41" fmla="*/ 177 h 198"/>
                <a:gd name="T42" fmla="*/ 18 w 19"/>
                <a:gd name="T43" fmla="*/ 170 h 198"/>
                <a:gd name="T44" fmla="*/ 16 w 19"/>
                <a:gd name="T45" fmla="*/ 130 h 198"/>
                <a:gd name="T46" fmla="*/ 10 w 19"/>
                <a:gd name="T47" fmla="*/ 138 h 198"/>
                <a:gd name="T48" fmla="*/ 8 w 19"/>
                <a:gd name="T49" fmla="*/ 125 h 198"/>
                <a:gd name="T50" fmla="*/ 15 w 19"/>
                <a:gd name="T51" fmla="*/ 120 h 198"/>
                <a:gd name="T52" fmla="*/ 14 w 19"/>
                <a:gd name="T53" fmla="*/ 94 h 198"/>
                <a:gd name="T54" fmla="*/ 14 w 19"/>
                <a:gd name="T55" fmla="*/ 93 h 198"/>
                <a:gd name="T56" fmla="*/ 10 w 19"/>
                <a:gd name="T57" fmla="*/ 99 h 198"/>
                <a:gd name="T58" fmla="*/ 7 w 19"/>
                <a:gd name="T59" fmla="*/ 88 h 198"/>
                <a:gd name="T60" fmla="*/ 14 w 19"/>
                <a:gd name="T61" fmla="*/ 83 h 198"/>
                <a:gd name="T62" fmla="*/ 11 w 19"/>
                <a:gd name="T63" fmla="*/ 24 h 198"/>
                <a:gd name="T64" fmla="*/ 10 w 19"/>
                <a:gd name="T6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198">
                  <a:moveTo>
                    <a:pt x="10" y="0"/>
                  </a:moveTo>
                  <a:cubicBezTo>
                    <a:pt x="8" y="25"/>
                    <a:pt x="8" y="25"/>
                    <a:pt x="8" y="25"/>
                  </a:cubicBezTo>
                  <a:cubicBezTo>
                    <a:pt x="7" y="61"/>
                    <a:pt x="7" y="61"/>
                    <a:pt x="7" y="61"/>
                  </a:cubicBezTo>
                  <a:cubicBezTo>
                    <a:pt x="11" y="64"/>
                    <a:pt x="11" y="64"/>
                    <a:pt x="11" y="64"/>
                  </a:cubicBezTo>
                  <a:cubicBezTo>
                    <a:pt x="7" y="73"/>
                    <a:pt x="7" y="73"/>
                    <a:pt x="7" y="73"/>
                  </a:cubicBezTo>
                  <a:cubicBezTo>
                    <a:pt x="6" y="73"/>
                    <a:pt x="6" y="73"/>
                    <a:pt x="6" y="73"/>
                  </a:cubicBezTo>
                  <a:cubicBezTo>
                    <a:pt x="5" y="98"/>
                    <a:pt x="5" y="98"/>
                    <a:pt x="5" y="98"/>
                  </a:cubicBezTo>
                  <a:cubicBezTo>
                    <a:pt x="5" y="109"/>
                    <a:pt x="5" y="109"/>
                    <a:pt x="5" y="109"/>
                  </a:cubicBezTo>
                  <a:cubicBezTo>
                    <a:pt x="8" y="111"/>
                    <a:pt x="8" y="111"/>
                    <a:pt x="8" y="111"/>
                  </a:cubicBezTo>
                  <a:cubicBezTo>
                    <a:pt x="7" y="124"/>
                    <a:pt x="7" y="124"/>
                    <a:pt x="7" y="124"/>
                  </a:cubicBezTo>
                  <a:cubicBezTo>
                    <a:pt x="4" y="121"/>
                    <a:pt x="4" y="121"/>
                    <a:pt x="4" y="121"/>
                  </a:cubicBezTo>
                  <a:cubicBezTo>
                    <a:pt x="2" y="157"/>
                    <a:pt x="2" y="157"/>
                    <a:pt x="2" y="157"/>
                  </a:cubicBezTo>
                  <a:cubicBezTo>
                    <a:pt x="7" y="160"/>
                    <a:pt x="7" y="160"/>
                    <a:pt x="7" y="160"/>
                  </a:cubicBezTo>
                  <a:cubicBezTo>
                    <a:pt x="7" y="174"/>
                    <a:pt x="7" y="174"/>
                    <a:pt x="7" y="174"/>
                  </a:cubicBezTo>
                  <a:cubicBezTo>
                    <a:pt x="2" y="169"/>
                    <a:pt x="2" y="169"/>
                    <a:pt x="2" y="169"/>
                  </a:cubicBezTo>
                  <a:cubicBezTo>
                    <a:pt x="0" y="197"/>
                    <a:pt x="0" y="197"/>
                    <a:pt x="0" y="197"/>
                  </a:cubicBezTo>
                  <a:cubicBezTo>
                    <a:pt x="3" y="198"/>
                    <a:pt x="7" y="198"/>
                    <a:pt x="10" y="198"/>
                  </a:cubicBezTo>
                  <a:cubicBezTo>
                    <a:pt x="13" y="198"/>
                    <a:pt x="16" y="198"/>
                    <a:pt x="19" y="197"/>
                  </a:cubicBezTo>
                  <a:cubicBezTo>
                    <a:pt x="18" y="181"/>
                    <a:pt x="18" y="181"/>
                    <a:pt x="18" y="181"/>
                  </a:cubicBezTo>
                  <a:cubicBezTo>
                    <a:pt x="10" y="191"/>
                    <a:pt x="10" y="191"/>
                    <a:pt x="10" y="191"/>
                  </a:cubicBezTo>
                  <a:cubicBezTo>
                    <a:pt x="10" y="177"/>
                    <a:pt x="10" y="177"/>
                    <a:pt x="10" y="177"/>
                  </a:cubicBezTo>
                  <a:cubicBezTo>
                    <a:pt x="18" y="170"/>
                    <a:pt x="18" y="170"/>
                    <a:pt x="18" y="170"/>
                  </a:cubicBezTo>
                  <a:cubicBezTo>
                    <a:pt x="16" y="130"/>
                    <a:pt x="16" y="130"/>
                    <a:pt x="16" y="130"/>
                  </a:cubicBezTo>
                  <a:cubicBezTo>
                    <a:pt x="10" y="138"/>
                    <a:pt x="10" y="138"/>
                    <a:pt x="10" y="138"/>
                  </a:cubicBezTo>
                  <a:cubicBezTo>
                    <a:pt x="8" y="125"/>
                    <a:pt x="8" y="125"/>
                    <a:pt x="8" y="125"/>
                  </a:cubicBezTo>
                  <a:cubicBezTo>
                    <a:pt x="15" y="120"/>
                    <a:pt x="15" y="120"/>
                    <a:pt x="15" y="120"/>
                  </a:cubicBezTo>
                  <a:cubicBezTo>
                    <a:pt x="14" y="94"/>
                    <a:pt x="14" y="94"/>
                    <a:pt x="14" y="94"/>
                  </a:cubicBezTo>
                  <a:cubicBezTo>
                    <a:pt x="14" y="93"/>
                    <a:pt x="14" y="93"/>
                    <a:pt x="14" y="93"/>
                  </a:cubicBezTo>
                  <a:cubicBezTo>
                    <a:pt x="10" y="99"/>
                    <a:pt x="10" y="99"/>
                    <a:pt x="10" y="99"/>
                  </a:cubicBezTo>
                  <a:cubicBezTo>
                    <a:pt x="7" y="88"/>
                    <a:pt x="7" y="88"/>
                    <a:pt x="7" y="88"/>
                  </a:cubicBezTo>
                  <a:cubicBezTo>
                    <a:pt x="14" y="83"/>
                    <a:pt x="14" y="83"/>
                    <a:pt x="14" y="83"/>
                  </a:cubicBezTo>
                  <a:cubicBezTo>
                    <a:pt x="11" y="24"/>
                    <a:pt x="11" y="24"/>
                    <a:pt x="11" y="24"/>
                  </a:cubicBezTo>
                  <a:cubicBezTo>
                    <a:pt x="10" y="0"/>
                    <a:pt x="10" y="0"/>
                    <a:pt x="10"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4" name="Freeform 245"/>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5" name="Freeform 246"/>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6" name="Freeform 247"/>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7" name="Freeform 248"/>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8" name="Freeform 249"/>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9" name="Freeform 250"/>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0" name="Freeform 251"/>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1" name="Freeform 252"/>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2" name="Freeform 253"/>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3" name="Freeform 254"/>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4" name="Freeform 255"/>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5" name="Freeform 256"/>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6" name="Rectangle 257"/>
            <p:cNvSpPr>
              <a:spLocks noChangeArrowheads="1"/>
            </p:cNvSpPr>
            <p:nvPr userDrawn="1"/>
          </p:nvSpPr>
          <p:spPr bwMode="gray">
            <a:xfrm>
              <a:off x="103901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7" name="Rectangle 258"/>
            <p:cNvSpPr>
              <a:spLocks noChangeArrowheads="1"/>
            </p:cNvSpPr>
            <p:nvPr userDrawn="1"/>
          </p:nvSpPr>
          <p:spPr bwMode="gray">
            <a:xfrm>
              <a:off x="103901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8" name="Rectangle 259"/>
            <p:cNvSpPr>
              <a:spLocks noChangeArrowheads="1"/>
            </p:cNvSpPr>
            <p:nvPr userDrawn="1"/>
          </p:nvSpPr>
          <p:spPr bwMode="gray">
            <a:xfrm>
              <a:off x="10390188"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9" name="Rectangle 260"/>
            <p:cNvSpPr>
              <a:spLocks noChangeArrowheads="1"/>
            </p:cNvSpPr>
            <p:nvPr userDrawn="1"/>
          </p:nvSpPr>
          <p:spPr bwMode="gray">
            <a:xfrm>
              <a:off x="10463213"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0" name="Rectangle 261"/>
            <p:cNvSpPr>
              <a:spLocks noChangeArrowheads="1"/>
            </p:cNvSpPr>
            <p:nvPr userDrawn="1"/>
          </p:nvSpPr>
          <p:spPr bwMode="gray">
            <a:xfrm>
              <a:off x="11355388"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1" name="Rectangle 262"/>
            <p:cNvSpPr>
              <a:spLocks noChangeArrowheads="1"/>
            </p:cNvSpPr>
            <p:nvPr userDrawn="1"/>
          </p:nvSpPr>
          <p:spPr bwMode="gray">
            <a:xfrm>
              <a:off x="11428413"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2" name="Rectangle 263"/>
            <p:cNvSpPr>
              <a:spLocks noChangeArrowheads="1"/>
            </p:cNvSpPr>
            <p:nvPr userDrawn="1"/>
          </p:nvSpPr>
          <p:spPr bwMode="gray">
            <a:xfrm>
              <a:off x="103901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3" name="Rectangle 264"/>
            <p:cNvSpPr>
              <a:spLocks noChangeArrowheads="1"/>
            </p:cNvSpPr>
            <p:nvPr userDrawn="1"/>
          </p:nvSpPr>
          <p:spPr bwMode="gray">
            <a:xfrm>
              <a:off x="36464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4" name="Rectangle 265"/>
            <p:cNvSpPr>
              <a:spLocks noChangeArrowheads="1"/>
            </p:cNvSpPr>
            <p:nvPr userDrawn="1"/>
          </p:nvSpPr>
          <p:spPr bwMode="gray">
            <a:xfrm>
              <a:off x="36464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5" name="Rectangle 266"/>
            <p:cNvSpPr>
              <a:spLocks noChangeArrowheads="1"/>
            </p:cNvSpPr>
            <p:nvPr userDrawn="1"/>
          </p:nvSpPr>
          <p:spPr bwMode="gray">
            <a:xfrm>
              <a:off x="3646488"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6" name="Rectangle 267"/>
            <p:cNvSpPr>
              <a:spLocks noChangeArrowheads="1"/>
            </p:cNvSpPr>
            <p:nvPr userDrawn="1"/>
          </p:nvSpPr>
          <p:spPr bwMode="gray">
            <a:xfrm>
              <a:off x="3724275"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7" name="Rectangle 268"/>
            <p:cNvSpPr>
              <a:spLocks noChangeArrowheads="1"/>
            </p:cNvSpPr>
            <p:nvPr userDrawn="1"/>
          </p:nvSpPr>
          <p:spPr bwMode="gray">
            <a:xfrm>
              <a:off x="4611688"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8" name="Rectangle 269"/>
            <p:cNvSpPr>
              <a:spLocks noChangeArrowheads="1"/>
            </p:cNvSpPr>
            <p:nvPr userDrawn="1"/>
          </p:nvSpPr>
          <p:spPr bwMode="gray">
            <a:xfrm>
              <a:off x="4689475"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9" name="Rectangle 270"/>
            <p:cNvSpPr>
              <a:spLocks noChangeArrowheads="1"/>
            </p:cNvSpPr>
            <p:nvPr userDrawn="1"/>
          </p:nvSpPr>
          <p:spPr bwMode="gray">
            <a:xfrm>
              <a:off x="36464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0" name="Oval 271"/>
            <p:cNvSpPr>
              <a:spLocks noChangeArrowheads="1"/>
            </p:cNvSpPr>
            <p:nvPr userDrawn="1"/>
          </p:nvSpPr>
          <p:spPr bwMode="gray">
            <a:xfrm>
              <a:off x="10329863" y="4186238"/>
              <a:ext cx="100012"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1" name="Freeform 272"/>
            <p:cNvSpPr>
              <a:spLocks noEditPoints="1"/>
            </p:cNvSpPr>
            <p:nvPr userDrawn="1"/>
          </p:nvSpPr>
          <p:spPr bwMode="gray">
            <a:xfrm>
              <a:off x="10174288" y="3884613"/>
              <a:ext cx="298450" cy="1312862"/>
            </a:xfrm>
            <a:custGeom>
              <a:avLst/>
              <a:gdLst>
                <a:gd name="T0" fmla="*/ 9 w 89"/>
                <a:gd name="T1" fmla="*/ 29 h 417"/>
                <a:gd name="T2" fmla="*/ 67 w 89"/>
                <a:gd name="T3" fmla="*/ 29 h 417"/>
                <a:gd name="T4" fmla="*/ 56 w 89"/>
                <a:gd name="T5" fmla="*/ 53 h 417"/>
                <a:gd name="T6" fmla="*/ 38 w 89"/>
                <a:gd name="T7" fmla="*/ 12 h 417"/>
                <a:gd name="T8" fmla="*/ 86 w 89"/>
                <a:gd name="T9" fmla="*/ 106 h 417"/>
                <a:gd name="T10" fmla="*/ 84 w 89"/>
                <a:gd name="T11" fmla="*/ 103 h 417"/>
                <a:gd name="T12" fmla="*/ 72 w 89"/>
                <a:gd name="T13" fmla="*/ 79 h 417"/>
                <a:gd name="T14" fmla="*/ 77 w 89"/>
                <a:gd name="T15" fmla="*/ 77 h 417"/>
                <a:gd name="T16" fmla="*/ 72 w 89"/>
                <a:gd name="T17" fmla="*/ 74 h 417"/>
                <a:gd name="T18" fmla="*/ 68 w 89"/>
                <a:gd name="T19" fmla="*/ 57 h 417"/>
                <a:gd name="T20" fmla="*/ 50 w 89"/>
                <a:gd name="T21" fmla="*/ 61 h 417"/>
                <a:gd name="T22" fmla="*/ 48 w 89"/>
                <a:gd name="T23" fmla="*/ 74 h 417"/>
                <a:gd name="T24" fmla="*/ 48 w 89"/>
                <a:gd name="T25" fmla="*/ 79 h 417"/>
                <a:gd name="T26" fmla="*/ 50 w 89"/>
                <a:gd name="T27" fmla="*/ 84 h 417"/>
                <a:gd name="T28" fmla="*/ 39 w 89"/>
                <a:gd name="T29" fmla="*/ 106 h 417"/>
                <a:gd name="T30" fmla="*/ 34 w 89"/>
                <a:gd name="T31" fmla="*/ 108 h 417"/>
                <a:gd name="T32" fmla="*/ 86 w 89"/>
                <a:gd name="T33" fmla="*/ 111 h 417"/>
                <a:gd name="T34" fmla="*/ 86 w 89"/>
                <a:gd name="T35" fmla="*/ 106 h 417"/>
                <a:gd name="T36" fmla="*/ 26 w 89"/>
                <a:gd name="T37" fmla="*/ 164 h 417"/>
                <a:gd name="T38" fmla="*/ 20 w 89"/>
                <a:gd name="T39" fmla="*/ 152 h 417"/>
                <a:gd name="T40" fmla="*/ 9 w 89"/>
                <a:gd name="T41" fmla="*/ 33 h 417"/>
                <a:gd name="T42" fmla="*/ 3 w 89"/>
                <a:gd name="T43" fmla="*/ 162 h 417"/>
                <a:gd name="T44" fmla="*/ 1 w 89"/>
                <a:gd name="T45" fmla="*/ 164 h 417"/>
                <a:gd name="T46" fmla="*/ 0 w 89"/>
                <a:gd name="T47" fmla="*/ 165 h 417"/>
                <a:gd name="T48" fmla="*/ 1 w 89"/>
                <a:gd name="T49" fmla="*/ 166 h 417"/>
                <a:gd name="T50" fmla="*/ 2 w 89"/>
                <a:gd name="T51" fmla="*/ 168 h 417"/>
                <a:gd name="T52" fmla="*/ 9 w 89"/>
                <a:gd name="T53" fmla="*/ 347 h 417"/>
                <a:gd name="T54" fmla="*/ 0 w 89"/>
                <a:gd name="T55" fmla="*/ 417 h 417"/>
                <a:gd name="T56" fmla="*/ 20 w 89"/>
                <a:gd name="T57" fmla="*/ 417 h 417"/>
                <a:gd name="T58" fmla="*/ 29 w 89"/>
                <a:gd name="T59" fmla="*/ 347 h 417"/>
                <a:gd name="T60" fmla="*/ 20 w 89"/>
                <a:gd name="T61" fmla="*/ 177 h 417"/>
                <a:gd name="T62" fmla="*/ 26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0"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8" y="12"/>
                    <a:pt x="20" y="20"/>
                    <a:pt x="20" y="29"/>
                  </a:cubicBezTo>
                  <a:close/>
                  <a:moveTo>
                    <a:pt x="86" y="106"/>
                  </a:moveTo>
                  <a:cubicBezTo>
                    <a:pt x="84" y="106"/>
                    <a:pt x="84" y="106"/>
                    <a:pt x="84" y="106"/>
                  </a:cubicBezTo>
                  <a:cubicBezTo>
                    <a:pt x="84" y="103"/>
                    <a:pt x="84" y="103"/>
                    <a:pt x="84" y="103"/>
                  </a:cubicBezTo>
                  <a:cubicBezTo>
                    <a:pt x="77" y="100"/>
                    <a:pt x="72" y="93"/>
                    <a:pt x="72" y="84"/>
                  </a:cubicBezTo>
                  <a:cubicBezTo>
                    <a:pt x="72" y="79"/>
                    <a:pt x="72" y="79"/>
                    <a:pt x="72" y="79"/>
                  </a:cubicBezTo>
                  <a:cubicBezTo>
                    <a:pt x="75" y="79"/>
                    <a:pt x="75" y="79"/>
                    <a:pt x="75" y="79"/>
                  </a:cubicBezTo>
                  <a:cubicBezTo>
                    <a:pt x="76" y="79"/>
                    <a:pt x="77" y="78"/>
                    <a:pt x="77" y="77"/>
                  </a:cubicBezTo>
                  <a:cubicBezTo>
                    <a:pt x="77" y="75"/>
                    <a:pt x="76" y="74"/>
                    <a:pt x="75" y="74"/>
                  </a:cubicBezTo>
                  <a:cubicBezTo>
                    <a:pt x="72" y="74"/>
                    <a:pt x="72" y="74"/>
                    <a:pt x="72" y="74"/>
                  </a:cubicBezTo>
                  <a:cubicBezTo>
                    <a:pt x="72" y="61"/>
                    <a:pt x="72" y="61"/>
                    <a:pt x="72" y="61"/>
                  </a:cubicBezTo>
                  <a:cubicBezTo>
                    <a:pt x="72" y="59"/>
                    <a:pt x="70" y="57"/>
                    <a:pt x="68" y="57"/>
                  </a:cubicBezTo>
                  <a:cubicBezTo>
                    <a:pt x="54" y="57"/>
                    <a:pt x="54" y="57"/>
                    <a:pt x="54" y="57"/>
                  </a:cubicBezTo>
                  <a:cubicBezTo>
                    <a:pt x="52" y="57"/>
                    <a:pt x="50" y="59"/>
                    <a:pt x="50" y="61"/>
                  </a:cubicBezTo>
                  <a:cubicBezTo>
                    <a:pt x="50" y="74"/>
                    <a:pt x="50" y="74"/>
                    <a:pt x="50" y="74"/>
                  </a:cubicBezTo>
                  <a:cubicBezTo>
                    <a:pt x="48" y="74"/>
                    <a:pt x="48" y="74"/>
                    <a:pt x="48" y="74"/>
                  </a:cubicBezTo>
                  <a:cubicBezTo>
                    <a:pt x="46" y="74"/>
                    <a:pt x="45" y="75"/>
                    <a:pt x="45" y="77"/>
                  </a:cubicBezTo>
                  <a:cubicBezTo>
                    <a:pt x="45" y="78"/>
                    <a:pt x="46" y="79"/>
                    <a:pt x="48" y="79"/>
                  </a:cubicBezTo>
                  <a:cubicBezTo>
                    <a:pt x="50" y="79"/>
                    <a:pt x="50" y="79"/>
                    <a:pt x="50" y="79"/>
                  </a:cubicBezTo>
                  <a:cubicBezTo>
                    <a:pt x="50" y="84"/>
                    <a:pt x="50" y="84"/>
                    <a:pt x="50" y="84"/>
                  </a:cubicBezTo>
                  <a:cubicBezTo>
                    <a:pt x="50" y="92"/>
                    <a:pt x="46" y="99"/>
                    <a:pt x="39" y="103"/>
                  </a:cubicBezTo>
                  <a:cubicBezTo>
                    <a:pt x="39" y="106"/>
                    <a:pt x="39" y="106"/>
                    <a:pt x="39" y="106"/>
                  </a:cubicBezTo>
                  <a:cubicBezTo>
                    <a:pt x="36" y="106"/>
                    <a:pt x="36" y="106"/>
                    <a:pt x="36" y="106"/>
                  </a:cubicBezTo>
                  <a:cubicBezTo>
                    <a:pt x="35" y="106"/>
                    <a:pt x="34" y="107"/>
                    <a:pt x="34" y="108"/>
                  </a:cubicBezTo>
                  <a:cubicBezTo>
                    <a:pt x="34" y="110"/>
                    <a:pt x="35" y="111"/>
                    <a:pt x="36" y="111"/>
                  </a:cubicBezTo>
                  <a:cubicBezTo>
                    <a:pt x="86" y="111"/>
                    <a:pt x="86" y="111"/>
                    <a:pt x="86" y="111"/>
                  </a:cubicBezTo>
                  <a:cubicBezTo>
                    <a:pt x="88" y="111"/>
                    <a:pt x="89" y="110"/>
                    <a:pt x="89" y="108"/>
                  </a:cubicBezTo>
                  <a:cubicBezTo>
                    <a:pt x="89" y="107"/>
                    <a:pt x="88" y="106"/>
                    <a:pt x="86" y="106"/>
                  </a:cubicBezTo>
                  <a:close/>
                  <a:moveTo>
                    <a:pt x="27" y="164"/>
                  </a:moveTo>
                  <a:cubicBezTo>
                    <a:pt x="26" y="164"/>
                    <a:pt x="26" y="164"/>
                    <a:pt x="26" y="164"/>
                  </a:cubicBezTo>
                  <a:cubicBezTo>
                    <a:pt x="26" y="162"/>
                    <a:pt x="26" y="162"/>
                    <a:pt x="26" y="162"/>
                  </a:cubicBezTo>
                  <a:cubicBezTo>
                    <a:pt x="22" y="160"/>
                    <a:pt x="20" y="157"/>
                    <a:pt x="20" y="152"/>
                  </a:cubicBezTo>
                  <a:cubicBezTo>
                    <a:pt x="20" y="33"/>
                    <a:pt x="20" y="33"/>
                    <a:pt x="20" y="33"/>
                  </a:cubicBezTo>
                  <a:cubicBezTo>
                    <a:pt x="9" y="33"/>
                    <a:pt x="9" y="33"/>
                    <a:pt x="9" y="33"/>
                  </a:cubicBezTo>
                  <a:cubicBezTo>
                    <a:pt x="9" y="153"/>
                    <a:pt x="9" y="153"/>
                    <a:pt x="9" y="153"/>
                  </a:cubicBezTo>
                  <a:cubicBezTo>
                    <a:pt x="8" y="157"/>
                    <a:pt x="6" y="160"/>
                    <a:pt x="3" y="162"/>
                  </a:cubicBezTo>
                  <a:cubicBezTo>
                    <a:pt x="3" y="164"/>
                    <a:pt x="3" y="164"/>
                    <a:pt x="3" y="164"/>
                  </a:cubicBezTo>
                  <a:cubicBezTo>
                    <a:pt x="1" y="164"/>
                    <a:pt x="1" y="164"/>
                    <a:pt x="1" y="164"/>
                  </a:cubicBezTo>
                  <a:cubicBezTo>
                    <a:pt x="0" y="164"/>
                    <a:pt x="0" y="164"/>
                    <a:pt x="0" y="165"/>
                  </a:cubicBezTo>
                  <a:cubicBezTo>
                    <a:pt x="0" y="165"/>
                    <a:pt x="0" y="165"/>
                    <a:pt x="0" y="165"/>
                  </a:cubicBezTo>
                  <a:cubicBezTo>
                    <a:pt x="0" y="165"/>
                    <a:pt x="0" y="165"/>
                    <a:pt x="0" y="165"/>
                  </a:cubicBezTo>
                  <a:cubicBezTo>
                    <a:pt x="0" y="166"/>
                    <a:pt x="0" y="166"/>
                    <a:pt x="1" y="166"/>
                  </a:cubicBezTo>
                  <a:cubicBezTo>
                    <a:pt x="2" y="166"/>
                    <a:pt x="2" y="166"/>
                    <a:pt x="2" y="166"/>
                  </a:cubicBezTo>
                  <a:cubicBezTo>
                    <a:pt x="2" y="168"/>
                    <a:pt x="2" y="168"/>
                    <a:pt x="2" y="168"/>
                  </a:cubicBezTo>
                  <a:cubicBezTo>
                    <a:pt x="6" y="169"/>
                    <a:pt x="8"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0" y="417"/>
                    <a:pt x="20" y="417"/>
                    <a:pt x="20" y="417"/>
                  </a:cubicBezTo>
                  <a:cubicBezTo>
                    <a:pt x="29" y="417"/>
                    <a:pt x="29" y="417"/>
                    <a:pt x="29" y="417"/>
                  </a:cubicBezTo>
                  <a:cubicBezTo>
                    <a:pt x="29" y="347"/>
                    <a:pt x="29" y="347"/>
                    <a:pt x="29" y="347"/>
                  </a:cubicBezTo>
                  <a:cubicBezTo>
                    <a:pt x="20" y="347"/>
                    <a:pt x="20" y="347"/>
                    <a:pt x="20" y="347"/>
                  </a:cubicBezTo>
                  <a:cubicBezTo>
                    <a:pt x="20" y="177"/>
                    <a:pt x="20" y="177"/>
                    <a:pt x="20" y="177"/>
                  </a:cubicBezTo>
                  <a:cubicBezTo>
                    <a:pt x="20" y="173"/>
                    <a:pt x="22" y="170"/>
                    <a:pt x="26" y="168"/>
                  </a:cubicBezTo>
                  <a:cubicBezTo>
                    <a:pt x="26" y="166"/>
                    <a:pt x="26" y="166"/>
                    <a:pt x="26" y="166"/>
                  </a:cubicBezTo>
                  <a:cubicBezTo>
                    <a:pt x="27" y="166"/>
                    <a:pt x="27" y="166"/>
                    <a:pt x="27" y="166"/>
                  </a:cubicBezTo>
                  <a:cubicBezTo>
                    <a:pt x="28" y="166"/>
                    <a:pt x="29" y="166"/>
                    <a:pt x="29" y="165"/>
                  </a:cubicBezTo>
                  <a:cubicBezTo>
                    <a:pt x="29" y="165"/>
                    <a:pt x="29" y="165"/>
                    <a:pt x="29" y="165"/>
                  </a:cubicBezTo>
                  <a:cubicBezTo>
                    <a:pt x="29" y="165"/>
                    <a:pt x="29" y="165"/>
                    <a:pt x="29" y="165"/>
                  </a:cubicBezTo>
                  <a:cubicBezTo>
                    <a:pt x="29" y="164"/>
                    <a:pt x="28" y="164"/>
                    <a:pt x="27"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2" name="Oval 273"/>
            <p:cNvSpPr>
              <a:spLocks noChangeArrowheads="1"/>
            </p:cNvSpPr>
            <p:nvPr userDrawn="1"/>
          </p:nvSpPr>
          <p:spPr bwMode="gray">
            <a:xfrm flipH="1">
              <a:off x="4837113" y="4186238"/>
              <a:ext cx="96837"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3" name="Freeform 274"/>
            <p:cNvSpPr>
              <a:spLocks noEditPoints="1"/>
            </p:cNvSpPr>
            <p:nvPr userDrawn="1"/>
          </p:nvSpPr>
          <p:spPr bwMode="gray">
            <a:xfrm flipH="1">
              <a:off x="4792662" y="3884613"/>
              <a:ext cx="298450" cy="1312862"/>
            </a:xfrm>
            <a:custGeom>
              <a:avLst/>
              <a:gdLst>
                <a:gd name="T0" fmla="*/ 9 w 89"/>
                <a:gd name="T1" fmla="*/ 29 h 417"/>
                <a:gd name="T2" fmla="*/ 67 w 89"/>
                <a:gd name="T3" fmla="*/ 29 h 417"/>
                <a:gd name="T4" fmla="*/ 56 w 89"/>
                <a:gd name="T5" fmla="*/ 53 h 417"/>
                <a:gd name="T6" fmla="*/ 38 w 89"/>
                <a:gd name="T7" fmla="*/ 12 h 417"/>
                <a:gd name="T8" fmla="*/ 87 w 89"/>
                <a:gd name="T9" fmla="*/ 106 h 417"/>
                <a:gd name="T10" fmla="*/ 85 w 89"/>
                <a:gd name="T11" fmla="*/ 103 h 417"/>
                <a:gd name="T12" fmla="*/ 73 w 89"/>
                <a:gd name="T13" fmla="*/ 79 h 417"/>
                <a:gd name="T14" fmla="*/ 78 w 89"/>
                <a:gd name="T15" fmla="*/ 77 h 417"/>
                <a:gd name="T16" fmla="*/ 73 w 89"/>
                <a:gd name="T17" fmla="*/ 74 h 417"/>
                <a:gd name="T18" fmla="*/ 69 w 89"/>
                <a:gd name="T19" fmla="*/ 57 h 417"/>
                <a:gd name="T20" fmla="*/ 51 w 89"/>
                <a:gd name="T21" fmla="*/ 61 h 417"/>
                <a:gd name="T22" fmla="*/ 48 w 89"/>
                <a:gd name="T23" fmla="*/ 74 h 417"/>
                <a:gd name="T24" fmla="*/ 48 w 89"/>
                <a:gd name="T25" fmla="*/ 79 h 417"/>
                <a:gd name="T26" fmla="*/ 51 w 89"/>
                <a:gd name="T27" fmla="*/ 84 h 417"/>
                <a:gd name="T28" fmla="*/ 40 w 89"/>
                <a:gd name="T29" fmla="*/ 106 h 417"/>
                <a:gd name="T30" fmla="*/ 34 w 89"/>
                <a:gd name="T31" fmla="*/ 108 h 417"/>
                <a:gd name="T32" fmla="*/ 87 w 89"/>
                <a:gd name="T33" fmla="*/ 111 h 417"/>
                <a:gd name="T34" fmla="*/ 87 w 89"/>
                <a:gd name="T35" fmla="*/ 106 h 417"/>
                <a:gd name="T36" fmla="*/ 27 w 89"/>
                <a:gd name="T37" fmla="*/ 164 h 417"/>
                <a:gd name="T38" fmla="*/ 21 w 89"/>
                <a:gd name="T39" fmla="*/ 152 h 417"/>
                <a:gd name="T40" fmla="*/ 9 w 89"/>
                <a:gd name="T41" fmla="*/ 33 h 417"/>
                <a:gd name="T42" fmla="*/ 3 w 89"/>
                <a:gd name="T43" fmla="*/ 162 h 417"/>
                <a:gd name="T44" fmla="*/ 2 w 89"/>
                <a:gd name="T45" fmla="*/ 164 h 417"/>
                <a:gd name="T46" fmla="*/ 1 w 89"/>
                <a:gd name="T47" fmla="*/ 165 h 417"/>
                <a:gd name="T48" fmla="*/ 2 w 89"/>
                <a:gd name="T49" fmla="*/ 166 h 417"/>
                <a:gd name="T50" fmla="*/ 3 w 89"/>
                <a:gd name="T51" fmla="*/ 168 h 417"/>
                <a:gd name="T52" fmla="*/ 9 w 89"/>
                <a:gd name="T53" fmla="*/ 347 h 417"/>
                <a:gd name="T54" fmla="*/ 0 w 89"/>
                <a:gd name="T55" fmla="*/ 417 h 417"/>
                <a:gd name="T56" fmla="*/ 21 w 89"/>
                <a:gd name="T57" fmla="*/ 417 h 417"/>
                <a:gd name="T58" fmla="*/ 29 w 89"/>
                <a:gd name="T59" fmla="*/ 347 h 417"/>
                <a:gd name="T60" fmla="*/ 21 w 89"/>
                <a:gd name="T61" fmla="*/ 177 h 417"/>
                <a:gd name="T62" fmla="*/ 27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1"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9" y="12"/>
                    <a:pt x="21" y="20"/>
                    <a:pt x="21" y="29"/>
                  </a:cubicBezTo>
                  <a:close/>
                  <a:moveTo>
                    <a:pt x="87" y="106"/>
                  </a:moveTo>
                  <a:cubicBezTo>
                    <a:pt x="85" y="106"/>
                    <a:pt x="85" y="106"/>
                    <a:pt x="85" y="106"/>
                  </a:cubicBezTo>
                  <a:cubicBezTo>
                    <a:pt x="85" y="103"/>
                    <a:pt x="85" y="103"/>
                    <a:pt x="85" y="103"/>
                  </a:cubicBezTo>
                  <a:cubicBezTo>
                    <a:pt x="77" y="100"/>
                    <a:pt x="73" y="93"/>
                    <a:pt x="73" y="84"/>
                  </a:cubicBezTo>
                  <a:cubicBezTo>
                    <a:pt x="73" y="79"/>
                    <a:pt x="73" y="79"/>
                    <a:pt x="73" y="79"/>
                  </a:cubicBezTo>
                  <a:cubicBezTo>
                    <a:pt x="75" y="79"/>
                    <a:pt x="75" y="79"/>
                    <a:pt x="75" y="79"/>
                  </a:cubicBezTo>
                  <a:cubicBezTo>
                    <a:pt x="77" y="79"/>
                    <a:pt x="78" y="78"/>
                    <a:pt x="78" y="77"/>
                  </a:cubicBezTo>
                  <a:cubicBezTo>
                    <a:pt x="78" y="75"/>
                    <a:pt x="77" y="74"/>
                    <a:pt x="75" y="74"/>
                  </a:cubicBezTo>
                  <a:cubicBezTo>
                    <a:pt x="73" y="74"/>
                    <a:pt x="73" y="74"/>
                    <a:pt x="73" y="74"/>
                  </a:cubicBezTo>
                  <a:cubicBezTo>
                    <a:pt x="73" y="61"/>
                    <a:pt x="73" y="61"/>
                    <a:pt x="73" y="61"/>
                  </a:cubicBezTo>
                  <a:cubicBezTo>
                    <a:pt x="73" y="59"/>
                    <a:pt x="71" y="57"/>
                    <a:pt x="69" y="57"/>
                  </a:cubicBezTo>
                  <a:cubicBezTo>
                    <a:pt x="55" y="57"/>
                    <a:pt x="55" y="57"/>
                    <a:pt x="55" y="57"/>
                  </a:cubicBezTo>
                  <a:cubicBezTo>
                    <a:pt x="53" y="57"/>
                    <a:pt x="51" y="59"/>
                    <a:pt x="51" y="61"/>
                  </a:cubicBezTo>
                  <a:cubicBezTo>
                    <a:pt x="51" y="74"/>
                    <a:pt x="51" y="74"/>
                    <a:pt x="51" y="74"/>
                  </a:cubicBezTo>
                  <a:cubicBezTo>
                    <a:pt x="48" y="74"/>
                    <a:pt x="48" y="74"/>
                    <a:pt x="48" y="74"/>
                  </a:cubicBezTo>
                  <a:cubicBezTo>
                    <a:pt x="47" y="74"/>
                    <a:pt x="46" y="75"/>
                    <a:pt x="46" y="77"/>
                  </a:cubicBezTo>
                  <a:cubicBezTo>
                    <a:pt x="46" y="78"/>
                    <a:pt x="47" y="79"/>
                    <a:pt x="48" y="79"/>
                  </a:cubicBezTo>
                  <a:cubicBezTo>
                    <a:pt x="51" y="79"/>
                    <a:pt x="51" y="79"/>
                    <a:pt x="51" y="79"/>
                  </a:cubicBezTo>
                  <a:cubicBezTo>
                    <a:pt x="51" y="84"/>
                    <a:pt x="51" y="84"/>
                    <a:pt x="51" y="84"/>
                  </a:cubicBezTo>
                  <a:cubicBezTo>
                    <a:pt x="51" y="92"/>
                    <a:pt x="46" y="99"/>
                    <a:pt x="40" y="103"/>
                  </a:cubicBezTo>
                  <a:cubicBezTo>
                    <a:pt x="40" y="106"/>
                    <a:pt x="40" y="106"/>
                    <a:pt x="40" y="106"/>
                  </a:cubicBezTo>
                  <a:cubicBezTo>
                    <a:pt x="37" y="106"/>
                    <a:pt x="37" y="106"/>
                    <a:pt x="37" y="106"/>
                  </a:cubicBezTo>
                  <a:cubicBezTo>
                    <a:pt x="35" y="106"/>
                    <a:pt x="34" y="107"/>
                    <a:pt x="34" y="108"/>
                  </a:cubicBezTo>
                  <a:cubicBezTo>
                    <a:pt x="34" y="110"/>
                    <a:pt x="35" y="111"/>
                    <a:pt x="37" y="111"/>
                  </a:cubicBezTo>
                  <a:cubicBezTo>
                    <a:pt x="87" y="111"/>
                    <a:pt x="87" y="111"/>
                    <a:pt x="87" y="111"/>
                  </a:cubicBezTo>
                  <a:cubicBezTo>
                    <a:pt x="88" y="111"/>
                    <a:pt x="89" y="110"/>
                    <a:pt x="89" y="108"/>
                  </a:cubicBezTo>
                  <a:cubicBezTo>
                    <a:pt x="89" y="107"/>
                    <a:pt x="88" y="106"/>
                    <a:pt x="87" y="106"/>
                  </a:cubicBezTo>
                  <a:close/>
                  <a:moveTo>
                    <a:pt x="28" y="164"/>
                  </a:moveTo>
                  <a:cubicBezTo>
                    <a:pt x="27" y="164"/>
                    <a:pt x="27" y="164"/>
                    <a:pt x="27" y="164"/>
                  </a:cubicBezTo>
                  <a:cubicBezTo>
                    <a:pt x="27" y="162"/>
                    <a:pt x="27" y="162"/>
                    <a:pt x="27" y="162"/>
                  </a:cubicBezTo>
                  <a:cubicBezTo>
                    <a:pt x="23" y="160"/>
                    <a:pt x="21" y="157"/>
                    <a:pt x="21" y="152"/>
                  </a:cubicBezTo>
                  <a:cubicBezTo>
                    <a:pt x="21" y="33"/>
                    <a:pt x="21" y="33"/>
                    <a:pt x="21" y="33"/>
                  </a:cubicBezTo>
                  <a:cubicBezTo>
                    <a:pt x="9" y="33"/>
                    <a:pt x="9" y="33"/>
                    <a:pt x="9" y="33"/>
                  </a:cubicBezTo>
                  <a:cubicBezTo>
                    <a:pt x="9" y="153"/>
                    <a:pt x="9" y="153"/>
                    <a:pt x="9" y="153"/>
                  </a:cubicBezTo>
                  <a:cubicBezTo>
                    <a:pt x="9" y="157"/>
                    <a:pt x="7" y="160"/>
                    <a:pt x="3" y="162"/>
                  </a:cubicBezTo>
                  <a:cubicBezTo>
                    <a:pt x="3" y="164"/>
                    <a:pt x="3" y="164"/>
                    <a:pt x="3" y="164"/>
                  </a:cubicBezTo>
                  <a:cubicBezTo>
                    <a:pt x="2" y="164"/>
                    <a:pt x="2" y="164"/>
                    <a:pt x="2" y="164"/>
                  </a:cubicBezTo>
                  <a:cubicBezTo>
                    <a:pt x="1" y="164"/>
                    <a:pt x="0" y="164"/>
                    <a:pt x="0" y="165"/>
                  </a:cubicBezTo>
                  <a:cubicBezTo>
                    <a:pt x="1" y="165"/>
                    <a:pt x="1" y="165"/>
                    <a:pt x="1" y="165"/>
                  </a:cubicBezTo>
                  <a:cubicBezTo>
                    <a:pt x="0" y="165"/>
                    <a:pt x="0" y="165"/>
                    <a:pt x="0" y="165"/>
                  </a:cubicBezTo>
                  <a:cubicBezTo>
                    <a:pt x="0" y="166"/>
                    <a:pt x="1" y="166"/>
                    <a:pt x="2" y="166"/>
                  </a:cubicBezTo>
                  <a:cubicBezTo>
                    <a:pt x="3" y="166"/>
                    <a:pt x="3" y="166"/>
                    <a:pt x="3" y="166"/>
                  </a:cubicBezTo>
                  <a:cubicBezTo>
                    <a:pt x="3" y="168"/>
                    <a:pt x="3" y="168"/>
                    <a:pt x="3" y="168"/>
                  </a:cubicBezTo>
                  <a:cubicBezTo>
                    <a:pt x="7" y="169"/>
                    <a:pt x="9"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1" y="417"/>
                    <a:pt x="21" y="417"/>
                    <a:pt x="21" y="417"/>
                  </a:cubicBezTo>
                  <a:cubicBezTo>
                    <a:pt x="29" y="417"/>
                    <a:pt x="29" y="417"/>
                    <a:pt x="29" y="417"/>
                  </a:cubicBezTo>
                  <a:cubicBezTo>
                    <a:pt x="29" y="347"/>
                    <a:pt x="29" y="347"/>
                    <a:pt x="29" y="347"/>
                  </a:cubicBezTo>
                  <a:cubicBezTo>
                    <a:pt x="21" y="347"/>
                    <a:pt x="21" y="347"/>
                    <a:pt x="21" y="347"/>
                  </a:cubicBezTo>
                  <a:cubicBezTo>
                    <a:pt x="21" y="177"/>
                    <a:pt x="21" y="177"/>
                    <a:pt x="21" y="177"/>
                  </a:cubicBezTo>
                  <a:cubicBezTo>
                    <a:pt x="21" y="173"/>
                    <a:pt x="23" y="170"/>
                    <a:pt x="27" y="168"/>
                  </a:cubicBezTo>
                  <a:cubicBezTo>
                    <a:pt x="27" y="166"/>
                    <a:pt x="27" y="166"/>
                    <a:pt x="27" y="166"/>
                  </a:cubicBezTo>
                  <a:cubicBezTo>
                    <a:pt x="28" y="166"/>
                    <a:pt x="28" y="166"/>
                    <a:pt x="28" y="166"/>
                  </a:cubicBezTo>
                  <a:cubicBezTo>
                    <a:pt x="29" y="166"/>
                    <a:pt x="29" y="166"/>
                    <a:pt x="29" y="165"/>
                  </a:cubicBezTo>
                  <a:cubicBezTo>
                    <a:pt x="29" y="165"/>
                    <a:pt x="29" y="165"/>
                    <a:pt x="29" y="165"/>
                  </a:cubicBezTo>
                  <a:cubicBezTo>
                    <a:pt x="29" y="165"/>
                    <a:pt x="29" y="165"/>
                    <a:pt x="29" y="165"/>
                  </a:cubicBezTo>
                  <a:cubicBezTo>
                    <a:pt x="29" y="164"/>
                    <a:pt x="29" y="164"/>
                    <a:pt x="28"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4" name="Freeform 275"/>
            <p:cNvSpPr>
              <a:spLocks/>
            </p:cNvSpPr>
            <p:nvPr userDrawn="1"/>
          </p:nvSpPr>
          <p:spPr bwMode="gray">
            <a:xfrm>
              <a:off x="5119600" y="4970463"/>
              <a:ext cx="265112" cy="217487"/>
            </a:xfrm>
            <a:custGeom>
              <a:avLst/>
              <a:gdLst>
                <a:gd name="T0" fmla="*/ 79 w 79"/>
                <a:gd name="T1" fmla="*/ 69 h 69"/>
                <a:gd name="T2" fmla="*/ 79 w 79"/>
                <a:gd name="T3" fmla="*/ 38 h 69"/>
                <a:gd name="T4" fmla="*/ 41 w 79"/>
                <a:gd name="T5" fmla="*/ 0 h 69"/>
                <a:gd name="T6" fmla="*/ 38 w 79"/>
                <a:gd name="T7" fmla="*/ 0 h 69"/>
                <a:gd name="T8" fmla="*/ 0 w 79"/>
                <a:gd name="T9" fmla="*/ 38 h 69"/>
                <a:gd name="T10" fmla="*/ 0 w 79"/>
                <a:gd name="T11" fmla="*/ 69 h 69"/>
                <a:gd name="T12" fmla="*/ 79 w 79"/>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79" h="69">
                  <a:moveTo>
                    <a:pt x="79" y="69"/>
                  </a:moveTo>
                  <a:cubicBezTo>
                    <a:pt x="79" y="38"/>
                    <a:pt x="79" y="38"/>
                    <a:pt x="79" y="38"/>
                  </a:cubicBezTo>
                  <a:cubicBezTo>
                    <a:pt x="79" y="17"/>
                    <a:pt x="62" y="0"/>
                    <a:pt x="41" y="0"/>
                  </a:cubicBezTo>
                  <a:cubicBezTo>
                    <a:pt x="38" y="0"/>
                    <a:pt x="38" y="0"/>
                    <a:pt x="38" y="0"/>
                  </a:cubicBezTo>
                  <a:cubicBezTo>
                    <a:pt x="17" y="0"/>
                    <a:pt x="0" y="17"/>
                    <a:pt x="0" y="38"/>
                  </a:cubicBezTo>
                  <a:cubicBezTo>
                    <a:pt x="0" y="69"/>
                    <a:pt x="0" y="69"/>
                    <a:pt x="0" y="69"/>
                  </a:cubicBezTo>
                  <a:lnTo>
                    <a:pt x="79" y="6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5" name="Freeform 276"/>
            <p:cNvSpPr>
              <a:spLocks/>
            </p:cNvSpPr>
            <p:nvPr userDrawn="1"/>
          </p:nvSpPr>
          <p:spPr bwMode="gray">
            <a:xfrm>
              <a:off x="5252950" y="5062538"/>
              <a:ext cx="261937" cy="125412"/>
            </a:xfrm>
            <a:custGeom>
              <a:avLst/>
              <a:gdLst>
                <a:gd name="T0" fmla="*/ 78 w 78"/>
                <a:gd name="T1" fmla="*/ 40 h 40"/>
                <a:gd name="T2" fmla="*/ 78 w 78"/>
                <a:gd name="T3" fmla="*/ 38 h 40"/>
                <a:gd name="T4" fmla="*/ 40 w 78"/>
                <a:gd name="T5" fmla="*/ 0 h 40"/>
                <a:gd name="T6" fmla="*/ 38 w 78"/>
                <a:gd name="T7" fmla="*/ 0 h 40"/>
                <a:gd name="T8" fmla="*/ 0 w 78"/>
                <a:gd name="T9" fmla="*/ 38 h 40"/>
                <a:gd name="T10" fmla="*/ 0 w 78"/>
                <a:gd name="T11" fmla="*/ 40 h 40"/>
                <a:gd name="T12" fmla="*/ 78 w 7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78" h="40">
                  <a:moveTo>
                    <a:pt x="78" y="40"/>
                  </a:moveTo>
                  <a:cubicBezTo>
                    <a:pt x="78" y="38"/>
                    <a:pt x="78" y="38"/>
                    <a:pt x="78" y="38"/>
                  </a:cubicBezTo>
                  <a:cubicBezTo>
                    <a:pt x="78" y="17"/>
                    <a:pt x="61" y="0"/>
                    <a:pt x="40" y="0"/>
                  </a:cubicBezTo>
                  <a:cubicBezTo>
                    <a:pt x="38" y="0"/>
                    <a:pt x="38" y="0"/>
                    <a:pt x="38" y="0"/>
                  </a:cubicBezTo>
                  <a:cubicBezTo>
                    <a:pt x="17" y="0"/>
                    <a:pt x="0" y="17"/>
                    <a:pt x="0" y="38"/>
                  </a:cubicBezTo>
                  <a:cubicBezTo>
                    <a:pt x="0" y="40"/>
                    <a:pt x="0" y="40"/>
                    <a:pt x="0" y="40"/>
                  </a:cubicBezTo>
                  <a:lnTo>
                    <a:pt x="78" y="4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6" name="Freeform 277"/>
            <p:cNvSpPr>
              <a:spLocks/>
            </p:cNvSpPr>
            <p:nvPr userDrawn="1"/>
          </p:nvSpPr>
          <p:spPr bwMode="gray">
            <a:xfrm>
              <a:off x="4762500" y="5118100"/>
              <a:ext cx="144462" cy="69850"/>
            </a:xfrm>
            <a:custGeom>
              <a:avLst/>
              <a:gdLst>
                <a:gd name="T0" fmla="*/ 43 w 43"/>
                <a:gd name="T1" fmla="*/ 22 h 22"/>
                <a:gd name="T2" fmla="*/ 43 w 43"/>
                <a:gd name="T3" fmla="*/ 21 h 22"/>
                <a:gd name="T4" fmla="*/ 22 w 43"/>
                <a:gd name="T5" fmla="*/ 0 h 22"/>
                <a:gd name="T6" fmla="*/ 21 w 43"/>
                <a:gd name="T7" fmla="*/ 0 h 22"/>
                <a:gd name="T8" fmla="*/ 0 w 43"/>
                <a:gd name="T9" fmla="*/ 21 h 22"/>
                <a:gd name="T10" fmla="*/ 0 w 43"/>
                <a:gd name="T11" fmla="*/ 22 h 22"/>
                <a:gd name="T12" fmla="*/ 43 w 43"/>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3" h="22">
                  <a:moveTo>
                    <a:pt x="43" y="22"/>
                  </a:moveTo>
                  <a:cubicBezTo>
                    <a:pt x="43" y="21"/>
                    <a:pt x="43" y="21"/>
                    <a:pt x="43" y="21"/>
                  </a:cubicBezTo>
                  <a:cubicBezTo>
                    <a:pt x="43" y="9"/>
                    <a:pt x="34" y="0"/>
                    <a:pt x="22" y="0"/>
                  </a:cubicBezTo>
                  <a:cubicBezTo>
                    <a:pt x="21" y="0"/>
                    <a:pt x="21" y="0"/>
                    <a:pt x="21" y="0"/>
                  </a:cubicBezTo>
                  <a:cubicBezTo>
                    <a:pt x="9" y="0"/>
                    <a:pt x="0" y="9"/>
                    <a:pt x="0" y="21"/>
                  </a:cubicBezTo>
                  <a:cubicBezTo>
                    <a:pt x="0" y="22"/>
                    <a:pt x="0" y="22"/>
                    <a:pt x="0" y="22"/>
                  </a:cubicBezTo>
                  <a:lnTo>
                    <a:pt x="43" y="2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7" name="Freeform 278"/>
            <p:cNvSpPr>
              <a:spLocks/>
            </p:cNvSpPr>
            <p:nvPr userDrawn="1"/>
          </p:nvSpPr>
          <p:spPr bwMode="gray">
            <a:xfrm>
              <a:off x="4471988" y="4589463"/>
              <a:ext cx="79375" cy="15875"/>
            </a:xfrm>
            <a:custGeom>
              <a:avLst/>
              <a:gdLst>
                <a:gd name="T0" fmla="*/ 0 w 24"/>
                <a:gd name="T1" fmla="*/ 0 h 5"/>
                <a:gd name="T2" fmla="*/ 14 w 24"/>
                <a:gd name="T3" fmla="*/ 5 h 5"/>
                <a:gd name="T4" fmla="*/ 24 w 24"/>
                <a:gd name="T5" fmla="*/ 3 h 5"/>
                <a:gd name="T6" fmla="*/ 18 w 24"/>
                <a:gd name="T7" fmla="*/ 0 h 5"/>
                <a:gd name="T8" fmla="*/ 0 w 24"/>
                <a:gd name="T9" fmla="*/ 0 h 5"/>
              </a:gdLst>
              <a:ahLst/>
              <a:cxnLst>
                <a:cxn ang="0">
                  <a:pos x="T0" y="T1"/>
                </a:cxn>
                <a:cxn ang="0">
                  <a:pos x="T2" y="T3"/>
                </a:cxn>
                <a:cxn ang="0">
                  <a:pos x="T4" y="T5"/>
                </a:cxn>
                <a:cxn ang="0">
                  <a:pos x="T6" y="T7"/>
                </a:cxn>
                <a:cxn ang="0">
                  <a:pos x="T8" y="T9"/>
                </a:cxn>
              </a:cxnLst>
              <a:rect l="0" t="0" r="r" b="b"/>
              <a:pathLst>
                <a:path w="24" h="5">
                  <a:moveTo>
                    <a:pt x="0" y="0"/>
                  </a:moveTo>
                  <a:cubicBezTo>
                    <a:pt x="4" y="3"/>
                    <a:pt x="9" y="5"/>
                    <a:pt x="14" y="5"/>
                  </a:cubicBezTo>
                  <a:cubicBezTo>
                    <a:pt x="18" y="5"/>
                    <a:pt x="21" y="4"/>
                    <a:pt x="24" y="3"/>
                  </a:cubicBezTo>
                  <a:cubicBezTo>
                    <a:pt x="18" y="1"/>
                    <a:pt x="18" y="0"/>
                    <a:pt x="18" y="0"/>
                  </a:cubicBezTo>
                  <a:lnTo>
                    <a:pt x="0"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8" name="Freeform 279"/>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9" name="Freeform 280"/>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0" name="Freeform 281"/>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1" name="Freeform 282"/>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2" name="Freeform 283"/>
            <p:cNvSpPr>
              <a:spLocks/>
            </p:cNvSpPr>
            <p:nvPr userDrawn="1"/>
          </p:nvSpPr>
          <p:spPr bwMode="gray">
            <a:xfrm>
              <a:off x="45958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6" y="2"/>
                    <a:pt x="6" y="2"/>
                  </a:cubicBezTo>
                  <a:cubicBezTo>
                    <a:pt x="7" y="2"/>
                    <a:pt x="7" y="2"/>
                    <a:pt x="7" y="2"/>
                  </a:cubicBezTo>
                  <a:cubicBezTo>
                    <a:pt x="7" y="2"/>
                    <a:pt x="7" y="2"/>
                    <a:pt x="7" y="2"/>
                  </a:cubicBezTo>
                  <a:cubicBezTo>
                    <a:pt x="6" y="1"/>
                    <a:pt x="5" y="0"/>
                    <a:pt x="4" y="0"/>
                  </a:cubicBezTo>
                  <a:cubicBezTo>
                    <a:pt x="3"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3" name="Freeform 284"/>
            <p:cNvSpPr>
              <a:spLocks/>
            </p:cNvSpPr>
            <p:nvPr userDrawn="1"/>
          </p:nvSpPr>
          <p:spPr bwMode="gray">
            <a:xfrm>
              <a:off x="46085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5" y="2"/>
                    <a:pt x="6" y="2"/>
                  </a:cubicBezTo>
                  <a:cubicBezTo>
                    <a:pt x="7" y="2"/>
                    <a:pt x="7" y="2"/>
                    <a:pt x="7" y="2"/>
                  </a:cubicBezTo>
                  <a:cubicBezTo>
                    <a:pt x="7" y="2"/>
                    <a:pt x="7" y="2"/>
                    <a:pt x="7" y="2"/>
                  </a:cubicBezTo>
                  <a:cubicBezTo>
                    <a:pt x="6" y="1"/>
                    <a:pt x="5" y="0"/>
                    <a:pt x="4" y="0"/>
                  </a:cubicBezTo>
                  <a:cubicBezTo>
                    <a:pt x="2"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4" name="Freeform 285"/>
            <p:cNvSpPr>
              <a:spLocks/>
            </p:cNvSpPr>
            <p:nvPr userDrawn="1"/>
          </p:nvSpPr>
          <p:spPr bwMode="gray">
            <a:xfrm>
              <a:off x="4532313" y="4483100"/>
              <a:ext cx="120650" cy="115887"/>
            </a:xfrm>
            <a:custGeom>
              <a:avLst/>
              <a:gdLst>
                <a:gd name="T0" fmla="*/ 22 w 36"/>
                <a:gd name="T1" fmla="*/ 0 h 37"/>
                <a:gd name="T2" fmla="*/ 22 w 36"/>
                <a:gd name="T3" fmla="*/ 2 h 37"/>
                <a:gd name="T4" fmla="*/ 21 w 36"/>
                <a:gd name="T5" fmla="*/ 2 h 37"/>
                <a:gd name="T6" fmla="*/ 22 w 36"/>
                <a:gd name="T7" fmla="*/ 5 h 37"/>
                <a:gd name="T8" fmla="*/ 22 w 36"/>
                <a:gd name="T9" fmla="*/ 10 h 37"/>
                <a:gd name="T10" fmla="*/ 22 w 36"/>
                <a:gd name="T11" fmla="*/ 10 h 37"/>
                <a:gd name="T12" fmla="*/ 23 w 36"/>
                <a:gd name="T13" fmla="*/ 10 h 37"/>
                <a:gd name="T14" fmla="*/ 21 w 36"/>
                <a:gd name="T15" fmla="*/ 32 h 37"/>
                <a:gd name="T16" fmla="*/ 9 w 36"/>
                <a:gd name="T17" fmla="*/ 36 h 37"/>
                <a:gd name="T18" fmla="*/ 0 w 36"/>
                <a:gd name="T19" fmla="*/ 34 h 37"/>
                <a:gd name="T20" fmla="*/ 2 w 36"/>
                <a:gd name="T21" fmla="*/ 37 h 37"/>
                <a:gd name="T22" fmla="*/ 15 w 36"/>
                <a:gd name="T23" fmla="*/ 37 h 37"/>
                <a:gd name="T24" fmla="*/ 28 w 36"/>
                <a:gd name="T25" fmla="*/ 24 h 37"/>
                <a:gd name="T26" fmla="*/ 28 w 36"/>
                <a:gd name="T27" fmla="*/ 15 h 37"/>
                <a:gd name="T28" fmla="*/ 32 w 36"/>
                <a:gd name="T29" fmla="*/ 12 h 37"/>
                <a:gd name="T30" fmla="*/ 36 w 36"/>
                <a:gd name="T31" fmla="*/ 10 h 37"/>
                <a:gd name="T32" fmla="*/ 22 w 36"/>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37">
                  <a:moveTo>
                    <a:pt x="22" y="0"/>
                  </a:moveTo>
                  <a:cubicBezTo>
                    <a:pt x="22" y="2"/>
                    <a:pt x="22" y="2"/>
                    <a:pt x="22" y="2"/>
                  </a:cubicBezTo>
                  <a:cubicBezTo>
                    <a:pt x="21" y="2"/>
                    <a:pt x="21" y="2"/>
                    <a:pt x="21" y="2"/>
                  </a:cubicBezTo>
                  <a:cubicBezTo>
                    <a:pt x="22" y="5"/>
                    <a:pt x="22" y="5"/>
                    <a:pt x="22" y="5"/>
                  </a:cubicBezTo>
                  <a:cubicBezTo>
                    <a:pt x="22" y="10"/>
                    <a:pt x="22" y="10"/>
                    <a:pt x="22" y="10"/>
                  </a:cubicBezTo>
                  <a:cubicBezTo>
                    <a:pt x="22" y="10"/>
                    <a:pt x="22" y="10"/>
                    <a:pt x="22" y="10"/>
                  </a:cubicBezTo>
                  <a:cubicBezTo>
                    <a:pt x="23" y="10"/>
                    <a:pt x="23" y="10"/>
                    <a:pt x="23" y="10"/>
                  </a:cubicBezTo>
                  <a:cubicBezTo>
                    <a:pt x="27" y="17"/>
                    <a:pt x="26" y="26"/>
                    <a:pt x="21" y="32"/>
                  </a:cubicBezTo>
                  <a:cubicBezTo>
                    <a:pt x="18" y="35"/>
                    <a:pt x="13" y="36"/>
                    <a:pt x="9" y="36"/>
                  </a:cubicBezTo>
                  <a:cubicBezTo>
                    <a:pt x="6" y="36"/>
                    <a:pt x="3" y="36"/>
                    <a:pt x="0" y="34"/>
                  </a:cubicBezTo>
                  <a:cubicBezTo>
                    <a:pt x="2" y="37"/>
                    <a:pt x="2" y="37"/>
                    <a:pt x="2" y="37"/>
                  </a:cubicBezTo>
                  <a:cubicBezTo>
                    <a:pt x="15" y="37"/>
                    <a:pt x="15" y="37"/>
                    <a:pt x="15" y="37"/>
                  </a:cubicBezTo>
                  <a:cubicBezTo>
                    <a:pt x="22" y="37"/>
                    <a:pt x="28" y="31"/>
                    <a:pt x="28" y="24"/>
                  </a:cubicBezTo>
                  <a:cubicBezTo>
                    <a:pt x="28" y="15"/>
                    <a:pt x="28" y="15"/>
                    <a:pt x="28" y="15"/>
                  </a:cubicBezTo>
                  <a:cubicBezTo>
                    <a:pt x="30" y="15"/>
                    <a:pt x="31" y="14"/>
                    <a:pt x="32" y="12"/>
                  </a:cubicBezTo>
                  <a:cubicBezTo>
                    <a:pt x="36" y="10"/>
                    <a:pt x="36" y="10"/>
                    <a:pt x="36" y="10"/>
                  </a:cubicBezTo>
                  <a:lnTo>
                    <a:pt x="22"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5" name="Freeform 286"/>
            <p:cNvSpPr>
              <a:spLocks/>
            </p:cNvSpPr>
            <p:nvPr userDrawn="1"/>
          </p:nvSpPr>
          <p:spPr bwMode="gray">
            <a:xfrm>
              <a:off x="4532313" y="4518025"/>
              <a:ext cx="87312" cy="77787"/>
            </a:xfrm>
            <a:custGeom>
              <a:avLst/>
              <a:gdLst>
                <a:gd name="T0" fmla="*/ 9 w 26"/>
                <a:gd name="T1" fmla="*/ 25 h 25"/>
                <a:gd name="T2" fmla="*/ 20 w 26"/>
                <a:gd name="T3" fmla="*/ 20 h 25"/>
                <a:gd name="T4" fmla="*/ 22 w 26"/>
                <a:gd name="T5" fmla="*/ 0 h 25"/>
                <a:gd name="T6" fmla="*/ 0 w 26"/>
                <a:gd name="T7" fmla="*/ 22 h 25"/>
                <a:gd name="T8" fmla="*/ 9 w 26"/>
                <a:gd name="T9" fmla="*/ 25 h 25"/>
              </a:gdLst>
              <a:ahLst/>
              <a:cxnLst>
                <a:cxn ang="0">
                  <a:pos x="T0" y="T1"/>
                </a:cxn>
                <a:cxn ang="0">
                  <a:pos x="T2" y="T3"/>
                </a:cxn>
                <a:cxn ang="0">
                  <a:pos x="T4" y="T5"/>
                </a:cxn>
                <a:cxn ang="0">
                  <a:pos x="T6" y="T7"/>
                </a:cxn>
                <a:cxn ang="0">
                  <a:pos x="T8" y="T9"/>
                </a:cxn>
              </a:cxnLst>
              <a:rect l="0" t="0" r="r" b="b"/>
              <a:pathLst>
                <a:path w="26" h="25">
                  <a:moveTo>
                    <a:pt x="9" y="25"/>
                  </a:moveTo>
                  <a:cubicBezTo>
                    <a:pt x="13" y="25"/>
                    <a:pt x="17" y="23"/>
                    <a:pt x="20" y="20"/>
                  </a:cubicBezTo>
                  <a:cubicBezTo>
                    <a:pt x="26" y="15"/>
                    <a:pt x="26" y="6"/>
                    <a:pt x="22" y="0"/>
                  </a:cubicBezTo>
                  <a:cubicBezTo>
                    <a:pt x="0" y="22"/>
                    <a:pt x="0" y="22"/>
                    <a:pt x="0" y="22"/>
                  </a:cubicBezTo>
                  <a:cubicBezTo>
                    <a:pt x="3" y="24"/>
                    <a:pt x="6" y="25"/>
                    <a:pt x="9" y="25"/>
                  </a:cubicBez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6" name="Oval 287"/>
            <p:cNvSpPr>
              <a:spLocks noChangeArrowheads="1"/>
            </p:cNvSpPr>
            <p:nvPr userDrawn="1"/>
          </p:nvSpPr>
          <p:spPr bwMode="gray">
            <a:xfrm>
              <a:off x="4625975" y="4511675"/>
              <a:ext cx="6350" cy="6350"/>
            </a:xfrm>
            <a:prstGeom prst="ellipse">
              <a:avLst/>
            </a:pr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7" name="Freeform 288"/>
            <p:cNvSpPr>
              <a:spLocks/>
            </p:cNvSpPr>
            <p:nvPr userDrawn="1"/>
          </p:nvSpPr>
          <p:spPr bwMode="gray">
            <a:xfrm>
              <a:off x="4595813" y="4592638"/>
              <a:ext cx="9525" cy="9525"/>
            </a:xfrm>
            <a:custGeom>
              <a:avLst/>
              <a:gdLst>
                <a:gd name="T0" fmla="*/ 6 w 6"/>
                <a:gd name="T1" fmla="*/ 0 h 6"/>
                <a:gd name="T2" fmla="*/ 6 w 6"/>
                <a:gd name="T3" fmla="*/ 6 h 6"/>
                <a:gd name="T4" fmla="*/ 0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0"/>
                  </a:lnTo>
                  <a:lnTo>
                    <a:pt x="6"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8" name="Freeform 289"/>
            <p:cNvSpPr>
              <a:spLocks/>
            </p:cNvSpPr>
            <p:nvPr userDrawn="1"/>
          </p:nvSpPr>
          <p:spPr bwMode="gray">
            <a:xfrm>
              <a:off x="4581525" y="4592638"/>
              <a:ext cx="11112" cy="12700"/>
            </a:xfrm>
            <a:custGeom>
              <a:avLst/>
              <a:gdLst>
                <a:gd name="T0" fmla="*/ 7 w 7"/>
                <a:gd name="T1" fmla="*/ 0 h 8"/>
                <a:gd name="T2" fmla="*/ 7 w 7"/>
                <a:gd name="T3" fmla="*/ 8 h 8"/>
                <a:gd name="T4" fmla="*/ 0 w 7"/>
                <a:gd name="T5" fmla="*/ 2 h 8"/>
                <a:gd name="T6" fmla="*/ 7 w 7"/>
                <a:gd name="T7" fmla="*/ 0 h 8"/>
              </a:gdLst>
              <a:ahLst/>
              <a:cxnLst>
                <a:cxn ang="0">
                  <a:pos x="T0" y="T1"/>
                </a:cxn>
                <a:cxn ang="0">
                  <a:pos x="T2" y="T3"/>
                </a:cxn>
                <a:cxn ang="0">
                  <a:pos x="T4" y="T5"/>
                </a:cxn>
                <a:cxn ang="0">
                  <a:pos x="T6" y="T7"/>
                </a:cxn>
              </a:cxnLst>
              <a:rect l="0" t="0" r="r" b="b"/>
              <a:pathLst>
                <a:path w="7" h="8">
                  <a:moveTo>
                    <a:pt x="7" y="0"/>
                  </a:moveTo>
                  <a:lnTo>
                    <a:pt x="7" y="8"/>
                  </a:lnTo>
                  <a:lnTo>
                    <a:pt x="0" y="2"/>
                  </a:lnTo>
                  <a:lnTo>
                    <a:pt x="7"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grpSp>
      <p:pic>
        <p:nvPicPr>
          <p:cNvPr id="5" name="Picture 4"/>
          <p:cNvPicPr>
            <a:picLocks noChangeAspect="1"/>
          </p:cNvPicPr>
          <p:nvPr userDrawn="1"/>
        </p:nvPicPr>
        <p:blipFill>
          <a:blip r:embed="rId3"/>
          <a:stretch>
            <a:fillRect/>
          </a:stretch>
        </p:blipFill>
        <p:spPr>
          <a:xfrm>
            <a:off x="0" y="5000458"/>
            <a:ext cx="12218013" cy="1894154"/>
          </a:xfrm>
          <a:prstGeom prst="rect">
            <a:avLst/>
          </a:prstGeom>
        </p:spPr>
      </p:pic>
      <p:pic>
        <p:nvPicPr>
          <p:cNvPr id="8" name="Man with laptop"/>
          <p:cNvPicPr>
            <a:picLocks noChangeAspect="1"/>
          </p:cNvPicPr>
          <p:nvPr userDrawn="1"/>
        </p:nvPicPr>
        <p:blipFill>
          <a:blip r:embed="rId4"/>
          <a:stretch>
            <a:fillRect/>
          </a:stretch>
        </p:blipFill>
        <p:spPr>
          <a:xfrm>
            <a:off x="537176" y="2990211"/>
            <a:ext cx="1720500" cy="3287063"/>
          </a:xfrm>
          <a:prstGeom prst="rect">
            <a:avLst/>
          </a:prstGeom>
        </p:spPr>
      </p:pic>
      <p:pic>
        <p:nvPicPr>
          <p:cNvPr id="9" name="Girl with tablet and basketball"/>
          <p:cNvPicPr>
            <a:picLocks noChangeAspect="1"/>
          </p:cNvPicPr>
          <p:nvPr userDrawn="1"/>
        </p:nvPicPr>
        <p:blipFill>
          <a:blip r:embed="rId5"/>
          <a:stretch>
            <a:fillRect/>
          </a:stretch>
        </p:blipFill>
        <p:spPr>
          <a:xfrm>
            <a:off x="8055536" y="3610615"/>
            <a:ext cx="1251117" cy="2166421"/>
          </a:xfrm>
          <a:prstGeom prst="rect">
            <a:avLst/>
          </a:prstGeom>
        </p:spPr>
      </p:pic>
      <p:pic>
        <p:nvPicPr>
          <p:cNvPr id="10" name="Woman with phone"/>
          <p:cNvPicPr>
            <a:picLocks noChangeAspect="1"/>
          </p:cNvPicPr>
          <p:nvPr userDrawn="1"/>
        </p:nvPicPr>
        <p:blipFill>
          <a:blip r:embed="rId6"/>
          <a:stretch>
            <a:fillRect/>
          </a:stretch>
        </p:blipFill>
        <p:spPr>
          <a:xfrm>
            <a:off x="2104545" y="3199789"/>
            <a:ext cx="1301404" cy="3077485"/>
          </a:xfrm>
          <a:prstGeom prst="rect">
            <a:avLst/>
          </a:prstGeom>
        </p:spPr>
      </p:pic>
      <p:sp>
        <p:nvSpPr>
          <p:cNvPr id="11" name="Rectangle 10"/>
          <p:cNvSpPr/>
          <p:nvPr userDrawn="1"/>
        </p:nvSpPr>
        <p:spPr bwMode="gray">
          <a:xfrm>
            <a:off x="269239" y="-1"/>
            <a:ext cx="3413565" cy="1519157"/>
          </a:xfrm>
          <a:prstGeom prst="rect">
            <a:avLst/>
          </a:prstGeom>
          <a:solidFill>
            <a:srgbClr val="6DC2E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rgbClr val="6DC2E9"/>
              </a:solidFill>
              <a:ea typeface="Segoe UI" pitchFamily="34" charset="0"/>
              <a:cs typeface="Segoe UI" pitchFamily="34" charset="0"/>
            </a:endParaRPr>
          </a:p>
        </p:txBody>
      </p:sp>
      <p:pic>
        <p:nvPicPr>
          <p:cNvPr id="310" name="Picture 30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invGray">
          <a:xfrm>
            <a:off x="449821" y="471123"/>
            <a:ext cx="2507463" cy="537211"/>
          </a:xfrm>
          <a:prstGeom prst="rect">
            <a:avLst/>
          </a:prstGeom>
        </p:spPr>
      </p:pic>
      <p:pic>
        <p:nvPicPr>
          <p:cNvPr id="311" name="Picture 310"/>
          <p:cNvPicPr>
            <a:picLocks noChangeAspect="1"/>
          </p:cNvPicPr>
          <p:nvPr userDrawn="1"/>
        </p:nvPicPr>
        <p:blipFill>
          <a:blip r:embed="rId8"/>
          <a:stretch>
            <a:fillRect/>
          </a:stretch>
        </p:blipFill>
        <p:spPr>
          <a:xfrm>
            <a:off x="5704483" y="3990477"/>
            <a:ext cx="2146720" cy="2519290"/>
          </a:xfrm>
          <a:prstGeom prst="rect">
            <a:avLst/>
          </a:prstGeom>
        </p:spPr>
      </p:pic>
    </p:spTree>
    <p:extLst>
      <p:ext uri="{BB962C8B-B14F-4D97-AF65-F5344CB8AC3E}">
        <p14:creationId xmlns:p14="http://schemas.microsoft.com/office/powerpoint/2010/main" val="217308885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Tree>
    <p:extLst>
      <p:ext uri="{BB962C8B-B14F-4D97-AF65-F5344CB8AC3E}">
        <p14:creationId xmlns:p14="http://schemas.microsoft.com/office/powerpoint/2010/main" val="2396237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ltGray">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882" spc="-98" baseline="0">
                <a:gradFill>
                  <a:gsLst>
                    <a:gs pos="5833">
                      <a:srgbClr val="FFFFFF"/>
                    </a:gs>
                    <a:gs pos="18000">
                      <a:srgbClr val="FFFFFF"/>
                    </a:gs>
                  </a:gsLst>
                  <a:lin ang="5400000" scaled="0"/>
                </a:gradFill>
              </a:defRPr>
            </a:lvl1pPr>
          </a:lstStyle>
          <a:p>
            <a:r>
              <a:rPr lang="en-US" dirty="0"/>
              <a:t>Presentation title</a:t>
            </a:r>
          </a:p>
        </p:txBody>
      </p:sp>
      <p:pic>
        <p:nvPicPr>
          <p:cNvPr id="2" name="Picture 1"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
        <p:nvSpPr>
          <p:cNvPr id="5" name="Text Placeholder 4"/>
          <p:cNvSpPr>
            <a:spLocks noGrp="1"/>
          </p:cNvSpPr>
          <p:nvPr>
            <p:ph type="body" sz="quarter" idx="12" hasCustomPrompt="1"/>
          </p:nvPr>
        </p:nvSpPr>
        <p:spPr>
          <a:xfrm>
            <a:off x="269302" y="3878574"/>
            <a:ext cx="8964186" cy="1792326"/>
          </a:xfrm>
          <a:noFill/>
        </p:spPr>
        <p:txBody>
          <a:bodyPr lIns="182880" tIns="146304" rIns="182880" bIns="146304">
            <a:noAutofit/>
          </a:bodyPr>
          <a:lstStyle>
            <a:lvl1pPr marL="0" indent="0">
              <a:spcBef>
                <a:spcPts val="0"/>
              </a:spcBef>
              <a:buNone/>
              <a:defRPr sz="3529" spc="0" baseline="0">
                <a:gradFill>
                  <a:gsLst>
                    <a:gs pos="2917">
                      <a:srgbClr val="FFFFFF"/>
                    </a:gs>
                    <a:gs pos="3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428605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20" y="471123"/>
            <a:ext cx="2507462" cy="537211"/>
          </a:xfrm>
          <a:prstGeom prst="rect">
            <a:avLst/>
          </a:prstGeom>
        </p:spPr>
      </p:pic>
    </p:spTree>
    <p:extLst>
      <p:ext uri="{BB962C8B-B14F-4D97-AF65-F5344CB8AC3E}">
        <p14:creationId xmlns:p14="http://schemas.microsoft.com/office/powerpoint/2010/main" val="12548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104">
          <p15:clr>
            <a:srgbClr val="C35EA4"/>
          </p15:clr>
        </p15:guide>
        <p15:guide id="2" orient="horz" pos="302">
          <p15:clr>
            <a:srgbClr val="C35EA4"/>
          </p15:clr>
        </p15:guide>
        <p15:guide id="3" pos="288">
          <p15:clr>
            <a:srgbClr val="C35EA4"/>
          </p15:clr>
        </p15:guide>
        <p15:guide id="4" pos="7546">
          <p15:clr>
            <a:srgbClr val="C35E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3428" tIns="107571" rIns="143428" bIns="107571"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2465144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53316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2110586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6881991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352219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583488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537904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225791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576961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69239" y="1190734"/>
            <a:ext cx="11653523" cy="218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507478"/>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5688253"/>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48331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1681471"/>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92764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176379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276488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54199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646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151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4638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2415"/>
            <a:ext cx="11653522" cy="2089751"/>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838297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34753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 y="3009"/>
            <a:ext cx="12189936" cy="685197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ltGray">
          <a:xfrm>
            <a:off x="448213" y="468337"/>
            <a:ext cx="1522404" cy="326167"/>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9239" y="2980723"/>
            <a:ext cx="3585700" cy="3586209"/>
          </a:xfrm>
          <a:prstGeom prst="rect">
            <a:avLst/>
          </a:prstGeom>
        </p:spPr>
      </p:pic>
    </p:spTree>
    <p:extLst>
      <p:ext uri="{BB962C8B-B14F-4D97-AF65-F5344CB8AC3E}">
        <p14:creationId xmlns:p14="http://schemas.microsoft.com/office/powerpoint/2010/main" val="181653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248" b="8215"/>
          <a:stretch/>
        </p:blipFill>
        <p:spPr>
          <a:xfrm>
            <a:off x="7459" y="6623"/>
            <a:ext cx="12184541" cy="6851378"/>
          </a:xfrm>
          <a:prstGeom prst="rect">
            <a:avLst/>
          </a:prstGeom>
        </p:spPr>
      </p:pic>
      <p:sp>
        <p:nvSpPr>
          <p:cNvPr id="2" name="Rectangle 1"/>
          <p:cNvSpPr/>
          <p:nvPr userDrawn="1"/>
        </p:nvSpPr>
        <p:spPr bwMode="auto">
          <a:xfrm>
            <a:off x="269239" y="2980725"/>
            <a:ext cx="7171399" cy="359258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100000">
                    <a:schemeClr val="bg1"/>
                  </a:gs>
                  <a:gs pos="0">
                    <a:schemeClr val="bg1"/>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0739"/>
            <a:ext cx="7171336" cy="1793104"/>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2" y="4780202"/>
            <a:ext cx="7171336" cy="1236558"/>
          </a:xfrm>
        </p:spPr>
        <p:txBody>
          <a:bodyPr tIns="109728" bIns="109728">
            <a:noAutofit/>
          </a:bodyPr>
          <a:lstStyle>
            <a:lvl1pPr marL="0" indent="0">
              <a:spcBef>
                <a:spcPts val="0"/>
              </a:spcBef>
              <a:buNone/>
              <a:defRPr sz="3137">
                <a:gradFill>
                  <a:gsLst>
                    <a:gs pos="100000">
                      <a:schemeClr val="bg1"/>
                    </a:gs>
                    <a:gs pos="0">
                      <a:schemeClr val="bg1"/>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683" y="6026623"/>
            <a:ext cx="7172955" cy="537931"/>
          </a:xfrm>
        </p:spPr>
        <p:txBody>
          <a:bodyPr lIns="182880" tIns="146304" rIns="182880" bIns="146304"/>
          <a:lstStyle>
            <a:lvl1pPr marL="0" indent="0" algn="r">
              <a:buNone/>
              <a:defRPr sz="1765" baseline="0">
                <a:gradFill>
                  <a:gsLst>
                    <a:gs pos="1250">
                      <a:schemeClr val="bg1"/>
                    </a:gs>
                    <a:gs pos="100000">
                      <a:schemeClr val="bg1"/>
                    </a:gs>
                  </a:gsLst>
                  <a:lin ang="5400000" scaled="0"/>
                </a:gradFill>
                <a:latin typeface="+mn-lt"/>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Insert Session Code Here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ltGray">
          <a:xfrm>
            <a:off x="448213" y="470067"/>
            <a:ext cx="1522404" cy="326167"/>
          </a:xfrm>
          <a:prstGeom prst="rect">
            <a:avLst/>
          </a:prstGeom>
        </p:spPr>
      </p:pic>
    </p:spTree>
    <p:extLst>
      <p:ext uri="{BB962C8B-B14F-4D97-AF65-F5344CB8AC3E}">
        <p14:creationId xmlns:p14="http://schemas.microsoft.com/office/powerpoint/2010/main" val="80403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 y="-5829"/>
            <a:ext cx="12211022" cy="6863830"/>
          </a:xfrm>
          <a:prstGeom prst="rect">
            <a:avLst/>
          </a:prstGeom>
        </p:spPr>
      </p:pic>
      <p:sp>
        <p:nvSpPr>
          <p:cNvPr id="6" name="Rectangle 5"/>
          <p:cNvSpPr/>
          <p:nvPr userDrawn="1"/>
        </p:nvSpPr>
        <p:spPr bwMode="auto">
          <a:xfrm rot="16200000">
            <a:off x="-159334" y="154446"/>
            <a:ext cx="6863830" cy="6543267"/>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457856" y="476578"/>
            <a:ext cx="1522404" cy="326167"/>
          </a:xfrm>
          <a:prstGeom prst="rect">
            <a:avLst/>
          </a:prstGeom>
        </p:spPr>
      </p:pic>
      <p:sp>
        <p:nvSpPr>
          <p:cNvPr id="2" name="Rectangle 1"/>
          <p:cNvSpPr/>
          <p:nvPr userDrawn="1"/>
        </p:nvSpPr>
        <p:spPr bwMode="auto">
          <a:xfrm>
            <a:off x="269239" y="2988437"/>
            <a:ext cx="7169557" cy="359258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988451"/>
            <a:ext cx="7171336" cy="1793104"/>
          </a:xfrm>
          <a:noFill/>
        </p:spPr>
        <p:txBody>
          <a:bodyPr lIns="146304" tIns="91440" rIns="146304" bIns="91440" anchor="t" anchorCtr="0"/>
          <a:lstStyle>
            <a:lvl1pPr>
              <a:defRPr sz="5294" spc="-98" baseline="0">
                <a:gradFill>
                  <a:gsLst>
                    <a:gs pos="100000">
                      <a:schemeClr val="accent6"/>
                    </a:gs>
                    <a:gs pos="0">
                      <a:schemeClr val="accent6"/>
                    </a:gs>
                  </a:gsLst>
                  <a:lin ang="5400000" scaled="0"/>
                </a:gradFill>
              </a:defRPr>
            </a:lvl1pPr>
          </a:lstStyle>
          <a:p>
            <a:r>
              <a:rPr lang="en-US" dirty="0"/>
              <a:t>Presentation title </a:t>
            </a:r>
            <a:br>
              <a:rPr lang="en-US" dirty="0"/>
            </a:br>
            <a:r>
              <a:rPr lang="en-US" dirty="0"/>
              <a:t>goes here</a:t>
            </a:r>
          </a:p>
        </p:txBody>
      </p:sp>
      <p:sp>
        <p:nvSpPr>
          <p:cNvPr id="3" name="Text Placeholder 2"/>
          <p:cNvSpPr>
            <a:spLocks noGrp="1"/>
          </p:cNvSpPr>
          <p:nvPr>
            <p:ph type="body" sz="quarter" idx="14" hasCustomPrompt="1"/>
          </p:nvPr>
        </p:nvSpPr>
        <p:spPr bwMode="auto">
          <a:xfrm>
            <a:off x="267683" y="4795385"/>
            <a:ext cx="7172955" cy="1220610"/>
          </a:xfrm>
        </p:spPr>
        <p:txBody>
          <a:bodyPr tIns="109728" bIns="109728">
            <a:noAutofit/>
          </a:bodyPr>
          <a:lstStyle>
            <a:lvl1pPr marL="0" indent="0">
              <a:spcBef>
                <a:spcPts val="0"/>
              </a:spcBef>
              <a:buNone/>
              <a:defRPr sz="3137">
                <a:gradFill>
                  <a:gsLst>
                    <a:gs pos="100000">
                      <a:schemeClr val="accent6"/>
                    </a:gs>
                    <a:gs pos="0">
                      <a:schemeClr val="accent6"/>
                    </a:gs>
                  </a:gsLst>
                  <a:lin ang="5400000" scaled="0"/>
                </a:gradFill>
              </a:defRPr>
            </a:lvl1pPr>
          </a:lstStyle>
          <a:p>
            <a:pPr lvl="0"/>
            <a:r>
              <a:rPr lang="en-US" dirty="0"/>
              <a:t>Speaker Name</a:t>
            </a:r>
          </a:p>
          <a:p>
            <a:pPr lvl="0"/>
            <a:r>
              <a:rPr lang="en-US" dirty="0"/>
              <a:t>Title</a:t>
            </a:r>
          </a:p>
        </p:txBody>
      </p:sp>
      <p:sp>
        <p:nvSpPr>
          <p:cNvPr id="5" name="Text Placeholder 4"/>
          <p:cNvSpPr>
            <a:spLocks noGrp="1"/>
          </p:cNvSpPr>
          <p:nvPr>
            <p:ph type="body" sz="quarter" idx="15" hasCustomPrompt="1"/>
          </p:nvPr>
        </p:nvSpPr>
        <p:spPr>
          <a:xfrm>
            <a:off x="267398" y="6022353"/>
            <a:ext cx="7173240" cy="559522"/>
          </a:xfrm>
        </p:spPr>
        <p:txBody>
          <a:bodyPr vert="horz" wrap="square" lIns="182880" tIns="146304" rIns="182880" bIns="146304" rtlCol="0">
            <a:noAutofit/>
          </a:bodyPr>
          <a:lstStyle>
            <a:lvl1pPr marL="336145" indent="-336145" algn="r">
              <a:buNone/>
              <a:defRPr lang="en-US" sz="1765" dirty="0" smtClean="0">
                <a:gradFill>
                  <a:gsLst>
                    <a:gs pos="1250">
                      <a:schemeClr val="accent6"/>
                    </a:gs>
                    <a:gs pos="100000">
                      <a:schemeClr val="accent6"/>
                    </a:gs>
                  </a:gsLst>
                  <a:lin ang="5400000" scaled="0"/>
                </a:gradFill>
                <a:latin typeface="+mn-lt"/>
              </a:defRPr>
            </a:lvl1pPr>
          </a:lstStyle>
          <a:p>
            <a:pPr marL="0" lvl="0" indent="0"/>
            <a:r>
              <a:rPr lang="en-US" dirty="0"/>
              <a:t>Insert Session Code Here</a:t>
            </a:r>
          </a:p>
        </p:txBody>
      </p:sp>
    </p:spTree>
    <p:extLst>
      <p:ext uri="{BB962C8B-B14F-4D97-AF65-F5344CB8AC3E}">
        <p14:creationId xmlns:p14="http://schemas.microsoft.com/office/powerpoint/2010/main" val="153270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90" y="-5829"/>
            <a:ext cx="12211022" cy="6863830"/>
          </a:xfrm>
          <a:prstGeom prst="rect">
            <a:avLst/>
          </a:prstGeom>
        </p:spPr>
      </p:pic>
      <p:sp>
        <p:nvSpPr>
          <p:cNvPr id="10" name="Rectangle 9"/>
          <p:cNvSpPr/>
          <p:nvPr userDrawn="1"/>
        </p:nvSpPr>
        <p:spPr bwMode="auto">
          <a:xfrm>
            <a:off x="269239" y="2974353"/>
            <a:ext cx="7169557" cy="3592580"/>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63405" y="473036"/>
            <a:ext cx="1522404" cy="326276"/>
          </a:xfrm>
          <a:prstGeom prst="rect">
            <a:avLst/>
          </a:prstGeom>
        </p:spPr>
      </p:pic>
      <p:sp>
        <p:nvSpPr>
          <p:cNvPr id="9" name="Title 1"/>
          <p:cNvSpPr>
            <a:spLocks noGrp="1"/>
          </p:cNvSpPr>
          <p:nvPr>
            <p:ph type="title" hasCustomPrompt="1"/>
          </p:nvPr>
        </p:nvSpPr>
        <p:spPr>
          <a:xfrm>
            <a:off x="269302" y="2980725"/>
            <a:ext cx="7171336" cy="1793090"/>
          </a:xfrm>
          <a:noFill/>
        </p:spPr>
        <p:txBody>
          <a:bodyPr lIns="146304" tIns="91440" rIns="146304" bIns="91440" anchor="t" anchorCtr="0"/>
          <a:lstStyle>
            <a:lvl1pPr>
              <a:defRPr sz="5294" spc="-98" baseline="0">
                <a:gradFill>
                  <a:gsLst>
                    <a:gs pos="100000">
                      <a:schemeClr val="bg1"/>
                    </a:gs>
                    <a:gs pos="0">
                      <a:schemeClr val="bg1"/>
                    </a:gs>
                  </a:gsLst>
                  <a:lin ang="5400000" scaled="0"/>
                </a:gradFill>
              </a:defRPr>
            </a:lvl1pPr>
          </a:lstStyle>
          <a:p>
            <a:r>
              <a:rPr lang="en-US" dirty="0"/>
              <a:t>Presentation title </a:t>
            </a:r>
            <a:br>
              <a:rPr lang="en-US" dirty="0"/>
            </a:br>
            <a:r>
              <a:rPr lang="en-US" dirty="0"/>
              <a:t>goes here</a:t>
            </a:r>
          </a:p>
        </p:txBody>
      </p:sp>
      <p:sp>
        <p:nvSpPr>
          <p:cNvPr id="5" name="Text Placeholder 4"/>
          <p:cNvSpPr>
            <a:spLocks noGrp="1"/>
          </p:cNvSpPr>
          <p:nvPr>
            <p:ph type="body" sz="quarter" idx="12" hasCustomPrompt="1"/>
          </p:nvPr>
        </p:nvSpPr>
        <p:spPr>
          <a:xfrm>
            <a:off x="269301" y="4775112"/>
            <a:ext cx="7171337" cy="1239568"/>
          </a:xfrm>
          <a:noFill/>
        </p:spPr>
        <p:txBody>
          <a:bodyPr lIns="146304" tIns="109728" rIns="146304" bIns="109728">
            <a:noAutofit/>
          </a:bodyPr>
          <a:lstStyle>
            <a:lvl1pPr marL="0" indent="0">
              <a:spcBef>
                <a:spcPts val="0"/>
              </a:spcBef>
              <a:buNone/>
              <a:defRPr sz="3137" b="0" spc="0" baseline="0">
                <a:gradFill>
                  <a:gsLst>
                    <a:gs pos="100000">
                      <a:schemeClr val="bg1"/>
                    </a:gs>
                    <a:gs pos="0">
                      <a:schemeClr val="bg1"/>
                    </a:gs>
                  </a:gsLst>
                  <a:lin ang="5400000" scaled="0"/>
                </a:gradFill>
                <a:latin typeface="+mj-lt"/>
              </a:defRPr>
            </a:lvl1pPr>
          </a:lstStyle>
          <a:p>
            <a:pPr lvl="0"/>
            <a:r>
              <a:rPr lang="en-US" dirty="0"/>
              <a:t>Speaker Name</a:t>
            </a:r>
          </a:p>
          <a:p>
            <a:pPr lvl="0"/>
            <a:r>
              <a:rPr lang="en-US" dirty="0"/>
              <a:t>Title</a:t>
            </a:r>
          </a:p>
        </p:txBody>
      </p:sp>
      <p:sp>
        <p:nvSpPr>
          <p:cNvPr id="3" name="Text Placeholder 2"/>
          <p:cNvSpPr>
            <a:spLocks noGrp="1"/>
          </p:cNvSpPr>
          <p:nvPr>
            <p:ph type="body" sz="quarter" idx="13" hasCustomPrompt="1"/>
          </p:nvPr>
        </p:nvSpPr>
        <p:spPr>
          <a:xfrm>
            <a:off x="276398" y="6021841"/>
            <a:ext cx="7164240" cy="537931"/>
          </a:xfrm>
        </p:spPr>
        <p:txBody>
          <a:bodyPr vert="horz" wrap="square" lIns="182880" tIns="146304" rIns="182880" bIns="146304" rtlCol="0">
            <a:noAutofit/>
          </a:bodyPr>
          <a:lstStyle>
            <a:lvl1pPr marL="336145" indent="-336145" algn="r">
              <a:buNone/>
              <a:defRPr lang="en-US" sz="1765"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a:t>Insert Session Code Here</a:t>
            </a:r>
          </a:p>
        </p:txBody>
      </p:sp>
    </p:spTree>
    <p:extLst>
      <p:ext uri="{BB962C8B-B14F-4D97-AF65-F5344CB8AC3E}">
        <p14:creationId xmlns:p14="http://schemas.microsoft.com/office/powerpoint/2010/main" val="24357761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09"/>
            <a:ext cx="12192000" cy="6851981"/>
          </a:xfrm>
          <a:prstGeom prst="rect">
            <a:avLst/>
          </a:prstGeom>
        </p:spPr>
      </p:pic>
      <p:sp>
        <p:nvSpPr>
          <p:cNvPr id="6" name="Rectangle 5"/>
          <p:cNvSpPr/>
          <p:nvPr userDrawn="1"/>
        </p:nvSpPr>
        <p:spPr bwMode="auto">
          <a:xfrm>
            <a:off x="4751363" y="1186356"/>
            <a:ext cx="7171399" cy="4484025"/>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186356"/>
            <a:ext cx="7171399" cy="2706373"/>
          </a:xfrm>
          <a:noFill/>
        </p:spPr>
        <p:txBody>
          <a:bodyPr wrap="square" tIns="91440" bIns="91440" anchor="t" anchorCtr="0">
            <a:no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4752069" y="3892729"/>
            <a:ext cx="7170692" cy="1777652"/>
          </a:xfrm>
          <a:noFill/>
        </p:spPr>
        <p:txBody>
          <a:bodyPr wrap="square" lIns="182880" tIns="146304" rIns="182880" bIns="146304">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323051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10"/>
            <a:ext cx="12192000" cy="6851980"/>
          </a:xfrm>
          <a:prstGeom prst="rect">
            <a:avLst/>
          </a:prstGeom>
        </p:spPr>
      </p:pic>
      <p:sp>
        <p:nvSpPr>
          <p:cNvPr id="4" name="Rectangle 3"/>
          <p:cNvSpPr/>
          <p:nvPr userDrawn="1"/>
        </p:nvSpPr>
        <p:spPr bwMode="auto">
          <a:xfrm>
            <a:off x="4751363" y="1186356"/>
            <a:ext cx="7171399" cy="4484025"/>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751363" y="1201814"/>
            <a:ext cx="7171399" cy="4484025"/>
          </a:xfrm>
          <a:noFill/>
        </p:spPr>
        <p:txBody>
          <a:bodyPr wrap="square" tIns="91440" bIns="91440" anchor="t" anchorCtr="0">
            <a:noAutofit/>
          </a:bodyPr>
          <a:lstStyle>
            <a:lvl1pPr>
              <a:defRPr lang="en-US" sz="7058" b="0" kern="1200" cap="none" spc="-98"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260745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9603139"/>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281349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3400741786"/>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p>
        </p:txBody>
      </p:sp>
    </p:spTree>
    <p:extLst>
      <p:ext uri="{BB962C8B-B14F-4D97-AF65-F5344CB8AC3E}">
        <p14:creationId xmlns:p14="http://schemas.microsoft.com/office/powerpoint/2010/main" val="341720781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0335608"/>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1520867"/>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4061299"/>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1770825"/>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318386863"/>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039637944"/>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accent6"/>
                    </a:gs>
                    <a:gs pos="0">
                      <a:schemeClr val="accent6"/>
                    </a:gs>
                  </a:gsLst>
                  <a:lin ang="5400000" scaled="0"/>
                </a:gradFill>
              </a:defRPr>
            </a:lvl1pPr>
          </a:lstStyle>
          <a:p>
            <a:r>
              <a:rPr lang="en-US" dirty="0"/>
              <a:t>Section title</a:t>
            </a:r>
          </a:p>
        </p:txBody>
      </p:sp>
    </p:spTree>
    <p:extLst>
      <p:ext uri="{BB962C8B-B14F-4D97-AF65-F5344CB8AC3E}">
        <p14:creationId xmlns:p14="http://schemas.microsoft.com/office/powerpoint/2010/main" val="12082323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064237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3256322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bg1"/>
                    </a:gs>
                    <a:gs pos="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7349678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2089" y="2084171"/>
            <a:ext cx="8067823" cy="1793105"/>
          </a:xfrm>
          <a:noFill/>
        </p:spPr>
        <p:txBody>
          <a:bodyPr wrap="square" tIns="91440" bIns="91440" anchor="t" anchorCtr="0">
            <a:noAutofit/>
          </a:bodyPr>
          <a:lstStyle>
            <a:lvl1pPr>
              <a:defRPr sz="5882" spc="-98" baseline="0">
                <a:gradFill>
                  <a:gsLst>
                    <a:gs pos="100000">
                      <a:schemeClr val="accent6"/>
                    </a:gs>
                    <a:gs pos="0">
                      <a:schemeClr val="accent6"/>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8015710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1203079"/>
            <a:ext cx="9860674" cy="896553"/>
          </a:xfrm>
        </p:spPr>
        <p:txBody>
          <a:bodyPr/>
          <a:lstStyle>
            <a:lvl1pPr marL="278565" indent="-278565">
              <a:defRPr sz="5882" baseline="0">
                <a:gradFill>
                  <a:gsLst>
                    <a:gs pos="1250">
                      <a:schemeClr val="accent2"/>
                    </a:gs>
                    <a:gs pos="100000">
                      <a:schemeClr val="accent2"/>
                    </a:gs>
                  </a:gsLst>
                  <a:lin ang="5400000" scaled="0"/>
                </a:gradFill>
              </a:defRPr>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accent2"/>
                    </a:gs>
                    <a:gs pos="100000">
                      <a:schemeClr val="accent2"/>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4007145872"/>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5663" y="2084173"/>
            <a:ext cx="9860674" cy="896553"/>
          </a:xfrm>
        </p:spPr>
        <p:txBody>
          <a:bodyPr/>
          <a:lstStyle>
            <a:lvl1pPr marL="169629" indent="-169629">
              <a:defRPr sz="5882" baseline="0">
                <a:gradFill>
                  <a:gsLst>
                    <a:gs pos="1250">
                      <a:schemeClr val="bg1"/>
                    </a:gs>
                    <a:gs pos="100000">
                      <a:schemeClr val="bg1"/>
                    </a:gs>
                  </a:gsLst>
                  <a:lin ang="5400000" scaled="0"/>
                </a:gradFill>
              </a:defRPr>
            </a:lvl1pPr>
          </a:lstStyle>
          <a:p>
            <a:r>
              <a:rPr lang="en-US" dirty="0"/>
              <a:t>“Add a quote here. Design is easier than it looks, and more important than it seems.”</a:t>
            </a:r>
          </a:p>
        </p:txBody>
      </p:sp>
      <p:sp>
        <p:nvSpPr>
          <p:cNvPr id="4" name="Text Placeholder 3"/>
          <p:cNvSpPr>
            <a:spLocks noGrp="1"/>
          </p:cNvSpPr>
          <p:nvPr>
            <p:ph type="body" sz="quarter" idx="10" hasCustomPrompt="1"/>
          </p:nvPr>
        </p:nvSpPr>
        <p:spPr>
          <a:xfrm>
            <a:off x="5647788" y="4789287"/>
            <a:ext cx="5378549" cy="1050156"/>
          </a:xfrm>
        </p:spPr>
        <p:txBody>
          <a:bodyPr/>
          <a:lstStyle>
            <a:lvl1pPr marL="0" indent="0">
              <a:buNone/>
              <a:defRPr sz="3137">
                <a:gradFill>
                  <a:gsLst>
                    <a:gs pos="1250">
                      <a:schemeClr val="bg1"/>
                    </a:gs>
                    <a:gs pos="100000">
                      <a:schemeClr val="bg1"/>
                    </a:gs>
                  </a:gsLst>
                  <a:lin ang="5400000" scaled="0"/>
                </a:gradFill>
              </a:defRPr>
            </a:lvl1pPr>
            <a:lvl2pPr marL="336145" indent="0">
              <a:buNone/>
              <a:defRPr/>
            </a:lvl2pPr>
            <a:lvl3pPr marL="560241" indent="0">
              <a:buNone/>
              <a:defRPr/>
            </a:lvl3pPr>
            <a:lvl4pPr marL="784338" indent="0">
              <a:buNone/>
              <a:defRPr/>
            </a:lvl4pPr>
            <a:lvl5pPr marL="1008435" indent="0">
              <a:buNone/>
              <a:defRPr/>
            </a:lvl5pPr>
          </a:lstStyle>
          <a:p>
            <a:pPr lvl="0"/>
            <a:r>
              <a:rPr lang="en-US" dirty="0"/>
              <a:t>Author’s Name</a:t>
            </a:r>
            <a:br>
              <a:rPr lang="en-US" dirty="0"/>
            </a:br>
            <a:r>
              <a:rPr lang="en-US" dirty="0"/>
              <a:t>Title</a:t>
            </a:r>
          </a:p>
        </p:txBody>
      </p:sp>
    </p:spTree>
    <p:extLst>
      <p:ext uri="{BB962C8B-B14F-4D97-AF65-F5344CB8AC3E}">
        <p14:creationId xmlns:p14="http://schemas.microsoft.com/office/powerpoint/2010/main" val="1798729972"/>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69240" y="1211236"/>
            <a:ext cx="11655840" cy="899665"/>
          </a:xfrm>
        </p:spPr>
        <p:txBody>
          <a:bodyPr/>
          <a:lstStyle>
            <a:lvl1pPr>
              <a:defRPr sz="7058">
                <a:gradFill>
                  <a:gsLst>
                    <a:gs pos="1250">
                      <a:schemeClr val="accent2"/>
                    </a:gs>
                    <a:gs pos="100000">
                      <a:schemeClr val="accent2"/>
                    </a:gs>
                  </a:gsLst>
                  <a:lin ang="5400000" scaled="0"/>
                </a:gradFill>
              </a:defRPr>
            </a:lvl1pPr>
          </a:lstStyle>
          <a:p>
            <a:r>
              <a:rPr lang="en-US"/>
              <a:t>Click to edit Master title style</a:t>
            </a:r>
          </a:p>
        </p:txBody>
      </p:sp>
      <p:sp>
        <p:nvSpPr>
          <p:cNvPr id="4" name="Text Placeholder 3"/>
          <p:cNvSpPr>
            <a:spLocks noGrp="1"/>
          </p:cNvSpPr>
          <p:nvPr>
            <p:ph type="body" sz="quarter" idx="10"/>
          </p:nvPr>
        </p:nvSpPr>
        <p:spPr>
          <a:xfrm>
            <a:off x="269239" y="2411635"/>
            <a:ext cx="11653523" cy="914360"/>
          </a:xfrm>
        </p:spPr>
        <p:txBody>
          <a:bodyPr/>
          <a:lstStyle>
            <a:lvl1pPr marL="0" indent="0">
              <a:buNone/>
              <a:defRPr sz="5294"/>
            </a:lvl1pPr>
          </a:lstStyle>
          <a:p>
            <a:pPr lvl="0"/>
            <a:r>
              <a:rPr lang="en-US"/>
              <a:t>Click to edit Master text styles</a:t>
            </a:r>
          </a:p>
        </p:txBody>
      </p:sp>
    </p:spTree>
    <p:extLst>
      <p:ext uri="{BB962C8B-B14F-4D97-AF65-F5344CB8AC3E}">
        <p14:creationId xmlns:p14="http://schemas.microsoft.com/office/powerpoint/2010/main" val="2523951085"/>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0903" y="-7783"/>
            <a:ext cx="6112654" cy="6871859"/>
          </a:xfrm>
          <a:prstGeom prst="rect">
            <a:avLst/>
          </a:prstGeom>
        </p:spPr>
      </p:pic>
      <p:sp>
        <p:nvSpPr>
          <p:cNvPr id="5" name="Picture Placeholder 4"/>
          <p:cNvSpPr>
            <a:spLocks noGrp="1"/>
          </p:cNvSpPr>
          <p:nvPr>
            <p:ph type="pic" sz="quarter" idx="10"/>
          </p:nvPr>
        </p:nvSpPr>
        <p:spPr>
          <a:xfrm>
            <a:off x="6071100" y="0"/>
            <a:ext cx="6120900" cy="7277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429012632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65240"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858"/>
            <a:ext cx="6117990" cy="6877858"/>
          </a:xfrm>
          <a:prstGeom prst="rect">
            <a:avLst/>
          </a:prstGeom>
        </p:spPr>
      </p:pic>
      <p:sp>
        <p:nvSpPr>
          <p:cNvPr id="4" name="Picture Placeholder 3"/>
          <p:cNvSpPr>
            <a:spLocks noGrp="1"/>
          </p:cNvSpPr>
          <p:nvPr>
            <p:ph type="pic" sz="quarter" idx="10"/>
          </p:nvPr>
        </p:nvSpPr>
        <p:spPr>
          <a:xfrm>
            <a:off x="0" y="-20235"/>
            <a:ext cx="6117789" cy="724246"/>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604709880"/>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385158"/>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863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24670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01103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613156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a:xfrm>
            <a:off x="450203" y="3083652"/>
            <a:ext cx="3227129" cy="692057"/>
          </a:xfrm>
          <a:prstGeom prst="rect">
            <a:avLst/>
          </a:prstGeom>
        </p:spPr>
      </p:pic>
    </p:spTree>
    <p:extLst>
      <p:ext uri="{BB962C8B-B14F-4D97-AF65-F5344CB8AC3E}">
        <p14:creationId xmlns:p14="http://schemas.microsoft.com/office/powerpoint/2010/main" val="2227040816"/>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2016349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072231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0"/>
          </p:nvPr>
        </p:nvSpPr>
        <p:spPr>
          <a:xfrm>
            <a:off x="269239" y="1187620"/>
            <a:ext cx="11653523" cy="205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758395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0" indent="0">
              <a:buClr>
                <a:schemeClr val="tx1"/>
              </a:buClr>
              <a:buSzPct val="90000"/>
              <a:buFont typeface="Arial" pitchFamily="34" charset="0"/>
              <a:buNone/>
              <a:defRPr sz="3527">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93" indent="0">
              <a:buClr>
                <a:schemeClr val="tx1"/>
              </a:buClr>
              <a:buSzPct val="90000"/>
              <a:buFont typeface="Arial" pitchFamily="34" charset="0"/>
              <a:buNone/>
              <a:defRPr sz="3135">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854"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448"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391"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9037075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4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396047"/>
          </a:xfrm>
          <a:prstGeom prst="rect">
            <a:avLst/>
          </a:prstGeom>
        </p:spPr>
        <p:txBody>
          <a:bodyPr/>
          <a:lstStyle>
            <a:lvl1pPr marL="0" indent="0">
              <a:buClr>
                <a:schemeClr val="tx1"/>
              </a:buClr>
              <a:buSzPct val="90000"/>
              <a:buFont typeface="Arial" pitchFamily="34" charset="0"/>
              <a:buNone/>
              <a:defRPr sz="3526">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vl2pPr marL="284538" indent="0">
              <a:buClr>
                <a:schemeClr val="tx1"/>
              </a:buClr>
              <a:buSzPct val="90000"/>
              <a:buFont typeface="Arial" pitchFamily="34" charset="0"/>
              <a:buNone/>
              <a:defRPr sz="313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2pPr>
            <a:lvl3pPr marL="559746" indent="0">
              <a:buClr>
                <a:schemeClr val="tx1"/>
              </a:buClr>
              <a:buSzPct val="90000"/>
              <a:buFont typeface="Arial" pitchFamily="34" charset="0"/>
              <a:buNone/>
              <a:defRPr sz="2744">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3pPr>
            <a:lvl4pPr marL="844286" indent="0">
              <a:buClr>
                <a:schemeClr val="tx1"/>
              </a:buClr>
              <a:buSzPct val="90000"/>
              <a:buFont typeface="Arial" pitchFamily="34" charset="0"/>
              <a:buNone/>
              <a:defRPr sz="2352">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4pPr>
            <a:lvl5pPr marL="1068186" indent="0">
              <a:buClr>
                <a:schemeClr val="tx1"/>
              </a:buClr>
              <a:buSzPct val="90000"/>
              <a:buFont typeface="Arial" pitchFamily="34" charset="0"/>
              <a:buNone/>
              <a:defRPr sz="1960">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Light" panose="020B0502040204020203" pitchFamily="34" charset="0"/>
                <a:ea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3441089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Title Slide 1">
    <p:bg>
      <p:bgPr>
        <a:solidFill>
          <a:srgbClr val="68217A"/>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1" spc="-98" baseline="0">
                <a:gradFill>
                  <a:gsLst>
                    <a:gs pos="3333">
                      <a:schemeClr val="tx1"/>
                    </a:gs>
                    <a:gs pos="39000">
                      <a:schemeClr val="tx1"/>
                    </a:gs>
                  </a:gsLst>
                  <a:lin ang="5400000" scaled="0"/>
                </a:gradFill>
              </a:defRPr>
            </a:lvl1pPr>
          </a:lstStyle>
          <a:p>
            <a:r>
              <a:rPr lang="en-US" dirty="0"/>
              <a:t>Presentation title</a:t>
            </a:r>
          </a:p>
        </p:txBody>
      </p:sp>
    </p:spTree>
    <p:extLst>
      <p:ext uri="{BB962C8B-B14F-4D97-AF65-F5344CB8AC3E}">
        <p14:creationId xmlns:p14="http://schemas.microsoft.com/office/powerpoint/2010/main" val="40060619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5">
          <p15:clr>
            <a:srgbClr val="C35EA4"/>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Three Column Content Ti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3"/>
          <p:cNvSpPr>
            <a:spLocks noGrp="1"/>
          </p:cNvSpPr>
          <p:nvPr>
            <p:ph type="body" sz="quarter" idx="10"/>
          </p:nvPr>
        </p:nvSpPr>
        <p:spPr>
          <a:xfrm>
            <a:off x="269243" y="2082615"/>
            <a:ext cx="3836698" cy="3586208"/>
          </a:xfrm>
          <a:solidFill>
            <a:schemeClr val="accent2"/>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4158260" y="2082615"/>
            <a:ext cx="3836698" cy="3586208"/>
          </a:xfrm>
          <a:solidFill>
            <a:schemeClr val="accent3"/>
          </a:solidFill>
          <a:ln>
            <a:noFill/>
          </a:ln>
        </p:spPr>
        <p:txBody>
          <a:bodyPr wrap="square" tIns="146304" bIns="146304">
            <a:noAutofit/>
          </a:bodyPr>
          <a:lstStyle>
            <a:lvl1pPr marL="0" indent="0">
              <a:spcBef>
                <a:spcPts val="1200"/>
              </a:spcBef>
              <a:buClr>
                <a:schemeClr val="tx1"/>
              </a:buClr>
              <a:buFont typeface="Wingdings" pitchFamily="2" charset="2"/>
              <a:buNone/>
              <a:defRPr sz="3921">
                <a:solidFill>
                  <a:schemeClr val="tx1"/>
                </a:solidFill>
              </a:defRPr>
            </a:lvl1pPr>
            <a:lvl2pPr marL="0" indent="0">
              <a:spcBef>
                <a:spcPts val="1059"/>
              </a:spcBef>
              <a:buNone/>
              <a:defRPr sz="1961">
                <a:solidFill>
                  <a:schemeClr val="tx1"/>
                </a:solidFill>
              </a:defRPr>
            </a:lvl2pPr>
            <a:lvl3pPr marL="227120" indent="0">
              <a:buNone/>
              <a:tabLst/>
              <a:defRPr sz="1961">
                <a:solidFill>
                  <a:schemeClr val="tx1"/>
                </a:solidFill>
              </a:defRPr>
            </a:lvl3pPr>
            <a:lvl4pPr marL="451127" indent="0">
              <a:buNone/>
              <a:defRPr>
                <a:solidFill>
                  <a:schemeClr val="tx1"/>
                </a:solidFill>
              </a:defRPr>
            </a:lvl4pPr>
            <a:lvl5pPr marL="672024" indent="0">
              <a:buNone/>
              <a:tabLs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2"/>
          </p:nvPr>
        </p:nvSpPr>
        <p:spPr>
          <a:xfrm>
            <a:off x="8044356" y="2082615"/>
            <a:ext cx="3881519" cy="3586208"/>
          </a:xfrm>
          <a:solidFill>
            <a:schemeClr val="accent1"/>
          </a:solidFill>
        </p:spPr>
        <p:txBody>
          <a:bodyPr wrap="square" tIns="146304" bIns="146304">
            <a:noAutofit/>
          </a:bodyPr>
          <a:lstStyle>
            <a:lvl1pPr marL="0" indent="0">
              <a:spcBef>
                <a:spcPts val="1200"/>
              </a:spcBef>
              <a:buClr>
                <a:schemeClr val="tx1"/>
              </a:buClr>
              <a:buFont typeface="Wingdings" pitchFamily="2" charset="2"/>
              <a:buNone/>
              <a:defRPr sz="3921">
                <a:solidFill>
                  <a:schemeClr val="bg1"/>
                </a:solidFill>
              </a:defRPr>
            </a:lvl1pPr>
            <a:lvl2pPr marL="0" indent="0">
              <a:spcBef>
                <a:spcPts val="1059"/>
              </a:spcBef>
              <a:buNone/>
              <a:defRPr sz="1961">
                <a:solidFill>
                  <a:schemeClr val="bg1"/>
                </a:solidFill>
              </a:defRPr>
            </a:lvl2pPr>
            <a:lvl3pPr marL="227120" indent="0">
              <a:buNone/>
              <a:tabLst/>
              <a:defRPr sz="1961">
                <a:solidFill>
                  <a:schemeClr val="bg1"/>
                </a:solidFill>
              </a:defRPr>
            </a:lvl3pPr>
            <a:lvl4pPr marL="451127" indent="0">
              <a:buNone/>
              <a:defRPr>
                <a:solidFill>
                  <a:schemeClr val="bg1"/>
                </a:solidFill>
              </a:defRPr>
            </a:lvl4pPr>
            <a:lvl5pPr marL="672024" indent="0">
              <a:buNone/>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9062809"/>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15281111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850" y="4589464"/>
            <a:ext cx="10515600" cy="513510"/>
          </a:xfrm>
        </p:spPr>
        <p:txBody>
          <a:bodyPr/>
          <a:lstStyle>
            <a:lvl1pPr marL="0" indent="0">
              <a:buNone/>
              <a:defRPr sz="2400">
                <a:solidFill>
                  <a:schemeClr val="tx1">
                    <a:tint val="75000"/>
                  </a:schemeClr>
                </a:solidFill>
              </a:defRPr>
            </a:lvl1pPr>
            <a:lvl2pPr marL="457112" indent="0">
              <a:buNone/>
              <a:defRPr sz="2000">
                <a:solidFill>
                  <a:schemeClr val="tx1">
                    <a:tint val="75000"/>
                  </a:schemeClr>
                </a:solidFill>
              </a:defRPr>
            </a:lvl2pPr>
            <a:lvl3pPr marL="914225" indent="0">
              <a:buNone/>
              <a:defRPr sz="1800">
                <a:solidFill>
                  <a:schemeClr val="tx1">
                    <a:tint val="75000"/>
                  </a:schemeClr>
                </a:solidFill>
              </a:defRPr>
            </a:lvl3pPr>
            <a:lvl4pPr marL="1371337" indent="0">
              <a:buNone/>
              <a:defRPr sz="1600">
                <a:solidFill>
                  <a:schemeClr val="tx1">
                    <a:tint val="75000"/>
                  </a:schemeClr>
                </a:solidFill>
              </a:defRPr>
            </a:lvl4pPr>
            <a:lvl5pPr marL="1828449" indent="0">
              <a:buNone/>
              <a:defRPr sz="1600">
                <a:solidFill>
                  <a:schemeClr val="tx1">
                    <a:tint val="75000"/>
                  </a:schemeClr>
                </a:solidFill>
              </a:defRPr>
            </a:lvl5pPr>
            <a:lvl6pPr marL="2285561" indent="0">
              <a:buNone/>
              <a:defRPr sz="1600">
                <a:solidFill>
                  <a:schemeClr val="tx1">
                    <a:tint val="75000"/>
                  </a:schemeClr>
                </a:solidFill>
              </a:defRPr>
            </a:lvl6pPr>
            <a:lvl7pPr marL="2742674" indent="0">
              <a:buNone/>
              <a:defRPr sz="1600">
                <a:solidFill>
                  <a:schemeClr val="tx1">
                    <a:tint val="75000"/>
                  </a:schemeClr>
                </a:solidFill>
              </a:defRPr>
            </a:lvl7pPr>
            <a:lvl8pPr marL="3199785" indent="0">
              <a:buNone/>
              <a:defRPr sz="1600">
                <a:solidFill>
                  <a:schemeClr val="tx1">
                    <a:tint val="75000"/>
                  </a:schemeClr>
                </a:solidFill>
              </a:defRPr>
            </a:lvl8pPr>
            <a:lvl9pPr marL="365689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6565326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637619"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74639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84311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t="-2"/>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1641957"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2643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t="-2"/>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44785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2636020"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21617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78823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788168"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27366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2" y="487"/>
            <a:ext cx="12191987" cy="6857993"/>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77608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2" y="487"/>
            <a:ext cx="12191987" cy="6857992"/>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82475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960" y="-4888"/>
            <a:ext cx="12198960" cy="6862888"/>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69695910"/>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4730"/>
            <a:ext cx="12198678" cy="6862730"/>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96814808"/>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4905"/>
            <a:ext cx="12198675" cy="6886019"/>
          </a:xfrm>
          <a:prstGeom prst="rect">
            <a:avLst/>
          </a:prstGeom>
        </p:spPr>
      </p:pic>
      <p:sp>
        <p:nvSpPr>
          <p:cNvPr id="6"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4195681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image" Target="../media/image11.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slideLayout" Target="../slideLayouts/slideLayout111.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theme" Target="../theme/theme4.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slideLayout" Target="../slideLayouts/slideLayout110.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slideLayout" Target="../slideLayouts/slideLayout113.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40" Type="http://schemas.openxmlformats.org/officeDocument/2006/relationships/slideLayout" Target="../slideLayouts/slideLayout112.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43"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5.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3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69593B-9DE8-46BA-A3C8-83906BD38CD0}" type="datetimeFigureOut">
              <a:rPr lang="en-US" smtClean="0"/>
              <a:t>12/6/2016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FA9C0-68E8-47BE-94E2-86B6EF87A0BF}" type="slidenum">
              <a:rPr lang="en-US" smtClean="0"/>
              <a:t>‹#›</a:t>
            </a:fld>
            <a:endParaRPr lang="en-US"/>
          </a:p>
        </p:txBody>
      </p:sp>
    </p:spTree>
    <p:extLst>
      <p:ext uri="{BB962C8B-B14F-4D97-AF65-F5344CB8AC3E}">
        <p14:creationId xmlns:p14="http://schemas.microsoft.com/office/powerpoint/2010/main" val="72748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780" r:id="rId14"/>
    <p:sldLayoutId id="2147483781" r:id="rId15"/>
    <p:sldLayoutId id="2147483782" r:id="rId16"/>
    <p:sldLayoutId id="2147483783" r:id="rId17"/>
    <p:sldLayoutId id="214748378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9"/>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0"/>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60445387"/>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Lst>
  <p:transition>
    <p:fade/>
  </p:transition>
  <p:txStyles>
    <p:titleStyle>
      <a:lvl1pPr algn="l" defTabSz="914293"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18" marR="0" indent="-33611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46" marR="0" indent="-23652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275"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354"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432"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307"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456"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602"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750"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293" rtl="0" eaLnBrk="1" latinLnBrk="0" hangingPunct="1">
        <a:defRPr sz="1765" kern="1200">
          <a:solidFill>
            <a:schemeClr val="tx1"/>
          </a:solidFill>
          <a:latin typeface="+mn-lt"/>
          <a:ea typeface="+mn-ea"/>
          <a:cs typeface="+mn-cs"/>
        </a:defRPr>
      </a:lvl1pPr>
      <a:lvl2pPr marL="457147" algn="l" defTabSz="914293" rtl="0" eaLnBrk="1" latinLnBrk="0" hangingPunct="1">
        <a:defRPr sz="1765" kern="1200">
          <a:solidFill>
            <a:schemeClr val="tx1"/>
          </a:solidFill>
          <a:latin typeface="+mn-lt"/>
          <a:ea typeface="+mn-ea"/>
          <a:cs typeface="+mn-cs"/>
        </a:defRPr>
      </a:lvl2pPr>
      <a:lvl3pPr marL="914293" algn="l" defTabSz="914293" rtl="0" eaLnBrk="1" latinLnBrk="0" hangingPunct="1">
        <a:defRPr sz="1765" kern="1200">
          <a:solidFill>
            <a:schemeClr val="tx1"/>
          </a:solidFill>
          <a:latin typeface="+mn-lt"/>
          <a:ea typeface="+mn-ea"/>
          <a:cs typeface="+mn-cs"/>
        </a:defRPr>
      </a:lvl3pPr>
      <a:lvl4pPr marL="1371441" algn="l" defTabSz="914293" rtl="0" eaLnBrk="1" latinLnBrk="0" hangingPunct="1">
        <a:defRPr sz="1765" kern="1200">
          <a:solidFill>
            <a:schemeClr val="tx1"/>
          </a:solidFill>
          <a:latin typeface="+mn-lt"/>
          <a:ea typeface="+mn-ea"/>
          <a:cs typeface="+mn-cs"/>
        </a:defRPr>
      </a:lvl4pPr>
      <a:lvl5pPr marL="1828587" algn="l" defTabSz="914293" rtl="0" eaLnBrk="1" latinLnBrk="0" hangingPunct="1">
        <a:defRPr sz="1765" kern="1200">
          <a:solidFill>
            <a:schemeClr val="tx1"/>
          </a:solidFill>
          <a:latin typeface="+mn-lt"/>
          <a:ea typeface="+mn-ea"/>
          <a:cs typeface="+mn-cs"/>
        </a:defRPr>
      </a:lvl5pPr>
      <a:lvl6pPr marL="2285736" algn="l" defTabSz="914293" rtl="0" eaLnBrk="1" latinLnBrk="0" hangingPunct="1">
        <a:defRPr sz="1765" kern="1200">
          <a:solidFill>
            <a:schemeClr val="tx1"/>
          </a:solidFill>
          <a:latin typeface="+mn-lt"/>
          <a:ea typeface="+mn-ea"/>
          <a:cs typeface="+mn-cs"/>
        </a:defRPr>
      </a:lvl6pPr>
      <a:lvl7pPr marL="2742881" algn="l" defTabSz="914293" rtl="0" eaLnBrk="1" latinLnBrk="0" hangingPunct="1">
        <a:defRPr sz="1765" kern="1200">
          <a:solidFill>
            <a:schemeClr val="tx1"/>
          </a:solidFill>
          <a:latin typeface="+mn-lt"/>
          <a:ea typeface="+mn-ea"/>
          <a:cs typeface="+mn-cs"/>
        </a:defRPr>
      </a:lvl7pPr>
      <a:lvl8pPr marL="3200029" algn="l" defTabSz="914293" rtl="0" eaLnBrk="1" latinLnBrk="0" hangingPunct="1">
        <a:defRPr sz="1765" kern="1200">
          <a:solidFill>
            <a:schemeClr val="tx1"/>
          </a:solidFill>
          <a:latin typeface="+mn-lt"/>
          <a:ea typeface="+mn-ea"/>
          <a:cs typeface="+mn-cs"/>
        </a:defRPr>
      </a:lvl8pPr>
      <a:lvl9pPr marL="3657176" algn="l" defTabSz="914293"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rot="5400000">
            <a:off x="10325051" y="1906413"/>
            <a:ext cx="4214127" cy="401304"/>
          </a:xfrm>
          <a:prstGeom prst="rect">
            <a:avLst/>
          </a:prstGeom>
        </p:spPr>
      </p:pic>
    </p:spTree>
    <p:extLst>
      <p:ext uri="{BB962C8B-B14F-4D97-AF65-F5344CB8AC3E}">
        <p14:creationId xmlns:p14="http://schemas.microsoft.com/office/powerpoint/2010/main" val="1985398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5ACBF0"/>
          </p15:clr>
        </p15:guide>
        <p15:guide id="4" orient="horz" pos="1339">
          <p15:clr>
            <a:srgbClr val="5ACBF0"/>
          </p15:clr>
        </p15:guide>
        <p15:guide id="5" orient="horz" pos="1915">
          <p15:clr>
            <a:srgbClr val="5ACBF0"/>
          </p15:clr>
        </p15:guide>
        <p15:guide id="6" orient="horz" pos="2491">
          <p15:clr>
            <a:srgbClr val="5ACBF0"/>
          </p15:clr>
        </p15:guide>
        <p15:guide id="7" orient="horz" pos="3067">
          <p15:clr>
            <a:srgbClr val="5ACBF0"/>
          </p15:clr>
        </p15:guide>
        <p15:guide id="8" orient="horz" pos="3643">
          <p15:clr>
            <a:srgbClr val="5ACBF0"/>
          </p15:clr>
        </p15:guide>
        <p15:guide id="9" orient="horz" pos="4219">
          <p15:clr>
            <a:srgbClr val="5ACBF0"/>
          </p15:clr>
        </p15:guide>
        <p15:guide id="10" pos="749">
          <p15:clr>
            <a:srgbClr val="5ACBF0"/>
          </p15:clr>
        </p15:guide>
        <p15:guide id="11" pos="1325">
          <p15:clr>
            <a:srgbClr val="5ACBF0"/>
          </p15:clr>
        </p15:guide>
        <p15:guide id="12" pos="1901">
          <p15:clr>
            <a:srgbClr val="5ACBF0"/>
          </p15:clr>
        </p15:guide>
        <p15:guide id="13" pos="2477">
          <p15:clr>
            <a:srgbClr val="5ACBF0"/>
          </p15:clr>
        </p15:guide>
        <p15:guide id="14" pos="3053">
          <p15:clr>
            <a:srgbClr val="5ACBF0"/>
          </p15:clr>
        </p15:guide>
        <p15:guide id="15" pos="3629">
          <p15:clr>
            <a:srgbClr val="5ACBF0"/>
          </p15:clr>
        </p15:guide>
        <p15:guide id="16" pos="4205">
          <p15:clr>
            <a:srgbClr val="5ACBF0"/>
          </p15:clr>
        </p15:guide>
        <p15:guide id="17" pos="4781">
          <p15:clr>
            <a:srgbClr val="5ACBF0"/>
          </p15:clr>
        </p15:guide>
        <p15:guide id="18" pos="5357">
          <p15:clr>
            <a:srgbClr val="5ACBF0"/>
          </p15:clr>
        </p15:guide>
        <p15:guide id="19" pos="5933">
          <p15:clr>
            <a:srgbClr val="5ACBF0"/>
          </p15:clr>
        </p15:guide>
        <p15:guide id="20" pos="6509">
          <p15:clr>
            <a:srgbClr val="5ACBF0"/>
          </p15:clr>
        </p15:guide>
        <p15:guide id="21" pos="7085">
          <p15:clr>
            <a:srgbClr val="5ACBF0"/>
          </p15:clr>
        </p15:guide>
        <p15:guide id="22" pos="7661">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4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50668686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69" r:id="rId34"/>
    <p:sldLayoutId id="2147483770" r:id="rId35"/>
    <p:sldLayoutId id="2147483771" r:id="rId36"/>
    <p:sldLayoutId id="2147483775" r:id="rId37"/>
    <p:sldLayoutId id="2147483776" r:id="rId38"/>
    <p:sldLayoutId id="2147483777" r:id="rId39"/>
    <p:sldLayoutId id="2147483778" r:id="rId40"/>
    <p:sldLayoutId id="2147483779" r:id="rId4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9208749" y="2991033"/>
            <a:ext cx="6858622" cy="876557"/>
          </a:xfrm>
          <a:prstGeom prst="rect">
            <a:avLst/>
          </a:prstGeom>
        </p:spPr>
      </p:pic>
    </p:spTree>
    <p:extLst>
      <p:ext uri="{BB962C8B-B14F-4D97-AF65-F5344CB8AC3E}">
        <p14:creationId xmlns:p14="http://schemas.microsoft.com/office/powerpoint/2010/main" val="2647551330"/>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817" r:id="rId9"/>
    <p:sldLayoutId id="2147483807" r:id="rId10"/>
    <p:sldLayoutId id="2147483818" r:id="rId11"/>
    <p:sldLayoutId id="2147483808" r:id="rId12"/>
  </p:sldLayoutIdLst>
  <p:transition>
    <p:fade/>
  </p:transition>
  <p:txStyles>
    <p:titleStyle>
      <a:lvl1pPr algn="l" defTabSz="913361" rtl="0" eaLnBrk="1" latinLnBrk="0" hangingPunct="1">
        <a:lnSpc>
          <a:spcPct val="90000"/>
        </a:lnSpc>
        <a:spcBef>
          <a:spcPct val="0"/>
        </a:spcBef>
        <a:buNone/>
        <a:defRPr lang="en-US" sz="4701"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775" marR="0" indent="-335775" algn="l" defTabSz="913361" rtl="0" eaLnBrk="1" fontAlgn="auto" latinLnBrk="0" hangingPunct="1">
        <a:lnSpc>
          <a:spcPct val="90000"/>
        </a:lnSpc>
        <a:spcBef>
          <a:spcPct val="20000"/>
        </a:spcBef>
        <a:spcAft>
          <a:spcPts val="0"/>
        </a:spcAft>
        <a:buClrTx/>
        <a:buSzPct val="90000"/>
        <a:buFont typeface="Arial" pitchFamily="34" charset="0"/>
        <a:buChar char="•"/>
        <a:tabLst/>
        <a:defRPr sz="3917" kern="1200" spc="0" baseline="0">
          <a:gradFill>
            <a:gsLst>
              <a:gs pos="1250">
                <a:schemeClr val="tx1"/>
              </a:gs>
              <a:gs pos="100000">
                <a:schemeClr val="tx1"/>
              </a:gs>
            </a:gsLst>
            <a:lin ang="5400000" scaled="0"/>
          </a:gradFill>
          <a:latin typeface="+mj-lt"/>
          <a:ea typeface="+mn-ea"/>
          <a:cs typeface="+mn-cs"/>
        </a:defRPr>
      </a:lvl1pPr>
      <a:lvl2pPr marL="572061" marR="0" indent="-236287" algn="l" defTabSz="913361" rtl="0" eaLnBrk="1" fontAlgn="auto" latinLnBrk="0" hangingPunct="1">
        <a:lnSpc>
          <a:spcPct val="90000"/>
        </a:lnSpc>
        <a:spcBef>
          <a:spcPct val="20000"/>
        </a:spcBef>
        <a:spcAft>
          <a:spcPts val="0"/>
        </a:spcAft>
        <a:buClrTx/>
        <a:buSzPct val="90000"/>
        <a:buFont typeface="Arial" pitchFamily="34" charset="0"/>
        <a:buChar char="•"/>
        <a:tabLst/>
        <a:defRPr sz="2350" kern="1200" spc="0" baseline="0">
          <a:gradFill>
            <a:gsLst>
              <a:gs pos="1250">
                <a:schemeClr val="tx1"/>
              </a:gs>
              <a:gs pos="100000">
                <a:schemeClr val="tx1"/>
              </a:gs>
            </a:gsLst>
            <a:lin ang="5400000" scaled="0"/>
          </a:gradFill>
          <a:latin typeface="+mn-lt"/>
          <a:ea typeface="+mn-ea"/>
          <a:cs typeface="+mn-cs"/>
        </a:defRPr>
      </a:lvl2pPr>
      <a:lvl3pPr marL="7834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959" kern="1200" spc="0" baseline="0">
          <a:gradFill>
            <a:gsLst>
              <a:gs pos="1250">
                <a:schemeClr val="tx1"/>
              </a:gs>
              <a:gs pos="100000">
                <a:schemeClr val="tx1"/>
              </a:gs>
            </a:gsLst>
            <a:lin ang="5400000" scaled="0"/>
          </a:gradFill>
          <a:latin typeface="+mn-lt"/>
          <a:ea typeface="+mn-ea"/>
          <a:cs typeface="+mn-cs"/>
        </a:defRPr>
      </a:lvl3pPr>
      <a:lvl4pPr marL="100732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4pPr>
      <a:lvl5pPr marL="12311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5pPr>
      <a:lvl6pPr marL="2511742"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6pPr>
      <a:lvl7pPr marL="296842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7pPr>
      <a:lvl8pPr marL="342510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8pPr>
      <a:lvl9pPr marL="3881786"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9pPr>
    </p:bodyStyle>
    <p:otherStyle>
      <a:defPPr>
        <a:defRPr lang="en-US"/>
      </a:defPPr>
      <a:lvl1pPr marL="0" algn="l" defTabSz="913361" rtl="0" eaLnBrk="1" latinLnBrk="0" hangingPunct="1">
        <a:defRPr sz="1763" kern="1200">
          <a:solidFill>
            <a:schemeClr val="tx1"/>
          </a:solidFill>
          <a:latin typeface="+mn-lt"/>
          <a:ea typeface="+mn-ea"/>
          <a:cs typeface="+mn-cs"/>
        </a:defRPr>
      </a:lvl1pPr>
      <a:lvl2pPr marL="456681" algn="l" defTabSz="913361" rtl="0" eaLnBrk="1" latinLnBrk="0" hangingPunct="1">
        <a:defRPr sz="1763" kern="1200">
          <a:solidFill>
            <a:schemeClr val="tx1"/>
          </a:solidFill>
          <a:latin typeface="+mn-lt"/>
          <a:ea typeface="+mn-ea"/>
          <a:cs typeface="+mn-cs"/>
        </a:defRPr>
      </a:lvl2pPr>
      <a:lvl3pPr marL="913361" algn="l" defTabSz="913361" rtl="0" eaLnBrk="1" latinLnBrk="0" hangingPunct="1">
        <a:defRPr sz="1763" kern="1200">
          <a:solidFill>
            <a:schemeClr val="tx1"/>
          </a:solidFill>
          <a:latin typeface="+mn-lt"/>
          <a:ea typeface="+mn-ea"/>
          <a:cs typeface="+mn-cs"/>
        </a:defRPr>
      </a:lvl3pPr>
      <a:lvl4pPr marL="1370042" algn="l" defTabSz="913361" rtl="0" eaLnBrk="1" latinLnBrk="0" hangingPunct="1">
        <a:defRPr sz="1763" kern="1200">
          <a:solidFill>
            <a:schemeClr val="tx1"/>
          </a:solidFill>
          <a:latin typeface="+mn-lt"/>
          <a:ea typeface="+mn-ea"/>
          <a:cs typeface="+mn-cs"/>
        </a:defRPr>
      </a:lvl4pPr>
      <a:lvl5pPr marL="1826722" algn="l" defTabSz="913361" rtl="0" eaLnBrk="1" latinLnBrk="0" hangingPunct="1">
        <a:defRPr sz="1763" kern="1200">
          <a:solidFill>
            <a:schemeClr val="tx1"/>
          </a:solidFill>
          <a:latin typeface="+mn-lt"/>
          <a:ea typeface="+mn-ea"/>
          <a:cs typeface="+mn-cs"/>
        </a:defRPr>
      </a:lvl5pPr>
      <a:lvl6pPr marL="2283404" algn="l" defTabSz="913361" rtl="0" eaLnBrk="1" latinLnBrk="0" hangingPunct="1">
        <a:defRPr sz="1763" kern="1200">
          <a:solidFill>
            <a:schemeClr val="tx1"/>
          </a:solidFill>
          <a:latin typeface="+mn-lt"/>
          <a:ea typeface="+mn-ea"/>
          <a:cs typeface="+mn-cs"/>
        </a:defRPr>
      </a:lvl6pPr>
      <a:lvl7pPr marL="2740084" algn="l" defTabSz="913361" rtl="0" eaLnBrk="1" latinLnBrk="0" hangingPunct="1">
        <a:defRPr sz="1763" kern="1200">
          <a:solidFill>
            <a:schemeClr val="tx1"/>
          </a:solidFill>
          <a:latin typeface="+mn-lt"/>
          <a:ea typeface="+mn-ea"/>
          <a:cs typeface="+mn-cs"/>
        </a:defRPr>
      </a:lvl7pPr>
      <a:lvl8pPr marL="3196764" algn="l" defTabSz="913361" rtl="0" eaLnBrk="1" latinLnBrk="0" hangingPunct="1">
        <a:defRPr sz="1763" kern="1200">
          <a:solidFill>
            <a:schemeClr val="tx1"/>
          </a:solidFill>
          <a:latin typeface="+mn-lt"/>
          <a:ea typeface="+mn-ea"/>
          <a:cs typeface="+mn-cs"/>
        </a:defRPr>
      </a:lvl8pPr>
      <a:lvl9pPr marL="3653446" algn="l" defTabSz="913361" rtl="0" eaLnBrk="1" latinLnBrk="0" hangingPunct="1">
        <a:defRPr sz="176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4.wmf"/><Relationship Id="rId5" Type="http://schemas.openxmlformats.org/officeDocument/2006/relationships/oleObject" Target="../embeddings/oleObject1.bin"/><Relationship Id="rId4" Type="http://schemas.openxmlformats.org/officeDocument/2006/relationships/hyperlink" Target="http://bit.ly/WhatIs-DevOp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emf"/></Relationships>
</file>

<file path=ppt/slides/_rels/slide10.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emf"/></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emf"/><Relationship Id="rId12"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emf"/></Relationships>
</file>

<file path=ppt/slides/_rels/slide12.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png"/><Relationship Id="rId18" Type="http://schemas.openxmlformats.org/officeDocument/2006/relationships/image" Target="../media/image75.png"/><Relationship Id="rId3" Type="http://schemas.openxmlformats.org/officeDocument/2006/relationships/image" Target="../media/image54.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9.xml"/><Relationship Id="rId16" Type="http://schemas.openxmlformats.org/officeDocument/2006/relationships/image" Target="../media/image73.png"/><Relationship Id="rId1" Type="http://schemas.openxmlformats.org/officeDocument/2006/relationships/slideLayout" Target="../slideLayouts/slideLayout17.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58.emf"/><Relationship Id="rId15" Type="http://schemas.openxmlformats.org/officeDocument/2006/relationships/image" Target="../media/image72.png"/><Relationship Id="rId10" Type="http://schemas.openxmlformats.org/officeDocument/2006/relationships/image" Target="../media/image67.jpeg"/><Relationship Id="rId19" Type="http://schemas.openxmlformats.org/officeDocument/2006/relationships/image" Target="../media/image59.png"/><Relationship Id="rId4" Type="http://schemas.openxmlformats.org/officeDocument/2006/relationships/image" Target="../media/image62.png"/><Relationship Id="rId9" Type="http://schemas.openxmlformats.org/officeDocument/2006/relationships/image" Target="../media/image66.png"/><Relationship Id="rId14" Type="http://schemas.openxmlformats.org/officeDocument/2006/relationships/image" Target="../media/image7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Zero to DevOps</a:t>
            </a:r>
          </a:p>
        </p:txBody>
      </p:sp>
      <p:sp>
        <p:nvSpPr>
          <p:cNvPr id="5" name="Text Placeholder 4"/>
          <p:cNvSpPr>
            <a:spLocks noGrp="1"/>
          </p:cNvSpPr>
          <p:nvPr>
            <p:ph type="body" sz="quarter" idx="14"/>
          </p:nvPr>
        </p:nvSpPr>
        <p:spPr/>
        <p:txBody>
          <a:bodyPr/>
          <a:lstStyle/>
          <a:p>
            <a:r>
              <a:rPr lang="en-US" dirty="0"/>
              <a:t>Donovan Brown</a:t>
            </a:r>
          </a:p>
          <a:p>
            <a:r>
              <a:rPr lang="en-US" dirty="0"/>
              <a:t>@</a:t>
            </a:r>
            <a:r>
              <a:rPr lang="en-US" dirty="0" err="1"/>
              <a:t>DonovanBrown</a:t>
            </a:r>
            <a:endParaRPr lang="en-US" dirty="0"/>
          </a:p>
        </p:txBody>
      </p:sp>
      <p:pic>
        <p:nvPicPr>
          <p:cNvPr id="2" name="Picture 1"/>
          <p:cNvPicPr>
            <a:picLocks noChangeAspect="1"/>
          </p:cNvPicPr>
          <p:nvPr/>
        </p:nvPicPr>
        <p:blipFill>
          <a:blip r:embed="rId2"/>
          <a:stretch>
            <a:fillRect/>
          </a:stretch>
        </p:blipFill>
        <p:spPr>
          <a:xfrm>
            <a:off x="2874321" y="3881081"/>
            <a:ext cx="2589679" cy="2976919"/>
          </a:xfrm>
          <a:prstGeom prst="rect">
            <a:avLst/>
          </a:prstGeom>
        </p:spPr>
      </p:pic>
    </p:spTree>
    <p:extLst>
      <p:ext uri="{BB962C8B-B14F-4D97-AF65-F5344CB8AC3E}">
        <p14:creationId xmlns:p14="http://schemas.microsoft.com/office/powerpoint/2010/main" val="8131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tmplLst>
          <p:tmpl>
            <p:tnLst>
              <p:par>
                <p:cTn presetID="10" presetClass="entr" presetSubtype="0" fill="hold" nodeType="withEffect">
                  <p:stCondLst>
                    <p:cond delay="105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350"/>
                  </p:stCondLst>
                  <p:childTnLst>
                    <p:animScale>
                      <p:cBhvr>
                        <p:cTn dur="500" fill="hold"/>
                        <p:tgtEl>
                          <p:spTgt spid="5"/>
                        </p:tgtEl>
                      </p:cBhvr>
                      <p:by x="95000" y="95000"/>
                    </p:animScale>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noAutofit/>
          </a:bodyPr>
          <a:lstStyle/>
          <a:p>
            <a:r>
              <a:rPr lang="en-US" sz="3600" dirty="0"/>
              <a:t>Donovan Brown | @</a:t>
            </a:r>
            <a:r>
              <a:rPr lang="en-US" sz="3600" dirty="0" err="1"/>
              <a:t>DonovanBrown</a:t>
            </a:r>
            <a:endParaRPr lang="en-US" sz="3600" dirty="0"/>
          </a:p>
          <a:p>
            <a:pPr lvl="1"/>
            <a:r>
              <a:rPr lang="en-US" sz="2000" dirty="0"/>
              <a:t>Senior DevOps Program Manager</a:t>
            </a:r>
          </a:p>
          <a:p>
            <a:pPr lvl="1"/>
            <a:r>
              <a:rPr lang="en-US" sz="2000" dirty="0"/>
              <a:t>Blog at DonovanBrown.com</a:t>
            </a:r>
          </a:p>
          <a:p>
            <a:pPr lvl="1"/>
            <a:r>
              <a:rPr lang="en-US" sz="2000" dirty="0"/>
              <a:t>Technical YouTube Channel</a:t>
            </a:r>
          </a:p>
          <a:p>
            <a:pPr lvl="2"/>
            <a:r>
              <a:rPr lang="en-US" sz="1800" dirty="0"/>
              <a:t>tinyurl.com/</a:t>
            </a:r>
            <a:r>
              <a:rPr lang="en-US" sz="1800" dirty="0" err="1"/>
              <a:t>DonovanBrown</a:t>
            </a:r>
            <a:endParaRPr lang="en-US" sz="1800" dirty="0"/>
          </a:p>
          <a:p>
            <a:r>
              <a:rPr lang="en-US" sz="3600" dirty="0"/>
              <a:t>Fun Stuff</a:t>
            </a:r>
          </a:p>
          <a:p>
            <a:pPr lvl="1"/>
            <a:r>
              <a:rPr lang="en-US" sz="2000" dirty="0"/>
              <a:t>Professional Air Hockey player</a:t>
            </a:r>
          </a:p>
          <a:p>
            <a:pPr lvl="2"/>
            <a:r>
              <a:rPr lang="en-US" sz="1800" dirty="0"/>
              <a:t>Highest ranking 11</a:t>
            </a:r>
            <a:r>
              <a:rPr lang="en-US" sz="1800" baseline="30000" dirty="0"/>
              <a:t>th</a:t>
            </a:r>
            <a:r>
              <a:rPr lang="en-US" sz="1800" dirty="0"/>
              <a:t> in the world</a:t>
            </a:r>
          </a:p>
          <a:p>
            <a:pPr lvl="1"/>
            <a:r>
              <a:rPr lang="en-US" sz="2000" dirty="0"/>
              <a:t>Competitive driver</a:t>
            </a:r>
          </a:p>
          <a:p>
            <a:pPr lvl="1"/>
            <a:r>
              <a:rPr lang="en-US" sz="2000" dirty="0"/>
              <a:t>Developer for over 20 years</a:t>
            </a:r>
          </a:p>
        </p:txBody>
      </p:sp>
      <p:sp>
        <p:nvSpPr>
          <p:cNvPr id="17" name="Title 16"/>
          <p:cNvSpPr>
            <a:spLocks noGrp="1"/>
          </p:cNvSpPr>
          <p:nvPr>
            <p:ph type="title"/>
          </p:nvPr>
        </p:nvSpPr>
        <p:spPr/>
        <p:txBody>
          <a:bodyPr/>
          <a:lstStyle/>
          <a:p>
            <a:r>
              <a:rPr lang="en-US"/>
              <a:t>Who am I?</a:t>
            </a:r>
            <a:endParaRPr lang="en-US" dirty="0"/>
          </a:p>
        </p:txBody>
      </p:sp>
    </p:spTree>
    <p:extLst>
      <p:ext uri="{BB962C8B-B14F-4D97-AF65-F5344CB8AC3E}">
        <p14:creationId xmlns:p14="http://schemas.microsoft.com/office/powerpoint/2010/main" val="401566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Session objectives and takeaways</a:t>
            </a:r>
            <a:endParaRPr lang="en-US" dirty="0"/>
          </a:p>
        </p:txBody>
      </p:sp>
      <p:sp>
        <p:nvSpPr>
          <p:cNvPr id="5" name="Text Placeholder 4"/>
          <p:cNvSpPr>
            <a:spLocks noGrp="1"/>
          </p:cNvSpPr>
          <p:nvPr>
            <p:ph type="body" sz="quarter" idx="10"/>
          </p:nvPr>
        </p:nvSpPr>
        <p:spPr>
          <a:xfrm>
            <a:off x="259908" y="1325563"/>
            <a:ext cx="11653523" cy="3289234"/>
          </a:xfrm>
        </p:spPr>
        <p:txBody>
          <a:bodyPr/>
          <a:lstStyle/>
          <a:p>
            <a:r>
              <a:rPr lang="en-US" dirty="0"/>
              <a:t>Session objectives: </a:t>
            </a:r>
          </a:p>
          <a:p>
            <a:pPr lvl="1"/>
            <a:r>
              <a:rPr lang="en-US" dirty="0"/>
              <a:t>Define DevOps</a:t>
            </a:r>
          </a:p>
          <a:p>
            <a:pPr lvl="1"/>
            <a:r>
              <a:rPr lang="en-US" dirty="0"/>
              <a:t>Demo DevOps offering</a:t>
            </a:r>
          </a:p>
          <a:p>
            <a:pPr lvl="1"/>
            <a:endParaRPr lang="en-US" dirty="0"/>
          </a:p>
          <a:p>
            <a:pPr lvl="0"/>
            <a:r>
              <a:rPr lang="en-US" dirty="0"/>
              <a:t>Session takeaways: </a:t>
            </a:r>
          </a:p>
          <a:p>
            <a:pPr lvl="1"/>
            <a:r>
              <a:rPr lang="en-US" dirty="0"/>
              <a:t>Microsoft provides a full DevOps solution</a:t>
            </a:r>
          </a:p>
          <a:p>
            <a:pPr lvl="1"/>
            <a:r>
              <a:rPr lang="en-US" dirty="0"/>
              <a:t>Microsoft supports any language targeting any platform</a:t>
            </a:r>
          </a:p>
        </p:txBody>
      </p:sp>
    </p:spTree>
    <p:extLst>
      <p:ext uri="{BB962C8B-B14F-4D97-AF65-F5344CB8AC3E}">
        <p14:creationId xmlns:p14="http://schemas.microsoft.com/office/powerpoint/2010/main" val="66977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259908" y="1325563"/>
            <a:ext cx="11653523" cy="1977914"/>
          </a:xfrm>
        </p:spPr>
        <p:txBody>
          <a:bodyPr/>
          <a:lstStyle/>
          <a:p>
            <a:r>
              <a:rPr lang="en-GB" dirty="0"/>
              <a:t>What is DevOps</a:t>
            </a:r>
          </a:p>
          <a:p>
            <a:r>
              <a:rPr lang="en-GB" dirty="0"/>
              <a:t>E2E Demo</a:t>
            </a:r>
          </a:p>
          <a:p>
            <a:r>
              <a:rPr lang="en-GB" dirty="0"/>
              <a:t>Resources</a:t>
            </a:r>
          </a:p>
        </p:txBody>
      </p:sp>
      <p:sp>
        <p:nvSpPr>
          <p:cNvPr id="4" name="Title 3"/>
          <p:cNvSpPr>
            <a:spLocks noGrp="1"/>
          </p:cNvSpPr>
          <p:nvPr>
            <p:ph type="title"/>
          </p:nvPr>
        </p:nvSpPr>
        <p:spPr/>
        <p:txBody>
          <a:bodyPr/>
          <a:lstStyle/>
          <a:p>
            <a:r>
              <a:rPr lang="en-US"/>
              <a:t>Agenda</a:t>
            </a:r>
            <a:endParaRPr lang="en-US" dirty="0"/>
          </a:p>
        </p:txBody>
      </p:sp>
    </p:spTree>
    <p:extLst>
      <p:ext uri="{BB962C8B-B14F-4D97-AF65-F5344CB8AC3E}">
        <p14:creationId xmlns:p14="http://schemas.microsoft.com/office/powerpoint/2010/main" val="319939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760" y="1627757"/>
            <a:ext cx="8507642" cy="2852737"/>
          </a:xfrm>
        </p:spPr>
        <p:txBody>
          <a:bodyPr>
            <a:normAutofit fontScale="90000"/>
          </a:bodyPr>
          <a:lstStyle/>
          <a:p>
            <a:r>
              <a:rPr lang="en-US" dirty="0"/>
              <a:t>“DevOps is the union of people, process, and products to enable continuous delivery of value to our end users.”</a:t>
            </a:r>
          </a:p>
        </p:txBody>
      </p:sp>
      <p:sp>
        <p:nvSpPr>
          <p:cNvPr id="6" name="Text Placeholder 5"/>
          <p:cNvSpPr>
            <a:spLocks noGrp="1"/>
          </p:cNvSpPr>
          <p:nvPr>
            <p:ph type="body" idx="1"/>
          </p:nvPr>
        </p:nvSpPr>
        <p:spPr>
          <a:xfrm>
            <a:off x="489760" y="4507482"/>
            <a:ext cx="10515600" cy="1500187"/>
          </a:xfrm>
        </p:spPr>
        <p:txBody>
          <a:bodyPr/>
          <a:lstStyle/>
          <a:p>
            <a:r>
              <a:rPr lang="en-US" dirty="0"/>
              <a:t>- Donovan Brown</a:t>
            </a:r>
          </a:p>
        </p:txBody>
      </p:sp>
      <p:sp>
        <p:nvSpPr>
          <p:cNvPr id="3" name="TextBox 2"/>
          <p:cNvSpPr txBox="1"/>
          <p:nvPr/>
        </p:nvSpPr>
        <p:spPr>
          <a:xfrm>
            <a:off x="434559" y="6242484"/>
            <a:ext cx="3819685" cy="615516"/>
          </a:xfrm>
          <a:prstGeom prst="rect">
            <a:avLst/>
          </a:prstGeom>
          <a:noFill/>
        </p:spPr>
        <p:txBody>
          <a:bodyPr wrap="none" lIns="179285" tIns="143428" rIns="179285" bIns="143428" rtlCol="0">
            <a:spAutoFit/>
          </a:bodyPr>
          <a:lstStyle/>
          <a:p>
            <a:pPr marL="0" marR="0" lvl="0" indent="0" defTabSz="914400" eaLnBrk="1" fontAlgn="auto" latinLnBrk="0" hangingPunct="1">
              <a:lnSpc>
                <a:spcPct val="90000"/>
              </a:lnSpc>
              <a:spcBef>
                <a:spcPts val="0"/>
              </a:spcBef>
              <a:spcAft>
                <a:spcPts val="588"/>
              </a:spcAft>
              <a:buClrTx/>
              <a:buSzTx/>
              <a:buFontTx/>
              <a:buNone/>
              <a:tabLst/>
              <a:defRPr/>
            </a:pPr>
            <a:r>
              <a:rPr kumimoji="0" lang="en-US" sz="2353" b="0" i="0" u="none" strike="noStrike" kern="0" cap="none" spc="0" normalizeH="0" baseline="0" noProof="0" dirty="0">
                <a:ln>
                  <a:noFill/>
                </a:ln>
                <a:gradFill>
                  <a:gsLst>
                    <a:gs pos="2917">
                      <a:schemeClr val="tx1"/>
                    </a:gs>
                    <a:gs pos="30000">
                      <a:schemeClr val="tx1"/>
                    </a:gs>
                  </a:gsLst>
                  <a:lin ang="5400000" scaled="0"/>
                </a:gradFill>
                <a:effectLst/>
                <a:uLnTx/>
                <a:uFillTx/>
                <a:hlinkClick r:id="rId4"/>
              </a:rPr>
              <a:t>http://bit.ly/WhatIs-DevOps</a:t>
            </a:r>
            <a:endParaRPr kumimoji="0" lang="en-US" sz="2353" b="0" i="0" u="none" strike="noStrike" kern="0" cap="none" spc="0" normalizeH="0" baseline="0" noProof="0" dirty="0">
              <a:ln>
                <a:noFill/>
              </a:ln>
              <a:gradFill>
                <a:gsLst>
                  <a:gs pos="2917">
                    <a:schemeClr val="tx1"/>
                  </a:gs>
                  <a:gs pos="30000">
                    <a:schemeClr val="tx1"/>
                  </a:gs>
                </a:gsLst>
                <a:lin ang="5400000" scaled="0"/>
              </a:gradFill>
              <a:effectLst/>
              <a:uLnTx/>
              <a:uFillTx/>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967436827"/>
              </p:ext>
            </p:extLst>
          </p:nvPr>
        </p:nvGraphicFramePr>
        <p:xfrm>
          <a:off x="9218119" y="2974579"/>
          <a:ext cx="2584450" cy="3663950"/>
        </p:xfrm>
        <a:graphic>
          <a:graphicData uri="http://schemas.openxmlformats.org/presentationml/2006/ole">
            <mc:AlternateContent xmlns:mc="http://schemas.openxmlformats.org/markup-compatibility/2006">
              <mc:Choice xmlns:v="urn:schemas-microsoft-com:vml" Requires="v">
                <p:oleObj spid="_x0000_s1030" name="PHOTO-PAINT" r:id="rId5" imgW="2584440" imgH="3663720" progId="CorelPHOTOPAINT.Image.17">
                  <p:embed/>
                </p:oleObj>
              </mc:Choice>
              <mc:Fallback>
                <p:oleObj name="PHOTO-PAINT" r:id="rId5" imgW="2584440" imgH="3663720" progId="CorelPHOTOPAINT.Image.17">
                  <p:embed/>
                  <p:pic>
                    <p:nvPicPr>
                      <p:cNvPr id="0" name=""/>
                      <p:cNvPicPr/>
                      <p:nvPr/>
                    </p:nvPicPr>
                    <p:blipFill>
                      <a:blip r:embed="rId6"/>
                      <a:stretch>
                        <a:fillRect/>
                      </a:stretch>
                    </p:blipFill>
                    <p:spPr>
                      <a:xfrm>
                        <a:off x="9218119" y="2974579"/>
                        <a:ext cx="2584450" cy="3663950"/>
                      </a:xfrm>
                      <a:prstGeom prst="rect">
                        <a:avLst/>
                      </a:prstGeom>
                    </p:spPr>
                  </p:pic>
                </p:oleObj>
              </mc:Fallback>
            </mc:AlternateContent>
          </a:graphicData>
        </a:graphic>
      </p:graphicFrame>
    </p:spTree>
    <p:extLst>
      <p:ext uri="{BB962C8B-B14F-4D97-AF65-F5344CB8AC3E}">
        <p14:creationId xmlns:p14="http://schemas.microsoft.com/office/powerpoint/2010/main" val="1405338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a:t>Your competition is already doing this</a:t>
            </a:r>
          </a:p>
          <a:p>
            <a:r>
              <a:rPr lang="en-US"/>
              <a:t>Increase velocity</a:t>
            </a:r>
          </a:p>
          <a:p>
            <a:r>
              <a:rPr lang="en-US"/>
              <a:t>Reduce downtime</a:t>
            </a:r>
          </a:p>
          <a:p>
            <a:r>
              <a:rPr lang="en-US"/>
              <a:t>Reduce human error</a:t>
            </a:r>
            <a:endParaRPr lang="en-US" dirty="0"/>
          </a:p>
        </p:txBody>
      </p:sp>
      <p:sp>
        <p:nvSpPr>
          <p:cNvPr id="4" name="Title 3"/>
          <p:cNvSpPr>
            <a:spLocks noGrp="1"/>
          </p:cNvSpPr>
          <p:nvPr>
            <p:ph type="title"/>
          </p:nvPr>
        </p:nvSpPr>
        <p:spPr/>
        <p:txBody>
          <a:bodyPr/>
          <a:lstStyle/>
          <a:p>
            <a:r>
              <a:rPr lang="en-US"/>
              <a:t>Why is DevOps important</a:t>
            </a:r>
            <a:endParaRPr lang="en-US" dirty="0"/>
          </a:p>
        </p:txBody>
      </p:sp>
    </p:spTree>
    <p:extLst>
      <p:ext uri="{BB962C8B-B14F-4D97-AF65-F5344CB8AC3E}">
        <p14:creationId xmlns:p14="http://schemas.microsoft.com/office/powerpoint/2010/main" val="122091266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9909" y="1325563"/>
            <a:ext cx="5706112" cy="2052030"/>
          </a:xfrm>
        </p:spPr>
        <p:txBody>
          <a:bodyPr/>
          <a:lstStyle/>
          <a:p>
            <a:r>
              <a:rPr lang="en-US" dirty="0"/>
              <a:t>Program in any language</a:t>
            </a:r>
          </a:p>
          <a:p>
            <a:pPr lvl="1"/>
            <a:r>
              <a:rPr lang="en-US" dirty="0"/>
              <a:t>.NET</a:t>
            </a:r>
          </a:p>
          <a:p>
            <a:pPr lvl="1"/>
            <a:r>
              <a:rPr lang="en-US" dirty="0"/>
              <a:t>Java</a:t>
            </a:r>
          </a:p>
          <a:p>
            <a:pPr lvl="1"/>
            <a:r>
              <a:rPr lang="en-US" dirty="0"/>
              <a:t>Python</a:t>
            </a:r>
          </a:p>
          <a:p>
            <a:pPr lvl="1"/>
            <a:r>
              <a:rPr lang="en-US" dirty="0"/>
              <a:t>Ruby</a:t>
            </a:r>
          </a:p>
          <a:p>
            <a:pPr lvl="1"/>
            <a:r>
              <a:rPr lang="en-US" dirty="0" err="1"/>
              <a:t>Nodejs</a:t>
            </a:r>
            <a:endParaRPr lang="en-US" dirty="0"/>
          </a:p>
          <a:p>
            <a:pPr lvl="1"/>
            <a:r>
              <a:rPr lang="en-US" dirty="0"/>
              <a:t>…</a:t>
            </a:r>
          </a:p>
          <a:p>
            <a:r>
              <a:rPr lang="en-US" dirty="0"/>
              <a:t>Develop on any OS</a:t>
            </a:r>
          </a:p>
          <a:p>
            <a:pPr lvl="1"/>
            <a:r>
              <a:rPr lang="en-US" dirty="0"/>
              <a:t>Linux</a:t>
            </a:r>
          </a:p>
          <a:p>
            <a:pPr lvl="1"/>
            <a:r>
              <a:rPr lang="en-US" dirty="0"/>
              <a:t>Mac</a:t>
            </a:r>
          </a:p>
          <a:p>
            <a:pPr lvl="1"/>
            <a:r>
              <a:rPr lang="en-US" dirty="0"/>
              <a:t>Windows</a:t>
            </a:r>
          </a:p>
          <a:p>
            <a:endParaRPr lang="en-US" dirty="0"/>
          </a:p>
        </p:txBody>
      </p:sp>
      <p:sp>
        <p:nvSpPr>
          <p:cNvPr id="3" name="Title 2"/>
          <p:cNvSpPr>
            <a:spLocks noGrp="1"/>
          </p:cNvSpPr>
          <p:nvPr>
            <p:ph type="title"/>
          </p:nvPr>
        </p:nvSpPr>
        <p:spPr/>
        <p:txBody>
          <a:bodyPr/>
          <a:lstStyle/>
          <a:p>
            <a:r>
              <a:rPr lang="en-US"/>
              <a:t>Any Language, Any Platform</a:t>
            </a:r>
            <a:endParaRPr lang="en-US" dirty="0"/>
          </a:p>
        </p:txBody>
      </p:sp>
      <p:sp>
        <p:nvSpPr>
          <p:cNvPr id="10" name="Text Placeholder 1"/>
          <p:cNvSpPr txBox="1">
            <a:spLocks/>
          </p:cNvSpPr>
          <p:nvPr/>
        </p:nvSpPr>
        <p:spPr>
          <a:xfrm>
            <a:off x="6318257" y="1325563"/>
            <a:ext cx="5706112" cy="4204036"/>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3921" kern="1200">
                <a:gradFill>
                  <a:gsLst>
                    <a:gs pos="7080">
                      <a:schemeClr val="tx2"/>
                    </a:gs>
                    <a:gs pos="36283">
                      <a:schemeClr val="tx2"/>
                    </a:gs>
                  </a:gsLst>
                  <a:lin ang="54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Deploy to any Platform</a:t>
            </a:r>
          </a:p>
          <a:p>
            <a:pPr lvl="1"/>
            <a:r>
              <a:rPr lang="en-US" dirty="0"/>
              <a:t>Android</a:t>
            </a:r>
          </a:p>
          <a:p>
            <a:pPr lvl="1"/>
            <a:r>
              <a:rPr lang="en-US" dirty="0"/>
              <a:t>iOS</a:t>
            </a:r>
          </a:p>
          <a:p>
            <a:pPr lvl="1"/>
            <a:r>
              <a:rPr lang="en-US" dirty="0"/>
              <a:t>Windows Phone</a:t>
            </a:r>
          </a:p>
          <a:p>
            <a:pPr lvl="1"/>
            <a:r>
              <a:rPr lang="en-US" dirty="0"/>
              <a:t>Docker</a:t>
            </a:r>
          </a:p>
          <a:p>
            <a:pPr lvl="1"/>
            <a:r>
              <a:rPr lang="en-US" dirty="0"/>
              <a:t>Azure</a:t>
            </a:r>
          </a:p>
          <a:p>
            <a:pPr lvl="1"/>
            <a:r>
              <a:rPr lang="en-US" dirty="0"/>
              <a:t>AWS</a:t>
            </a:r>
          </a:p>
          <a:p>
            <a:pPr lvl="1"/>
            <a:r>
              <a:rPr lang="en-US" dirty="0"/>
              <a:t>Linux</a:t>
            </a:r>
          </a:p>
          <a:p>
            <a:pPr lvl="1"/>
            <a:r>
              <a:rPr lang="en-US" dirty="0"/>
              <a:t>Mac</a:t>
            </a:r>
          </a:p>
          <a:p>
            <a:pPr lvl="1"/>
            <a:r>
              <a:rPr lang="en-US" dirty="0"/>
              <a:t>…</a:t>
            </a:r>
          </a:p>
        </p:txBody>
      </p:sp>
    </p:spTree>
    <p:extLst>
      <p:ext uri="{BB962C8B-B14F-4D97-AF65-F5344CB8AC3E}">
        <p14:creationId xmlns:p14="http://schemas.microsoft.com/office/powerpoint/2010/main" val="11803915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a:t>Manage the full stack</a:t>
            </a:r>
            <a:endParaRPr lang="en-US" dirty="0"/>
          </a:p>
        </p:txBody>
      </p:sp>
      <p:sp>
        <p:nvSpPr>
          <p:cNvPr id="5" name="Rectangle 4"/>
          <p:cNvSpPr/>
          <p:nvPr/>
        </p:nvSpPr>
        <p:spPr bwMode="auto">
          <a:xfrm>
            <a:off x="3076126"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Provision Environment</a:t>
            </a:r>
          </a:p>
        </p:txBody>
      </p:sp>
      <p:sp>
        <p:nvSpPr>
          <p:cNvPr id="9" name="Rectangle 8"/>
          <p:cNvSpPr/>
          <p:nvPr/>
        </p:nvSpPr>
        <p:spPr bwMode="auto">
          <a:xfrm>
            <a:off x="6096001"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Azure Resource Manager</a:t>
            </a:r>
          </a:p>
        </p:txBody>
      </p:sp>
      <p:sp>
        <p:nvSpPr>
          <p:cNvPr id="10" name="Rectangle 9"/>
          <p:cNvSpPr/>
          <p:nvPr/>
        </p:nvSpPr>
        <p:spPr bwMode="auto">
          <a:xfrm>
            <a:off x="3076126"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Environment</a:t>
            </a:r>
          </a:p>
        </p:txBody>
      </p:sp>
      <p:sp>
        <p:nvSpPr>
          <p:cNvPr id="11" name="Rectangle 10"/>
          <p:cNvSpPr/>
          <p:nvPr/>
        </p:nvSpPr>
        <p:spPr bwMode="auto">
          <a:xfrm>
            <a:off x="6096001"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Desired State Configuration</a:t>
            </a:r>
          </a:p>
        </p:txBody>
      </p:sp>
      <p:sp>
        <p:nvSpPr>
          <p:cNvPr id="12" name="Rectangle 11"/>
          <p:cNvSpPr/>
          <p:nvPr/>
        </p:nvSpPr>
        <p:spPr bwMode="auto">
          <a:xfrm>
            <a:off x="3076126"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Tracking Work</a:t>
            </a:r>
          </a:p>
        </p:txBody>
      </p:sp>
      <p:sp>
        <p:nvSpPr>
          <p:cNvPr id="13" name="Rectangle 12"/>
          <p:cNvSpPr/>
          <p:nvPr/>
        </p:nvSpPr>
        <p:spPr bwMode="auto">
          <a:xfrm>
            <a:off x="6096001"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TFS / VSTS</a:t>
            </a:r>
          </a:p>
        </p:txBody>
      </p:sp>
      <p:sp>
        <p:nvSpPr>
          <p:cNvPr id="14" name="Rectangle 13"/>
          <p:cNvSpPr/>
          <p:nvPr/>
        </p:nvSpPr>
        <p:spPr bwMode="auto">
          <a:xfrm>
            <a:off x="3076126"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Planning Work</a:t>
            </a:r>
          </a:p>
        </p:txBody>
      </p:sp>
      <p:sp>
        <p:nvSpPr>
          <p:cNvPr id="15" name="Rectangle 14"/>
          <p:cNvSpPr/>
          <p:nvPr/>
        </p:nvSpPr>
        <p:spPr bwMode="auto">
          <a:xfrm>
            <a:off x="6096001"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TFS / VSTS</a:t>
            </a:r>
          </a:p>
        </p:txBody>
      </p:sp>
      <p:sp>
        <p:nvSpPr>
          <p:cNvPr id="16" name="Rectangle 15"/>
          <p:cNvSpPr/>
          <p:nvPr/>
        </p:nvSpPr>
        <p:spPr bwMode="auto">
          <a:xfrm>
            <a:off x="3076126"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Install Application</a:t>
            </a:r>
          </a:p>
        </p:txBody>
      </p:sp>
      <p:sp>
        <p:nvSpPr>
          <p:cNvPr id="17" name="Rectangle 16"/>
          <p:cNvSpPr/>
          <p:nvPr/>
        </p:nvSpPr>
        <p:spPr bwMode="auto">
          <a:xfrm>
            <a:off x="6096001"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NuGet</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WebDeploy</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etc</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18" name="Rectangle 17"/>
          <p:cNvSpPr/>
          <p:nvPr/>
        </p:nvSpPr>
        <p:spPr bwMode="auto">
          <a:xfrm>
            <a:off x="3076126"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Application</a:t>
            </a:r>
          </a:p>
        </p:txBody>
      </p:sp>
      <p:sp>
        <p:nvSpPr>
          <p:cNvPr id="19" name="Rectangle 18"/>
          <p:cNvSpPr/>
          <p:nvPr/>
        </p:nvSpPr>
        <p:spPr bwMode="auto">
          <a:xfrm>
            <a:off x="6096001"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Tokenization</a:t>
            </a:r>
          </a:p>
        </p:txBody>
      </p:sp>
      <p:sp>
        <p:nvSpPr>
          <p:cNvPr id="20" name="Rectangle 19"/>
          <p:cNvSpPr/>
          <p:nvPr/>
        </p:nvSpPr>
        <p:spPr bwMode="auto">
          <a:xfrm>
            <a:off x="3076126"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Create Test Data</a:t>
            </a:r>
          </a:p>
        </p:txBody>
      </p:sp>
      <p:sp>
        <p:nvSpPr>
          <p:cNvPr id="21" name="Rectangle 20"/>
          <p:cNvSpPr/>
          <p:nvPr/>
        </p:nvSpPr>
        <p:spPr bwMode="auto">
          <a:xfrm>
            <a:off x="6096001"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BacPac</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with SSDT</a:t>
            </a:r>
          </a:p>
        </p:txBody>
      </p:sp>
      <p:sp>
        <p:nvSpPr>
          <p:cNvPr id="22" name="Rectangle 21"/>
          <p:cNvSpPr/>
          <p:nvPr/>
        </p:nvSpPr>
        <p:spPr bwMode="auto">
          <a:xfrm>
            <a:off x="3076126"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Automated Tests</a:t>
            </a:r>
          </a:p>
        </p:txBody>
      </p:sp>
      <p:sp>
        <p:nvSpPr>
          <p:cNvPr id="23" name="Rectangle 22"/>
          <p:cNvSpPr/>
          <p:nvPr/>
        </p:nvSpPr>
        <p:spPr bwMode="auto">
          <a:xfrm>
            <a:off x="6096001"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Coded UI, Web, Load</a:t>
            </a:r>
          </a:p>
        </p:txBody>
      </p:sp>
      <p:sp>
        <p:nvSpPr>
          <p:cNvPr id="24" name="Rectangle 23"/>
          <p:cNvSpPr/>
          <p:nvPr/>
        </p:nvSpPr>
        <p:spPr bwMode="auto">
          <a:xfrm>
            <a:off x="3076126"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Manual Tests</a:t>
            </a:r>
          </a:p>
        </p:txBody>
      </p:sp>
      <p:sp>
        <p:nvSpPr>
          <p:cNvPr id="25" name="Rectangle 24"/>
          <p:cNvSpPr/>
          <p:nvPr/>
        </p:nvSpPr>
        <p:spPr bwMode="auto">
          <a:xfrm>
            <a:off x="6096001"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Microsoft Test Manager</a:t>
            </a:r>
          </a:p>
        </p:txBody>
      </p:sp>
      <p:sp>
        <p:nvSpPr>
          <p:cNvPr id="26" name="Rectangle 25"/>
          <p:cNvSpPr/>
          <p:nvPr/>
        </p:nvSpPr>
        <p:spPr bwMode="auto">
          <a:xfrm>
            <a:off x="3076126"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Notify Approvers</a:t>
            </a:r>
          </a:p>
        </p:txBody>
      </p:sp>
      <p:sp>
        <p:nvSpPr>
          <p:cNvPr id="27" name="Rectangle 26"/>
          <p:cNvSpPr/>
          <p:nvPr/>
        </p:nvSpPr>
        <p:spPr bwMode="auto">
          <a:xfrm>
            <a:off x="6096001"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28" name="Rectangle 27"/>
          <p:cNvSpPr/>
          <p:nvPr/>
        </p:nvSpPr>
        <p:spPr bwMode="auto">
          <a:xfrm>
            <a:off x="3076126"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Collect Approvals</a:t>
            </a:r>
          </a:p>
        </p:txBody>
      </p:sp>
      <p:sp>
        <p:nvSpPr>
          <p:cNvPr id="29" name="Rectangle 28"/>
          <p:cNvSpPr/>
          <p:nvPr/>
        </p:nvSpPr>
        <p:spPr bwMode="auto">
          <a:xfrm>
            <a:off x="6096001"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30" name="Rectangle 29"/>
          <p:cNvSpPr/>
          <p:nvPr/>
        </p:nvSpPr>
        <p:spPr bwMode="auto">
          <a:xfrm rot="16200000">
            <a:off x="2439884" y="6154351"/>
            <a:ext cx="764509"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Plan</a:t>
            </a:r>
          </a:p>
        </p:txBody>
      </p:sp>
      <p:sp>
        <p:nvSpPr>
          <p:cNvPr id="31" name="Rectangle 30"/>
          <p:cNvSpPr/>
          <p:nvPr/>
        </p:nvSpPr>
        <p:spPr bwMode="auto">
          <a:xfrm rot="16200000">
            <a:off x="2439884" y="5342471"/>
            <a:ext cx="764509"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Infra</a:t>
            </a:r>
          </a:p>
        </p:txBody>
      </p:sp>
      <p:sp>
        <p:nvSpPr>
          <p:cNvPr id="32" name="Rectangle 31"/>
          <p:cNvSpPr/>
          <p:nvPr/>
        </p:nvSpPr>
        <p:spPr bwMode="auto">
          <a:xfrm rot="16200000">
            <a:off x="2439884" y="4530591"/>
            <a:ext cx="764509"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a:t>
            </a:r>
          </a:p>
        </p:txBody>
      </p:sp>
      <p:sp>
        <p:nvSpPr>
          <p:cNvPr id="33" name="Rectangle 32"/>
          <p:cNvSpPr/>
          <p:nvPr/>
        </p:nvSpPr>
        <p:spPr bwMode="auto">
          <a:xfrm rot="16200000">
            <a:off x="2239991" y="351266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Test</a:t>
            </a:r>
          </a:p>
        </p:txBody>
      </p:sp>
      <p:sp>
        <p:nvSpPr>
          <p:cNvPr id="34" name="Rectangle 33"/>
          <p:cNvSpPr/>
          <p:nvPr/>
        </p:nvSpPr>
        <p:spPr bwMode="auto">
          <a:xfrm rot="16200000">
            <a:off x="2442960" y="2497815"/>
            <a:ext cx="758358"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Approve</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35" name="Rectangle 34"/>
          <p:cNvSpPr/>
          <p:nvPr/>
        </p:nvSpPr>
        <p:spPr bwMode="auto">
          <a:xfrm>
            <a:off x="3076126"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Performance</a:t>
            </a:r>
          </a:p>
        </p:txBody>
      </p:sp>
      <p:sp>
        <p:nvSpPr>
          <p:cNvPr id="36" name="Rectangle 35"/>
          <p:cNvSpPr/>
          <p:nvPr/>
        </p:nvSpPr>
        <p:spPr bwMode="auto">
          <a:xfrm>
            <a:off x="6096001"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7" name="Rectangle 36"/>
          <p:cNvSpPr/>
          <p:nvPr/>
        </p:nvSpPr>
        <p:spPr bwMode="auto">
          <a:xfrm>
            <a:off x="3076126"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Diagnostics</a:t>
            </a:r>
          </a:p>
        </p:txBody>
      </p:sp>
      <p:sp>
        <p:nvSpPr>
          <p:cNvPr id="38" name="Rectangle 37"/>
          <p:cNvSpPr/>
          <p:nvPr/>
        </p:nvSpPr>
        <p:spPr bwMode="auto">
          <a:xfrm>
            <a:off x="6096001"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9" name="Rectangle 38"/>
          <p:cNvSpPr/>
          <p:nvPr/>
        </p:nvSpPr>
        <p:spPr bwMode="auto">
          <a:xfrm>
            <a:off x="3076126"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Telemetry</a:t>
            </a:r>
          </a:p>
        </p:txBody>
      </p:sp>
      <p:sp>
        <p:nvSpPr>
          <p:cNvPr id="40" name="Rectangle 39"/>
          <p:cNvSpPr/>
          <p:nvPr/>
        </p:nvSpPr>
        <p:spPr bwMode="auto">
          <a:xfrm>
            <a:off x="6096001"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41" name="Rectangle 40"/>
          <p:cNvSpPr/>
          <p:nvPr/>
        </p:nvSpPr>
        <p:spPr bwMode="auto">
          <a:xfrm rot="16200000">
            <a:off x="2239991" y="147193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Monitor/Learn</a:t>
            </a:r>
          </a:p>
        </p:txBody>
      </p:sp>
    </p:spTree>
    <p:extLst>
      <p:ext uri="{BB962C8B-B14F-4D97-AF65-F5344CB8AC3E}">
        <p14:creationId xmlns:p14="http://schemas.microsoft.com/office/powerpoint/2010/main" val="420060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P spid="21" grpId="0" animBg="1"/>
      <p:bldP spid="23" grpId="0" animBg="1"/>
      <p:bldP spid="25" grpId="0" animBg="1"/>
      <p:bldP spid="27" grpId="0" animBg="1"/>
      <p:bldP spid="29" grpId="0" animBg="1"/>
      <p:bldP spid="36" grpId="0" animBg="1"/>
      <p:bldP spid="38"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marL="0" marR="0" lvl="0" indent="0" algn="ctr" defTabSz="1242922"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Calibri" panose="020F0502020204030204"/>
                <a:ea typeface="+mn-ea"/>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863"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Load testing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Lab management</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grpSp>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897510" y="6534306"/>
            <a:ext cx="3063287"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1261" y="-90779"/>
            <a:ext cx="4647954" cy="6937921"/>
          </a:xfrm>
          <a:prstGeom prst="rect">
            <a:avLst/>
          </a:prstGeom>
        </p:spPr>
      </p:pic>
      <p:pic>
        <p:nvPicPr>
          <p:cNvPr id="3" name="Picture 2" descr="Stadium_v2-04.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92487" y="77253"/>
            <a:ext cx="4636849" cy="6921344"/>
          </a:xfrm>
          <a:prstGeom prst="rect">
            <a:avLst/>
          </a:prstGeom>
        </p:spPr>
      </p:pic>
      <p:sp>
        <p:nvSpPr>
          <p:cNvPr id="84" name="Rectangle 83"/>
          <p:cNvSpPr/>
          <p:nvPr/>
        </p:nvSpPr>
        <p:spPr bwMode="auto">
          <a:xfrm>
            <a:off x="6319925" y="1522824"/>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3" name="TextBox 82"/>
          <p:cNvSpPr txBox="1"/>
          <p:nvPr/>
        </p:nvSpPr>
        <p:spPr>
          <a:xfrm>
            <a:off x="6075769" y="1400911"/>
            <a:ext cx="1943189" cy="908196"/>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Visual Studio</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Services</a:t>
            </a:r>
          </a:p>
        </p:txBody>
      </p:sp>
      <p:sp>
        <p:nvSpPr>
          <p:cNvPr id="85" name="Rectangle 84"/>
          <p:cNvSpPr/>
          <p:nvPr/>
        </p:nvSpPr>
        <p:spPr bwMode="auto">
          <a:xfrm>
            <a:off x="4376096" y="1522824"/>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86" name="TextBox 85"/>
          <p:cNvSpPr txBox="1"/>
          <p:nvPr/>
        </p:nvSpPr>
        <p:spPr>
          <a:xfrm>
            <a:off x="4025523" y="1303749"/>
            <a:ext cx="1943189" cy="1179750"/>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Foundation</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Server</a:t>
            </a:r>
          </a:p>
        </p:txBody>
      </p:sp>
    </p:spTree>
    <p:extLst>
      <p:ext uri="{BB962C8B-B14F-4D97-AF65-F5344CB8AC3E}">
        <p14:creationId xmlns:p14="http://schemas.microsoft.com/office/powerpoint/2010/main" val="379719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3562962" y="647905"/>
            <a:ext cx="5010297" cy="5341198"/>
          </a:xfrm>
          <a:prstGeom prst="ellipse">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marL="0" marR="0" lvl="0" indent="0" algn="ctr" defTabSz="1690600" rtl="0" eaLnBrk="1" fontAlgn="base" latinLnBrk="0" hangingPunct="1">
              <a:lnSpc>
                <a:spcPct val="90000"/>
              </a:lnSpc>
              <a:spcBef>
                <a:spcPct val="0"/>
              </a:spcBef>
              <a:spcAft>
                <a:spcPct val="0"/>
              </a:spcAft>
              <a:buClrTx/>
              <a:buSzTx/>
              <a:buFontTx/>
              <a:buNone/>
              <a:tabLst/>
              <a:defRPr/>
            </a:pPr>
            <a:endParaRPr kumimoji="0" lang="en-US" sz="4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marL="0" marR="0" lvl="0" indent="0" algn="ctr" defTabSz="1242922"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Calibri" panose="020F0502020204030204"/>
                <a:ea typeface="+mn-ea"/>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863"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Load testing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Lab management</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404040"/>
                </a:solidFill>
                <a:effectLst/>
                <a:uLnTx/>
                <a:uFillTx/>
                <a:latin typeface="Calibri" panose="020F0502020204030204"/>
                <a:ea typeface="+mn-ea"/>
                <a:cs typeface="+mn-cs"/>
              </a:endParaRPr>
            </a:p>
          </p:txBody>
        </p:sp>
      </p:grpSp>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833899" y="6534306"/>
            <a:ext cx="3126898"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1947" y="-30352"/>
            <a:ext cx="4647954" cy="6937921"/>
          </a:xfrm>
          <a:prstGeom prst="rect">
            <a:avLst/>
          </a:prstGeom>
        </p:spPr>
      </p:pic>
      <p:pic>
        <p:nvPicPr>
          <p:cNvPr id="3" name="Picture 2" descr="Stadium_v2-04.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8947" y="75986"/>
            <a:ext cx="4636849" cy="6921344"/>
          </a:xfrm>
          <a:prstGeom prst="rect">
            <a:avLst/>
          </a:prstGeom>
        </p:spPr>
      </p:pic>
      <p:sp>
        <p:nvSpPr>
          <p:cNvPr id="44" name="TextBox 43"/>
          <p:cNvSpPr txBox="1"/>
          <p:nvPr/>
        </p:nvSpPr>
        <p:spPr>
          <a:xfrm>
            <a:off x="4777722" y="4031784"/>
            <a:ext cx="2589880"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863"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Feedback management</a:t>
            </a:r>
          </a:p>
        </p:txBody>
      </p:sp>
      <p:sp>
        <p:nvSpPr>
          <p:cNvPr id="45" name="TextBox 44"/>
          <p:cNvSpPr txBox="1"/>
          <p:nvPr/>
        </p:nvSpPr>
        <p:spPr>
          <a:xfrm>
            <a:off x="4930822" y="4449944"/>
            <a:ext cx="233348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Team collaboration</a:t>
            </a:r>
          </a:p>
        </p:txBody>
      </p:sp>
      <p:sp>
        <p:nvSpPr>
          <p:cNvPr id="46" name="TextBox 45"/>
          <p:cNvSpPr txBox="1"/>
          <p:nvPr/>
        </p:nvSpPr>
        <p:spPr>
          <a:xfrm>
            <a:off x="4854496" y="4868104"/>
            <a:ext cx="248613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marL="0" marR="0" lvl="0" indent="0" algn="ctr" defTabSz="1267900" rtl="0" eaLnBrk="1" fontAlgn="auto" latinLnBrk="0" hangingPunct="1">
              <a:lnSpc>
                <a:spcPct val="90000"/>
              </a:lnSpc>
              <a:spcBef>
                <a:spcPts val="0"/>
              </a:spcBef>
              <a:spcAft>
                <a:spcPts val="0"/>
              </a:spcAft>
              <a:buClrTx/>
              <a:buSzTx/>
              <a:buFontTx/>
              <a:buNone/>
              <a:tabLst/>
              <a:defRPr/>
            </a:pPr>
            <a:r>
              <a:rPr kumimoji="0" lang="en-US" sz="1961" b="0" i="0" u="none" strike="noStrike" kern="1200" cap="none" spc="0" normalizeH="0" baseline="0" noProof="0" dirty="0">
                <a:ln>
                  <a:noFill/>
                </a:ln>
                <a:gradFill>
                  <a:gsLst>
                    <a:gs pos="0">
                      <a:srgbClr val="404040">
                        <a:lumMod val="50000"/>
                      </a:srgbClr>
                    </a:gs>
                    <a:gs pos="100000">
                      <a:srgbClr val="404040">
                        <a:lumMod val="50000"/>
                      </a:srgbClr>
                    </a:gs>
                  </a:gsLst>
                  <a:lin ang="5400000" scaled="1"/>
                </a:gradFill>
                <a:effectLst/>
                <a:uLnTx/>
                <a:uFillTx/>
                <a:latin typeface="Segoe UI" panose="020B0502040204020203" pitchFamily="34" charset="0"/>
                <a:ea typeface="+mn-ea"/>
                <a:cs typeface="Segoe UI" panose="020B0502040204020203" pitchFamily="34" charset="0"/>
              </a:rPr>
              <a:t>Application telemetry</a:t>
            </a:r>
          </a:p>
        </p:txBody>
      </p:sp>
      <p:sp>
        <p:nvSpPr>
          <p:cNvPr id="5" name="Rectangle 4"/>
          <p:cNvSpPr/>
          <p:nvPr/>
        </p:nvSpPr>
        <p:spPr bwMode="auto">
          <a:xfrm>
            <a:off x="3462463" y="2542624"/>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8" name="Rectangle 47"/>
          <p:cNvSpPr/>
          <p:nvPr/>
        </p:nvSpPr>
        <p:spPr bwMode="auto">
          <a:xfrm>
            <a:off x="3325701" y="3469285"/>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49" name="Rectangle 48"/>
          <p:cNvSpPr/>
          <p:nvPr/>
        </p:nvSpPr>
        <p:spPr bwMode="auto">
          <a:xfrm>
            <a:off x="8019743" y="5121303"/>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0" name="Rectangle 49"/>
          <p:cNvSpPr/>
          <p:nvPr/>
        </p:nvSpPr>
        <p:spPr bwMode="auto">
          <a:xfrm>
            <a:off x="8116331" y="4168048"/>
            <a:ext cx="589392" cy="601881"/>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1" name="Rectangle 50"/>
          <p:cNvSpPr/>
          <p:nvPr/>
        </p:nvSpPr>
        <p:spPr bwMode="auto">
          <a:xfrm>
            <a:off x="2301072" y="3352916"/>
            <a:ext cx="553516" cy="926661"/>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52" name="Rectangle 51"/>
          <p:cNvSpPr/>
          <p:nvPr/>
        </p:nvSpPr>
        <p:spPr bwMode="auto">
          <a:xfrm>
            <a:off x="8928088" y="4387011"/>
            <a:ext cx="553516" cy="499089"/>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60" name="Rectangle 59"/>
          <p:cNvSpPr/>
          <p:nvPr/>
        </p:nvSpPr>
        <p:spPr bwMode="auto">
          <a:xfrm>
            <a:off x="7672994" y="1562591"/>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62" name="TextBox 61"/>
          <p:cNvSpPr txBox="1"/>
          <p:nvPr/>
        </p:nvSpPr>
        <p:spPr>
          <a:xfrm>
            <a:off x="7428838" y="1440678"/>
            <a:ext cx="1943189" cy="908196"/>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Visual Studio</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Services</a:t>
            </a:r>
          </a:p>
        </p:txBody>
      </p:sp>
      <p:sp>
        <p:nvSpPr>
          <p:cNvPr id="70" name="Rectangle 69"/>
          <p:cNvSpPr/>
          <p:nvPr/>
        </p:nvSpPr>
        <p:spPr bwMode="auto">
          <a:xfrm>
            <a:off x="3036301" y="1595292"/>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sp>
        <p:nvSpPr>
          <p:cNvPr id="71" name="TextBox 70"/>
          <p:cNvSpPr txBox="1"/>
          <p:nvPr/>
        </p:nvSpPr>
        <p:spPr>
          <a:xfrm>
            <a:off x="2685728" y="1376217"/>
            <a:ext cx="1943189" cy="1179750"/>
          </a:xfrm>
          <a:prstGeom prst="rect">
            <a:avLst/>
          </a:prstGeom>
          <a:noFill/>
          <a:ln>
            <a:noFill/>
          </a:ln>
        </p:spPr>
        <p:txBody>
          <a:bodyPr wrap="square" lIns="179285" tIns="143428" rIns="179285" bIns="143428" rtlCol="0">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Team Foundation</a:t>
            </a:r>
          </a:p>
          <a:p>
            <a:pPr marL="0" marR="0" lvl="0" indent="0" algn="ctr" defTabSz="914400"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prstClr val="white"/>
                </a:solidFill>
                <a:effectLst/>
                <a:uLnTx/>
                <a:uFillTx/>
                <a:latin typeface="Calibri" panose="020F0502020204030204"/>
                <a:ea typeface="+mn-ea"/>
                <a:cs typeface="+mn-cs"/>
              </a:rPr>
              <a:t>Server</a:t>
            </a:r>
          </a:p>
        </p:txBody>
      </p:sp>
    </p:spTree>
    <p:extLst>
      <p:ext uri="{BB962C8B-B14F-4D97-AF65-F5344CB8AC3E}">
        <p14:creationId xmlns:p14="http://schemas.microsoft.com/office/powerpoint/2010/main" val="506810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ectangle 117"/>
          <p:cNvSpPr/>
          <p:nvPr/>
        </p:nvSpPr>
        <p:spPr>
          <a:xfrm>
            <a:off x="3084420" y="972"/>
            <a:ext cx="2925442" cy="6856056"/>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260" name="Picture 259"/>
          <p:cNvPicPr>
            <a:picLocks noChangeAspect="1"/>
          </p:cNvPicPr>
          <p:nvPr/>
        </p:nvPicPr>
        <p:blipFill rotWithShape="1">
          <a:blip r:embed="rId3"/>
          <a:srcRect r="66202"/>
          <a:stretch/>
        </p:blipFill>
        <p:spPr>
          <a:xfrm>
            <a:off x="3399581" y="5848978"/>
            <a:ext cx="366071" cy="669762"/>
          </a:xfrm>
          <a:prstGeom prst="rect">
            <a:avLst/>
          </a:prstGeom>
        </p:spPr>
      </p:pic>
      <p:sp>
        <p:nvSpPr>
          <p:cNvPr id="261" name="TextBox 260"/>
          <p:cNvSpPr txBox="1"/>
          <p:nvPr/>
        </p:nvSpPr>
        <p:spPr>
          <a:xfrm>
            <a:off x="3399581"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FFFFFF"/>
                </a:solidFill>
                <a:latin typeface="Calibri" panose="020F0502020204030204"/>
                <a:ea typeface="Segoe UI" pitchFamily="34" charset="0"/>
                <a:cs typeface="Segoe UI" pitchFamily="34" charset="0"/>
              </a:rPr>
              <a:t>TFS</a:t>
            </a:r>
          </a:p>
        </p:txBody>
      </p:sp>
      <p:sp>
        <p:nvSpPr>
          <p:cNvPr id="117" name="Rectangle 116"/>
          <p:cNvSpPr/>
          <p:nvPr/>
        </p:nvSpPr>
        <p:spPr>
          <a:xfrm>
            <a:off x="866" y="972"/>
            <a:ext cx="2937852" cy="6856056"/>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95" name="Picture 19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3818" y="5669720"/>
            <a:ext cx="807004" cy="530881"/>
          </a:xfrm>
          <a:prstGeom prst="rect">
            <a:avLst/>
          </a:prstGeom>
        </p:spPr>
      </p:pic>
      <p:sp>
        <p:nvSpPr>
          <p:cNvPr id="119" name="Rectangle 118"/>
          <p:cNvSpPr/>
          <p:nvPr/>
        </p:nvSpPr>
        <p:spPr>
          <a:xfrm>
            <a:off x="9265695" y="972"/>
            <a:ext cx="2925442" cy="6856056"/>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7" name="Rectangle 126"/>
          <p:cNvSpPr/>
          <p:nvPr/>
        </p:nvSpPr>
        <p:spPr>
          <a:xfrm>
            <a:off x="10272140" y="3137098"/>
            <a:ext cx="1918997" cy="307039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2" name="Freeform 6"/>
          <p:cNvSpPr>
            <a:spLocks/>
          </p:cNvSpPr>
          <p:nvPr/>
        </p:nvSpPr>
        <p:spPr bwMode="auto">
          <a:xfrm>
            <a:off x="10935955" y="5848977"/>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chemeClr val="bg1">
              <a:alpha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29" name="Rectangle 128"/>
          <p:cNvSpPr/>
          <p:nvPr/>
        </p:nvSpPr>
        <p:spPr>
          <a:xfrm>
            <a:off x="1019721" y="2240810"/>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3" name="Picture 2"/>
          <p:cNvPicPr>
            <a:picLocks noChangeAspect="1"/>
          </p:cNvPicPr>
          <p:nvPr/>
        </p:nvPicPr>
        <p:blipFill rotWithShape="1">
          <a:blip r:embed="rId5"/>
          <a:srcRect l="36309" r="1" b="29163"/>
          <a:stretch/>
        </p:blipFill>
        <p:spPr>
          <a:xfrm>
            <a:off x="1243" y="5137562"/>
            <a:ext cx="1792576" cy="1719466"/>
          </a:xfrm>
          <a:prstGeom prst="rect">
            <a:avLst/>
          </a:prstGeom>
        </p:spPr>
      </p:pic>
      <p:sp>
        <p:nvSpPr>
          <p:cNvPr id="114" name="Rectangle 113"/>
          <p:cNvSpPr/>
          <p:nvPr/>
        </p:nvSpPr>
        <p:spPr>
          <a:xfrm>
            <a:off x="6181555" y="972"/>
            <a:ext cx="2925442" cy="6856056"/>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01110"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40396"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2156" y="1546580"/>
            <a:ext cx="1926644" cy="707658"/>
          </a:xfrm>
          <a:prstGeom prst="rect">
            <a:avLst/>
          </a:prstGeom>
          <a:noFill/>
        </p:spPr>
        <p:txBody>
          <a:bodyPr wrap="square" rtlCol="0">
            <a:spAutoFit/>
          </a:bodyPr>
          <a:lstStyle/>
          <a:p>
            <a:r>
              <a:rPr lang="en-US" sz="3920"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32" name="TextBox 131"/>
          <p:cNvSpPr txBox="1"/>
          <p:nvPr/>
        </p:nvSpPr>
        <p:spPr>
          <a:xfrm rot="16200000">
            <a:off x="-182276" y="3003175"/>
            <a:ext cx="1919451" cy="400053"/>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722" y="2240811"/>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722" y="3966774"/>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grpSp>
        <p:nvGrpSpPr>
          <p:cNvPr id="6" name="Group 5"/>
          <p:cNvGrpSpPr/>
          <p:nvPr/>
        </p:nvGrpSpPr>
        <p:grpSpPr>
          <a:xfrm>
            <a:off x="3707089" y="1815824"/>
            <a:ext cx="2299142" cy="3853895"/>
            <a:chOff x="3713164" y="1661609"/>
            <a:chExt cx="2345578" cy="3931732"/>
          </a:xfrm>
        </p:grpSpPr>
        <p:sp>
          <p:nvSpPr>
            <p:cNvPr id="121" name="TextBox 120"/>
            <p:cNvSpPr txBox="1"/>
            <p:nvPr/>
          </p:nvSpPr>
          <p:spPr>
            <a:xfrm>
              <a:off x="4061143" y="1661609"/>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0988" y="2369495"/>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22424" y="3167383"/>
              <a:ext cx="1958217"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0988" y="2369495"/>
              <a:ext cx="1957754"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3950" y="4119414"/>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45" name="TextBox 144"/>
            <p:cNvSpPr txBox="1"/>
            <p:nvPr/>
          </p:nvSpPr>
          <p:spPr>
            <a:xfrm>
              <a:off x="4304583" y="3657839"/>
              <a:ext cx="1390072" cy="331785"/>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Release Management </a:t>
              </a:r>
              <a:b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b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for Visual Studio</a:t>
              </a:r>
            </a:p>
          </p:txBody>
        </p:sp>
        <p:sp>
          <p:nvSpPr>
            <p:cNvPr id="146" name="Rectangle 145"/>
            <p:cNvSpPr/>
            <p:nvPr/>
          </p:nvSpPr>
          <p:spPr>
            <a:xfrm>
              <a:off x="4255909" y="5257951"/>
              <a:ext cx="1562114" cy="263297"/>
            </a:xfrm>
            <a:prstGeom prst="rect">
              <a:avLst/>
            </a:prstGeom>
          </p:spPr>
          <p:txBody>
            <a:bodyPr wrap="none">
              <a:spAutoFit/>
            </a:bodyPr>
            <a:lstStyle/>
            <a:p>
              <a:r>
                <a:rPr lang="en-US" sz="1077" kern="0" dirty="0">
                  <a:gradFill>
                    <a:gsLst>
                      <a:gs pos="0">
                        <a:srgbClr val="FFFFFF"/>
                      </a:gs>
                      <a:gs pos="100000">
                        <a:srgbClr val="FFFFFF"/>
                      </a:gs>
                    </a:gsLst>
                    <a:lin ang="5400000" scaled="0"/>
                  </a:gradFill>
                  <a:ea typeface="Segoe UI" pitchFamily="34" charset="0"/>
                  <a:cs typeface="Segoe UI" pitchFamily="34" charset="0"/>
                </a:rPr>
                <a:t>Microsoft Test Manager</a:t>
              </a:r>
              <a:endParaRPr lang="en-US" sz="1765" kern="0" dirty="0">
                <a:solidFill>
                  <a:sysClr val="windowText" lastClr="000000"/>
                </a:solidFill>
                <a:latin typeface="Calibri" panose="020F0502020204030204"/>
              </a:endParaRPr>
            </a:p>
          </p:txBody>
        </p:sp>
      </p:grpSp>
      <p:grpSp>
        <p:nvGrpSpPr>
          <p:cNvPr id="9" name="Group 8"/>
          <p:cNvGrpSpPr/>
          <p:nvPr/>
        </p:nvGrpSpPr>
        <p:grpSpPr>
          <a:xfrm>
            <a:off x="6793111" y="2073279"/>
            <a:ext cx="2313884" cy="3865329"/>
            <a:chOff x="6749938" y="1813101"/>
            <a:chExt cx="2360617" cy="3943396"/>
          </a:xfrm>
        </p:grpSpPr>
        <p:sp>
          <p:nvSpPr>
            <p:cNvPr id="116" name="Rectangle 115"/>
            <p:cNvSpPr/>
            <p:nvPr/>
          </p:nvSpPr>
          <p:spPr>
            <a:xfrm>
              <a:off x="7152801" y="2532651"/>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36276" y="1813101"/>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5959198" y="3355010"/>
              <a:ext cx="1958218"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pic>
          <p:nvPicPr>
            <p:cNvPr id="150" name="Picture 1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4032" y="2920541"/>
              <a:ext cx="1407328" cy="559714"/>
            </a:xfrm>
            <a:prstGeom prst="rect">
              <a:avLst/>
            </a:prstGeom>
          </p:spPr>
        </p:pic>
        <p:sp>
          <p:nvSpPr>
            <p:cNvPr id="151" name="TextBox 150"/>
            <p:cNvSpPr txBox="1"/>
            <p:nvPr/>
          </p:nvSpPr>
          <p:spPr>
            <a:xfrm>
              <a:off x="7375632" y="3542531"/>
              <a:ext cx="1390071" cy="331785"/>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Release Management </a:t>
              </a:r>
              <a:b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b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for Visual Studio</a:t>
              </a:r>
            </a:p>
          </p:txBody>
        </p:sp>
        <p:sp>
          <p:nvSpPr>
            <p:cNvPr id="152" name="Rectangle 4"/>
            <p:cNvSpPr/>
            <p:nvPr/>
          </p:nvSpPr>
          <p:spPr bwMode="gray">
            <a:xfrm>
              <a:off x="7152801" y="2532651"/>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grpSp>
          <p:nvGrpSpPr>
            <p:cNvPr id="153" name="Group 152"/>
            <p:cNvGrpSpPr/>
            <p:nvPr/>
          </p:nvGrpSpPr>
          <p:grpSpPr>
            <a:xfrm>
              <a:off x="7360708" y="3982831"/>
              <a:ext cx="1598396" cy="439857"/>
              <a:chOff x="6023278" y="2656330"/>
              <a:chExt cx="1598396" cy="439857"/>
            </a:xfrm>
          </p:grpSpPr>
          <p:sp>
            <p:nvSpPr>
              <p:cNvPr id="154" name="Rectangle 153"/>
              <p:cNvSpPr/>
              <p:nvPr/>
            </p:nvSpPr>
            <p:spPr>
              <a:xfrm>
                <a:off x="6500990" y="2663201"/>
                <a:ext cx="1120684" cy="432986"/>
              </a:xfrm>
              <a:prstGeom prst="rect">
                <a:avLst/>
              </a:prstGeom>
            </p:spPr>
            <p:txBody>
              <a:bodyPr wrap="square">
                <a:spAutoFit/>
              </a:bodyPr>
              <a:lstStyle/>
              <a:p>
                <a:pPr defTabSz="913874">
                  <a:lnSpc>
                    <a:spcPct val="90000"/>
                  </a:lnSpc>
                </a:pPr>
                <a:r>
                  <a:rPr lang="en-US" sz="1175" dirty="0">
                    <a:gradFill>
                      <a:gsLst>
                        <a:gs pos="0">
                          <a:srgbClr val="FFFFFF"/>
                        </a:gs>
                        <a:gs pos="100000">
                          <a:srgbClr val="FFFFFF"/>
                        </a:gs>
                      </a:gsLst>
                      <a:lin ang="5400000" scaled="0"/>
                    </a:gradFill>
                    <a:latin typeface="Calibri" panose="020F0502020204030204"/>
                    <a:ea typeface="Segoe UI" pitchFamily="34" charset="0"/>
                    <a:cs typeface="Segoe UI Semibold" panose="020B0702040204020203" pitchFamily="34" charset="0"/>
                  </a:rPr>
                  <a:t>Automation Service</a:t>
                </a:r>
              </a:p>
            </p:txBody>
          </p:sp>
          <p:pic>
            <p:nvPicPr>
              <p:cNvPr id="155" name="Picture 15"/>
              <p:cNvPicPr>
                <a:picLocks noChangeAspect="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023278" y="2656330"/>
                <a:ext cx="485976" cy="4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6" name="Group 155"/>
            <p:cNvGrpSpPr/>
            <p:nvPr/>
          </p:nvGrpSpPr>
          <p:grpSpPr>
            <a:xfrm>
              <a:off x="7373566" y="4774449"/>
              <a:ext cx="1693288" cy="553411"/>
              <a:chOff x="7349541" y="4635063"/>
              <a:chExt cx="1693288" cy="553411"/>
            </a:xfrm>
          </p:grpSpPr>
          <p:sp>
            <p:nvSpPr>
              <p:cNvPr id="157" name="TextBox 156"/>
              <p:cNvSpPr txBox="1"/>
              <p:nvPr/>
            </p:nvSpPr>
            <p:spPr>
              <a:xfrm>
                <a:off x="8148016" y="4635063"/>
                <a:ext cx="894813" cy="553411"/>
              </a:xfrm>
              <a:prstGeom prst="rect">
                <a:avLst/>
              </a:prstGeom>
              <a:noFill/>
            </p:spPr>
            <p:txBody>
              <a:bodyPr wrap="square" lIns="0" tIns="0" rIns="0" bIns="0" rtlCol="0">
                <a:spAutoFit/>
              </a:bodyPr>
              <a:lstStyle/>
              <a:p>
                <a:pPr defTabSz="913874">
                  <a:defRPr/>
                </a:pPr>
                <a:r>
                  <a:rPr lang="en-US" sz="1175" kern="0"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Resource Management</a:t>
                </a:r>
              </a:p>
            </p:txBody>
          </p:sp>
          <p:grpSp>
            <p:nvGrpSpPr>
              <p:cNvPr id="158" name="Group 157"/>
              <p:cNvGrpSpPr/>
              <p:nvPr/>
            </p:nvGrpSpPr>
            <p:grpSpPr>
              <a:xfrm>
                <a:off x="7349541" y="4690662"/>
                <a:ext cx="682792" cy="442801"/>
                <a:chOff x="6236727" y="5075466"/>
                <a:chExt cx="1685512" cy="1093080"/>
              </a:xfrm>
            </p:grpSpPr>
            <p:grpSp>
              <p:nvGrpSpPr>
                <p:cNvPr id="159" name="Group 158"/>
                <p:cNvGrpSpPr/>
                <p:nvPr/>
              </p:nvGrpSpPr>
              <p:grpSpPr>
                <a:xfrm>
                  <a:off x="6604927" y="5075466"/>
                  <a:ext cx="1102201" cy="1054928"/>
                  <a:chOff x="6604927" y="5075466"/>
                  <a:chExt cx="1102201" cy="1054928"/>
                </a:xfrm>
              </p:grpSpPr>
              <p:sp>
                <p:nvSpPr>
                  <p:cNvPr id="162" name="Diamond 161"/>
                  <p:cNvSpPr/>
                  <p:nvPr/>
                </p:nvSpPr>
                <p:spPr bwMode="auto">
                  <a:xfrm>
                    <a:off x="6642893" y="5075466"/>
                    <a:ext cx="869548" cy="480973"/>
                  </a:xfrm>
                  <a:prstGeom prst="diamond">
                    <a:avLst/>
                  </a:prstGeom>
                  <a:solidFill>
                    <a:srgbClr val="3999C6"/>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3" name="Parallelogram 162"/>
                  <p:cNvSpPr/>
                  <p:nvPr/>
                </p:nvSpPr>
                <p:spPr bwMode="auto">
                  <a:xfrm rot="19866714">
                    <a:off x="6966649" y="5556675"/>
                    <a:ext cx="740479" cy="430284"/>
                  </a:xfrm>
                  <a:prstGeom prst="parallelogram">
                    <a:avLst>
                      <a:gd name="adj" fmla="val 57886"/>
                    </a:avLst>
                  </a:prstGeom>
                  <a:solidFill>
                    <a:srgbClr val="ACDAEC"/>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4" name="Parallelogram 163"/>
                  <p:cNvSpPr/>
                  <p:nvPr/>
                </p:nvSpPr>
                <p:spPr bwMode="auto">
                  <a:xfrm rot="5400000">
                    <a:off x="6449829" y="5545013"/>
                    <a:ext cx="740479" cy="430284"/>
                  </a:xfrm>
                  <a:prstGeom prst="parallelogram">
                    <a:avLst>
                      <a:gd name="adj" fmla="val 57886"/>
                    </a:avLst>
                  </a:prstGeom>
                  <a:solidFill>
                    <a:srgbClr val="59B4D9"/>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sp>
              <p:nvSpPr>
                <p:cNvPr id="160" name="Freeform 159"/>
                <p:cNvSpPr/>
                <p:nvPr/>
              </p:nvSpPr>
              <p:spPr bwMode="auto">
                <a:xfrm rot="1753011">
                  <a:off x="7202147" y="5162507"/>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1" name="Freeform 160"/>
                <p:cNvSpPr/>
                <p:nvPr/>
              </p:nvSpPr>
              <p:spPr bwMode="auto">
                <a:xfrm rot="12600000">
                  <a:off x="6236727" y="5077283"/>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grpSp>
        <p:sp>
          <p:nvSpPr>
            <p:cNvPr id="165" name="TextBox 164"/>
            <p:cNvSpPr txBox="1"/>
            <p:nvPr/>
          </p:nvSpPr>
          <p:spPr>
            <a:xfrm>
              <a:off x="7375632" y="4522461"/>
              <a:ext cx="1260878"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PowerShell | WAML</a:t>
              </a:r>
            </a:p>
          </p:txBody>
        </p:sp>
        <p:sp>
          <p:nvSpPr>
            <p:cNvPr id="166" name="TextBox 165"/>
            <p:cNvSpPr txBox="1"/>
            <p:nvPr/>
          </p:nvSpPr>
          <p:spPr>
            <a:xfrm>
              <a:off x="7359602" y="5432955"/>
              <a:ext cx="1275595" cy="165893"/>
            </a:xfrm>
            <a:prstGeom prst="rect">
              <a:avLst/>
            </a:prstGeom>
            <a:noFill/>
          </p:spPr>
          <p:txBody>
            <a:bodyPr wrap="none" lIns="0" tIns="0" rIns="0" bIns="0" rtlCol="0">
              <a:spAutoFit/>
            </a:bodyPr>
            <a:lstStyle/>
            <a:p>
              <a:pPr defTabSz="913874">
                <a:lnSpc>
                  <a:spcPct val="90000"/>
                </a:lnSpc>
              </a:pPr>
              <a:r>
                <a:rPr lang="en-US" sz="1174" dirty="0" err="1">
                  <a:gradFill>
                    <a:gsLst>
                      <a:gs pos="0">
                        <a:srgbClr val="FFFFFF"/>
                      </a:gs>
                      <a:gs pos="100000">
                        <a:srgbClr val="FFFFFF"/>
                      </a:gs>
                    </a:gsLst>
                    <a:lin ang="5400000" scaled="0"/>
                  </a:gradFill>
                  <a:latin typeface="Calibri" panose="020F0502020204030204"/>
                  <a:ea typeface="Segoe UI" pitchFamily="34" charset="0"/>
                  <a:cs typeface="Segoe UI" pitchFamily="34" charset="0"/>
                </a:rPr>
                <a:t>xPlat</a:t>
              </a: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Command Line</a:t>
              </a:r>
            </a:p>
          </p:txBody>
        </p:sp>
      </p:grpSp>
      <p:sp>
        <p:nvSpPr>
          <p:cNvPr id="123" name="TextBox 122"/>
          <p:cNvSpPr txBox="1"/>
          <p:nvPr/>
        </p:nvSpPr>
        <p:spPr>
          <a:xfrm>
            <a:off x="10224956" y="242065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8" name="TextBox 127"/>
          <p:cNvSpPr txBox="1"/>
          <p:nvPr/>
        </p:nvSpPr>
        <p:spPr>
          <a:xfrm rot="16200000">
            <a:off x="9104101" y="393602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044" y="3137099"/>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sp>
        <p:nvSpPr>
          <p:cNvPr id="174" name="Rectangle 173"/>
          <p:cNvSpPr/>
          <p:nvPr/>
        </p:nvSpPr>
        <p:spPr>
          <a:xfrm rot="18900000">
            <a:off x="2063799" y="212449"/>
            <a:ext cx="1021099" cy="1021099"/>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9754" y="291994"/>
            <a:ext cx="11654187" cy="899409"/>
          </a:xfrm>
        </p:spPr>
        <p:txBody>
          <a:bodyPr>
            <a:normAutofit fontScale="90000"/>
          </a:bodyPr>
          <a:lstStyle/>
          <a:p>
            <a:r>
              <a:rPr lang="en-US" sz="3332" dirty="0">
                <a:solidFill>
                  <a:schemeClr val="bg1"/>
                </a:solidFill>
              </a:rPr>
              <a:t>Microsoft</a:t>
            </a:r>
            <a:br>
              <a:rPr lang="en-US" sz="3332" dirty="0">
                <a:solidFill>
                  <a:schemeClr val="bg1"/>
                </a:solidFill>
              </a:rPr>
            </a:br>
            <a:r>
              <a:rPr lang="en-US" sz="3332" dirty="0">
                <a:solidFill>
                  <a:schemeClr val="bg1"/>
                </a:solidFill>
              </a:rPr>
              <a:t>Ecosystem</a:t>
            </a:r>
          </a:p>
        </p:txBody>
      </p:sp>
      <p:sp>
        <p:nvSpPr>
          <p:cNvPr id="192" name="TextBox 191"/>
          <p:cNvSpPr txBox="1"/>
          <p:nvPr/>
        </p:nvSpPr>
        <p:spPr>
          <a:xfrm>
            <a:off x="10501270" y="4683805"/>
            <a:ext cx="1197444" cy="162609"/>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Application Insights</a:t>
            </a:r>
          </a:p>
        </p:txBody>
      </p:sp>
      <p:pic>
        <p:nvPicPr>
          <p:cNvPr id="193" name="Picture 19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83250" y="3608258"/>
            <a:ext cx="1379468" cy="548633"/>
          </a:xfrm>
          <a:prstGeom prst="rect">
            <a:avLst/>
          </a:prstGeom>
        </p:spPr>
      </p:pic>
      <p:grpSp>
        <p:nvGrpSpPr>
          <p:cNvPr id="238" name="Group 237"/>
          <p:cNvGrpSpPr/>
          <p:nvPr/>
        </p:nvGrpSpPr>
        <p:grpSpPr>
          <a:xfrm>
            <a:off x="9256615" y="5221481"/>
            <a:ext cx="2934522" cy="1635547"/>
            <a:chOff x="6610350" y="4013200"/>
            <a:chExt cx="3446463" cy="1920876"/>
          </a:xfrm>
        </p:grpSpPr>
        <p:sp>
          <p:nvSpPr>
            <p:cNvPr id="239"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0"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1"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2"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3"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4"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5"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6"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7"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8"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9"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0"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1"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2"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3"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4"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5"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6"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7"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8"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sp>
        <p:nvSpPr>
          <p:cNvPr id="91" name="Freeform 6"/>
          <p:cNvSpPr>
            <a:spLocks/>
          </p:cNvSpPr>
          <p:nvPr/>
        </p:nvSpPr>
        <p:spPr bwMode="auto">
          <a:xfrm>
            <a:off x="1696093" y="2758500"/>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pic>
        <p:nvPicPr>
          <p:cNvPr id="135" name="Picture 134"/>
          <p:cNvPicPr>
            <a:picLocks noChangeAspect="1"/>
          </p:cNvPicPr>
          <p:nvPr/>
        </p:nvPicPr>
        <p:blipFill>
          <a:blip r:embed="rId8"/>
          <a:stretch>
            <a:fillRect/>
          </a:stretch>
        </p:blipFill>
        <p:spPr>
          <a:xfrm>
            <a:off x="1151850" y="2737018"/>
            <a:ext cx="1175609" cy="630343"/>
          </a:xfrm>
          <a:prstGeom prst="rect">
            <a:avLst/>
          </a:prstGeom>
        </p:spPr>
      </p:pic>
      <p:grpSp>
        <p:nvGrpSpPr>
          <p:cNvPr id="136" name="Group 135"/>
          <p:cNvGrpSpPr/>
          <p:nvPr/>
        </p:nvGrpSpPr>
        <p:grpSpPr>
          <a:xfrm>
            <a:off x="2029979" y="3117125"/>
            <a:ext cx="776609" cy="760020"/>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a:extLst/>
          </p:spPr>
          <p:txBody>
            <a:bodyPr vert="horz" wrap="square" lIns="91401" tIns="45700" rIns="91401" bIns="45700" numCol="1" anchor="t" anchorCtr="0" compatLnSpc="1">
              <a:prstTxWarp prst="textNoShape">
                <a:avLst/>
              </a:prstTxWarp>
            </a:bodyPr>
            <a:lstStyle/>
            <a:p>
              <a:pPr defTabSz="913874">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9">
              <a:biLevel thresh="25000"/>
            </a:blip>
            <a:stretch>
              <a:fillRect/>
            </a:stretch>
          </p:blipFill>
          <p:spPr>
            <a:xfrm>
              <a:off x="2078496" y="2064654"/>
              <a:ext cx="777488" cy="714475"/>
            </a:xfrm>
            <a:prstGeom prst="rect">
              <a:avLst/>
            </a:prstGeom>
          </p:spPr>
        </p:pic>
      </p:grpSp>
      <p:sp>
        <p:nvSpPr>
          <p:cNvPr id="98" name="Rectangle 97"/>
          <p:cNvSpPr/>
          <p:nvPr/>
        </p:nvSpPr>
        <p:spPr>
          <a:xfrm rot="18900000">
            <a:off x="2936315" y="876327"/>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6" name="Rectangle 95"/>
          <p:cNvSpPr/>
          <p:nvPr/>
        </p:nvSpPr>
        <p:spPr>
          <a:xfrm rot="18900000">
            <a:off x="6038587" y="880778"/>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7" name="Rectangle 96"/>
          <p:cNvSpPr/>
          <p:nvPr/>
        </p:nvSpPr>
        <p:spPr>
          <a:xfrm rot="18900000">
            <a:off x="9129524" y="871497"/>
            <a:ext cx="1021099" cy="1021099"/>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9" name="Rounded Rectangle 98"/>
          <p:cNvSpPr/>
          <p:nvPr/>
        </p:nvSpPr>
        <p:spPr bwMode="auto">
          <a:xfrm>
            <a:off x="2600478" y="717704"/>
            <a:ext cx="9099672" cy="732197"/>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pPr>
            <a:endParaRPr lang="en-US" sz="156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a:xfrm>
            <a:off x="3138251" y="913342"/>
            <a:ext cx="2490554" cy="333489"/>
          </a:xfrm>
          <a:prstGeom prst="rect">
            <a:avLst/>
          </a:prstGeom>
        </p:spPr>
        <p:txBody>
          <a:bodyPr wrap="none">
            <a:spAutoFit/>
          </a:bodyPr>
          <a:lstStyle/>
          <a:p>
            <a:pPr defTabSz="914192"/>
            <a:r>
              <a:rPr lang="en-US" sz="1567" dirty="0">
                <a:gradFill>
                  <a:gsLst>
                    <a:gs pos="0">
                      <a:srgbClr val="FFFFFF"/>
                    </a:gs>
                    <a:gs pos="100000">
                      <a:srgbClr val="FFFFFF"/>
                    </a:gs>
                  </a:gsLst>
                  <a:lin ang="5400000" scaled="0"/>
                </a:gradFill>
                <a:ea typeface="Segoe UI" pitchFamily="34" charset="0"/>
                <a:cs typeface="Segoe UI" pitchFamily="34" charset="0"/>
              </a:rPr>
              <a:t> People | Process | Products</a:t>
            </a:r>
            <a:endParaRPr lang="en-US" sz="1567" dirty="0">
              <a:solidFill>
                <a:srgbClr val="505050"/>
              </a:solidFill>
            </a:endParaRPr>
          </a:p>
        </p:txBody>
      </p:sp>
      <p:sp>
        <p:nvSpPr>
          <p:cNvPr id="108" name="Freeform 6"/>
          <p:cNvSpPr>
            <a:spLocks/>
          </p:cNvSpPr>
          <p:nvPr/>
        </p:nvSpPr>
        <p:spPr bwMode="auto">
          <a:xfrm>
            <a:off x="1720905"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09" name="Freeform 7"/>
          <p:cNvSpPr>
            <a:spLocks/>
          </p:cNvSpPr>
          <p:nvPr/>
        </p:nvSpPr>
        <p:spPr bwMode="auto">
          <a:xfrm>
            <a:off x="1166418"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10" name="TextBox 109"/>
          <p:cNvSpPr txBox="1"/>
          <p:nvPr/>
        </p:nvSpPr>
        <p:spPr>
          <a:xfrm>
            <a:off x="867" y="6564380"/>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Workstations - On-Premises | Hybrid | Cloud</a:t>
            </a:r>
          </a:p>
        </p:txBody>
      </p:sp>
      <p:sp>
        <p:nvSpPr>
          <p:cNvPr id="180" name="Freeform 7"/>
          <p:cNvSpPr>
            <a:spLocks/>
          </p:cNvSpPr>
          <p:nvPr/>
        </p:nvSpPr>
        <p:spPr bwMode="auto">
          <a:xfrm>
            <a:off x="11307787" y="6207494"/>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chemeClr val="accent5">
              <a:alpha val="5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78" name="TextBox 177"/>
          <p:cNvSpPr txBox="1"/>
          <p:nvPr/>
        </p:nvSpPr>
        <p:spPr>
          <a:xfrm>
            <a:off x="9276384" y="6564381"/>
            <a:ext cx="2914752" cy="290847"/>
          </a:xfrm>
          <a:prstGeom prst="rect">
            <a:avLst/>
          </a:prstGeom>
          <a:solidFill>
            <a:srgbClr val="002060">
              <a:alpha val="30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Monitoring - On-Premises | Hybrid | Cloud</a:t>
            </a:r>
          </a:p>
        </p:txBody>
      </p:sp>
      <p:sp>
        <p:nvSpPr>
          <p:cNvPr id="4" name="Isosceles Triangle 3"/>
          <p:cNvSpPr/>
          <p:nvPr/>
        </p:nvSpPr>
        <p:spPr bwMode="auto">
          <a:xfrm rot="5400000">
            <a:off x="2816376"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4" name="Isosceles Triangle 3"/>
          <p:cNvSpPr/>
          <p:nvPr/>
        </p:nvSpPr>
        <p:spPr bwMode="auto">
          <a:xfrm rot="5400000">
            <a:off x="5900515"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5" name="Isosceles Triangle 3"/>
          <p:cNvSpPr/>
          <p:nvPr/>
        </p:nvSpPr>
        <p:spPr bwMode="auto">
          <a:xfrm rot="5400000">
            <a:off x="8954631" y="597405"/>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6" name="Isosceles Triangle 3"/>
          <p:cNvSpPr/>
          <p:nvPr/>
        </p:nvSpPr>
        <p:spPr bwMode="auto">
          <a:xfrm rot="16200000" flipH="1">
            <a:off x="2716228" y="1266727"/>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7" name="Isosceles Triangle 3"/>
          <p:cNvSpPr/>
          <p:nvPr/>
        </p:nvSpPr>
        <p:spPr bwMode="auto">
          <a:xfrm rot="16200000" flipH="1">
            <a:off x="5803514" y="1266728"/>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8" name="Isosceles Triangle 3"/>
          <p:cNvSpPr/>
          <p:nvPr/>
        </p:nvSpPr>
        <p:spPr bwMode="auto">
          <a:xfrm rot="16200000" flipH="1">
            <a:off x="8879967" y="1266729"/>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7" name="Group 6"/>
          <p:cNvGrpSpPr/>
          <p:nvPr/>
        </p:nvGrpSpPr>
        <p:grpSpPr>
          <a:xfrm>
            <a:off x="9412266" y="33738"/>
            <a:ext cx="2185651" cy="1423429"/>
            <a:chOff x="9698195" y="0"/>
            <a:chExt cx="2229794" cy="1452178"/>
          </a:xfrm>
        </p:grpSpPr>
        <p:pic>
          <p:nvPicPr>
            <p:cNvPr id="5" name="Picture 4"/>
            <p:cNvPicPr>
              <a:picLocks noChangeAspect="1"/>
            </p:cNvPicPr>
            <p:nvPr/>
          </p:nvPicPr>
          <p:blipFill>
            <a:blip r:embed="rId10"/>
            <a:stretch>
              <a:fillRect/>
            </a:stretch>
          </p:blipFill>
          <p:spPr>
            <a:xfrm>
              <a:off x="9698195" y="219347"/>
              <a:ext cx="1695143" cy="1232831"/>
            </a:xfrm>
            <a:prstGeom prst="rect">
              <a:avLst/>
            </a:prstGeom>
          </p:spPr>
        </p:pic>
        <p:grpSp>
          <p:nvGrpSpPr>
            <p:cNvPr id="199" name="Group 198"/>
            <p:cNvGrpSpPr/>
            <p:nvPr/>
          </p:nvGrpSpPr>
          <p:grpSpPr>
            <a:xfrm>
              <a:off x="11080289" y="0"/>
              <a:ext cx="847700" cy="1452178"/>
              <a:chOff x="10147300" y="798513"/>
              <a:chExt cx="1128713" cy="1933575"/>
            </a:xfrm>
          </p:grpSpPr>
          <p:sp>
            <p:nvSpPr>
              <p:cNvPr id="200"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1"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2"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3"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4"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5"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6"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7"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8"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9"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0"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1"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2"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3"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4"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5"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6"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7"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8"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9"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0"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1"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2"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3"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4"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5"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6"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7" name="Rectangle 32"/>
              <p:cNvSpPr>
                <a:spLocks noChangeArrowheads="1"/>
              </p:cNvSpPr>
              <p:nvPr/>
            </p:nvSpPr>
            <p:spPr bwMode="auto">
              <a:xfrm>
                <a:off x="10694988" y="1758950"/>
                <a:ext cx="374650" cy="53975"/>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8"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grpSp>
      <p:pic>
        <p:nvPicPr>
          <p:cNvPr id="173" name="Picture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1196" y="5669720"/>
            <a:ext cx="807004" cy="530881"/>
          </a:xfrm>
          <a:prstGeom prst="rect">
            <a:avLst/>
          </a:prstGeom>
        </p:spPr>
      </p:pic>
      <p:pic>
        <p:nvPicPr>
          <p:cNvPr id="179" name="Picture 17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15854" y="5800766"/>
            <a:ext cx="2300889" cy="822568"/>
          </a:xfrm>
          <a:prstGeom prst="rect">
            <a:avLst/>
          </a:prstGeom>
        </p:spPr>
      </p:pic>
      <p:sp>
        <p:nvSpPr>
          <p:cNvPr id="182" name="Freeform 7"/>
          <p:cNvSpPr>
            <a:spLocks/>
          </p:cNvSpPr>
          <p:nvPr/>
        </p:nvSpPr>
        <p:spPr bwMode="auto">
          <a:xfrm>
            <a:off x="4213796"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83" name="TextBox 182"/>
          <p:cNvSpPr txBox="1"/>
          <p:nvPr/>
        </p:nvSpPr>
        <p:spPr>
          <a:xfrm>
            <a:off x="3079666" y="6564382"/>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ALM Services - On-Premises | Hybrid | Cloud</a:t>
            </a:r>
          </a:p>
        </p:txBody>
      </p:sp>
      <p:pic>
        <p:nvPicPr>
          <p:cNvPr id="190" name="Picture 1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04" y="5848977"/>
            <a:ext cx="807004" cy="530881"/>
          </a:xfrm>
          <a:prstGeom prst="rect">
            <a:avLst/>
          </a:prstGeom>
        </p:spPr>
      </p:pic>
      <p:sp>
        <p:nvSpPr>
          <p:cNvPr id="196" name="Freeform 6"/>
          <p:cNvSpPr>
            <a:spLocks/>
          </p:cNvSpPr>
          <p:nvPr/>
        </p:nvSpPr>
        <p:spPr bwMode="auto">
          <a:xfrm>
            <a:off x="7905291"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002060">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97" name="Freeform 7"/>
          <p:cNvSpPr>
            <a:spLocks/>
          </p:cNvSpPr>
          <p:nvPr/>
        </p:nvSpPr>
        <p:spPr bwMode="auto">
          <a:xfrm>
            <a:off x="7350805"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pic>
        <p:nvPicPr>
          <p:cNvPr id="198" name="Picture 197"/>
          <p:cNvPicPr>
            <a:picLocks noChangeAspect="1"/>
          </p:cNvPicPr>
          <p:nvPr/>
        </p:nvPicPr>
        <p:blipFill>
          <a:blip r:embed="rId3"/>
          <a:stretch>
            <a:fillRect/>
          </a:stretch>
        </p:blipFill>
        <p:spPr>
          <a:xfrm>
            <a:off x="6357331" y="5832064"/>
            <a:ext cx="1083101" cy="669762"/>
          </a:xfrm>
          <a:prstGeom prst="rect">
            <a:avLst/>
          </a:prstGeom>
        </p:spPr>
      </p:pic>
      <p:sp>
        <p:nvSpPr>
          <p:cNvPr id="235" name="TextBox 234"/>
          <p:cNvSpPr txBox="1"/>
          <p:nvPr/>
        </p:nvSpPr>
        <p:spPr>
          <a:xfrm>
            <a:off x="6364886"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D2D2D2">
                    <a:lumMod val="50000"/>
                  </a:srgbClr>
                </a:solidFill>
                <a:latin typeface="Calibri" panose="020F0502020204030204"/>
                <a:ea typeface="Segoe UI" pitchFamily="34" charset="0"/>
                <a:cs typeface="Segoe UI" pitchFamily="34" charset="0"/>
              </a:rPr>
              <a:t>DEV</a:t>
            </a:r>
          </a:p>
        </p:txBody>
      </p:sp>
      <p:sp>
        <p:nvSpPr>
          <p:cNvPr id="236" name="TextBox 235"/>
          <p:cNvSpPr txBox="1"/>
          <p:nvPr/>
        </p:nvSpPr>
        <p:spPr>
          <a:xfrm>
            <a:off x="6732771" y="6223955"/>
            <a:ext cx="324299"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TEST</a:t>
            </a:r>
          </a:p>
        </p:txBody>
      </p:sp>
      <p:sp>
        <p:nvSpPr>
          <p:cNvPr id="237" name="TextBox 236"/>
          <p:cNvSpPr txBox="1"/>
          <p:nvPr/>
        </p:nvSpPr>
        <p:spPr>
          <a:xfrm>
            <a:off x="7097991" y="6223955"/>
            <a:ext cx="329935"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QA</a:t>
            </a:r>
          </a:p>
        </p:txBody>
      </p:sp>
      <p:sp>
        <p:nvSpPr>
          <p:cNvPr id="259" name="TextBox 258"/>
          <p:cNvSpPr txBox="1"/>
          <p:nvPr/>
        </p:nvSpPr>
        <p:spPr>
          <a:xfrm>
            <a:off x="6180161" y="6567744"/>
            <a:ext cx="2922362" cy="289284"/>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Environments - On-Premises | Hybrid | Cloud</a:t>
            </a:r>
          </a:p>
        </p:txBody>
      </p:sp>
      <p:grpSp>
        <p:nvGrpSpPr>
          <p:cNvPr id="10" name="Group 9"/>
          <p:cNvGrpSpPr/>
          <p:nvPr/>
        </p:nvGrpSpPr>
        <p:grpSpPr>
          <a:xfrm>
            <a:off x="1007381" y="4578962"/>
            <a:ext cx="1637846" cy="513576"/>
            <a:chOff x="1027581" y="4670283"/>
            <a:chExt cx="1670688" cy="523874"/>
          </a:xfrm>
        </p:grpSpPr>
        <p:sp>
          <p:nvSpPr>
            <p:cNvPr id="130" name="TextBox 129"/>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31" name="Picture 13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168" name="Group 167"/>
          <p:cNvGrpSpPr/>
          <p:nvPr/>
        </p:nvGrpSpPr>
        <p:grpSpPr>
          <a:xfrm>
            <a:off x="4168891" y="3137214"/>
            <a:ext cx="1637846" cy="513576"/>
            <a:chOff x="1027581" y="4670283"/>
            <a:chExt cx="1670688" cy="523874"/>
          </a:xfrm>
        </p:grpSpPr>
        <p:sp>
          <p:nvSpPr>
            <p:cNvPr id="169" name="TextBox 168"/>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71" name="Picture 17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181" name="Group 180"/>
          <p:cNvGrpSpPr/>
          <p:nvPr/>
        </p:nvGrpSpPr>
        <p:grpSpPr>
          <a:xfrm>
            <a:off x="4186774" y="4737245"/>
            <a:ext cx="1637846" cy="513576"/>
            <a:chOff x="1027581" y="4670283"/>
            <a:chExt cx="1670688" cy="523874"/>
          </a:xfrm>
        </p:grpSpPr>
        <p:sp>
          <p:nvSpPr>
            <p:cNvPr id="189" name="TextBox 188"/>
            <p:cNvSpPr txBox="1"/>
            <p:nvPr/>
          </p:nvSpPr>
          <p:spPr>
            <a:xfrm>
              <a:off x="1500209" y="4833869"/>
              <a:ext cx="1198060" cy="276999"/>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TFS / VSTS</a:t>
              </a:r>
            </a:p>
          </p:txBody>
        </p:sp>
        <p:pic>
          <p:nvPicPr>
            <p:cNvPr id="194" name="Picture 193"/>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grpSp>
        <p:nvGrpSpPr>
          <p:cNvPr id="229" name="Group 228"/>
          <p:cNvGrpSpPr/>
          <p:nvPr/>
        </p:nvGrpSpPr>
        <p:grpSpPr>
          <a:xfrm>
            <a:off x="10362101" y="4098388"/>
            <a:ext cx="1716468" cy="513576"/>
            <a:chOff x="1027581" y="4670283"/>
            <a:chExt cx="1750887" cy="523874"/>
          </a:xfrm>
        </p:grpSpPr>
        <p:sp>
          <p:nvSpPr>
            <p:cNvPr id="230" name="TextBox 229"/>
            <p:cNvSpPr txBox="1"/>
            <p:nvPr/>
          </p:nvSpPr>
          <p:spPr>
            <a:xfrm>
              <a:off x="1580408" y="4817617"/>
              <a:ext cx="1198060" cy="276999"/>
            </a:xfrm>
            <a:prstGeom prst="rect">
              <a:avLst/>
            </a:prstGeom>
            <a:noFill/>
          </p:spPr>
          <p:txBody>
            <a:bodyPr wrap="square" lIns="0" tIns="0" rIns="0" bIns="0" rtlCol="0">
              <a:spAutoFit/>
            </a:bodyPr>
            <a:lstStyle/>
            <a:p>
              <a:pP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VSTS</a:t>
              </a:r>
            </a:p>
          </p:txBody>
        </p:sp>
        <p:pic>
          <p:nvPicPr>
            <p:cNvPr id="231" name="Picture 230"/>
            <p:cNvPicPr>
              <a:picLocks noChangeAspect="1"/>
            </p:cNvPicPr>
            <p:nvPr/>
          </p:nvPicPr>
          <p:blipFill rotWithShape="1">
            <a:blip r:embed="rId12" cstate="print">
              <a:extLst>
                <a:ext uri="{28A0092B-C50C-407E-A947-70E740481C1C}">
                  <a14:useLocalDpi xmlns:a14="http://schemas.microsoft.com/office/drawing/2010/main" val="0"/>
                </a:ext>
              </a:extLst>
            </a:blip>
            <a:srcRect r="81639" b="11374"/>
            <a:stretch/>
          </p:blipFill>
          <p:spPr>
            <a:xfrm>
              <a:off x="1027581" y="4670283"/>
              <a:ext cx="542456" cy="523874"/>
            </a:xfrm>
            <a:prstGeom prst="rect">
              <a:avLst/>
            </a:prstGeom>
          </p:spPr>
        </p:pic>
      </p:grpSp>
    </p:spTree>
    <p:extLst>
      <p:ext uri="{BB962C8B-B14F-4D97-AF65-F5344CB8AC3E}">
        <p14:creationId xmlns:p14="http://schemas.microsoft.com/office/powerpoint/2010/main" val="314625036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866" y="972"/>
            <a:ext cx="2937852" cy="6856056"/>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72" name="Picture 171"/>
          <p:cNvPicPr>
            <a:picLocks noChangeAspect="1"/>
          </p:cNvPicPr>
          <p:nvPr/>
        </p:nvPicPr>
        <p:blipFill rotWithShape="1">
          <a:blip r:embed="rId3"/>
          <a:srcRect l="36309" r="1" b="29163"/>
          <a:stretch/>
        </p:blipFill>
        <p:spPr>
          <a:xfrm>
            <a:off x="1243" y="5137562"/>
            <a:ext cx="1792576" cy="1719466"/>
          </a:xfrm>
          <a:prstGeom prst="rect">
            <a:avLst/>
          </a:prstGeom>
        </p:spPr>
      </p:pic>
      <p:sp>
        <p:nvSpPr>
          <p:cNvPr id="118" name="Rectangle 117"/>
          <p:cNvSpPr/>
          <p:nvPr/>
        </p:nvSpPr>
        <p:spPr>
          <a:xfrm>
            <a:off x="3097415" y="972"/>
            <a:ext cx="2925442" cy="6856056"/>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4" name="Rectangle 113"/>
          <p:cNvSpPr/>
          <p:nvPr/>
        </p:nvSpPr>
        <p:spPr>
          <a:xfrm>
            <a:off x="6181555" y="972"/>
            <a:ext cx="2925442" cy="6856056"/>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1" name="Rectangle 170"/>
          <p:cNvSpPr/>
          <p:nvPr/>
        </p:nvSpPr>
        <p:spPr>
          <a:xfrm rot="18900000">
            <a:off x="9129524" y="871497"/>
            <a:ext cx="1021099" cy="1021099"/>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9" name="Rectangle 168"/>
          <p:cNvSpPr/>
          <p:nvPr/>
        </p:nvSpPr>
        <p:spPr>
          <a:xfrm rot="18900000">
            <a:off x="6038587" y="880778"/>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8" name="Rectangle 167"/>
          <p:cNvSpPr/>
          <p:nvPr/>
        </p:nvSpPr>
        <p:spPr>
          <a:xfrm rot="18900000">
            <a:off x="2936315" y="876327"/>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9" name="Rectangle 118"/>
          <p:cNvSpPr/>
          <p:nvPr/>
        </p:nvSpPr>
        <p:spPr>
          <a:xfrm>
            <a:off x="9265695" y="972"/>
            <a:ext cx="2925442" cy="6856056"/>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19918"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32311"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2156" y="1546580"/>
            <a:ext cx="1926644" cy="707658"/>
          </a:xfrm>
          <a:prstGeom prst="rect">
            <a:avLst/>
          </a:prstGeom>
          <a:noFill/>
        </p:spPr>
        <p:txBody>
          <a:bodyPr wrap="square" rtlCol="0">
            <a:spAutoFit/>
          </a:bodyPr>
          <a:lstStyle/>
          <a:p>
            <a:r>
              <a:rPr lang="en-US" sz="3920"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29" name="Rectangle 128"/>
          <p:cNvSpPr/>
          <p:nvPr/>
        </p:nvSpPr>
        <p:spPr>
          <a:xfrm>
            <a:off x="1019721" y="2240810"/>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32" name="TextBox 131"/>
          <p:cNvSpPr txBox="1"/>
          <p:nvPr/>
        </p:nvSpPr>
        <p:spPr>
          <a:xfrm rot="16200000">
            <a:off x="-182276" y="3003175"/>
            <a:ext cx="1919451" cy="400053"/>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722" y="2240811"/>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722" y="3966774"/>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sp>
        <p:nvSpPr>
          <p:cNvPr id="121" name="TextBox 120"/>
          <p:cNvSpPr txBox="1"/>
          <p:nvPr/>
        </p:nvSpPr>
        <p:spPr>
          <a:xfrm>
            <a:off x="4064805" y="1815824"/>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3860" y="2509696"/>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48628" y="329178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3860" y="2509697"/>
            <a:ext cx="1918997"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6764" y="4414918"/>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16" name="Rectangle 115"/>
          <p:cNvSpPr/>
          <p:nvPr/>
        </p:nvSpPr>
        <p:spPr>
          <a:xfrm>
            <a:off x="7188000" y="2778583"/>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71802" y="207327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6018027" y="3584661"/>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sp>
        <p:nvSpPr>
          <p:cNvPr id="152" name="Rectangle 4"/>
          <p:cNvSpPr/>
          <p:nvPr/>
        </p:nvSpPr>
        <p:spPr bwMode="gray">
          <a:xfrm>
            <a:off x="7188000" y="2778583"/>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Configuration</a:t>
            </a:r>
          </a:p>
        </p:txBody>
      </p:sp>
      <p:sp>
        <p:nvSpPr>
          <p:cNvPr id="123" name="TextBox 122"/>
          <p:cNvSpPr txBox="1"/>
          <p:nvPr/>
        </p:nvSpPr>
        <p:spPr>
          <a:xfrm>
            <a:off x="10224956" y="242065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7" name="Rectangle 126"/>
          <p:cNvSpPr/>
          <p:nvPr/>
        </p:nvSpPr>
        <p:spPr>
          <a:xfrm>
            <a:off x="10272140" y="3137098"/>
            <a:ext cx="1918997" cy="307039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8" name="TextBox 127"/>
          <p:cNvSpPr txBox="1"/>
          <p:nvPr/>
        </p:nvSpPr>
        <p:spPr>
          <a:xfrm rot="16200000">
            <a:off x="9104101" y="393602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044" y="3137099"/>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pic>
        <p:nvPicPr>
          <p:cNvPr id="80" name="Picture 79"/>
          <p:cNvPicPr>
            <a:picLocks noChangeAspect="1"/>
          </p:cNvPicPr>
          <p:nvPr/>
        </p:nvPicPr>
        <p:blipFill>
          <a:blip r:embed="rId4"/>
          <a:stretch>
            <a:fillRect/>
          </a:stretch>
        </p:blipFill>
        <p:spPr>
          <a:xfrm>
            <a:off x="1151852" y="2737019"/>
            <a:ext cx="1167090" cy="625775"/>
          </a:xfrm>
          <a:prstGeom prst="rect">
            <a:avLst/>
          </a:prstGeom>
        </p:spPr>
      </p:pic>
      <p:grpSp>
        <p:nvGrpSpPr>
          <p:cNvPr id="136" name="Group 135"/>
          <p:cNvGrpSpPr/>
          <p:nvPr/>
        </p:nvGrpSpPr>
        <p:grpSpPr>
          <a:xfrm>
            <a:off x="2029979" y="3117125"/>
            <a:ext cx="776609" cy="760020"/>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a:extLst/>
          </p:spPr>
          <p:txBody>
            <a:bodyPr vert="horz" wrap="square" lIns="91401" tIns="45700" rIns="91401" bIns="45700" numCol="1" anchor="t" anchorCtr="0" compatLnSpc="1">
              <a:prstTxWarp prst="textNoShape">
                <a:avLst/>
              </a:prstTxWarp>
            </a:bodyPr>
            <a:lstStyle/>
            <a:p>
              <a:pPr defTabSz="913874">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5">
              <a:biLevel thresh="25000"/>
            </a:blip>
            <a:stretch>
              <a:fillRect/>
            </a:stretch>
          </p:blipFill>
          <p:spPr>
            <a:xfrm>
              <a:off x="2078496" y="2064654"/>
              <a:ext cx="777488" cy="714475"/>
            </a:xfrm>
            <a:prstGeom prst="rect">
              <a:avLst/>
            </a:prstGeom>
          </p:spPr>
        </p:pic>
      </p:grpSp>
      <p:pic>
        <p:nvPicPr>
          <p:cNvPr id="8" name="Picture 7"/>
          <p:cNvPicPr>
            <a:picLocks noChangeAspect="1"/>
          </p:cNvPicPr>
          <p:nvPr/>
        </p:nvPicPr>
        <p:blipFill>
          <a:blip r:embed="rId6" cstate="print">
            <a:clrChange>
              <a:clrFrom>
                <a:srgbClr val="EFF1F4"/>
              </a:clrFrom>
              <a:clrTo>
                <a:srgbClr val="EFF1F4">
                  <a:alpha val="0"/>
                </a:srgbClr>
              </a:clrTo>
            </a:clrChange>
            <a:biLevel thresh="25000"/>
            <a:extLst>
              <a:ext uri="{28A0092B-C50C-407E-A947-70E740481C1C}">
                <a14:useLocalDpi xmlns:a14="http://schemas.microsoft.com/office/drawing/2010/main" val="0"/>
              </a:ext>
            </a:extLst>
          </a:blip>
          <a:stretch>
            <a:fillRect/>
          </a:stretch>
        </p:blipFill>
        <p:spPr>
          <a:xfrm>
            <a:off x="1166419" y="4952690"/>
            <a:ext cx="1109991" cy="292298"/>
          </a:xfrm>
          <a:prstGeom prst="rect">
            <a:avLst/>
          </a:prstGeom>
        </p:spPr>
      </p:pic>
      <p:pic>
        <p:nvPicPr>
          <p:cNvPr id="10" name="Picture 9"/>
          <p:cNvPicPr>
            <a:picLocks noChangeAspect="1"/>
          </p:cNvPicPr>
          <p:nvPr/>
        </p:nvPicPr>
        <p:blipFill>
          <a:blip r:embed="rId7"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1166418" y="4594175"/>
            <a:ext cx="1254803" cy="268407"/>
          </a:xfrm>
          <a:prstGeom prst="rect">
            <a:avLst/>
          </a:prstGeom>
        </p:spPr>
      </p:pic>
      <p:pic>
        <p:nvPicPr>
          <p:cNvPr id="88" name="Picture 87"/>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4214000" y="2910257"/>
            <a:ext cx="834626" cy="321008"/>
          </a:xfrm>
          <a:prstGeom prst="rect">
            <a:avLst/>
          </a:prstGeom>
        </p:spPr>
      </p:pic>
      <p:pic>
        <p:nvPicPr>
          <p:cNvPr id="89" name="Picture 88"/>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25151" y="3221606"/>
            <a:ext cx="1035453" cy="376529"/>
          </a:xfrm>
          <a:prstGeom prst="rect">
            <a:avLst/>
          </a:prstGeom>
        </p:spPr>
      </p:pic>
      <p:grpSp>
        <p:nvGrpSpPr>
          <p:cNvPr id="13" name="Group 12"/>
          <p:cNvGrpSpPr/>
          <p:nvPr/>
        </p:nvGrpSpPr>
        <p:grpSpPr>
          <a:xfrm>
            <a:off x="4098000" y="4840312"/>
            <a:ext cx="1101712" cy="739780"/>
            <a:chOff x="4728517" y="4845638"/>
            <a:chExt cx="1123964" cy="754721"/>
          </a:xfrm>
        </p:grpSpPr>
        <p:pic>
          <p:nvPicPr>
            <p:cNvPr id="90" name="Picture 89"/>
            <p:cNvPicPr>
              <a:picLocks noChangeAspect="1"/>
            </p:cNvPicPr>
            <p:nvPr/>
          </p:nvPicPr>
          <p:blipFill rotWithShape="1">
            <a:blip r:embed="rId10"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4846861" y="4845638"/>
              <a:ext cx="899620" cy="346007"/>
            </a:xfrm>
            <a:prstGeom prst="rect">
              <a:avLst/>
            </a:prstGeom>
          </p:spPr>
        </p:pic>
        <p:pic>
          <p:nvPicPr>
            <p:cNvPr id="91" name="Picture 90"/>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4728517" y="5191645"/>
              <a:ext cx="1123964" cy="408714"/>
            </a:xfrm>
            <a:prstGeom prst="rect">
              <a:avLst/>
            </a:prstGeom>
          </p:spPr>
        </p:pic>
      </p:grpSp>
      <p:pic>
        <p:nvPicPr>
          <p:cNvPr id="17" name="Picture 16"/>
          <p:cNvPicPr>
            <a:picLocks noChangeAspect="1"/>
          </p:cNvPicPr>
          <p:nvPr/>
        </p:nvPicPr>
        <p:blipFill>
          <a:blip r:embed="rId12"/>
          <a:stretch>
            <a:fillRect/>
          </a:stretch>
        </p:blipFill>
        <p:spPr>
          <a:xfrm>
            <a:off x="4248061" y="3621472"/>
            <a:ext cx="962071" cy="293685"/>
          </a:xfrm>
          <a:prstGeom prst="rect">
            <a:avLst/>
          </a:prstGeom>
        </p:spPr>
      </p:pic>
      <p:sp>
        <p:nvSpPr>
          <p:cNvPr id="99" name="TextBox 98"/>
          <p:cNvSpPr txBox="1"/>
          <p:nvPr/>
        </p:nvSpPr>
        <p:spPr>
          <a:xfrm>
            <a:off x="866" y="6446113"/>
            <a:ext cx="2934949" cy="430764"/>
          </a:xfrm>
          <a:prstGeom prst="rect">
            <a:avLst/>
          </a:prstGeom>
          <a:solidFill>
            <a:srgbClr val="002060">
              <a:alpha val="25000"/>
            </a:srgbClr>
          </a:solidFill>
        </p:spPr>
        <p:txBody>
          <a:bodyPr wrap="square" rtlCol="0" anchor="ctr">
            <a:noAutofit/>
          </a:bodyPr>
          <a:lstStyle/>
          <a:p>
            <a:pPr defTabSz="914192">
              <a:defRPr/>
            </a:pPr>
            <a:r>
              <a:rPr lang="en-US" sz="784" i="1" kern="0" spc="20" dirty="0">
                <a:solidFill>
                  <a:srgbClr val="0072C6">
                    <a:lumMod val="20000"/>
                    <a:lumOff val="80000"/>
                  </a:srgbClr>
                </a:solidFill>
                <a:cs typeface="Arial" pitchFamily="34" charset="0"/>
              </a:rPr>
              <a:t>This graphic shows OSS and partner</a:t>
            </a:r>
            <a:r>
              <a:rPr lang="en-US" sz="784" i="1" kern="0" dirty="0">
                <a:solidFill>
                  <a:srgbClr val="0072C6">
                    <a:lumMod val="20000"/>
                    <a:lumOff val="80000"/>
                  </a:srgbClr>
                </a:solidFill>
                <a:cs typeface="Arial" pitchFamily="34" charset="0"/>
              </a:rPr>
              <a:t> products that are integrated with the Microsoft </a:t>
            </a:r>
            <a:r>
              <a:rPr lang="en-US" sz="784" i="1" kern="0" dirty="0" err="1">
                <a:solidFill>
                  <a:srgbClr val="0072C6">
                    <a:lumMod val="20000"/>
                    <a:lumOff val="80000"/>
                  </a:srgbClr>
                </a:solidFill>
                <a:cs typeface="Arial" pitchFamily="34" charset="0"/>
              </a:rPr>
              <a:t>DevOps</a:t>
            </a:r>
            <a:r>
              <a:rPr lang="en-US" sz="784" i="1" kern="0" dirty="0">
                <a:solidFill>
                  <a:srgbClr val="0072C6">
                    <a:lumMod val="20000"/>
                    <a:lumOff val="80000"/>
                  </a:srgbClr>
                </a:solidFill>
                <a:cs typeface="Arial" pitchFamily="34" charset="0"/>
              </a:rPr>
              <a:t> solution</a:t>
            </a:r>
          </a:p>
        </p:txBody>
      </p:sp>
      <p:sp>
        <p:nvSpPr>
          <p:cNvPr id="174" name="Rectangle 173"/>
          <p:cNvSpPr/>
          <p:nvPr/>
        </p:nvSpPr>
        <p:spPr>
          <a:xfrm rot="18900000">
            <a:off x="2063799" y="212449"/>
            <a:ext cx="1021099" cy="1021099"/>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9754" y="291994"/>
            <a:ext cx="11654187" cy="899409"/>
          </a:xfrm>
        </p:spPr>
        <p:txBody>
          <a:bodyPr>
            <a:normAutofit fontScale="90000"/>
          </a:bodyPr>
          <a:lstStyle/>
          <a:p>
            <a:r>
              <a:rPr lang="en-US" sz="3332" dirty="0">
                <a:solidFill>
                  <a:schemeClr val="bg1"/>
                </a:solidFill>
              </a:rPr>
              <a:t>Mixed</a:t>
            </a:r>
            <a:br>
              <a:rPr lang="en-US" sz="3332" dirty="0">
                <a:solidFill>
                  <a:schemeClr val="bg1"/>
                </a:solidFill>
              </a:rPr>
            </a:br>
            <a:r>
              <a:rPr lang="en-US" sz="3332" dirty="0">
                <a:solidFill>
                  <a:schemeClr val="bg1"/>
                </a:solidFill>
              </a:rPr>
              <a:t>Ecosystem</a:t>
            </a:r>
          </a:p>
        </p:txBody>
      </p:sp>
      <p:pic>
        <p:nvPicPr>
          <p:cNvPr id="20" name="Picture 19"/>
          <p:cNvPicPr>
            <a:picLocks noChangeAspect="1"/>
          </p:cNvPicPr>
          <p:nvPr/>
        </p:nvPicPr>
        <p:blipFill>
          <a:blip r:embed="rId13"/>
          <a:stretch>
            <a:fillRect/>
          </a:stretch>
        </p:blipFill>
        <p:spPr>
          <a:xfrm>
            <a:off x="4193871" y="3947378"/>
            <a:ext cx="1185100" cy="363743"/>
          </a:xfrm>
          <a:prstGeom prst="rect">
            <a:avLst/>
          </a:prstGeom>
        </p:spPr>
      </p:pic>
      <p:pic>
        <p:nvPicPr>
          <p:cNvPr id="24" name="Picture 23"/>
          <p:cNvPicPr>
            <a:picLocks noChangeAspect="1"/>
          </p:cNvPicPr>
          <p:nvPr/>
        </p:nvPicPr>
        <p:blipFill>
          <a:blip r:embed="rId1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7261175" y="3179077"/>
            <a:ext cx="627801" cy="627801"/>
          </a:xfrm>
          <a:prstGeom prst="rect">
            <a:avLst/>
          </a:prstGeom>
        </p:spPr>
      </p:pic>
      <p:pic>
        <p:nvPicPr>
          <p:cNvPr id="25" name="Picture 24"/>
          <p:cNvPicPr>
            <a:picLocks noChangeAspect="1"/>
          </p:cNvPicPr>
          <p:nvPr/>
        </p:nvPicPr>
        <p:blipFill>
          <a:blip r:embed="rId15" cstate="print">
            <a:lum bright="70000" contrast="-70000"/>
            <a:extLst>
              <a:ext uri="{28A0092B-C50C-407E-A947-70E740481C1C}">
                <a14:useLocalDpi xmlns:a14="http://schemas.microsoft.com/office/drawing/2010/main" val="0"/>
              </a:ext>
            </a:extLst>
          </a:blip>
          <a:stretch>
            <a:fillRect/>
          </a:stretch>
        </p:blipFill>
        <p:spPr>
          <a:xfrm>
            <a:off x="7978206" y="3298817"/>
            <a:ext cx="484980" cy="476570"/>
          </a:xfrm>
          <a:prstGeom prst="rect">
            <a:avLst/>
          </a:prstGeom>
        </p:spPr>
      </p:pic>
      <p:sp>
        <p:nvSpPr>
          <p:cNvPr id="181" name="Rectangle 4"/>
          <p:cNvSpPr/>
          <p:nvPr/>
        </p:nvSpPr>
        <p:spPr bwMode="gray">
          <a:xfrm>
            <a:off x="7188000" y="3877145"/>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pic>
        <p:nvPicPr>
          <p:cNvPr id="182" name="Picture 181"/>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l="30356" t="9606" r="31797" b="11547"/>
          <a:stretch/>
        </p:blipFill>
        <p:spPr>
          <a:xfrm>
            <a:off x="7300487" y="4227286"/>
            <a:ext cx="834626" cy="321008"/>
          </a:xfrm>
          <a:prstGeom prst="rect">
            <a:avLst/>
          </a:prstGeom>
        </p:spPr>
      </p:pic>
      <p:pic>
        <p:nvPicPr>
          <p:cNvPr id="186" name="Picture 185"/>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7211638" y="4516286"/>
            <a:ext cx="1035453" cy="376529"/>
          </a:xfrm>
          <a:prstGeom prst="rect">
            <a:avLst/>
          </a:prstGeom>
        </p:spPr>
      </p:pic>
      <p:pic>
        <p:nvPicPr>
          <p:cNvPr id="188" name="Picture 187"/>
          <p:cNvPicPr>
            <a:picLocks noChangeAspect="1"/>
          </p:cNvPicPr>
          <p:nvPr/>
        </p:nvPicPr>
        <p:blipFill>
          <a:blip r:embed="rId12"/>
          <a:stretch>
            <a:fillRect/>
          </a:stretch>
        </p:blipFill>
        <p:spPr>
          <a:xfrm>
            <a:off x="7294456" y="4894253"/>
            <a:ext cx="962071" cy="293685"/>
          </a:xfrm>
          <a:prstGeom prst="rect">
            <a:avLst/>
          </a:prstGeom>
        </p:spPr>
      </p:pic>
      <p:pic>
        <p:nvPicPr>
          <p:cNvPr id="189" name="Picture 188"/>
          <p:cNvPicPr>
            <a:picLocks noChangeAspect="1"/>
          </p:cNvPicPr>
          <p:nvPr/>
        </p:nvPicPr>
        <p:blipFill>
          <a:blip r:embed="rId13"/>
          <a:stretch>
            <a:fillRect/>
          </a:stretch>
        </p:blipFill>
        <p:spPr>
          <a:xfrm>
            <a:off x="7240264" y="5189270"/>
            <a:ext cx="1185100" cy="363743"/>
          </a:xfrm>
          <a:prstGeom prst="rect">
            <a:avLst/>
          </a:prstGeom>
        </p:spPr>
      </p:pic>
      <p:pic>
        <p:nvPicPr>
          <p:cNvPr id="26" name="Picture 2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01558" y="5580091"/>
            <a:ext cx="1074562" cy="295146"/>
          </a:xfrm>
          <a:prstGeom prst="rect">
            <a:avLst/>
          </a:prstGeom>
        </p:spPr>
      </p:pic>
      <p:pic>
        <p:nvPicPr>
          <p:cNvPr id="66" name="Picture 65"/>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389617" y="3497925"/>
            <a:ext cx="1239867" cy="929901"/>
          </a:xfrm>
          <a:prstGeom prst="rect">
            <a:avLst/>
          </a:prstGeom>
        </p:spPr>
      </p:pic>
      <p:pic>
        <p:nvPicPr>
          <p:cNvPr id="67" name="Picture 66"/>
          <p:cNvPicPr>
            <a:picLocks noChangeAspect="1"/>
          </p:cNvPicPr>
          <p:nvPr/>
        </p:nvPicPr>
        <p:blipFill rotWithShape="1">
          <a:blip r:embed="rId18">
            <a:extLst>
              <a:ext uri="{28A0092B-C50C-407E-A947-70E740481C1C}">
                <a14:useLocalDpi xmlns:a14="http://schemas.microsoft.com/office/drawing/2010/main" val="0"/>
              </a:ext>
            </a:extLst>
          </a:blip>
          <a:srcRect b="12758"/>
          <a:stretch/>
        </p:blipFill>
        <p:spPr>
          <a:xfrm>
            <a:off x="10434419" y="3898940"/>
            <a:ext cx="1195063" cy="1042597"/>
          </a:xfrm>
          <a:prstGeom prst="rect">
            <a:avLst/>
          </a:prstGeom>
        </p:spPr>
      </p:pic>
      <p:grpSp>
        <p:nvGrpSpPr>
          <p:cNvPr id="74" name="Group 73"/>
          <p:cNvGrpSpPr/>
          <p:nvPr/>
        </p:nvGrpSpPr>
        <p:grpSpPr>
          <a:xfrm>
            <a:off x="9256615" y="5221481"/>
            <a:ext cx="2934522" cy="1635547"/>
            <a:chOff x="6610350" y="4013200"/>
            <a:chExt cx="3446463" cy="1920876"/>
          </a:xfrm>
        </p:grpSpPr>
        <p:sp>
          <p:nvSpPr>
            <p:cNvPr id="75"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6"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7"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8"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9"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1"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2"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3"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4"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5"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6"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7"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2"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3"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4"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5"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6"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7"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8"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00"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sp>
        <p:nvSpPr>
          <p:cNvPr id="101" name="Rectangle 100"/>
          <p:cNvSpPr/>
          <p:nvPr/>
        </p:nvSpPr>
        <p:spPr>
          <a:xfrm rot="18900000">
            <a:off x="8201110"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2" name="Rectangle 101"/>
          <p:cNvSpPr/>
          <p:nvPr/>
        </p:nvSpPr>
        <p:spPr>
          <a:xfrm rot="18900000">
            <a:off x="5140396"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3" name="Rounded Rectangle 102"/>
          <p:cNvSpPr/>
          <p:nvPr/>
        </p:nvSpPr>
        <p:spPr bwMode="auto">
          <a:xfrm>
            <a:off x="2600478" y="717704"/>
            <a:ext cx="9099672" cy="732197"/>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pPr>
            <a:endParaRPr lang="en-US" sz="1567" dirty="0">
              <a:gradFill>
                <a:gsLst>
                  <a:gs pos="0">
                    <a:srgbClr val="FFFFFF"/>
                  </a:gs>
                  <a:gs pos="100000">
                    <a:srgbClr val="FFFFFF"/>
                  </a:gs>
                </a:gsLst>
                <a:lin ang="5400000" scaled="0"/>
              </a:gradFill>
              <a:ea typeface="Segoe UI" pitchFamily="34" charset="0"/>
              <a:cs typeface="Segoe UI" pitchFamily="34" charset="0"/>
            </a:endParaRPr>
          </a:p>
        </p:txBody>
      </p:sp>
      <p:sp>
        <p:nvSpPr>
          <p:cNvPr id="104" name="Rectangle 103"/>
          <p:cNvSpPr/>
          <p:nvPr/>
        </p:nvSpPr>
        <p:spPr>
          <a:xfrm>
            <a:off x="3138251" y="913342"/>
            <a:ext cx="2490554" cy="333489"/>
          </a:xfrm>
          <a:prstGeom prst="rect">
            <a:avLst/>
          </a:prstGeom>
        </p:spPr>
        <p:txBody>
          <a:bodyPr wrap="none">
            <a:spAutoFit/>
          </a:bodyPr>
          <a:lstStyle/>
          <a:p>
            <a:pPr defTabSz="914192"/>
            <a:r>
              <a:rPr lang="en-US" sz="1567" dirty="0">
                <a:gradFill>
                  <a:gsLst>
                    <a:gs pos="0">
                      <a:srgbClr val="FFFFFF"/>
                    </a:gs>
                    <a:gs pos="100000">
                      <a:srgbClr val="FFFFFF"/>
                    </a:gs>
                  </a:gsLst>
                  <a:lin ang="5400000" scaled="0"/>
                </a:gradFill>
                <a:ea typeface="Segoe UI" pitchFamily="34" charset="0"/>
                <a:cs typeface="Segoe UI" pitchFamily="34" charset="0"/>
              </a:rPr>
              <a:t> People | Process | Products</a:t>
            </a:r>
            <a:endParaRPr lang="en-US" sz="1567" dirty="0">
              <a:solidFill>
                <a:srgbClr val="505050"/>
              </a:solidFill>
            </a:endParaRPr>
          </a:p>
        </p:txBody>
      </p:sp>
      <p:sp>
        <p:nvSpPr>
          <p:cNvPr id="105" name="Isosceles Triangle 3"/>
          <p:cNvSpPr/>
          <p:nvPr/>
        </p:nvSpPr>
        <p:spPr bwMode="auto">
          <a:xfrm rot="5400000">
            <a:off x="2816376"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6" name="Isosceles Triangle 3"/>
          <p:cNvSpPr/>
          <p:nvPr/>
        </p:nvSpPr>
        <p:spPr bwMode="auto">
          <a:xfrm rot="5400000">
            <a:off x="5900515"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7" name="Isosceles Triangle 3"/>
          <p:cNvSpPr/>
          <p:nvPr/>
        </p:nvSpPr>
        <p:spPr bwMode="auto">
          <a:xfrm rot="5400000">
            <a:off x="8954631" y="597405"/>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8" name="Isosceles Triangle 3"/>
          <p:cNvSpPr/>
          <p:nvPr/>
        </p:nvSpPr>
        <p:spPr bwMode="auto">
          <a:xfrm rot="16200000" flipH="1">
            <a:off x="2716228" y="1266727"/>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9" name="Isosceles Triangle 3"/>
          <p:cNvSpPr/>
          <p:nvPr/>
        </p:nvSpPr>
        <p:spPr bwMode="auto">
          <a:xfrm rot="16200000" flipH="1">
            <a:off x="5803514" y="1266728"/>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0" name="Isosceles Triangle 3"/>
          <p:cNvSpPr/>
          <p:nvPr/>
        </p:nvSpPr>
        <p:spPr bwMode="auto">
          <a:xfrm rot="16200000" flipH="1">
            <a:off x="8879967" y="1266729"/>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1" name="Group 110"/>
          <p:cNvGrpSpPr/>
          <p:nvPr/>
        </p:nvGrpSpPr>
        <p:grpSpPr>
          <a:xfrm>
            <a:off x="9412266" y="33738"/>
            <a:ext cx="2185651" cy="1423429"/>
            <a:chOff x="9698195" y="0"/>
            <a:chExt cx="2229794" cy="1452178"/>
          </a:xfrm>
        </p:grpSpPr>
        <p:pic>
          <p:nvPicPr>
            <p:cNvPr id="112" name="Picture 111"/>
            <p:cNvPicPr>
              <a:picLocks noChangeAspect="1"/>
            </p:cNvPicPr>
            <p:nvPr/>
          </p:nvPicPr>
          <p:blipFill>
            <a:blip r:embed="rId19"/>
            <a:stretch>
              <a:fillRect/>
            </a:stretch>
          </p:blipFill>
          <p:spPr>
            <a:xfrm>
              <a:off x="9698195" y="219347"/>
              <a:ext cx="1695143" cy="1232831"/>
            </a:xfrm>
            <a:prstGeom prst="rect">
              <a:avLst/>
            </a:prstGeom>
          </p:spPr>
        </p:pic>
        <p:grpSp>
          <p:nvGrpSpPr>
            <p:cNvPr id="113" name="Group 112"/>
            <p:cNvGrpSpPr/>
            <p:nvPr/>
          </p:nvGrpSpPr>
          <p:grpSpPr>
            <a:xfrm>
              <a:off x="11080289" y="0"/>
              <a:ext cx="847700" cy="1452178"/>
              <a:chOff x="10147300" y="798513"/>
              <a:chExt cx="1128713" cy="1933575"/>
            </a:xfrm>
          </p:grpSpPr>
          <p:sp>
            <p:nvSpPr>
              <p:cNvPr id="115"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0"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1"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4"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5"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2"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3"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5"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6"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7"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8"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9"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0"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1"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3"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4"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5"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6"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7"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8"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9"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0"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1"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2"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3"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4"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5"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6" name="Rectangle 32"/>
              <p:cNvSpPr>
                <a:spLocks noChangeArrowheads="1"/>
              </p:cNvSpPr>
              <p:nvPr/>
            </p:nvSpPr>
            <p:spPr bwMode="auto">
              <a:xfrm>
                <a:off x="10694988" y="1758949"/>
                <a:ext cx="374650" cy="53974"/>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7"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grpSp>
    </p:spTree>
    <p:extLst>
      <p:ext uri="{BB962C8B-B14F-4D97-AF65-F5344CB8AC3E}">
        <p14:creationId xmlns:p14="http://schemas.microsoft.com/office/powerpoint/2010/main" val="78905417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Demo</a:t>
            </a:r>
            <a:endParaRPr lang="en-US" dirty="0"/>
          </a:p>
        </p:txBody>
      </p:sp>
    </p:spTree>
    <p:extLst>
      <p:ext uri="{BB962C8B-B14F-4D97-AF65-F5344CB8AC3E}">
        <p14:creationId xmlns:p14="http://schemas.microsoft.com/office/powerpoint/2010/main" val="140889062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In review: session objectives and takeaways</a:t>
            </a:r>
            <a:endParaRPr lang="en-US" dirty="0"/>
          </a:p>
        </p:txBody>
      </p:sp>
      <p:sp>
        <p:nvSpPr>
          <p:cNvPr id="6" name="Text Placeholder 5"/>
          <p:cNvSpPr>
            <a:spLocks noGrp="1"/>
          </p:cNvSpPr>
          <p:nvPr>
            <p:ph type="body" sz="quarter" idx="10"/>
          </p:nvPr>
        </p:nvSpPr>
        <p:spPr>
          <a:xfrm>
            <a:off x="259908" y="1325563"/>
            <a:ext cx="11653523" cy="3289234"/>
          </a:xfrm>
        </p:spPr>
        <p:txBody>
          <a:bodyPr/>
          <a:lstStyle/>
          <a:p>
            <a:r>
              <a:rPr lang="en-US" dirty="0"/>
              <a:t>Session objectives: </a:t>
            </a:r>
          </a:p>
          <a:p>
            <a:pPr lvl="1"/>
            <a:r>
              <a:rPr lang="en-US" dirty="0"/>
              <a:t>Define DevOps</a:t>
            </a:r>
          </a:p>
          <a:p>
            <a:pPr lvl="1"/>
            <a:r>
              <a:rPr lang="en-US" dirty="0"/>
              <a:t>Demo DevOps offering</a:t>
            </a:r>
          </a:p>
          <a:p>
            <a:pPr lvl="1"/>
            <a:endParaRPr lang="en-US" dirty="0"/>
          </a:p>
          <a:p>
            <a:pPr lvl="0"/>
            <a:r>
              <a:rPr lang="en-US" dirty="0"/>
              <a:t>Session takeaways: </a:t>
            </a:r>
          </a:p>
          <a:p>
            <a:pPr lvl="1"/>
            <a:r>
              <a:rPr lang="en-US" dirty="0"/>
              <a:t>Microsoft provides a full DevOps solution</a:t>
            </a:r>
          </a:p>
          <a:p>
            <a:pPr lvl="1"/>
            <a:r>
              <a:rPr lang="en-US" dirty="0"/>
              <a:t>Microsoft supports any language targeting </a:t>
            </a:r>
            <a:r>
              <a:rPr lang="en-US"/>
              <a:t>any platform</a:t>
            </a:r>
            <a:endParaRPr lang="en-US" dirty="0"/>
          </a:p>
        </p:txBody>
      </p:sp>
    </p:spTree>
    <p:extLst>
      <p:ext uri="{BB962C8B-B14F-4D97-AF65-F5344CB8AC3E}">
        <p14:creationId xmlns:p14="http://schemas.microsoft.com/office/powerpoint/2010/main" val="78031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5_Breakout_Template_v02.potx" id="{DA6A3121-A306-4E81-BF43-CBCE095D8B76}" vid="{C3266B5A-74AF-44F8-8FA8-F258E4A695D4}"/>
    </a:ext>
  </a:extLst>
</a:theme>
</file>

<file path=ppt/theme/theme3.xml><?xml version="1.0" encoding="utf-8"?>
<a:theme xmlns:a="http://schemas.openxmlformats.org/drawingml/2006/main" name="MSVID_TT_White-Teal_16x9_Aug2013">
  <a:themeElements>
    <a:clrScheme name="MS Narrative">
      <a:dk1>
        <a:srgbClr val="505050"/>
      </a:dk1>
      <a:lt1>
        <a:srgbClr val="FFFFFF"/>
      </a:lt1>
      <a:dk2>
        <a:srgbClr val="00BCF2"/>
      </a:dk2>
      <a:lt2>
        <a:srgbClr val="D2D2D2"/>
      </a:lt2>
      <a:accent1>
        <a:srgbClr val="00BCF2"/>
      </a:accent1>
      <a:accent2>
        <a:srgbClr val="7FBA00"/>
      </a:accent2>
      <a:accent3>
        <a:srgbClr val="FF8C00"/>
      </a:accent3>
      <a:accent4>
        <a:srgbClr val="B4009E"/>
      </a:accent4>
      <a:accent5>
        <a:srgbClr val="0072C6"/>
      </a:accent5>
      <a:accent6>
        <a:srgbClr val="FFB900"/>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WHITE_Nov2013.potx" id="{36A86AC3-D88A-44D7-A0A2-D821E5751884}" vid="{D050F9CB-58A1-4F0A-B5C2-C8E84885E060}"/>
    </a:ext>
  </a:extLst>
</a:theme>
</file>

<file path=ppt/theme/theme4.xml><?xml version="1.0" encoding="utf-8"?>
<a:theme xmlns:a="http://schemas.openxmlformats.org/drawingml/2006/main" name="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orldwide_Partner_Conference_Template.potx" id="{8FB49EC0-2A0D-4F34-8931-56B239D0E325}" vid="{5F253718-F1D7-4EF8-9084-8B94E6CEAB70}"/>
    </a:ext>
  </a:extLst>
</a:theme>
</file>

<file path=ppt/theme/theme5.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ontrol xmlns="http://schemas.microsoft.com/VisualStudio/2011/storyboarding/control">
  <Id Name="System.Storyboarding.Metro.MetroTileMedium" Revision="1" Stencil="System.Storyboarding.Metro" StencilVersion="0.1"/>
</Control>
</file>

<file path=customXml/itemProps1.xml><?xml version="1.0" encoding="utf-8"?>
<ds:datastoreItem xmlns:ds="http://schemas.openxmlformats.org/officeDocument/2006/customXml" ds:itemID="{35C41FD9-7DC9-4517-9B6E-6ECA6F944CE4}">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otalTime>401</TotalTime>
  <Words>1800</Words>
  <Application>Microsoft Office PowerPoint</Application>
  <PresentationFormat>Widescreen</PresentationFormat>
  <Paragraphs>267</Paragraphs>
  <Slides>14</Slides>
  <Notes>11</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14</vt:i4>
      </vt:variant>
    </vt:vector>
  </HeadingPairs>
  <TitlesOfParts>
    <vt:vector size="28" baseType="lpstr">
      <vt:lpstr>Arial</vt:lpstr>
      <vt:lpstr>Calibri</vt:lpstr>
      <vt:lpstr>Calibri Light</vt:lpstr>
      <vt:lpstr>Consolas</vt:lpstr>
      <vt:lpstr>Segoe UI</vt:lpstr>
      <vt:lpstr>Segoe UI Light</vt:lpstr>
      <vt:lpstr>Segoe UI Semibold</vt:lpstr>
      <vt:lpstr>Wingdings</vt:lpstr>
      <vt:lpstr>Office Theme</vt:lpstr>
      <vt:lpstr>5-30610_Microsoft_Ignite_Keynote_Template</vt:lpstr>
      <vt:lpstr>MSVID_TT_White-Teal_16x9_Aug2013</vt:lpstr>
      <vt:lpstr>3-30680_Worldwide Partner Conference 2015 </vt:lpstr>
      <vt:lpstr>3-50045_US_Roadshow_BeyondBuild_Template</vt:lpstr>
      <vt:lpstr>PHOTO-PAINT</vt:lpstr>
      <vt:lpstr>Zero to DevOps</vt:lpstr>
      <vt:lpstr>Who am I?</vt:lpstr>
      <vt:lpstr>Session objectives and takeaways</vt:lpstr>
      <vt:lpstr>Agenda</vt:lpstr>
      <vt:lpstr>“DevOps is the union of people, process, and products to enable continuous delivery of value to our end users.”</vt:lpstr>
      <vt:lpstr>Why is DevOps important</vt:lpstr>
      <vt:lpstr>Any Language, Any Platform</vt:lpstr>
      <vt:lpstr>PowerPoint Presentation</vt:lpstr>
      <vt:lpstr>Our solution</vt:lpstr>
      <vt:lpstr>Our solution</vt:lpstr>
      <vt:lpstr>Microsoft Ecosystem</vt:lpstr>
      <vt:lpstr>Mixed Ecosystem</vt:lpstr>
      <vt:lpstr>Demo</vt:lpstr>
      <vt:lpstr>In review: session objectives and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Microsoft DevOps Vision</dc:title>
  <dc:creator>Donovan Brown</dc:creator>
  <cp:lastModifiedBy>Donovan Brown</cp:lastModifiedBy>
  <cp:revision>43</cp:revision>
  <dcterms:created xsi:type="dcterms:W3CDTF">2015-09-17T14:59:49Z</dcterms:created>
  <dcterms:modified xsi:type="dcterms:W3CDTF">2016-12-06T21:56:57Z</dcterms:modified>
</cp:coreProperties>
</file>