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96" r:id="rId3"/>
    <p:sldMasterId id="2147483755" r:id="rId4"/>
    <p:sldMasterId id="2147483764" r:id="rId5"/>
    <p:sldMasterId id="2147483779" r:id="rId6"/>
    <p:sldMasterId id="2147483807" r:id="rId7"/>
  </p:sldMasterIdLst>
  <p:notesMasterIdLst>
    <p:notesMasterId r:id="rId24"/>
  </p:notesMasterIdLst>
  <p:sldIdLst>
    <p:sldId id="311" r:id="rId8"/>
    <p:sldId id="1621" r:id="rId9"/>
    <p:sldId id="280" r:id="rId10"/>
    <p:sldId id="296" r:id="rId11"/>
    <p:sldId id="297" r:id="rId12"/>
    <p:sldId id="298" r:id="rId13"/>
    <p:sldId id="299" r:id="rId14"/>
    <p:sldId id="300" r:id="rId15"/>
    <p:sldId id="289" r:id="rId16"/>
    <p:sldId id="291" r:id="rId17"/>
    <p:sldId id="290" r:id="rId18"/>
    <p:sldId id="295" r:id="rId19"/>
    <p:sldId id="294" r:id="rId20"/>
    <p:sldId id="3767" r:id="rId21"/>
    <p:sldId id="279" r:id="rId22"/>
    <p:sldId id="28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CBF0"/>
    <a:srgbClr val="763190"/>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AF7F6A-30BE-4391-9805-2C8F0C4843BC}" v="2" dt="2019-09-09T05:03:39.5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25" autoAdjust="0"/>
    <p:restoredTop sz="94660"/>
  </p:normalViewPr>
  <p:slideViewPr>
    <p:cSldViewPr snapToGrid="0">
      <p:cViewPr varScale="1">
        <p:scale>
          <a:sx n="162" d="100"/>
          <a:sy n="162" d="100"/>
        </p:scale>
        <p:origin x="114" y="21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ovan Brown" userId="dca819bf-999b-4054-aed4-b54c65883e00" providerId="ADAL" clId="{B82810EB-6A3E-408E-89C1-D440CAD0F615}"/>
    <pc:docChg chg="undo custSel addSld delSld modSld delMainMaster modMainMaster">
      <pc:chgData name="Donovan Brown" userId="dca819bf-999b-4054-aed4-b54c65883e00" providerId="ADAL" clId="{B82810EB-6A3E-408E-89C1-D440CAD0F615}" dt="2019-04-05T03:27:46.039" v="341" actId="1076"/>
      <pc:docMkLst>
        <pc:docMk/>
      </pc:docMkLst>
      <pc:sldChg chg="del">
        <pc:chgData name="Donovan Brown" userId="dca819bf-999b-4054-aed4-b54c65883e00" providerId="ADAL" clId="{B82810EB-6A3E-408E-89C1-D440CAD0F615}" dt="2019-04-05T03:22:10.635" v="256" actId="2696"/>
        <pc:sldMkLst>
          <pc:docMk/>
          <pc:sldMk cId="3816602788" sldId="258"/>
        </pc:sldMkLst>
      </pc:sldChg>
      <pc:sldChg chg="addSp modSp">
        <pc:chgData name="Donovan Brown" userId="dca819bf-999b-4054-aed4-b54c65883e00" providerId="ADAL" clId="{B82810EB-6A3E-408E-89C1-D440CAD0F615}" dt="2019-04-05T03:20:31.063" v="255" actId="207"/>
        <pc:sldMkLst>
          <pc:docMk/>
          <pc:sldMk cId="1473498298" sldId="279"/>
        </pc:sldMkLst>
        <pc:spChg chg="mod">
          <ac:chgData name="Donovan Brown" userId="dca819bf-999b-4054-aed4-b54c65883e00" providerId="ADAL" clId="{B82810EB-6A3E-408E-89C1-D440CAD0F615}" dt="2019-04-05T03:10:36.830" v="174" actId="6549"/>
          <ac:spMkLst>
            <pc:docMk/>
            <pc:sldMk cId="1473498298" sldId="279"/>
            <ac:spMk id="2" creationId="{E13A5E19-804D-4A7E-8362-0A146C34E306}"/>
          </ac:spMkLst>
        </pc:spChg>
        <pc:spChg chg="add mod">
          <ac:chgData name="Donovan Brown" userId="dca819bf-999b-4054-aed4-b54c65883e00" providerId="ADAL" clId="{B82810EB-6A3E-408E-89C1-D440CAD0F615}" dt="2019-04-05T03:20:31.063" v="255" actId="207"/>
          <ac:spMkLst>
            <pc:docMk/>
            <pc:sldMk cId="1473498298" sldId="279"/>
            <ac:spMk id="3" creationId="{905B8B0D-4906-4E3A-9473-F98652207A38}"/>
          </ac:spMkLst>
        </pc:spChg>
      </pc:sldChg>
      <pc:sldChg chg="addSp modSp">
        <pc:chgData name="Donovan Brown" userId="dca819bf-999b-4054-aed4-b54c65883e00" providerId="ADAL" clId="{B82810EB-6A3E-408E-89C1-D440CAD0F615}" dt="2019-04-05T03:19:48.820" v="241" actId="207"/>
        <pc:sldMkLst>
          <pc:docMk/>
          <pc:sldMk cId="1449110053" sldId="280"/>
        </pc:sldMkLst>
        <pc:spChg chg="add mod">
          <ac:chgData name="Donovan Brown" userId="dca819bf-999b-4054-aed4-b54c65883e00" providerId="ADAL" clId="{B82810EB-6A3E-408E-89C1-D440CAD0F615}" dt="2019-04-05T03:19:48.820" v="241" actId="207"/>
          <ac:spMkLst>
            <pc:docMk/>
            <pc:sldMk cId="1449110053" sldId="280"/>
            <ac:spMk id="4" creationId="{2BDFB821-EBE5-4D7E-BF88-886D5ADCF895}"/>
          </ac:spMkLst>
        </pc:spChg>
      </pc:sldChg>
      <pc:sldChg chg="del">
        <pc:chgData name="Donovan Brown" userId="dca819bf-999b-4054-aed4-b54c65883e00" providerId="ADAL" clId="{B82810EB-6A3E-408E-89C1-D440CAD0F615}" dt="2019-04-05T02:37:16.534" v="70" actId="2696"/>
        <pc:sldMkLst>
          <pc:docMk/>
          <pc:sldMk cId="987997789" sldId="282"/>
        </pc:sldMkLst>
      </pc:sldChg>
      <pc:sldChg chg="modSp">
        <pc:chgData name="Donovan Brown" userId="dca819bf-999b-4054-aed4-b54c65883e00" providerId="ADAL" clId="{B82810EB-6A3E-408E-89C1-D440CAD0F615}" dt="2019-04-05T03:27:46.039" v="341" actId="1076"/>
        <pc:sldMkLst>
          <pc:docMk/>
          <pc:sldMk cId="1915889898" sldId="282"/>
        </pc:sldMkLst>
        <pc:spChg chg="mod">
          <ac:chgData name="Donovan Brown" userId="dca819bf-999b-4054-aed4-b54c65883e00" providerId="ADAL" clId="{B82810EB-6A3E-408E-89C1-D440CAD0F615}" dt="2019-04-05T03:27:46.039" v="341" actId="1076"/>
          <ac:spMkLst>
            <pc:docMk/>
            <pc:sldMk cId="1915889898" sldId="282"/>
            <ac:spMk id="4" creationId="{C314B7CB-689B-40BF-B853-A4CA016B9E3C}"/>
          </ac:spMkLst>
        </pc:spChg>
      </pc:sldChg>
      <pc:sldChg chg="addSp delSp modSp modTransition">
        <pc:chgData name="Donovan Brown" userId="dca819bf-999b-4054-aed4-b54c65883e00" providerId="ADAL" clId="{B82810EB-6A3E-408E-89C1-D440CAD0F615}" dt="2019-04-05T03:20:16.951" v="249"/>
        <pc:sldMkLst>
          <pc:docMk/>
          <pc:sldMk cId="610285246" sldId="289"/>
        </pc:sldMkLst>
        <pc:spChg chg="mod">
          <ac:chgData name="Donovan Brown" userId="dca819bf-999b-4054-aed4-b54c65883e00" providerId="ADAL" clId="{B82810EB-6A3E-408E-89C1-D440CAD0F615}" dt="2019-04-05T02:26:09.857" v="46" actId="14100"/>
          <ac:spMkLst>
            <pc:docMk/>
            <pc:sldMk cId="610285246" sldId="289"/>
            <ac:spMk id="12" creationId="{00000000-0000-0000-0000-000000000000}"/>
          </ac:spMkLst>
        </pc:spChg>
        <pc:spChg chg="add">
          <ac:chgData name="Donovan Brown" userId="dca819bf-999b-4054-aed4-b54c65883e00" providerId="ADAL" clId="{B82810EB-6A3E-408E-89C1-D440CAD0F615}" dt="2019-04-05T03:20:16.951" v="249"/>
          <ac:spMkLst>
            <pc:docMk/>
            <pc:sldMk cId="610285246" sldId="289"/>
            <ac:spMk id="17" creationId="{C51BF1D5-A9DE-421E-9807-9A578E56EBEA}"/>
          </ac:spMkLst>
        </pc:spChg>
        <pc:grpChg chg="add del mod">
          <ac:chgData name="Donovan Brown" userId="dca819bf-999b-4054-aed4-b54c65883e00" providerId="ADAL" clId="{B82810EB-6A3E-408E-89C1-D440CAD0F615}" dt="2019-04-05T02:57:49.472" v="92" actId="478"/>
          <ac:grpSpMkLst>
            <pc:docMk/>
            <pc:sldMk cId="610285246" sldId="289"/>
            <ac:grpSpMk id="15" creationId="{551A1A00-B3EC-4DA7-B19D-D4B82302E554}"/>
          </ac:grpSpMkLst>
        </pc:grpChg>
        <pc:graphicFrameChg chg="add del mod">
          <ac:chgData name="Donovan Brown" userId="dca819bf-999b-4054-aed4-b54c65883e00" providerId="ADAL" clId="{B82810EB-6A3E-408E-89C1-D440CAD0F615}" dt="2019-04-05T02:22:48.291" v="39" actId="478"/>
          <ac:graphicFrameMkLst>
            <pc:docMk/>
            <pc:sldMk cId="610285246" sldId="289"/>
            <ac:graphicFrameMk id="3" creationId="{E23480E5-F604-4BE3-86BF-842F913BA03F}"/>
          </ac:graphicFrameMkLst>
        </pc:graphicFrameChg>
        <pc:graphicFrameChg chg="add del mod ord">
          <ac:chgData name="Donovan Brown" userId="dca819bf-999b-4054-aed4-b54c65883e00" providerId="ADAL" clId="{B82810EB-6A3E-408E-89C1-D440CAD0F615}" dt="2019-04-05T02:42:29.687" v="75" actId="478"/>
          <ac:graphicFrameMkLst>
            <pc:docMk/>
            <pc:sldMk cId="610285246" sldId="289"/>
            <ac:graphicFrameMk id="4" creationId="{5025F52B-4568-492E-A248-4B499D0BF4FA}"/>
          </ac:graphicFrameMkLst>
        </pc:graphicFrameChg>
        <pc:graphicFrameChg chg="add del mod">
          <ac:chgData name="Donovan Brown" userId="dca819bf-999b-4054-aed4-b54c65883e00" providerId="ADAL" clId="{B82810EB-6A3E-408E-89C1-D440CAD0F615}" dt="2019-04-05T02:42:27.966" v="74" actId="478"/>
          <ac:graphicFrameMkLst>
            <pc:docMk/>
            <pc:sldMk cId="610285246" sldId="289"/>
            <ac:graphicFrameMk id="5" creationId="{6099F5B8-4E4C-43AE-A058-034D1B7E247A}"/>
          </ac:graphicFrameMkLst>
        </pc:graphicFrameChg>
        <pc:graphicFrameChg chg="add del mod">
          <ac:chgData name="Donovan Brown" userId="dca819bf-999b-4054-aed4-b54c65883e00" providerId="ADAL" clId="{B82810EB-6A3E-408E-89C1-D440CAD0F615}" dt="2019-04-05T02:43:17.650" v="77" actId="478"/>
          <ac:graphicFrameMkLst>
            <pc:docMk/>
            <pc:sldMk cId="610285246" sldId="289"/>
            <ac:graphicFrameMk id="6" creationId="{F1CE7267-34E9-4AEC-858A-1F4DAD16D74D}"/>
          </ac:graphicFrameMkLst>
        </pc:graphicFrameChg>
        <pc:graphicFrameChg chg="del">
          <ac:chgData name="Donovan Brown" userId="dca819bf-999b-4054-aed4-b54c65883e00" providerId="ADAL" clId="{B82810EB-6A3E-408E-89C1-D440CAD0F615}" dt="2019-04-05T02:22:48.291" v="39" actId="478"/>
          <ac:graphicFrameMkLst>
            <pc:docMk/>
            <pc:sldMk cId="610285246" sldId="289"/>
            <ac:graphicFrameMk id="7" creationId="{00000000-0000-0000-0000-000000000000}"/>
          </ac:graphicFrameMkLst>
        </pc:graphicFrameChg>
        <pc:graphicFrameChg chg="add mod topLvl">
          <ac:chgData name="Donovan Brown" userId="dca819bf-999b-4054-aed4-b54c65883e00" providerId="ADAL" clId="{B82810EB-6A3E-408E-89C1-D440CAD0F615}" dt="2019-04-05T02:57:49.472" v="92" actId="478"/>
          <ac:graphicFrameMkLst>
            <pc:docMk/>
            <pc:sldMk cId="610285246" sldId="289"/>
            <ac:graphicFrameMk id="13" creationId="{3C58EE1C-9104-402E-943D-9342CD8D0BA8}"/>
          </ac:graphicFrameMkLst>
        </pc:graphicFrameChg>
        <pc:graphicFrameChg chg="add del mod topLvl">
          <ac:chgData name="Donovan Brown" userId="dca819bf-999b-4054-aed4-b54c65883e00" providerId="ADAL" clId="{B82810EB-6A3E-408E-89C1-D440CAD0F615}" dt="2019-04-05T02:57:49.472" v="92" actId="478"/>
          <ac:graphicFrameMkLst>
            <pc:docMk/>
            <pc:sldMk cId="610285246" sldId="289"/>
            <ac:graphicFrameMk id="14" creationId="{84246CC3-F745-4E94-AB59-FDF768598FE0}"/>
          </ac:graphicFrameMkLst>
        </pc:graphicFrameChg>
        <pc:picChg chg="del">
          <ac:chgData name="Donovan Brown" userId="dca819bf-999b-4054-aed4-b54c65883e00" providerId="ADAL" clId="{B82810EB-6A3E-408E-89C1-D440CAD0F615}" dt="2019-04-05T02:22:48.291" v="39" actId="478"/>
          <ac:picMkLst>
            <pc:docMk/>
            <pc:sldMk cId="610285246" sldId="289"/>
            <ac:picMk id="8" creationId="{00000000-0000-0000-0000-000000000000}"/>
          </ac:picMkLst>
        </pc:picChg>
        <pc:picChg chg="del">
          <ac:chgData name="Donovan Brown" userId="dca819bf-999b-4054-aed4-b54c65883e00" providerId="ADAL" clId="{B82810EB-6A3E-408E-89C1-D440CAD0F615}" dt="2019-04-05T02:22:48.291" v="39" actId="478"/>
          <ac:picMkLst>
            <pc:docMk/>
            <pc:sldMk cId="610285246" sldId="289"/>
            <ac:picMk id="9" creationId="{00000000-0000-0000-0000-000000000000}"/>
          </ac:picMkLst>
        </pc:picChg>
        <pc:picChg chg="del">
          <ac:chgData name="Donovan Brown" userId="dca819bf-999b-4054-aed4-b54c65883e00" providerId="ADAL" clId="{B82810EB-6A3E-408E-89C1-D440CAD0F615}" dt="2019-04-05T02:22:48.291" v="39" actId="478"/>
          <ac:picMkLst>
            <pc:docMk/>
            <pc:sldMk cId="610285246" sldId="289"/>
            <ac:picMk id="10" creationId="{00000000-0000-0000-0000-000000000000}"/>
          </ac:picMkLst>
        </pc:picChg>
        <pc:picChg chg="add del">
          <ac:chgData name="Donovan Brown" userId="dca819bf-999b-4054-aed4-b54c65883e00" providerId="ADAL" clId="{B82810EB-6A3E-408E-89C1-D440CAD0F615}" dt="2019-04-05T02:18:23.279" v="37" actId="478"/>
          <ac:picMkLst>
            <pc:docMk/>
            <pc:sldMk cId="610285246" sldId="289"/>
            <ac:picMk id="11" creationId="{79500AEF-21BB-4F29-A628-F087C2DA1D51}"/>
          </ac:picMkLst>
        </pc:picChg>
        <pc:picChg chg="add mod">
          <ac:chgData name="Donovan Brown" userId="dca819bf-999b-4054-aed4-b54c65883e00" providerId="ADAL" clId="{B82810EB-6A3E-408E-89C1-D440CAD0F615}" dt="2019-04-05T02:57:54.138" v="94" actId="1076"/>
          <ac:picMkLst>
            <pc:docMk/>
            <pc:sldMk cId="610285246" sldId="289"/>
            <ac:picMk id="16" creationId="{FCB56110-0EDB-4F89-8A7E-1B6ABD641186}"/>
          </ac:picMkLst>
        </pc:picChg>
      </pc:sldChg>
      <pc:sldChg chg="addSp delSp modSp">
        <pc:chgData name="Donovan Brown" userId="dca819bf-999b-4054-aed4-b54c65883e00" providerId="ADAL" clId="{B82810EB-6A3E-408E-89C1-D440CAD0F615}" dt="2019-04-05T03:20:20.806" v="251"/>
        <pc:sldMkLst>
          <pc:docMk/>
          <pc:sldMk cId="2813340413" sldId="290"/>
        </pc:sldMkLst>
        <pc:spChg chg="add mod">
          <ac:chgData name="Donovan Brown" userId="dca819bf-999b-4054-aed4-b54c65883e00" providerId="ADAL" clId="{B82810EB-6A3E-408E-89C1-D440CAD0F615}" dt="2019-04-05T03:08:03.220" v="168" actId="208"/>
          <ac:spMkLst>
            <pc:docMk/>
            <pc:sldMk cId="2813340413" sldId="290"/>
            <ac:spMk id="10" creationId="{128B68CF-A309-4CB9-A601-208D106305A7}"/>
          </ac:spMkLst>
        </pc:spChg>
        <pc:spChg chg="mod">
          <ac:chgData name="Donovan Brown" userId="dca819bf-999b-4054-aed4-b54c65883e00" providerId="ADAL" clId="{B82810EB-6A3E-408E-89C1-D440CAD0F615}" dt="2019-04-05T03:04:01.351" v="152"/>
          <ac:spMkLst>
            <pc:docMk/>
            <pc:sldMk cId="2813340413" sldId="290"/>
            <ac:spMk id="15" creationId="{00000000-0000-0000-0000-000000000000}"/>
          </ac:spMkLst>
        </pc:spChg>
        <pc:spChg chg="add">
          <ac:chgData name="Donovan Brown" userId="dca819bf-999b-4054-aed4-b54c65883e00" providerId="ADAL" clId="{B82810EB-6A3E-408E-89C1-D440CAD0F615}" dt="2019-04-05T03:20:20.806" v="251"/>
          <ac:spMkLst>
            <pc:docMk/>
            <pc:sldMk cId="2813340413" sldId="290"/>
            <ac:spMk id="19" creationId="{78EF28C2-4D4C-4DD1-A1BD-34D31DB7365B}"/>
          </ac:spMkLst>
        </pc:spChg>
        <pc:grpChg chg="add del mod topLvl">
          <ac:chgData name="Donovan Brown" userId="dca819bf-999b-4054-aed4-b54c65883e00" providerId="ADAL" clId="{B82810EB-6A3E-408E-89C1-D440CAD0F615}" dt="2019-04-05T03:05:49.004" v="163" actId="165"/>
          <ac:grpSpMkLst>
            <pc:docMk/>
            <pc:sldMk cId="2813340413" sldId="290"/>
            <ac:grpSpMk id="4" creationId="{DA93BC23-0107-4D79-86DE-46551040C874}"/>
          </ac:grpSpMkLst>
        </pc:grpChg>
        <pc:grpChg chg="add del mod topLvl">
          <ac:chgData name="Donovan Brown" userId="dca819bf-999b-4054-aed4-b54c65883e00" providerId="ADAL" clId="{B82810EB-6A3E-408E-89C1-D440CAD0F615}" dt="2019-04-05T03:05:19.536" v="161" actId="165"/>
          <ac:grpSpMkLst>
            <pc:docMk/>
            <pc:sldMk cId="2813340413" sldId="290"/>
            <ac:grpSpMk id="5" creationId="{C0BDE0A9-993F-4CF7-BA13-F967C33D359D}"/>
          </ac:grpSpMkLst>
        </pc:grpChg>
        <pc:grpChg chg="add del mod topLvl">
          <ac:chgData name="Donovan Brown" userId="dca819bf-999b-4054-aed4-b54c65883e00" providerId="ADAL" clId="{B82810EB-6A3E-408E-89C1-D440CAD0F615}" dt="2019-04-05T03:04:56.608" v="157" actId="165"/>
          <ac:grpSpMkLst>
            <pc:docMk/>
            <pc:sldMk cId="2813340413" sldId="290"/>
            <ac:grpSpMk id="6" creationId="{BDAF617B-6AED-41B0-91E6-5019C8EFDDA0}"/>
          </ac:grpSpMkLst>
        </pc:grpChg>
        <pc:grpChg chg="add del mod topLvl">
          <ac:chgData name="Donovan Brown" userId="dca819bf-999b-4054-aed4-b54c65883e00" providerId="ADAL" clId="{B82810EB-6A3E-408E-89C1-D440CAD0F615}" dt="2019-04-05T03:04:41.162" v="154" actId="165"/>
          <ac:grpSpMkLst>
            <pc:docMk/>
            <pc:sldMk cId="2813340413" sldId="290"/>
            <ac:grpSpMk id="7" creationId="{CCC58FFC-1EDD-42C7-A78E-39A6C2CD9EF1}"/>
          </ac:grpSpMkLst>
        </pc:grpChg>
        <pc:grpChg chg="add del mod">
          <ac:chgData name="Donovan Brown" userId="dca819bf-999b-4054-aed4-b54c65883e00" providerId="ADAL" clId="{B82810EB-6A3E-408E-89C1-D440CAD0F615}" dt="2019-04-05T03:04:34.446" v="153" actId="165"/>
          <ac:grpSpMkLst>
            <pc:docMk/>
            <pc:sldMk cId="2813340413" sldId="290"/>
            <ac:grpSpMk id="8" creationId="{EDFD66DC-805D-4815-B3F9-EAE12CFEA29F}"/>
          </ac:grpSpMkLst>
        </pc:grpChg>
        <pc:graphicFrameChg chg="mod topLvl">
          <ac:chgData name="Donovan Brown" userId="dca819bf-999b-4054-aed4-b54c65883e00" providerId="ADAL" clId="{B82810EB-6A3E-408E-89C1-D440CAD0F615}" dt="2019-04-05T03:05:19.536" v="161" actId="165"/>
          <ac:graphicFrameMkLst>
            <pc:docMk/>
            <pc:sldMk cId="2813340413" sldId="290"/>
            <ac:graphicFrameMk id="14" creationId="{00000000-0000-0000-0000-000000000000}"/>
          </ac:graphicFrameMkLst>
        </pc:graphicFrameChg>
        <pc:picChg chg="add del mod topLvl modCrop">
          <ac:chgData name="Donovan Brown" userId="dca819bf-999b-4054-aed4-b54c65883e00" providerId="ADAL" clId="{B82810EB-6A3E-408E-89C1-D440CAD0F615}" dt="2019-04-05T03:08:19.556" v="169" actId="478"/>
          <ac:picMkLst>
            <pc:docMk/>
            <pc:sldMk cId="2813340413" sldId="290"/>
            <ac:picMk id="3" creationId="{F64F61A0-C726-4C02-A448-525C9D3F76D6}"/>
          </ac:picMkLst>
        </pc:picChg>
        <pc:picChg chg="mod topLvl modCrop">
          <ac:chgData name="Donovan Brown" userId="dca819bf-999b-4054-aed4-b54c65883e00" providerId="ADAL" clId="{B82810EB-6A3E-408E-89C1-D440CAD0F615}" dt="2019-04-05T03:09:11.364" v="173" actId="554"/>
          <ac:picMkLst>
            <pc:docMk/>
            <pc:sldMk cId="2813340413" sldId="290"/>
            <ac:picMk id="9" creationId="{00000000-0000-0000-0000-000000000000}"/>
          </ac:picMkLst>
        </pc:picChg>
        <pc:picChg chg="mod topLvl modCrop">
          <ac:chgData name="Donovan Brown" userId="dca819bf-999b-4054-aed4-b54c65883e00" providerId="ADAL" clId="{B82810EB-6A3E-408E-89C1-D440CAD0F615}" dt="2019-04-05T03:06:00.966" v="165" actId="732"/>
          <ac:picMkLst>
            <pc:docMk/>
            <pc:sldMk cId="2813340413" sldId="290"/>
            <ac:picMk id="11" creationId="{00000000-0000-0000-0000-000000000000}"/>
          </ac:picMkLst>
        </pc:picChg>
        <pc:picChg chg="mod topLvl modCrop">
          <ac:chgData name="Donovan Brown" userId="dca819bf-999b-4054-aed4-b54c65883e00" providerId="ADAL" clId="{B82810EB-6A3E-408E-89C1-D440CAD0F615}" dt="2019-04-05T03:05:53.706" v="164" actId="732"/>
          <ac:picMkLst>
            <pc:docMk/>
            <pc:sldMk cId="2813340413" sldId="290"/>
            <ac:picMk id="12" creationId="{00000000-0000-0000-0000-000000000000}"/>
          </ac:picMkLst>
        </pc:picChg>
        <pc:picChg chg="mod topLvl modCrop">
          <ac:chgData name="Donovan Brown" userId="dca819bf-999b-4054-aed4-b54c65883e00" providerId="ADAL" clId="{B82810EB-6A3E-408E-89C1-D440CAD0F615}" dt="2019-04-05T03:09:03.871" v="172" actId="552"/>
          <ac:picMkLst>
            <pc:docMk/>
            <pc:sldMk cId="2813340413" sldId="290"/>
            <ac:picMk id="13" creationId="{00000000-0000-0000-0000-000000000000}"/>
          </ac:picMkLst>
        </pc:picChg>
        <pc:picChg chg="add mod">
          <ac:chgData name="Donovan Brown" userId="dca819bf-999b-4054-aed4-b54c65883e00" providerId="ADAL" clId="{B82810EB-6A3E-408E-89C1-D440CAD0F615}" dt="2019-04-05T03:09:11.364" v="173" actId="554"/>
          <ac:picMkLst>
            <pc:docMk/>
            <pc:sldMk cId="2813340413" sldId="290"/>
            <ac:picMk id="16" creationId="{FBC28CCF-E11B-4CEA-AF3C-E076D72C4FD5}"/>
          </ac:picMkLst>
        </pc:picChg>
        <pc:picChg chg="mod topLvl">
          <ac:chgData name="Donovan Brown" userId="dca819bf-999b-4054-aed4-b54c65883e00" providerId="ADAL" clId="{B82810EB-6A3E-408E-89C1-D440CAD0F615}" dt="2019-04-05T03:05:33.839" v="162" actId="732"/>
          <ac:picMkLst>
            <pc:docMk/>
            <pc:sldMk cId="2813340413" sldId="290"/>
            <ac:picMk id="1026" creationId="{00000000-0000-0000-0000-000000000000}"/>
          </ac:picMkLst>
        </pc:picChg>
        <pc:picChg chg="mod topLvl">
          <ac:chgData name="Donovan Brown" userId="dca819bf-999b-4054-aed4-b54c65883e00" providerId="ADAL" clId="{B82810EB-6A3E-408E-89C1-D440CAD0F615}" dt="2019-04-05T03:05:12.695" v="160" actId="732"/>
          <ac:picMkLst>
            <pc:docMk/>
            <pc:sldMk cId="2813340413" sldId="290"/>
            <ac:picMk id="1028" creationId="{00000000-0000-0000-0000-000000000000}"/>
          </ac:picMkLst>
        </pc:picChg>
      </pc:sldChg>
      <pc:sldChg chg="addSp delSp modSp">
        <pc:chgData name="Donovan Brown" userId="dca819bf-999b-4054-aed4-b54c65883e00" providerId="ADAL" clId="{B82810EB-6A3E-408E-89C1-D440CAD0F615}" dt="2019-04-05T03:20:18.942" v="250"/>
        <pc:sldMkLst>
          <pc:docMk/>
          <pc:sldMk cId="2294053954" sldId="291"/>
        </pc:sldMkLst>
        <pc:spChg chg="mod">
          <ac:chgData name="Donovan Brown" userId="dca819bf-999b-4054-aed4-b54c65883e00" providerId="ADAL" clId="{B82810EB-6A3E-408E-89C1-D440CAD0F615}" dt="2019-04-05T02:24:22.497" v="44"/>
          <ac:spMkLst>
            <pc:docMk/>
            <pc:sldMk cId="2294053954" sldId="291"/>
            <ac:spMk id="4" creationId="{00000000-0000-0000-0000-000000000000}"/>
          </ac:spMkLst>
        </pc:spChg>
        <pc:spChg chg="add">
          <ac:chgData name="Donovan Brown" userId="dca819bf-999b-4054-aed4-b54c65883e00" providerId="ADAL" clId="{B82810EB-6A3E-408E-89C1-D440CAD0F615}" dt="2019-04-05T03:20:18.942" v="250"/>
          <ac:spMkLst>
            <pc:docMk/>
            <pc:sldMk cId="2294053954" sldId="291"/>
            <ac:spMk id="13" creationId="{ABE194A8-0EF8-4BAD-BFFA-7D437B57E833}"/>
          </ac:spMkLst>
        </pc:spChg>
        <pc:graphicFrameChg chg="del mod">
          <ac:chgData name="Donovan Brown" userId="dca819bf-999b-4054-aed4-b54c65883e00" providerId="ADAL" clId="{B82810EB-6A3E-408E-89C1-D440CAD0F615}" dt="2019-04-05T02:34:26.340" v="51" actId="478"/>
          <ac:graphicFrameMkLst>
            <pc:docMk/>
            <pc:sldMk cId="2294053954" sldId="291"/>
            <ac:graphicFrameMk id="3" creationId="{00000000-0000-0000-0000-000000000000}"/>
          </ac:graphicFrameMkLst>
        </pc:graphicFrameChg>
        <pc:graphicFrameChg chg="add del mod">
          <ac:chgData name="Donovan Brown" userId="dca819bf-999b-4054-aed4-b54c65883e00" providerId="ADAL" clId="{B82810EB-6A3E-408E-89C1-D440CAD0F615}" dt="2019-04-05T02:34:07.756" v="48" actId="478"/>
          <ac:graphicFrameMkLst>
            <pc:docMk/>
            <pc:sldMk cId="2294053954" sldId="291"/>
            <ac:graphicFrameMk id="5" creationId="{B338E375-7D76-4654-94E6-6A9666CC5567}"/>
          </ac:graphicFrameMkLst>
        </pc:graphicFrameChg>
        <pc:graphicFrameChg chg="add del mod">
          <ac:chgData name="Donovan Brown" userId="dca819bf-999b-4054-aed4-b54c65883e00" providerId="ADAL" clId="{B82810EB-6A3E-408E-89C1-D440CAD0F615}" dt="2019-04-05T02:34:24.594" v="50" actId="478"/>
          <ac:graphicFrameMkLst>
            <pc:docMk/>
            <pc:sldMk cId="2294053954" sldId="291"/>
            <ac:graphicFrameMk id="6" creationId="{1A14A04E-1FA2-4AED-9631-E30970BED21D}"/>
          </ac:graphicFrameMkLst>
        </pc:graphicFrameChg>
        <pc:graphicFrameChg chg="add del mod">
          <ac:chgData name="Donovan Brown" userId="dca819bf-999b-4054-aed4-b54c65883e00" providerId="ADAL" clId="{B82810EB-6A3E-408E-89C1-D440CAD0F615}" dt="2019-04-05T02:34:54.581" v="55" actId="478"/>
          <ac:graphicFrameMkLst>
            <pc:docMk/>
            <pc:sldMk cId="2294053954" sldId="291"/>
            <ac:graphicFrameMk id="7" creationId="{3BCE28EA-E6AD-4364-9625-AF3EB295C1FB}"/>
          </ac:graphicFrameMkLst>
        </pc:graphicFrameChg>
        <pc:graphicFrameChg chg="add del mod">
          <ac:chgData name="Donovan Brown" userId="dca819bf-999b-4054-aed4-b54c65883e00" providerId="ADAL" clId="{B82810EB-6A3E-408E-89C1-D440CAD0F615}" dt="2019-04-05T02:34:52.975" v="54" actId="478"/>
          <ac:graphicFrameMkLst>
            <pc:docMk/>
            <pc:sldMk cId="2294053954" sldId="291"/>
            <ac:graphicFrameMk id="8" creationId="{823D0F44-7D94-4E96-AA99-FDCD7699250B}"/>
          </ac:graphicFrameMkLst>
        </pc:graphicFrameChg>
        <pc:graphicFrameChg chg="add del mod">
          <ac:chgData name="Donovan Brown" userId="dca819bf-999b-4054-aed4-b54c65883e00" providerId="ADAL" clId="{B82810EB-6A3E-408E-89C1-D440CAD0F615}" dt="2019-04-05T02:35:53.456" v="59" actId="478"/>
          <ac:graphicFrameMkLst>
            <pc:docMk/>
            <pc:sldMk cId="2294053954" sldId="291"/>
            <ac:graphicFrameMk id="9" creationId="{02DB5890-2077-4DF5-89B3-8D603D5CBB34}"/>
          </ac:graphicFrameMkLst>
        </pc:graphicFrameChg>
        <pc:graphicFrameChg chg="add del mod ord">
          <ac:chgData name="Donovan Brown" userId="dca819bf-999b-4054-aed4-b54c65883e00" providerId="ADAL" clId="{B82810EB-6A3E-408E-89C1-D440CAD0F615}" dt="2019-04-05T02:59:02.576" v="97" actId="478"/>
          <ac:graphicFrameMkLst>
            <pc:docMk/>
            <pc:sldMk cId="2294053954" sldId="291"/>
            <ac:graphicFrameMk id="10" creationId="{D8D9D5EC-F360-4C0E-85D6-7334C03A327A}"/>
          </ac:graphicFrameMkLst>
        </pc:graphicFrameChg>
        <pc:graphicFrameChg chg="add mod">
          <ac:chgData name="Donovan Brown" userId="dca819bf-999b-4054-aed4-b54c65883e00" providerId="ADAL" clId="{B82810EB-6A3E-408E-89C1-D440CAD0F615}" dt="2019-04-05T02:59:24.907" v="127" actId="1036"/>
          <ac:graphicFrameMkLst>
            <pc:docMk/>
            <pc:sldMk cId="2294053954" sldId="291"/>
            <ac:graphicFrameMk id="12" creationId="{5F1832F9-3348-4AC6-BA16-B34E03DE5801}"/>
          </ac:graphicFrameMkLst>
        </pc:graphicFrameChg>
        <pc:picChg chg="add mod ord">
          <ac:chgData name="Donovan Brown" userId="dca819bf-999b-4054-aed4-b54c65883e00" providerId="ADAL" clId="{B82810EB-6A3E-408E-89C1-D440CAD0F615}" dt="2019-04-05T02:59:45.855" v="130" actId="1076"/>
          <ac:picMkLst>
            <pc:docMk/>
            <pc:sldMk cId="2294053954" sldId="291"/>
            <ac:picMk id="11" creationId="{FCB56110-0EDB-4F89-8A7E-1B6ABD641186}"/>
          </ac:picMkLst>
        </pc:picChg>
      </pc:sldChg>
      <pc:sldChg chg="addSp">
        <pc:chgData name="Donovan Brown" userId="dca819bf-999b-4054-aed4-b54c65883e00" providerId="ADAL" clId="{B82810EB-6A3E-408E-89C1-D440CAD0F615}" dt="2019-04-05T03:20:24.505" v="253"/>
        <pc:sldMkLst>
          <pc:docMk/>
          <pc:sldMk cId="2929600385" sldId="294"/>
        </pc:sldMkLst>
        <pc:spChg chg="add">
          <ac:chgData name="Donovan Brown" userId="dca819bf-999b-4054-aed4-b54c65883e00" providerId="ADAL" clId="{B82810EB-6A3E-408E-89C1-D440CAD0F615}" dt="2019-04-05T03:20:24.505" v="253"/>
          <ac:spMkLst>
            <pc:docMk/>
            <pc:sldMk cId="2929600385" sldId="294"/>
            <ac:spMk id="11" creationId="{E9445890-83D6-4CBE-83C2-2EB9DCF3CBD3}"/>
          </ac:spMkLst>
        </pc:spChg>
      </pc:sldChg>
      <pc:sldChg chg="addSp delSp modSp">
        <pc:chgData name="Donovan Brown" userId="dca819bf-999b-4054-aed4-b54c65883e00" providerId="ADAL" clId="{B82810EB-6A3E-408E-89C1-D440CAD0F615}" dt="2019-04-05T03:20:22.485" v="252"/>
        <pc:sldMkLst>
          <pc:docMk/>
          <pc:sldMk cId="2475102725" sldId="295"/>
        </pc:sldMkLst>
        <pc:spChg chg="add">
          <ac:chgData name="Donovan Brown" userId="dca819bf-999b-4054-aed4-b54c65883e00" providerId="ADAL" clId="{B82810EB-6A3E-408E-89C1-D440CAD0F615}" dt="2019-04-05T03:20:22.485" v="252"/>
          <ac:spMkLst>
            <pc:docMk/>
            <pc:sldMk cId="2475102725" sldId="295"/>
            <ac:spMk id="14" creationId="{41AAFCF8-C78B-4656-913C-C76F5AEC3AE8}"/>
          </ac:spMkLst>
        </pc:spChg>
        <pc:picChg chg="mod">
          <ac:chgData name="Donovan Brown" userId="dca819bf-999b-4054-aed4-b54c65883e00" providerId="ADAL" clId="{B82810EB-6A3E-408E-89C1-D440CAD0F615}" dt="2019-04-05T02:36:59.023" v="68" actId="1076"/>
          <ac:picMkLst>
            <pc:docMk/>
            <pc:sldMk cId="2475102725" sldId="295"/>
            <ac:picMk id="5" creationId="{00000000-0000-0000-0000-000000000000}"/>
          </ac:picMkLst>
        </pc:picChg>
        <pc:picChg chg="del">
          <ac:chgData name="Donovan Brown" userId="dca819bf-999b-4054-aed4-b54c65883e00" providerId="ADAL" clId="{B82810EB-6A3E-408E-89C1-D440CAD0F615}" dt="2019-04-05T02:36:52.265" v="65" actId="478"/>
          <ac:picMkLst>
            <pc:docMk/>
            <pc:sldMk cId="2475102725" sldId="295"/>
            <ac:picMk id="8" creationId="{00000000-0000-0000-0000-000000000000}"/>
          </ac:picMkLst>
        </pc:picChg>
        <pc:picChg chg="mod">
          <ac:chgData name="Donovan Brown" userId="dca819bf-999b-4054-aed4-b54c65883e00" providerId="ADAL" clId="{B82810EB-6A3E-408E-89C1-D440CAD0F615}" dt="2019-04-05T02:37:01.440" v="69" actId="1076"/>
          <ac:picMkLst>
            <pc:docMk/>
            <pc:sldMk cId="2475102725" sldId="295"/>
            <ac:picMk id="12" creationId="{00000000-0000-0000-0000-000000000000}"/>
          </ac:picMkLst>
        </pc:picChg>
      </pc:sldChg>
      <pc:sldChg chg="addSp delSp modSp">
        <pc:chgData name="Donovan Brown" userId="dca819bf-999b-4054-aed4-b54c65883e00" providerId="ADAL" clId="{B82810EB-6A3E-408E-89C1-D440CAD0F615}" dt="2019-04-05T03:22:52.128" v="282" actId="1038"/>
        <pc:sldMkLst>
          <pc:docMk/>
          <pc:sldMk cId="701044974" sldId="296"/>
        </pc:sldMkLst>
        <pc:spChg chg="add mod">
          <ac:chgData name="Donovan Brown" userId="dca819bf-999b-4054-aed4-b54c65883e00" providerId="ADAL" clId="{B82810EB-6A3E-408E-89C1-D440CAD0F615}" dt="2019-04-05T03:13:06.947" v="182" actId="208"/>
          <ac:spMkLst>
            <pc:docMk/>
            <pc:sldMk cId="701044974" sldId="296"/>
            <ac:spMk id="6" creationId="{4B970CE5-0882-4552-B6FA-B262F28D2392}"/>
          </ac:spMkLst>
        </pc:spChg>
        <pc:spChg chg="add mod">
          <ac:chgData name="Donovan Brown" userId="dca819bf-999b-4054-aed4-b54c65883e00" providerId="ADAL" clId="{B82810EB-6A3E-408E-89C1-D440CAD0F615}" dt="2019-04-05T03:13:13.641" v="184" actId="1076"/>
          <ac:spMkLst>
            <pc:docMk/>
            <pc:sldMk cId="701044974" sldId="296"/>
            <ac:spMk id="46" creationId="{89C4E4CE-3501-4A8F-8B58-1E1F2C6AE350}"/>
          </ac:spMkLst>
        </pc:spChg>
        <pc:spChg chg="add del">
          <ac:chgData name="Donovan Brown" userId="dca819bf-999b-4054-aed4-b54c65883e00" providerId="ADAL" clId="{B82810EB-6A3E-408E-89C1-D440CAD0F615}" dt="2019-04-05T03:13:30.355" v="189"/>
          <ac:spMkLst>
            <pc:docMk/>
            <pc:sldMk cId="701044974" sldId="296"/>
            <ac:spMk id="48" creationId="{5DF8E1F6-E004-4E75-B248-2483F95A800F}"/>
          </ac:spMkLst>
        </pc:spChg>
        <pc:spChg chg="add mod">
          <ac:chgData name="Donovan Brown" userId="dca819bf-999b-4054-aed4-b54c65883e00" providerId="ADAL" clId="{B82810EB-6A3E-408E-89C1-D440CAD0F615}" dt="2019-04-05T03:13:50.399" v="194" actId="208"/>
          <ac:spMkLst>
            <pc:docMk/>
            <pc:sldMk cId="701044974" sldId="296"/>
            <ac:spMk id="49" creationId="{9B3F7743-3C20-427F-8A13-F38E5A98343A}"/>
          </ac:spMkLst>
        </pc:spChg>
        <pc:spChg chg="add">
          <ac:chgData name="Donovan Brown" userId="dca819bf-999b-4054-aed4-b54c65883e00" providerId="ADAL" clId="{B82810EB-6A3E-408E-89C1-D440CAD0F615}" dt="2019-04-05T03:19:54.004" v="242"/>
          <ac:spMkLst>
            <pc:docMk/>
            <pc:sldMk cId="701044974" sldId="296"/>
            <ac:spMk id="51" creationId="{C66EBF74-A256-4D14-9EA6-2DFA47AE74BF}"/>
          </ac:spMkLst>
        </pc:spChg>
        <pc:spChg chg="mod">
          <ac:chgData name="Donovan Brown" userId="dca819bf-999b-4054-aed4-b54c65883e00" providerId="ADAL" clId="{B82810EB-6A3E-408E-89C1-D440CAD0F615}" dt="2019-04-05T03:22:41.368" v="270" actId="12789"/>
          <ac:spMkLst>
            <pc:docMk/>
            <pc:sldMk cId="701044974" sldId="296"/>
            <ac:spMk id="83" creationId="{00000000-0000-0000-0000-000000000000}"/>
          </ac:spMkLst>
        </pc:spChg>
        <pc:spChg chg="mod">
          <ac:chgData name="Donovan Brown" userId="dca819bf-999b-4054-aed4-b54c65883e00" providerId="ADAL" clId="{B82810EB-6A3E-408E-89C1-D440CAD0F615}" dt="2019-04-05T03:22:52.128" v="282" actId="1038"/>
          <ac:spMkLst>
            <pc:docMk/>
            <pc:sldMk cId="701044974" sldId="296"/>
            <ac:spMk id="86" creationId="{00000000-0000-0000-0000-000000000000}"/>
          </ac:spMkLst>
        </pc:spChg>
        <pc:grpChg chg="add mod">
          <ac:chgData name="Donovan Brown" userId="dca819bf-999b-4054-aed4-b54c65883e00" providerId="ADAL" clId="{B82810EB-6A3E-408E-89C1-D440CAD0F615}" dt="2019-04-05T02:07:13.682" v="31" actId="12788"/>
          <ac:grpSpMkLst>
            <pc:docMk/>
            <pc:sldMk cId="701044974" sldId="296"/>
            <ac:grpSpMk id="5" creationId="{7AD10F8F-EEA4-4B7C-971C-AB3143C57D3F}"/>
          </ac:grpSpMkLst>
        </pc:grpChg>
        <pc:picChg chg="add mod ord">
          <ac:chgData name="Donovan Brown" userId="dca819bf-999b-4054-aed4-b54c65883e00" providerId="ADAL" clId="{B82810EB-6A3E-408E-89C1-D440CAD0F615}" dt="2019-04-05T03:13:23.277" v="187" actId="1076"/>
          <ac:picMkLst>
            <pc:docMk/>
            <pc:sldMk cId="701044974" sldId="296"/>
            <ac:picMk id="44" creationId="{DF34D3CD-A5C9-489D-81FB-6957D425D6FE}"/>
          </ac:picMkLst>
        </pc:picChg>
        <pc:picChg chg="add mod">
          <ac:chgData name="Donovan Brown" userId="dca819bf-999b-4054-aed4-b54c65883e00" providerId="ADAL" clId="{B82810EB-6A3E-408E-89C1-D440CAD0F615}" dt="2019-04-05T03:13:57.457" v="196" actId="1076"/>
          <ac:picMkLst>
            <pc:docMk/>
            <pc:sldMk cId="701044974" sldId="296"/>
            <ac:picMk id="50" creationId="{250C1695-81B2-41DB-9D23-41FE24FD27F4}"/>
          </ac:picMkLst>
        </pc:picChg>
        <pc:picChg chg="mod">
          <ac:chgData name="Donovan Brown" userId="dca819bf-999b-4054-aed4-b54c65883e00" providerId="ADAL" clId="{B82810EB-6A3E-408E-89C1-D440CAD0F615}" dt="2019-04-05T02:07:08.351" v="30" actId="164"/>
          <ac:picMkLst>
            <pc:docMk/>
            <pc:sldMk cId="701044974" sldId="296"/>
            <ac:picMk id="61" creationId="{00000000-0000-0000-0000-000000000000}"/>
          </ac:picMkLst>
        </pc:picChg>
        <pc:picChg chg="mod">
          <ac:chgData name="Donovan Brown" userId="dca819bf-999b-4054-aed4-b54c65883e00" providerId="ADAL" clId="{B82810EB-6A3E-408E-89C1-D440CAD0F615}" dt="2019-04-05T02:07:08.351" v="30" actId="164"/>
          <ac:picMkLst>
            <pc:docMk/>
            <pc:sldMk cId="701044974" sldId="296"/>
            <ac:picMk id="63" creationId="{00000000-0000-0000-0000-000000000000}"/>
          </ac:picMkLst>
        </pc:picChg>
        <pc:picChg chg="mod">
          <ac:chgData name="Donovan Brown" userId="dca819bf-999b-4054-aed4-b54c65883e00" providerId="ADAL" clId="{B82810EB-6A3E-408E-89C1-D440CAD0F615}" dt="2019-04-05T02:07:08.351" v="30" actId="164"/>
          <ac:picMkLst>
            <pc:docMk/>
            <pc:sldMk cId="701044974" sldId="296"/>
            <ac:picMk id="64" creationId="{00000000-0000-0000-0000-000000000000}"/>
          </ac:picMkLst>
        </pc:picChg>
        <pc:picChg chg="mod">
          <ac:chgData name="Donovan Brown" userId="dca819bf-999b-4054-aed4-b54c65883e00" providerId="ADAL" clId="{B82810EB-6A3E-408E-89C1-D440CAD0F615}" dt="2019-04-05T02:07:08.351" v="30" actId="164"/>
          <ac:picMkLst>
            <pc:docMk/>
            <pc:sldMk cId="701044974" sldId="296"/>
            <ac:picMk id="65" creationId="{00000000-0000-0000-0000-000000000000}"/>
          </ac:picMkLst>
        </pc:picChg>
        <pc:picChg chg="mod">
          <ac:chgData name="Donovan Brown" userId="dca819bf-999b-4054-aed4-b54c65883e00" providerId="ADAL" clId="{B82810EB-6A3E-408E-89C1-D440CAD0F615}" dt="2019-04-05T02:07:08.351" v="30" actId="164"/>
          <ac:picMkLst>
            <pc:docMk/>
            <pc:sldMk cId="701044974" sldId="296"/>
            <ac:picMk id="66" creationId="{00000000-0000-0000-0000-000000000000}"/>
          </ac:picMkLst>
        </pc:picChg>
      </pc:sldChg>
      <pc:sldChg chg="addSp delSp modSp">
        <pc:chgData name="Donovan Brown" userId="dca819bf-999b-4054-aed4-b54c65883e00" providerId="ADAL" clId="{B82810EB-6A3E-408E-89C1-D440CAD0F615}" dt="2019-04-05T03:24:51.734" v="321" actId="20577"/>
        <pc:sldMkLst>
          <pc:docMk/>
          <pc:sldMk cId="4226151643" sldId="297"/>
        </pc:sldMkLst>
        <pc:spChg chg="add mod">
          <ac:chgData name="Donovan Brown" userId="dca819bf-999b-4054-aed4-b54c65883e00" providerId="ADAL" clId="{B82810EB-6A3E-408E-89C1-D440CAD0F615}" dt="2019-04-05T03:14:24.940" v="203" actId="208"/>
          <ac:spMkLst>
            <pc:docMk/>
            <pc:sldMk cId="4226151643" sldId="297"/>
            <ac:spMk id="5" creationId="{8750FF83-4AA6-4707-B5DD-0D1200CCC2D9}"/>
          </ac:spMkLst>
        </pc:spChg>
        <pc:spChg chg="add mod">
          <ac:chgData name="Donovan Brown" userId="dca819bf-999b-4054-aed4-b54c65883e00" providerId="ADAL" clId="{B82810EB-6A3E-408E-89C1-D440CAD0F615}" dt="2019-04-05T03:14:58.766" v="209" actId="208"/>
          <ac:spMkLst>
            <pc:docMk/>
            <pc:sldMk cId="4226151643" sldId="297"/>
            <ac:spMk id="9" creationId="{60AA3844-BB71-4694-AF07-98EDBD987279}"/>
          </ac:spMkLst>
        </pc:spChg>
        <pc:spChg chg="mod">
          <ac:chgData name="Donovan Brown" userId="dca819bf-999b-4054-aed4-b54c65883e00" providerId="ADAL" clId="{B82810EB-6A3E-408E-89C1-D440CAD0F615}" dt="2019-04-05T03:24:51.734" v="321" actId="20577"/>
          <ac:spMkLst>
            <pc:docMk/>
            <pc:sldMk cId="4226151643" sldId="297"/>
            <ac:spMk id="43" creationId="{00000000-0000-0000-0000-000000000000}"/>
          </ac:spMkLst>
        </pc:spChg>
        <pc:spChg chg="mod">
          <ac:chgData name="Donovan Brown" userId="dca819bf-999b-4054-aed4-b54c65883e00" providerId="ADAL" clId="{B82810EB-6A3E-408E-89C1-D440CAD0F615}" dt="2019-04-05T03:24:14.529" v="301" actId="20577"/>
          <ac:spMkLst>
            <pc:docMk/>
            <pc:sldMk cId="4226151643" sldId="297"/>
            <ac:spMk id="47" creationId="{00000000-0000-0000-0000-000000000000}"/>
          </ac:spMkLst>
        </pc:spChg>
        <pc:spChg chg="add">
          <ac:chgData name="Donovan Brown" userId="dca819bf-999b-4054-aed4-b54c65883e00" providerId="ADAL" clId="{B82810EB-6A3E-408E-89C1-D440CAD0F615}" dt="2019-04-05T03:19:55.932" v="243"/>
          <ac:spMkLst>
            <pc:docMk/>
            <pc:sldMk cId="4226151643" sldId="297"/>
            <ac:spMk id="52" creationId="{BA6BD080-AAB2-43A6-97DB-F410D9B0B1D1}"/>
          </ac:spMkLst>
        </pc:spChg>
        <pc:grpChg chg="add mod">
          <ac:chgData name="Donovan Brown" userId="dca819bf-999b-4054-aed4-b54c65883e00" providerId="ADAL" clId="{B82810EB-6A3E-408E-89C1-D440CAD0F615}" dt="2019-04-05T02:06:29.434" v="29" actId="12788"/>
          <ac:grpSpMkLst>
            <pc:docMk/>
            <pc:sldMk cId="4226151643" sldId="297"/>
            <ac:grpSpMk id="7" creationId="{68AFAF9E-D2C0-40D4-8613-1662FD479976}"/>
          </ac:grpSpMkLst>
        </pc:grpChg>
        <pc:grpChg chg="mod">
          <ac:chgData name="Donovan Brown" userId="dca819bf-999b-4054-aed4-b54c65883e00" providerId="ADAL" clId="{B82810EB-6A3E-408E-89C1-D440CAD0F615}" dt="2019-04-05T03:23:15.014" v="283" actId="338"/>
          <ac:grpSpMkLst>
            <pc:docMk/>
            <pc:sldMk cId="4226151643" sldId="297"/>
            <ac:grpSpMk id="10" creationId="{48F7F9DD-CEEF-47ED-99B3-862AD56CF1F3}"/>
          </ac:grpSpMkLst>
        </pc:grpChg>
        <pc:picChg chg="add del mod modCrop">
          <ac:chgData name="Donovan Brown" userId="dca819bf-999b-4054-aed4-b54c65883e00" providerId="ADAL" clId="{B82810EB-6A3E-408E-89C1-D440CAD0F615}" dt="2019-04-05T03:23:34.380" v="285" actId="732"/>
          <ac:picMkLst>
            <pc:docMk/>
            <pc:sldMk cId="4226151643" sldId="297"/>
            <ac:picMk id="3" creationId="{00000000-0000-0000-0000-000000000000}"/>
          </ac:picMkLst>
        </pc:picChg>
        <pc:picChg chg="add mod ord">
          <ac:chgData name="Donovan Brown" userId="dca819bf-999b-4054-aed4-b54c65883e00" providerId="ADAL" clId="{B82810EB-6A3E-408E-89C1-D440CAD0F615}" dt="2019-04-05T03:15:07.716" v="212" actId="1076"/>
          <ac:picMkLst>
            <pc:docMk/>
            <pc:sldMk cId="4226151643" sldId="297"/>
            <ac:picMk id="48" creationId="{209A3ED6-8A20-4661-BCE7-B285B5C29165}"/>
          </ac:picMkLst>
        </pc:picChg>
        <pc:picChg chg="add mod ord">
          <ac:chgData name="Donovan Brown" userId="dca819bf-999b-4054-aed4-b54c65883e00" providerId="ADAL" clId="{B82810EB-6A3E-408E-89C1-D440CAD0F615}" dt="2019-04-05T03:14:30.280" v="205" actId="1076"/>
          <ac:picMkLst>
            <pc:docMk/>
            <pc:sldMk cId="4226151643" sldId="297"/>
            <ac:picMk id="49" creationId="{F8C29DD0-82BA-4A42-81B4-7AB24D852E2D}"/>
          </ac:picMkLst>
        </pc:picChg>
        <pc:picChg chg="mod">
          <ac:chgData name="Donovan Brown" userId="dca819bf-999b-4054-aed4-b54c65883e00" providerId="ADAL" clId="{B82810EB-6A3E-408E-89C1-D440CAD0F615}" dt="2019-04-05T02:06:22.563" v="28" actId="164"/>
          <ac:picMkLst>
            <pc:docMk/>
            <pc:sldMk cId="4226151643" sldId="297"/>
            <ac:picMk id="61" creationId="{00000000-0000-0000-0000-000000000000}"/>
          </ac:picMkLst>
        </pc:picChg>
        <pc:picChg chg="mod">
          <ac:chgData name="Donovan Brown" userId="dca819bf-999b-4054-aed4-b54c65883e00" providerId="ADAL" clId="{B82810EB-6A3E-408E-89C1-D440CAD0F615}" dt="2019-04-05T02:06:22.563" v="28" actId="164"/>
          <ac:picMkLst>
            <pc:docMk/>
            <pc:sldMk cId="4226151643" sldId="297"/>
            <ac:picMk id="63" creationId="{00000000-0000-0000-0000-000000000000}"/>
          </ac:picMkLst>
        </pc:picChg>
        <pc:picChg chg="mod">
          <ac:chgData name="Donovan Brown" userId="dca819bf-999b-4054-aed4-b54c65883e00" providerId="ADAL" clId="{B82810EB-6A3E-408E-89C1-D440CAD0F615}" dt="2019-04-05T02:06:22.563" v="28" actId="164"/>
          <ac:picMkLst>
            <pc:docMk/>
            <pc:sldMk cId="4226151643" sldId="297"/>
            <ac:picMk id="64" creationId="{00000000-0000-0000-0000-000000000000}"/>
          </ac:picMkLst>
        </pc:picChg>
        <pc:picChg chg="mod">
          <ac:chgData name="Donovan Brown" userId="dca819bf-999b-4054-aed4-b54c65883e00" providerId="ADAL" clId="{B82810EB-6A3E-408E-89C1-D440CAD0F615}" dt="2019-04-05T02:06:22.563" v="28" actId="164"/>
          <ac:picMkLst>
            <pc:docMk/>
            <pc:sldMk cId="4226151643" sldId="297"/>
            <ac:picMk id="65" creationId="{00000000-0000-0000-0000-000000000000}"/>
          </ac:picMkLst>
        </pc:picChg>
        <pc:picChg chg="mod">
          <ac:chgData name="Donovan Brown" userId="dca819bf-999b-4054-aed4-b54c65883e00" providerId="ADAL" clId="{B82810EB-6A3E-408E-89C1-D440CAD0F615}" dt="2019-04-05T02:06:22.563" v="28" actId="164"/>
          <ac:picMkLst>
            <pc:docMk/>
            <pc:sldMk cId="4226151643" sldId="297"/>
            <ac:picMk id="66" creationId="{00000000-0000-0000-0000-000000000000}"/>
          </ac:picMkLst>
        </pc:picChg>
      </pc:sldChg>
      <pc:sldChg chg="addSp modSp">
        <pc:chgData name="Donovan Brown" userId="dca819bf-999b-4054-aed4-b54c65883e00" providerId="ADAL" clId="{B82810EB-6A3E-408E-89C1-D440CAD0F615}" dt="2019-04-05T03:19:57.984" v="244"/>
        <pc:sldMkLst>
          <pc:docMk/>
          <pc:sldMk cId="2950379495" sldId="298"/>
        </pc:sldMkLst>
        <pc:spChg chg="mod">
          <ac:chgData name="Donovan Brown" userId="dca819bf-999b-4054-aed4-b54c65883e00" providerId="ADAL" clId="{B82810EB-6A3E-408E-89C1-D440CAD0F615}" dt="2019-04-05T01:43:01.222" v="12" actId="20577"/>
          <ac:spMkLst>
            <pc:docMk/>
            <pc:sldMk cId="2950379495" sldId="298"/>
            <ac:spMk id="13" creationId="{00000000-0000-0000-0000-000000000000}"/>
          </ac:spMkLst>
        </pc:spChg>
        <pc:spChg chg="mod">
          <ac:chgData name="Donovan Brown" userId="dca819bf-999b-4054-aed4-b54c65883e00" providerId="ADAL" clId="{B82810EB-6A3E-408E-89C1-D440CAD0F615}" dt="2019-04-05T01:43:06.217" v="24" actId="20577"/>
          <ac:spMkLst>
            <pc:docMk/>
            <pc:sldMk cId="2950379495" sldId="298"/>
            <ac:spMk id="15" creationId="{00000000-0000-0000-0000-000000000000}"/>
          </ac:spMkLst>
        </pc:spChg>
        <pc:spChg chg="add">
          <ac:chgData name="Donovan Brown" userId="dca819bf-999b-4054-aed4-b54c65883e00" providerId="ADAL" clId="{B82810EB-6A3E-408E-89C1-D440CAD0F615}" dt="2019-04-05T03:19:57.984" v="244"/>
          <ac:spMkLst>
            <pc:docMk/>
            <pc:sldMk cId="2950379495" sldId="298"/>
            <ac:spMk id="42" creationId="{AB52C866-63D4-4CA8-8764-E60014092FD9}"/>
          </ac:spMkLst>
        </pc:spChg>
      </pc:sldChg>
      <pc:sldChg chg="addSp delSp modSp">
        <pc:chgData name="Donovan Brown" userId="dca819bf-999b-4054-aed4-b54c65883e00" providerId="ADAL" clId="{B82810EB-6A3E-408E-89C1-D440CAD0F615}" dt="2019-04-05T03:20:12.663" v="248" actId="478"/>
        <pc:sldMkLst>
          <pc:docMk/>
          <pc:sldMk cId="3251300017" sldId="299"/>
        </pc:sldMkLst>
        <pc:spChg chg="add del">
          <ac:chgData name="Donovan Brown" userId="dca819bf-999b-4054-aed4-b54c65883e00" providerId="ADAL" clId="{B82810EB-6A3E-408E-89C1-D440CAD0F615}" dt="2019-04-05T03:20:12.663" v="248" actId="478"/>
          <ac:spMkLst>
            <pc:docMk/>
            <pc:sldMk cId="3251300017" sldId="299"/>
            <ac:spMk id="147" creationId="{00A4164F-B57B-4BD3-B91F-C7FF7E65EA70}"/>
          </ac:spMkLst>
        </pc:spChg>
        <pc:spChg chg="add">
          <ac:chgData name="Donovan Brown" userId="dca819bf-999b-4054-aed4-b54c65883e00" providerId="ADAL" clId="{B82810EB-6A3E-408E-89C1-D440CAD0F615}" dt="2019-04-05T01:44:52.235" v="25"/>
          <ac:spMkLst>
            <pc:docMk/>
            <pc:sldMk cId="3251300017" sldId="299"/>
            <ac:spMk id="167" creationId="{753F5D15-C9B8-4716-AD86-309F46363EAA}"/>
          </ac:spMkLst>
        </pc:spChg>
        <pc:spChg chg="add">
          <ac:chgData name="Donovan Brown" userId="dca819bf-999b-4054-aed4-b54c65883e00" providerId="ADAL" clId="{B82810EB-6A3E-408E-89C1-D440CAD0F615}" dt="2019-04-05T01:45:20.238" v="26"/>
          <ac:spMkLst>
            <pc:docMk/>
            <pc:sldMk cId="3251300017" sldId="299"/>
            <ac:spMk id="191" creationId="{967ECE69-7378-4528-A77E-C9A6AF404CEF}"/>
          </ac:spMkLst>
        </pc:spChg>
        <pc:spChg chg="mod">
          <ac:chgData name="Donovan Brown" userId="dca819bf-999b-4054-aed4-b54c65883e00" providerId="ADAL" clId="{B82810EB-6A3E-408E-89C1-D440CAD0F615}" dt="2019-04-05T02:09:02.967" v="33" actId="164"/>
          <ac:spMkLst>
            <pc:docMk/>
            <pc:sldMk cId="3251300017" sldId="299"/>
            <ac:spMk id="192" creationId="{00000000-0000-0000-0000-000000000000}"/>
          </ac:spMkLst>
        </pc:spChg>
        <pc:spChg chg="add mod">
          <ac:chgData name="Donovan Brown" userId="dca819bf-999b-4054-aed4-b54c65883e00" providerId="ADAL" clId="{B82810EB-6A3E-408E-89C1-D440CAD0F615}" dt="2019-04-05T02:09:02.967" v="33" actId="164"/>
          <ac:spMkLst>
            <pc:docMk/>
            <pc:sldMk cId="3251300017" sldId="299"/>
            <ac:spMk id="232" creationId="{870558D1-A4AC-414E-889F-610754E9AF98}"/>
          </ac:spMkLst>
        </pc:spChg>
        <pc:grpChg chg="add mod">
          <ac:chgData name="Donovan Brown" userId="dca819bf-999b-4054-aed4-b54c65883e00" providerId="ADAL" clId="{B82810EB-6A3E-408E-89C1-D440CAD0F615}" dt="2019-04-05T02:09:02.967" v="33" actId="164"/>
          <ac:grpSpMkLst>
            <pc:docMk/>
            <pc:sldMk cId="3251300017" sldId="299"/>
            <ac:grpSpMk id="8" creationId="{0FBEC6BA-8084-4DD2-9958-D02C74EC7A2D}"/>
          </ac:grpSpMkLst>
        </pc:grpChg>
        <pc:picChg chg="mod">
          <ac:chgData name="Donovan Brown" userId="dca819bf-999b-4054-aed4-b54c65883e00" providerId="ADAL" clId="{B82810EB-6A3E-408E-89C1-D440CAD0F615}" dt="2019-04-05T02:09:02.967" v="33" actId="164"/>
          <ac:picMkLst>
            <pc:docMk/>
            <pc:sldMk cId="3251300017" sldId="299"/>
            <ac:picMk id="193" creationId="{00000000-0000-0000-0000-000000000000}"/>
          </ac:picMkLst>
        </pc:picChg>
      </pc:sldChg>
      <pc:sldChg chg="del">
        <pc:chgData name="Donovan Brown" userId="dca819bf-999b-4054-aed4-b54c65883e00" providerId="ADAL" clId="{B82810EB-6A3E-408E-89C1-D440CAD0F615}" dt="2019-04-05T03:17:11.820" v="215" actId="2696"/>
        <pc:sldMkLst>
          <pc:docMk/>
          <pc:sldMk cId="3677217299" sldId="301"/>
        </pc:sldMkLst>
      </pc:sldChg>
      <pc:sldChg chg="del">
        <pc:chgData name="Donovan Brown" userId="dca819bf-999b-4054-aed4-b54c65883e00" providerId="ADAL" clId="{B82810EB-6A3E-408E-89C1-D440CAD0F615}" dt="2019-04-05T03:16:47.686" v="214" actId="2696"/>
        <pc:sldMkLst>
          <pc:docMk/>
          <pc:sldMk cId="1405338976" sldId="302"/>
        </pc:sldMkLst>
      </pc:sldChg>
      <pc:sldChg chg="del">
        <pc:chgData name="Donovan Brown" userId="dca819bf-999b-4054-aed4-b54c65883e00" providerId="ADAL" clId="{B82810EB-6A3E-408E-89C1-D440CAD0F615}" dt="2019-04-05T03:15:15.872" v="213" actId="2696"/>
        <pc:sldMkLst>
          <pc:docMk/>
          <pc:sldMk cId="3475982016" sldId="303"/>
        </pc:sldMkLst>
      </pc:sldChg>
      <pc:sldChg chg="delSp add del">
        <pc:chgData name="Donovan Brown" userId="dca819bf-999b-4054-aed4-b54c65883e00" providerId="ADAL" clId="{B82810EB-6A3E-408E-89C1-D440CAD0F615}" dt="2019-04-05T03:00:02.837" v="133" actId="2696"/>
        <pc:sldMkLst>
          <pc:docMk/>
          <pc:sldMk cId="2271240390" sldId="304"/>
        </pc:sldMkLst>
        <pc:graphicFrameChg chg="del">
          <ac:chgData name="Donovan Brown" userId="dca819bf-999b-4054-aed4-b54c65883e00" providerId="ADAL" clId="{B82810EB-6A3E-408E-89C1-D440CAD0F615}" dt="2019-04-05T02:59:54.110" v="131" actId="478"/>
          <ac:graphicFrameMkLst>
            <pc:docMk/>
            <pc:sldMk cId="2271240390" sldId="304"/>
            <ac:graphicFrameMk id="4" creationId="{5025F52B-4568-492E-A248-4B499D0BF4FA}"/>
          </ac:graphicFrameMkLst>
        </pc:graphicFrameChg>
      </pc:sldChg>
      <pc:sldChg chg="modSp">
        <pc:chgData name="Donovan Brown" userId="dca819bf-999b-4054-aed4-b54c65883e00" providerId="ADAL" clId="{B82810EB-6A3E-408E-89C1-D440CAD0F615}" dt="2019-04-05T03:22:17.898" v="269" actId="20577"/>
        <pc:sldMkLst>
          <pc:docMk/>
          <pc:sldMk cId="813105404" sldId="311"/>
        </pc:sldMkLst>
        <pc:spChg chg="mod">
          <ac:chgData name="Donovan Brown" userId="dca819bf-999b-4054-aed4-b54c65883e00" providerId="ADAL" clId="{B82810EB-6A3E-408E-89C1-D440CAD0F615}" dt="2019-04-05T03:22:17.898" v="269" actId="20577"/>
          <ac:spMkLst>
            <pc:docMk/>
            <pc:sldMk cId="813105404" sldId="311"/>
            <ac:spMk id="4" creationId="{00000000-0000-0000-0000-000000000000}"/>
          </ac:spMkLst>
        </pc:spChg>
      </pc:sldChg>
      <pc:sldChg chg="modSp">
        <pc:chgData name="Donovan Brown" userId="dca819bf-999b-4054-aed4-b54c65883e00" providerId="ADAL" clId="{B82810EB-6A3E-408E-89C1-D440CAD0F615}" dt="2019-04-05T03:19:29.545" v="239" actId="553"/>
        <pc:sldMkLst>
          <pc:docMk/>
          <pc:sldMk cId="1751245455" sldId="1621"/>
        </pc:sldMkLst>
        <pc:spChg chg="mod">
          <ac:chgData name="Donovan Brown" userId="dca819bf-999b-4054-aed4-b54c65883e00" providerId="ADAL" clId="{B82810EB-6A3E-408E-89C1-D440CAD0F615}" dt="2019-04-05T03:19:29.545" v="239" actId="553"/>
          <ac:spMkLst>
            <pc:docMk/>
            <pc:sldMk cId="1751245455" sldId="1621"/>
            <ac:spMk id="15" creationId="{C02508F9-64D8-4182-8CA8-4F2A120C4FA7}"/>
          </ac:spMkLst>
        </pc:spChg>
      </pc:sldChg>
      <pc:sldChg chg="add del">
        <pc:chgData name="Donovan Brown" userId="dca819bf-999b-4054-aed4-b54c65883e00" providerId="ADAL" clId="{B82810EB-6A3E-408E-89C1-D440CAD0F615}" dt="2019-04-05T03:20:04.814" v="246"/>
        <pc:sldMkLst>
          <pc:docMk/>
          <pc:sldMk cId="669447398" sldId="1622"/>
        </pc:sldMkLst>
      </pc:sldChg>
      <pc:sldMasterChg chg="delSldLayout">
        <pc:chgData name="Donovan Brown" userId="dca819bf-999b-4054-aed4-b54c65883e00" providerId="ADAL" clId="{B82810EB-6A3E-408E-89C1-D440CAD0F615}" dt="2019-04-05T03:22:10.638" v="257" actId="2696"/>
        <pc:sldMasterMkLst>
          <pc:docMk/>
          <pc:sldMasterMk cId="727483866" sldId="2147483648"/>
        </pc:sldMasterMkLst>
        <pc:sldLayoutChg chg="del">
          <pc:chgData name="Donovan Brown" userId="dca819bf-999b-4054-aed4-b54c65883e00" providerId="ADAL" clId="{B82810EB-6A3E-408E-89C1-D440CAD0F615}" dt="2019-04-05T03:22:10.638" v="257" actId="2696"/>
          <pc:sldLayoutMkLst>
            <pc:docMk/>
            <pc:sldMasterMk cId="727483866" sldId="2147483648"/>
            <pc:sldLayoutMk cId="2985577191" sldId="2147483661"/>
          </pc:sldLayoutMkLst>
        </pc:sldLayoutChg>
      </pc:sldMasterChg>
      <pc:sldMasterChg chg="del delSldLayout">
        <pc:chgData name="Donovan Brown" userId="dca819bf-999b-4054-aed4-b54c65883e00" providerId="ADAL" clId="{B82810EB-6A3E-408E-89C1-D440CAD0F615}" dt="2019-04-05T03:17:11.854" v="237" actId="2696"/>
        <pc:sldMasterMkLst>
          <pc:docMk/>
          <pc:sldMasterMk cId="2686902678" sldId="2147483726"/>
        </pc:sldMasterMkLst>
        <pc:sldLayoutChg chg="del">
          <pc:chgData name="Donovan Brown" userId="dca819bf-999b-4054-aed4-b54c65883e00" providerId="ADAL" clId="{B82810EB-6A3E-408E-89C1-D440CAD0F615}" dt="2019-04-05T03:17:11.822" v="216" actId="2696"/>
          <pc:sldLayoutMkLst>
            <pc:docMk/>
            <pc:sldMasterMk cId="2686902678" sldId="2147483726"/>
            <pc:sldLayoutMk cId="3178239531" sldId="2147483727"/>
          </pc:sldLayoutMkLst>
        </pc:sldLayoutChg>
        <pc:sldLayoutChg chg="del">
          <pc:chgData name="Donovan Brown" userId="dca819bf-999b-4054-aed4-b54c65883e00" providerId="ADAL" clId="{B82810EB-6A3E-408E-89C1-D440CAD0F615}" dt="2019-04-05T03:17:11.823" v="217" actId="2696"/>
          <pc:sldLayoutMkLst>
            <pc:docMk/>
            <pc:sldMasterMk cId="2686902678" sldId="2147483726"/>
            <pc:sldLayoutMk cId="2869574122" sldId="2147483728"/>
          </pc:sldLayoutMkLst>
        </pc:sldLayoutChg>
        <pc:sldLayoutChg chg="del">
          <pc:chgData name="Donovan Brown" userId="dca819bf-999b-4054-aed4-b54c65883e00" providerId="ADAL" clId="{B82810EB-6A3E-408E-89C1-D440CAD0F615}" dt="2019-04-05T03:17:11.825" v="218" actId="2696"/>
          <pc:sldLayoutMkLst>
            <pc:docMk/>
            <pc:sldMasterMk cId="2686902678" sldId="2147483726"/>
            <pc:sldLayoutMk cId="3594826224" sldId="2147483729"/>
          </pc:sldLayoutMkLst>
        </pc:sldLayoutChg>
        <pc:sldLayoutChg chg="del">
          <pc:chgData name="Donovan Brown" userId="dca819bf-999b-4054-aed4-b54c65883e00" providerId="ADAL" clId="{B82810EB-6A3E-408E-89C1-D440CAD0F615}" dt="2019-04-05T03:17:11.826" v="219" actId="2696"/>
          <pc:sldLayoutMkLst>
            <pc:docMk/>
            <pc:sldMasterMk cId="2686902678" sldId="2147483726"/>
            <pc:sldLayoutMk cId="1041169595" sldId="2147483730"/>
          </pc:sldLayoutMkLst>
        </pc:sldLayoutChg>
        <pc:sldLayoutChg chg="del">
          <pc:chgData name="Donovan Brown" userId="dca819bf-999b-4054-aed4-b54c65883e00" providerId="ADAL" clId="{B82810EB-6A3E-408E-89C1-D440CAD0F615}" dt="2019-04-05T03:17:11.828" v="220" actId="2696"/>
          <pc:sldLayoutMkLst>
            <pc:docMk/>
            <pc:sldMasterMk cId="2686902678" sldId="2147483726"/>
            <pc:sldLayoutMk cId="2710984744" sldId="2147483731"/>
          </pc:sldLayoutMkLst>
        </pc:sldLayoutChg>
        <pc:sldLayoutChg chg="del">
          <pc:chgData name="Donovan Brown" userId="dca819bf-999b-4054-aed4-b54c65883e00" providerId="ADAL" clId="{B82810EB-6A3E-408E-89C1-D440CAD0F615}" dt="2019-04-05T03:17:11.829" v="221" actId="2696"/>
          <pc:sldLayoutMkLst>
            <pc:docMk/>
            <pc:sldMasterMk cId="2686902678" sldId="2147483726"/>
            <pc:sldLayoutMk cId="3650428846" sldId="2147483732"/>
          </pc:sldLayoutMkLst>
        </pc:sldLayoutChg>
        <pc:sldLayoutChg chg="del">
          <pc:chgData name="Donovan Brown" userId="dca819bf-999b-4054-aed4-b54c65883e00" providerId="ADAL" clId="{B82810EB-6A3E-408E-89C1-D440CAD0F615}" dt="2019-04-05T03:17:11.830" v="222" actId="2696"/>
          <pc:sldLayoutMkLst>
            <pc:docMk/>
            <pc:sldMasterMk cId="2686902678" sldId="2147483726"/>
            <pc:sldLayoutMk cId="616509426" sldId="2147483733"/>
          </pc:sldLayoutMkLst>
        </pc:sldLayoutChg>
        <pc:sldLayoutChg chg="del">
          <pc:chgData name="Donovan Brown" userId="dca819bf-999b-4054-aed4-b54c65883e00" providerId="ADAL" clId="{B82810EB-6A3E-408E-89C1-D440CAD0F615}" dt="2019-04-05T03:17:11.832" v="223" actId="2696"/>
          <pc:sldLayoutMkLst>
            <pc:docMk/>
            <pc:sldMasterMk cId="2686902678" sldId="2147483726"/>
            <pc:sldLayoutMk cId="732230193" sldId="2147483734"/>
          </pc:sldLayoutMkLst>
        </pc:sldLayoutChg>
        <pc:sldLayoutChg chg="del">
          <pc:chgData name="Donovan Brown" userId="dca819bf-999b-4054-aed4-b54c65883e00" providerId="ADAL" clId="{B82810EB-6A3E-408E-89C1-D440CAD0F615}" dt="2019-04-05T03:17:11.833" v="224" actId="2696"/>
          <pc:sldLayoutMkLst>
            <pc:docMk/>
            <pc:sldMasterMk cId="2686902678" sldId="2147483726"/>
            <pc:sldLayoutMk cId="2367202750" sldId="2147483735"/>
          </pc:sldLayoutMkLst>
        </pc:sldLayoutChg>
        <pc:sldLayoutChg chg="del">
          <pc:chgData name="Donovan Brown" userId="dca819bf-999b-4054-aed4-b54c65883e00" providerId="ADAL" clId="{B82810EB-6A3E-408E-89C1-D440CAD0F615}" dt="2019-04-05T03:17:11.835" v="225" actId="2696"/>
          <pc:sldLayoutMkLst>
            <pc:docMk/>
            <pc:sldMasterMk cId="2686902678" sldId="2147483726"/>
            <pc:sldLayoutMk cId="904321172" sldId="2147483736"/>
          </pc:sldLayoutMkLst>
        </pc:sldLayoutChg>
        <pc:sldLayoutChg chg="del">
          <pc:chgData name="Donovan Brown" userId="dca819bf-999b-4054-aed4-b54c65883e00" providerId="ADAL" clId="{B82810EB-6A3E-408E-89C1-D440CAD0F615}" dt="2019-04-05T03:17:11.837" v="226" actId="2696"/>
          <pc:sldLayoutMkLst>
            <pc:docMk/>
            <pc:sldMasterMk cId="2686902678" sldId="2147483726"/>
            <pc:sldLayoutMk cId="3547908228" sldId="2147483737"/>
          </pc:sldLayoutMkLst>
        </pc:sldLayoutChg>
        <pc:sldLayoutChg chg="del">
          <pc:chgData name="Donovan Brown" userId="dca819bf-999b-4054-aed4-b54c65883e00" providerId="ADAL" clId="{B82810EB-6A3E-408E-89C1-D440CAD0F615}" dt="2019-04-05T03:17:11.838" v="227" actId="2696"/>
          <pc:sldLayoutMkLst>
            <pc:docMk/>
            <pc:sldMasterMk cId="2686902678" sldId="2147483726"/>
            <pc:sldLayoutMk cId="2978850940" sldId="2147483738"/>
          </pc:sldLayoutMkLst>
        </pc:sldLayoutChg>
        <pc:sldLayoutChg chg="del">
          <pc:chgData name="Donovan Brown" userId="dca819bf-999b-4054-aed4-b54c65883e00" providerId="ADAL" clId="{B82810EB-6A3E-408E-89C1-D440CAD0F615}" dt="2019-04-05T03:17:11.840" v="228" actId="2696"/>
          <pc:sldLayoutMkLst>
            <pc:docMk/>
            <pc:sldMasterMk cId="2686902678" sldId="2147483726"/>
            <pc:sldLayoutMk cId="2054409932" sldId="2147483739"/>
          </pc:sldLayoutMkLst>
        </pc:sldLayoutChg>
        <pc:sldLayoutChg chg="del">
          <pc:chgData name="Donovan Brown" userId="dca819bf-999b-4054-aed4-b54c65883e00" providerId="ADAL" clId="{B82810EB-6A3E-408E-89C1-D440CAD0F615}" dt="2019-04-05T03:17:11.841" v="229" actId="2696"/>
          <pc:sldLayoutMkLst>
            <pc:docMk/>
            <pc:sldMasterMk cId="2686902678" sldId="2147483726"/>
            <pc:sldLayoutMk cId="107190493" sldId="2147483740"/>
          </pc:sldLayoutMkLst>
        </pc:sldLayoutChg>
        <pc:sldLayoutChg chg="del">
          <pc:chgData name="Donovan Brown" userId="dca819bf-999b-4054-aed4-b54c65883e00" providerId="ADAL" clId="{B82810EB-6A3E-408E-89C1-D440CAD0F615}" dt="2019-04-05T03:17:11.843" v="230" actId="2696"/>
          <pc:sldLayoutMkLst>
            <pc:docMk/>
            <pc:sldMasterMk cId="2686902678" sldId="2147483726"/>
            <pc:sldLayoutMk cId="412916334" sldId="2147483741"/>
          </pc:sldLayoutMkLst>
        </pc:sldLayoutChg>
        <pc:sldLayoutChg chg="del">
          <pc:chgData name="Donovan Brown" userId="dca819bf-999b-4054-aed4-b54c65883e00" providerId="ADAL" clId="{B82810EB-6A3E-408E-89C1-D440CAD0F615}" dt="2019-04-05T03:17:11.844" v="231" actId="2696"/>
          <pc:sldLayoutMkLst>
            <pc:docMk/>
            <pc:sldMasterMk cId="2686902678" sldId="2147483726"/>
            <pc:sldLayoutMk cId="618702455" sldId="2147483742"/>
          </pc:sldLayoutMkLst>
        </pc:sldLayoutChg>
        <pc:sldLayoutChg chg="del">
          <pc:chgData name="Donovan Brown" userId="dca819bf-999b-4054-aed4-b54c65883e00" providerId="ADAL" clId="{B82810EB-6A3E-408E-89C1-D440CAD0F615}" dt="2019-04-05T03:17:11.846" v="232" actId="2696"/>
          <pc:sldLayoutMkLst>
            <pc:docMk/>
            <pc:sldMasterMk cId="2686902678" sldId="2147483726"/>
            <pc:sldLayoutMk cId="4019090673" sldId="2147483744"/>
          </pc:sldLayoutMkLst>
        </pc:sldLayoutChg>
        <pc:sldLayoutChg chg="del">
          <pc:chgData name="Donovan Brown" userId="dca819bf-999b-4054-aed4-b54c65883e00" providerId="ADAL" clId="{B82810EB-6A3E-408E-89C1-D440CAD0F615}" dt="2019-04-05T03:17:11.847" v="233" actId="2696"/>
          <pc:sldLayoutMkLst>
            <pc:docMk/>
            <pc:sldMasterMk cId="2686902678" sldId="2147483726"/>
            <pc:sldLayoutMk cId="2750094948" sldId="2147483745"/>
          </pc:sldLayoutMkLst>
        </pc:sldLayoutChg>
        <pc:sldLayoutChg chg="del">
          <pc:chgData name="Donovan Brown" userId="dca819bf-999b-4054-aed4-b54c65883e00" providerId="ADAL" clId="{B82810EB-6A3E-408E-89C1-D440CAD0F615}" dt="2019-04-05T03:17:11.848" v="234" actId="2696"/>
          <pc:sldLayoutMkLst>
            <pc:docMk/>
            <pc:sldMasterMk cId="2686902678" sldId="2147483726"/>
            <pc:sldLayoutMk cId="2869104535" sldId="2147483746"/>
          </pc:sldLayoutMkLst>
        </pc:sldLayoutChg>
        <pc:sldLayoutChg chg="del">
          <pc:chgData name="Donovan Brown" userId="dca819bf-999b-4054-aed4-b54c65883e00" providerId="ADAL" clId="{B82810EB-6A3E-408E-89C1-D440CAD0F615}" dt="2019-04-05T03:17:11.850" v="235" actId="2696"/>
          <pc:sldLayoutMkLst>
            <pc:docMk/>
            <pc:sldMasterMk cId="2686902678" sldId="2147483726"/>
            <pc:sldLayoutMk cId="3694831829" sldId="2147483752"/>
          </pc:sldLayoutMkLst>
        </pc:sldLayoutChg>
        <pc:sldLayoutChg chg="del">
          <pc:chgData name="Donovan Brown" userId="dca819bf-999b-4054-aed4-b54c65883e00" providerId="ADAL" clId="{B82810EB-6A3E-408E-89C1-D440CAD0F615}" dt="2019-04-05T03:17:11.851" v="236" actId="2696"/>
          <pc:sldLayoutMkLst>
            <pc:docMk/>
            <pc:sldMasterMk cId="2686902678" sldId="2147483726"/>
            <pc:sldLayoutMk cId="45076427" sldId="2147483754"/>
          </pc:sldLayoutMkLst>
        </pc:sldLayoutChg>
      </pc:sldMasterChg>
      <pc:sldMasterChg chg="modSldLayout">
        <pc:chgData name="Donovan Brown" userId="dca819bf-999b-4054-aed4-b54c65883e00" providerId="ADAL" clId="{B82810EB-6A3E-408E-89C1-D440CAD0F615}" dt="2019-04-05T03:27:26.418" v="340" actId="1036"/>
        <pc:sldMasterMkLst>
          <pc:docMk/>
          <pc:sldMasterMk cId="2526582124" sldId="2147483755"/>
        </pc:sldMasterMkLst>
        <pc:sldLayoutChg chg="delSp modSp">
          <pc:chgData name="Donovan Brown" userId="dca819bf-999b-4054-aed4-b54c65883e00" providerId="ADAL" clId="{B82810EB-6A3E-408E-89C1-D440CAD0F615}" dt="2019-04-05T03:27:26.418" v="340" actId="1036"/>
          <pc:sldLayoutMkLst>
            <pc:docMk/>
            <pc:sldMasterMk cId="2526582124" sldId="2147483755"/>
            <pc:sldLayoutMk cId="3301849338" sldId="2147483760"/>
          </pc:sldLayoutMkLst>
          <pc:spChg chg="del mod">
            <ac:chgData name="Donovan Brown" userId="dca819bf-999b-4054-aed4-b54c65883e00" providerId="ADAL" clId="{B82810EB-6A3E-408E-89C1-D440CAD0F615}" dt="2019-04-05T03:27:20.757" v="323" actId="478"/>
            <ac:spMkLst>
              <pc:docMk/>
              <pc:sldMasterMk cId="2526582124" sldId="2147483755"/>
              <pc:sldLayoutMk cId="3301849338" sldId="2147483760"/>
              <ac:spMk id="3" creationId="{E5E7B4A9-5964-4C9F-8E11-000C8F934BB9}"/>
            </ac:spMkLst>
          </pc:spChg>
          <pc:spChg chg="mod">
            <ac:chgData name="Donovan Brown" userId="dca819bf-999b-4054-aed4-b54c65883e00" providerId="ADAL" clId="{B82810EB-6A3E-408E-89C1-D440CAD0F615}" dt="2019-04-05T03:27:26.418" v="340" actId="1036"/>
            <ac:spMkLst>
              <pc:docMk/>
              <pc:sldMasterMk cId="2526582124" sldId="2147483755"/>
              <pc:sldLayoutMk cId="3301849338" sldId="2147483760"/>
              <ac:spMk id="32" creationId="{A5BD0EAF-D560-4F1C-B389-A442801FC0E0}"/>
            </ac:spMkLst>
          </pc:spChg>
          <pc:spChg chg="mod">
            <ac:chgData name="Donovan Brown" userId="dca819bf-999b-4054-aed4-b54c65883e00" providerId="ADAL" clId="{B82810EB-6A3E-408E-89C1-D440CAD0F615}" dt="2019-04-05T03:27:26.418" v="340" actId="1036"/>
            <ac:spMkLst>
              <pc:docMk/>
              <pc:sldMasterMk cId="2526582124" sldId="2147483755"/>
              <pc:sldLayoutMk cId="3301849338" sldId="2147483760"/>
              <ac:spMk id="35" creationId="{4E8753F9-95A3-48EE-8596-B7A33D3EDB12}"/>
            </ac:spMkLst>
          </pc:spChg>
          <pc:grpChg chg="mod">
            <ac:chgData name="Donovan Brown" userId="dca819bf-999b-4054-aed4-b54c65883e00" providerId="ADAL" clId="{B82810EB-6A3E-408E-89C1-D440CAD0F615}" dt="2019-04-05T03:27:26.418" v="340" actId="1036"/>
            <ac:grpSpMkLst>
              <pc:docMk/>
              <pc:sldMasterMk cId="2526582124" sldId="2147483755"/>
              <pc:sldLayoutMk cId="3301849338" sldId="2147483760"/>
              <ac:grpSpMk id="8" creationId="{1B6FB764-833E-40B9-8D4C-B83B45D581DA}"/>
            </ac:grpSpMkLst>
          </pc:grpChg>
        </pc:sldLayoutChg>
      </pc:sldMasterChg>
    </pc:docChg>
  </pc:docChgLst>
  <pc:docChgLst>
    <pc:chgData name="Clark Miller" userId="db489ad8-b17f-465f-8030-8d929ed34d15" providerId="ADAL" clId="{1043CDDF-61B0-384C-BBE8-6C67847F8134}"/>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0143F-ED52-4AB4-A490-A1CFD83A15CB}" type="datetimeFigureOut">
              <a:rPr lang="en-US" smtClean="0"/>
              <a:t>9/9/2019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0D233-F26C-49EB-8514-A6618CB65AD6}" type="slidenum">
              <a:rPr lang="en-US" smtClean="0"/>
              <a:t>‹#›</a:t>
            </a:fld>
            <a:endParaRPr lang="en-US"/>
          </a:p>
        </p:txBody>
      </p:sp>
    </p:spTree>
    <p:extLst>
      <p:ext uri="{BB962C8B-B14F-4D97-AF65-F5344CB8AC3E}">
        <p14:creationId xmlns:p14="http://schemas.microsoft.com/office/powerpoint/2010/main" val="354042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0D233-F26C-49EB-8514-A6618CB65A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50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DE" dirty="0"/>
              <a:t>It was – and still is - the time of Agile and DevOps.</a:t>
            </a:r>
          </a:p>
          <a:p>
            <a:pPr marL="171450" indent="-171450">
              <a:buFont typeface="Arial" panose="020B0604020202020204" pitchFamily="34" charset="0"/>
              <a:buChar char="•"/>
            </a:pPr>
            <a:r>
              <a:rPr lang="de-DE" dirty="0"/>
              <a:t>We had to formulate a DevOps strategy for our entire organization.</a:t>
            </a:r>
          </a:p>
          <a:p>
            <a:pPr marL="171450" indent="-171450">
              <a:buFont typeface="Arial" panose="020B0604020202020204" pitchFamily="34" charset="0"/>
              <a:buChar char="•"/>
            </a:pPr>
            <a:r>
              <a:rPr lang="de-DE" dirty="0"/>
              <a:t>But what is </a:t>
            </a:r>
            <a:r>
              <a:rPr lang="de-DE" b="1" dirty="0"/>
              <a:t>DevOps</a:t>
            </a:r>
            <a:r>
              <a:rPr lang="de-DE" dirty="0"/>
              <a:t>?</a:t>
            </a:r>
            <a:r>
              <a:rPr lang="de-DE" baseline="0" dirty="0"/>
              <a:t> It can mean radically different things for different people!</a:t>
            </a:r>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021EBE3-4B50-4DF2-B379-D61DC1894BC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9153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9/9/2019 12:00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87740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Header Placeholder 3"/>
          <p:cNvSpPr>
            <a:spLocks noGrp="1"/>
          </p:cNvSpPr>
          <p:nvPr>
            <p:ph type="hdr" sz="quarter" idx="10"/>
          </p:nvPr>
        </p:nvSpPr>
        <p:spPr/>
        <p:txBody>
          <a:bodyPr/>
          <a:lstStyle/>
          <a:p>
            <a:r>
              <a:rPr lang="en-US">
                <a:solidFill>
                  <a:prstClr val="black"/>
                </a:solidFill>
              </a:rPr>
              <a:t>Build 2015</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9/9/2019 12:00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9042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9/9/2019 12:00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058589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9/9/2019 12:00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25048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9D4F-5F19-438C-92E8-037C6AE8F87D}" type="slidenum">
              <a:rPr lang="en-US" smtClean="0"/>
              <a:t>14</a:t>
            </a:fld>
            <a:endParaRPr lang="en-US"/>
          </a:p>
        </p:txBody>
      </p:sp>
    </p:spTree>
    <p:extLst>
      <p:ext uri="{BB962C8B-B14F-4D97-AF65-F5344CB8AC3E}">
        <p14:creationId xmlns:p14="http://schemas.microsoft.com/office/powerpoint/2010/main" val="3817208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Master" Target="../slideMasters/slideMaster3.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2.png"/><Relationship Id="rId21" Type="http://schemas.openxmlformats.org/officeDocument/2006/relationships/image" Target="../media/image39.png"/><Relationship Id="rId7" Type="http://schemas.openxmlformats.org/officeDocument/2006/relationships/image" Target="../media/image26.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jpe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Master" Target="../slideMasters/slideMaster4.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5" Type="http://schemas.openxmlformats.org/officeDocument/2006/relationships/image" Target="../media/image33.png"/><Relationship Id="rId23" Type="http://schemas.openxmlformats.org/officeDocument/2006/relationships/image" Target="../media/image41.png"/><Relationship Id="rId10" Type="http://schemas.microsoft.com/office/2007/relationships/hdphoto" Target="../media/hdphoto1.wdp"/><Relationship Id="rId19"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2.png"/><Relationship Id="rId22" Type="http://schemas.openxmlformats.org/officeDocument/2006/relationships/image" Target="../media/image4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9.jpe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9.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Master" Target="../slideMasters/slideMaster6.xml"/><Relationship Id="rId4" Type="http://schemas.openxmlformats.org/officeDocument/2006/relationships/image" Target="../media/image52.jp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Master" Target="../slideMasters/slideMaster6.xml"/><Relationship Id="rId4" Type="http://schemas.openxmlformats.org/officeDocument/2006/relationships/image" Target="../media/image52.jp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jpe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jpe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7.jpe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7.jpe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8.jpe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8.jpe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9.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0.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1.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69593B-9DE8-46BA-A3C8-83906BD38CD0}"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306639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27587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9593B-9DE8-46BA-A3C8-83906BD38CD0}"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47385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69593B-9DE8-46BA-A3C8-83906BD38CD0}"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73997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69593B-9DE8-46BA-A3C8-83906BD38CD0}" type="datetimeFigureOut">
              <a:rPr lang="en-US" smtClean="0"/>
              <a:t>9/9/2019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25739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0"/>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226454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9593B-9DE8-46BA-A3C8-83906BD38CD0}"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886787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392549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69593B-9DE8-46BA-A3C8-83906BD38CD0}"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21536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234971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9593B-9DE8-46BA-A3C8-83906BD38CD0}"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FA9C0-68E8-47BE-94E2-86B6EF87A0BF}" type="slidenum">
              <a:rPr lang="en-US" smtClean="0"/>
              <a:t>‹#›</a:t>
            </a:fld>
            <a:endParaRPr lang="en-US"/>
          </a:p>
        </p:txBody>
      </p:sp>
    </p:spTree>
    <p:extLst>
      <p:ext uri="{BB962C8B-B14F-4D97-AF65-F5344CB8AC3E}">
        <p14:creationId xmlns:p14="http://schemas.microsoft.com/office/powerpoint/2010/main" val="1611570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59908" y="1325563"/>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828870" y="0"/>
            <a:ext cx="10515600" cy="1325563"/>
          </a:xfrm>
        </p:spPr>
        <p:txBody>
          <a:bodyPr/>
          <a:lstStyle/>
          <a:p>
            <a:r>
              <a:rPr lang="en-US" dirty="0"/>
              <a:t>Click to edit Master title style</a:t>
            </a:r>
          </a:p>
        </p:txBody>
      </p:sp>
    </p:spTree>
    <p:extLst>
      <p:ext uri="{BB962C8B-B14F-4D97-AF65-F5344CB8AC3E}">
        <p14:creationId xmlns:p14="http://schemas.microsoft.com/office/powerpoint/2010/main" val="143990923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Layout_Accent Color 2">
    <p:bg>
      <p:bgPr>
        <a:solidFill>
          <a:schemeClr val="bg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2084173"/>
            <a:ext cx="9860672" cy="899665"/>
          </a:xfrm>
        </p:spPr>
        <p:txBody>
          <a:bodyPr/>
          <a:lstStyle>
            <a:lvl1pPr marL="277008" indent="-277008">
              <a:tabLst>
                <a:tab pos="277008" algn="l"/>
              </a:tabLst>
              <a:defRPr sz="588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7"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37299785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593B-9DE8-46BA-A3C8-83906BD38CD0}"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FA9C0-68E8-47BE-94E2-86B6EF87A0BF}" type="slidenum">
              <a:rPr lang="en-US" smtClean="0"/>
              <a:t>‹#›</a:t>
            </a:fld>
            <a:endParaRPr lang="en-US"/>
          </a:p>
        </p:txBody>
      </p:sp>
      <p:sp>
        <p:nvSpPr>
          <p:cNvPr id="10" name="Text Placeholder 9"/>
          <p:cNvSpPr>
            <a:spLocks noGrp="1"/>
          </p:cNvSpPr>
          <p:nvPr>
            <p:ph type="body" sz="quarter" idx="13"/>
          </p:nvPr>
        </p:nvSpPr>
        <p:spPr>
          <a:xfrm>
            <a:off x="838200" y="1"/>
            <a:ext cx="10515600" cy="1325880"/>
          </a:xfrm>
        </p:spPr>
        <p:txBody>
          <a:bodyPr>
            <a:normAutofit/>
          </a:bodyPr>
          <a:lstStyle>
            <a:lvl1pPr marL="0" indent="0">
              <a:lnSpc>
                <a:spcPct val="150000"/>
              </a:lnSpc>
              <a:buNone/>
              <a:defRPr sz="4400">
                <a:latin typeface="+mj-lt"/>
              </a:defRPr>
            </a:lvl1pPr>
          </a:lstStyle>
          <a:p>
            <a:pPr lvl="0"/>
            <a:r>
              <a:rPr lang="en-US" dirty="0"/>
              <a:t>Click to edit Master text styles</a:t>
            </a:r>
          </a:p>
        </p:txBody>
      </p:sp>
    </p:spTree>
    <p:extLst>
      <p:ext uri="{BB962C8B-B14F-4D97-AF65-F5344CB8AC3E}">
        <p14:creationId xmlns:p14="http://schemas.microsoft.com/office/powerpoint/2010/main" val="3973466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white">
          <a:xfrm>
            <a:off x="4503513" y="6566924"/>
            <a:ext cx="3184975"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87941629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white">
          <a:xfrm>
            <a:off x="4503513" y="6566924"/>
            <a:ext cx="3184975"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55676901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9/09/2019</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
        <p:nvSpPr>
          <p:cNvPr id="7" name="Rectangle 6"/>
          <p:cNvSpPr/>
          <p:nvPr userDrawn="1"/>
        </p:nvSpPr>
        <p:spPr bwMode="gray">
          <a:xfrm>
            <a:off x="-29569" y="6409724"/>
            <a:ext cx="12251139" cy="456059"/>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75740" y="6547867"/>
            <a:ext cx="806774" cy="171991"/>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97689" y="2818951"/>
            <a:ext cx="4178051" cy="2727726"/>
          </a:xfrm>
          <a:prstGeom prst="rect">
            <a:avLst/>
          </a:prstGeom>
        </p:spPr>
      </p:pic>
    </p:spTree>
    <p:extLst>
      <p:ext uri="{BB962C8B-B14F-4D97-AF65-F5344CB8AC3E}">
        <p14:creationId xmlns:p14="http://schemas.microsoft.com/office/powerpoint/2010/main" val="244387059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 Color">
    <p:bg>
      <p:bgRef idx="1002">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765" y="1069"/>
            <a:ext cx="12185847" cy="6855512"/>
          </a:xfrm>
          <a:prstGeom prst="rect">
            <a:avLst/>
          </a:prstGeom>
          <a:solidFill>
            <a:srgbClr val="5C2D91"/>
          </a:solidFill>
        </p:spPr>
      </p:pic>
      <p:sp>
        <p:nvSpPr>
          <p:cNvPr id="9" name="Title 1"/>
          <p:cNvSpPr>
            <a:spLocks noGrp="1"/>
          </p:cNvSpPr>
          <p:nvPr>
            <p:ph type="title" hasCustomPrompt="1"/>
          </p:nvPr>
        </p:nvSpPr>
        <p:spPr>
          <a:xfrm>
            <a:off x="269302" y="2730214"/>
            <a:ext cx="8964185" cy="1494254"/>
          </a:xfrm>
          <a:solidFill>
            <a:srgbClr val="0078D7"/>
          </a:solidFill>
        </p:spPr>
        <p:txBody>
          <a:bodyPr lIns="146304" tIns="91440" rIns="146304" bIns="91440" anchor="t" anchorCtr="0"/>
          <a:lstStyle>
            <a:lvl1pPr>
              <a:defRPr sz="5293" spc="-98" baseline="0">
                <a:solidFill>
                  <a:schemeClr val="bg1"/>
                </a:solidFill>
              </a:defRPr>
            </a:lvl1pPr>
          </a:lstStyle>
          <a:p>
            <a:r>
              <a:rPr lang="en-US" dirty="0"/>
              <a:t>Session title</a:t>
            </a:r>
          </a:p>
        </p:txBody>
      </p:sp>
      <p:sp>
        <p:nvSpPr>
          <p:cNvPr id="5" name="Text Placeholder 4"/>
          <p:cNvSpPr>
            <a:spLocks noGrp="1"/>
          </p:cNvSpPr>
          <p:nvPr>
            <p:ph type="body" sz="quarter" idx="12" hasCustomPrompt="1"/>
          </p:nvPr>
        </p:nvSpPr>
        <p:spPr>
          <a:xfrm>
            <a:off x="269302" y="4225766"/>
            <a:ext cx="7171337" cy="622775"/>
          </a:xfrm>
          <a:solidFill>
            <a:schemeClr val="accent2"/>
          </a:solidFill>
        </p:spPr>
        <p:txBody>
          <a:bodyPr lIns="146304" tIns="109728" rIns="146304" bIns="109728">
            <a:noAutofit/>
          </a:bodyPr>
          <a:lstStyle>
            <a:lvl1pPr marL="0" indent="0">
              <a:spcBef>
                <a:spcPts val="0"/>
              </a:spcBef>
              <a:buNone/>
              <a:defRPr sz="3137" spc="0" baseline="0">
                <a:solidFill>
                  <a:schemeClr val="bg1"/>
                </a:solidFill>
                <a:latin typeface="+mj-lt"/>
              </a:defRPr>
            </a:lvl1pPr>
          </a:lstStyle>
          <a:p>
            <a:pPr lvl="0"/>
            <a:r>
              <a:rPr lang="en-US" dirty="0"/>
              <a:t>Speaker Name</a:t>
            </a:r>
          </a:p>
        </p:txBody>
      </p:sp>
      <p:sp>
        <p:nvSpPr>
          <p:cNvPr id="7" name="Rectangle 6"/>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9302" y="6547867"/>
            <a:ext cx="806774" cy="171991"/>
          </a:xfrm>
          <a:prstGeom prst="rect">
            <a:avLst/>
          </a:prstGeom>
        </p:spPr>
      </p:pic>
      <p:sp>
        <p:nvSpPr>
          <p:cNvPr id="4" name="Text Placeholder 3"/>
          <p:cNvSpPr>
            <a:spLocks noGrp="1"/>
          </p:cNvSpPr>
          <p:nvPr>
            <p:ph type="body" sz="quarter" idx="13" hasCustomPrompt="1"/>
          </p:nvPr>
        </p:nvSpPr>
        <p:spPr>
          <a:xfrm>
            <a:off x="7462785" y="4232931"/>
            <a:ext cx="1770702" cy="615609"/>
          </a:xfrm>
          <a:solidFill>
            <a:schemeClr val="accent3"/>
          </a:solidFill>
        </p:spPr>
        <p:txBody>
          <a:bodyPr/>
          <a:lstStyle>
            <a:lvl1pPr marL="0" indent="0" algn="ctr">
              <a:buFontTx/>
              <a:buNone/>
              <a:defRPr sz="3137" baseline="0">
                <a:solidFill>
                  <a:schemeClr val="bg1"/>
                </a:solidFill>
                <a:latin typeface="+mj-lt"/>
              </a:defRPr>
            </a:lvl1pPr>
            <a:lvl2pPr marL="336118" indent="0">
              <a:buFontTx/>
              <a:buNone/>
              <a:defRPr sz="1568">
                <a:latin typeface="+mn-lt"/>
              </a:defRPr>
            </a:lvl2pPr>
            <a:lvl3pPr marL="560196" indent="0">
              <a:buFontTx/>
              <a:buNone/>
              <a:defRPr sz="1568">
                <a:latin typeface="+mn-lt"/>
              </a:defRPr>
            </a:lvl3pPr>
            <a:lvl4pPr marL="784275" indent="0">
              <a:buFontTx/>
              <a:buNone/>
              <a:defRPr sz="1568">
                <a:latin typeface="+mn-lt"/>
              </a:defRPr>
            </a:lvl4pPr>
            <a:lvl5pPr marL="1008353" indent="0">
              <a:buFontTx/>
              <a:buNone/>
              <a:defRPr sz="1568">
                <a:latin typeface="+mn-lt"/>
              </a:defRPr>
            </a:lvl5pPr>
          </a:lstStyle>
          <a:p>
            <a:pPr lvl="0"/>
            <a:r>
              <a:rPr lang="en-US" dirty="0"/>
              <a:t>ABC101</a:t>
            </a: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9835" y="1317668"/>
            <a:ext cx="4640866" cy="1364205"/>
          </a:xfrm>
          <a:prstGeom prst="rect">
            <a:avLst/>
          </a:prstGeom>
        </p:spPr>
      </p:pic>
    </p:spTree>
    <p:extLst>
      <p:ext uri="{BB962C8B-B14F-4D97-AF65-F5344CB8AC3E}">
        <p14:creationId xmlns:p14="http://schemas.microsoft.com/office/powerpoint/2010/main" val="6070501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94359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798732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041416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553514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389">
                      <a:schemeClr val="tx2"/>
                    </a:gs>
                    <a:gs pos="31000">
                      <a:schemeClr val="tx2"/>
                    </a:gs>
                  </a:gsLst>
                  <a:lin ang="5400000" scaled="0"/>
                </a:gradFill>
              </a:defRPr>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178295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191" indent="0">
              <a:buNone/>
              <a:tabLst/>
              <a:defRPr sz="1961"/>
            </a:lvl3pPr>
            <a:lvl4pPr marL="451269" indent="0">
              <a:buNone/>
              <a:defRPr/>
            </a:lvl4pPr>
            <a:lvl5pPr marL="67223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779661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2"/>
              </a:buClr>
              <a:buFont typeface="Wingdings" panose="05000000000000000000" pitchFamily="2" charset="2"/>
              <a:buChar char="§"/>
              <a:defRPr sz="3137">
                <a:gradFill>
                  <a:gsLst>
                    <a:gs pos="19469">
                      <a:schemeClr val="tx2"/>
                    </a:gs>
                    <a:gs pos="32000">
                      <a:schemeClr val="tx2"/>
                    </a:gs>
                  </a:gsLst>
                  <a:lin ang="5400000" scaled="0"/>
                </a:gradFill>
              </a:defRPr>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229022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377940"/>
          </a:xfrm>
        </p:spPr>
        <p:txBody>
          <a:bodyPr wrap="square">
            <a:spAutoFit/>
          </a:bodyPr>
          <a:lstStyle>
            <a:lvl1pPr marL="281655" indent="-281655">
              <a:spcBef>
                <a:spcPts val="1200"/>
              </a:spcBef>
              <a:buClr>
                <a:schemeClr val="tx1"/>
              </a:buClr>
              <a:buFont typeface="Wingdings" panose="05000000000000000000" pitchFamily="2" charset="2"/>
              <a:buChar char="§"/>
              <a:defRPr sz="3137"/>
            </a:lvl1pPr>
            <a:lvl2pPr marL="520660" indent="-228582">
              <a:buFont typeface="Wingdings" panose="05000000000000000000" pitchFamily="2" charset="2"/>
              <a:buChar char="§"/>
              <a:defRPr sz="2353"/>
            </a:lvl2pPr>
            <a:lvl3pPr marL="685748" indent="-165088">
              <a:buFont typeface="Wingdings" panose="05000000000000000000" pitchFamily="2" charset="2"/>
              <a:buChar char="§"/>
              <a:tabLst/>
              <a:defRPr sz="1961"/>
            </a:lvl3pPr>
            <a:lvl4pPr marL="863534" indent="-177786">
              <a:buFont typeface="Wingdings" panose="05000000000000000000" pitchFamily="2" charset="2"/>
              <a:buChar char="§"/>
              <a:defRPr/>
            </a:lvl4pPr>
            <a:lvl5pPr marL="1028622" indent="-165088">
              <a:buFont typeface="Wingdings" panose="05000000000000000000" pitchFamily="2" charset="2"/>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890447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6289527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95069"/>
            <a:ext cx="9859116" cy="1158793"/>
          </a:xfrm>
          <a:noFill/>
        </p:spPr>
        <p:txBody>
          <a:bodyPr tIns="91440" bIns="91440" anchor="t" anchorCtr="0">
            <a:spAutoFit/>
          </a:bodyPr>
          <a:lstStyle>
            <a:lvl1pPr>
              <a:defRPr sz="7057"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4785989"/>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12258116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40" y="2084173"/>
            <a:ext cx="9859116" cy="1158793"/>
          </a:xfrm>
          <a:noFill/>
        </p:spPr>
        <p:txBody>
          <a:bodyPr tIns="91440" bIns="91440" anchor="t" anchorCtr="0">
            <a:spAutoFit/>
          </a:bodyPr>
          <a:lstStyle>
            <a:lvl1pPr>
              <a:defRPr lang="en-US" sz="7057"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4" name="Rectangle 3"/>
          <p:cNvSpPr/>
          <p:nvPr userDrawn="1"/>
        </p:nvSpPr>
        <p:spPr bwMode="gray">
          <a:xfrm>
            <a:off x="0" y="6409724"/>
            <a:ext cx="12191377" cy="44827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54" y="6547867"/>
            <a:ext cx="806774" cy="171991"/>
          </a:xfrm>
          <a:prstGeom prst="rect">
            <a:avLst/>
          </a:prstGeom>
        </p:spPr>
      </p:pic>
    </p:spTree>
    <p:extLst>
      <p:ext uri="{BB962C8B-B14F-4D97-AF65-F5344CB8AC3E}">
        <p14:creationId xmlns:p14="http://schemas.microsoft.com/office/powerpoint/2010/main" val="25977648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765" y="1069"/>
            <a:ext cx="12185847" cy="6855512"/>
          </a:xfrm>
          <a:prstGeom prst="rect">
            <a:avLst/>
          </a:prstGeom>
        </p:spPr>
      </p:pic>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6956738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9066101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4656856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7746942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00262281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973570"/>
          </a:xfrm>
        </p:spPr>
        <p:txBody>
          <a:bodyPr>
            <a:spAutoFit/>
          </a:bodyPr>
          <a:lstStyle>
            <a:lvl1pPr>
              <a:defRPr sz="6469"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a:extLst>
                <a:ext uri="{28A0092B-C50C-407E-A947-70E740481C1C}">
                  <a14:useLocalDpi xmlns:a14="http://schemas.microsoft.com/office/drawing/2010/main" val="0"/>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37934422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22377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1015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9662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95768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030" fontAlgn="base">
              <a:spcBef>
                <a:spcPct val="0"/>
              </a:spcBef>
              <a:spcAft>
                <a:spcPct val="0"/>
              </a:spcAft>
            </a:pPr>
            <a:endParaRPr lang="en-US" sz="2206"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40" y="1197323"/>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9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4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45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1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367506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5" y="0"/>
            <a:ext cx="12191377" cy="6858623"/>
          </a:xfrm>
          <a:prstGeom prst="rect">
            <a:avLst/>
          </a:prstGeom>
        </p:spPr>
      </p:pic>
      <p:sp>
        <p:nvSpPr>
          <p:cNvPr id="6" name="Rectangle 5"/>
          <p:cNvSpPr/>
          <p:nvPr userDrawn="1"/>
        </p:nvSpPr>
        <p:spPr bwMode="gray">
          <a:xfrm>
            <a:off x="0" y="5072678"/>
            <a:ext cx="12192000" cy="178532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pPr>
            <a:endParaRPr lang="en-US" sz="1961" dirty="0">
              <a:gradFill>
                <a:gsLst>
                  <a:gs pos="16814">
                    <a:srgbClr val="FFFFFF"/>
                  </a:gs>
                  <a:gs pos="46000">
                    <a:srgbClr val="FFFFFF"/>
                  </a:gs>
                </a:gsLst>
                <a:lin ang="5400000" scaled="0"/>
              </a:gradFill>
            </a:endParaRPr>
          </a:p>
        </p:txBody>
      </p:sp>
      <p:sp>
        <p:nvSpPr>
          <p:cNvPr id="2" name="Text Box 3"/>
          <p:cNvSpPr txBox="1">
            <a:spLocks noChangeArrowheads="1"/>
          </p:cNvSpPr>
          <p:nvPr userDrawn="1"/>
        </p:nvSpPr>
        <p:spPr bwMode="white">
          <a:xfrm>
            <a:off x="6170702" y="6004182"/>
            <a:ext cx="5752044" cy="712175"/>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algn="r" defTabSz="913850" eaLnBrk="0" hangingPunct="0"/>
            <a:r>
              <a:rPr lang="en-US" sz="686" dirty="0">
                <a:solidFill>
                  <a:srgbClr val="FFFFFF"/>
                </a:solidFill>
                <a:cs typeface="Segoe UI" pitchFamily="34" charset="0"/>
              </a:rPr>
              <a:t>© 2015 Microsoft Corporation. All rights reserved.</a:t>
            </a:r>
          </a:p>
          <a:p>
            <a:pPr algn="r" defTabSz="913924" eaLnBrk="0" hangingPunct="0"/>
            <a:r>
              <a:rPr lang="en-US" sz="686" dirty="0">
                <a:solidFill>
                  <a:srgbClr val="FFFFFF"/>
                </a:solidFill>
                <a:cs typeface="Segoe UI" pitchFamily="34" charset="0"/>
              </a:rPr>
              <a:t>Microsoft, Windows and other product names are or may be registered trademarks and/or trademarks in the U.S. and/or other countries.</a:t>
            </a:r>
          </a:p>
          <a:p>
            <a:pPr algn="r" defTabSz="913924" eaLnBrk="0" hangingPunct="0"/>
            <a:r>
              <a:rPr lang="en-US" sz="686" dirty="0">
                <a:solidFill>
                  <a:srgbClr val="FFFFFF"/>
                </a:solidFill>
                <a:cs typeface="Segoe UI" pitchFamily="34" charset="0"/>
              </a:rPr>
              <a:t>MICROSOFT MAKES NO WARRANTIES, EXPRESS, IMPLIED OR STATUTORY, AS TO THE INFORMATION IN THIS PRESENTATION.</a:t>
            </a:r>
          </a:p>
          <a:p>
            <a:pPr algn="r" defTabSz="913850" eaLnBrk="0" hangingPunct="0"/>
            <a:r>
              <a:rPr lang="en-US" sz="686" dirty="0">
                <a:gradFill>
                  <a:gsLst>
                    <a:gs pos="12389">
                      <a:srgbClr val="FFFFFF"/>
                    </a:gs>
                    <a:gs pos="54000">
                      <a:srgbClr val="FFFFFF"/>
                    </a:gs>
                  </a:gsLst>
                  <a:lin ang="5400000" scaled="0"/>
                </a:gradFill>
                <a:cs typeface="Segoe UI" pitchFamily="34" charset="0"/>
              </a:rPr>
              <a:t> </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2749" y="5638449"/>
            <a:ext cx="3227129" cy="687975"/>
          </a:xfrm>
          <a:prstGeom prst="rect">
            <a:avLst/>
          </a:prstGeom>
        </p:spPr>
      </p:pic>
    </p:spTree>
    <p:extLst>
      <p:ext uri="{BB962C8B-B14F-4D97-AF65-F5344CB8AC3E}">
        <p14:creationId xmlns:p14="http://schemas.microsoft.com/office/powerpoint/2010/main" val="366374509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67" indent="-284767">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96" indent="-27543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964" indent="-284767">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043" indent="-224079">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121" indent="-224079">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6649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a:xfrm>
            <a:off x="838843" y="6356803"/>
            <a:ext cx="2742188" cy="364224"/>
          </a:xfrm>
          <a:prstGeom prst="rect">
            <a:avLst/>
          </a:prstGeom>
        </p:spPr>
        <p:txBody>
          <a:bodyPr/>
          <a:lstStyle/>
          <a:p>
            <a:pPr defTabSz="914367"/>
            <a:fld id="{0626A314-07C3-4D18-A5FC-2D5811D0A94B}" type="datetimeFigureOut">
              <a:rPr lang="en-NZ" smtClean="0">
                <a:solidFill>
                  <a:srgbClr val="FFFFFF"/>
                </a:solidFill>
              </a:rPr>
              <a:pPr defTabSz="914367"/>
              <a:t>9/09/2019</a:t>
            </a:fld>
            <a:endParaRPr lang="en-NZ" dirty="0">
              <a:solidFill>
                <a:srgbClr val="FFFFFF"/>
              </a:solidFill>
            </a:endParaRPr>
          </a:p>
        </p:txBody>
      </p:sp>
      <p:sp>
        <p:nvSpPr>
          <p:cNvPr id="4" name="Footer Placeholder 3"/>
          <p:cNvSpPr>
            <a:spLocks noGrp="1"/>
          </p:cNvSpPr>
          <p:nvPr>
            <p:ph type="ftr" sz="quarter" idx="11"/>
          </p:nvPr>
        </p:nvSpPr>
        <p:spPr>
          <a:xfrm>
            <a:off x="4038581" y="6356803"/>
            <a:ext cx="4114839" cy="364224"/>
          </a:xfrm>
          <a:prstGeom prst="rect">
            <a:avLst/>
          </a:prstGeom>
        </p:spPr>
        <p:txBody>
          <a:bodyPr/>
          <a:lstStyle/>
          <a:p>
            <a:pPr defTabSz="914367"/>
            <a:endParaRPr lang="en-NZ" dirty="0">
              <a:solidFill>
                <a:srgbClr val="FFFFFF"/>
              </a:solidFill>
            </a:endParaRPr>
          </a:p>
        </p:txBody>
      </p:sp>
      <p:sp>
        <p:nvSpPr>
          <p:cNvPr id="5" name="Slide Number Placeholder 4"/>
          <p:cNvSpPr>
            <a:spLocks noGrp="1"/>
          </p:cNvSpPr>
          <p:nvPr>
            <p:ph type="sldNum" sz="quarter" idx="12"/>
          </p:nvPr>
        </p:nvSpPr>
        <p:spPr>
          <a:xfrm>
            <a:off x="8610971" y="6356803"/>
            <a:ext cx="2742188" cy="364224"/>
          </a:xfrm>
          <a:prstGeom prst="rect">
            <a:avLst/>
          </a:prstGeom>
        </p:spPr>
        <p:txBody>
          <a:bodyPr/>
          <a:lstStyle/>
          <a:p>
            <a:pPr defTabSz="914367"/>
            <a:fld id="{FB0C7228-8968-4EAD-A859-852F0E05042B}" type="slidenum">
              <a:rPr lang="en-NZ" smtClean="0">
                <a:solidFill>
                  <a:srgbClr val="FFFFFF"/>
                </a:solidFill>
              </a:rPr>
              <a:pPr defTabSz="914367"/>
              <a:t>‹#›</a:t>
            </a:fld>
            <a:endParaRPr lang="en-NZ" dirty="0">
              <a:solidFill>
                <a:srgbClr val="FFFFFF"/>
              </a:solidFill>
            </a:endParaRP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9569" y="1"/>
            <a:ext cx="12251139" cy="6865782"/>
          </a:xfrm>
          <a:prstGeom prst="rect">
            <a:avLst/>
          </a:prstGeom>
        </p:spPr>
      </p:pic>
    </p:spTree>
    <p:extLst>
      <p:ext uri="{BB962C8B-B14F-4D97-AF65-F5344CB8AC3E}">
        <p14:creationId xmlns:p14="http://schemas.microsoft.com/office/powerpoint/2010/main" val="306755055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893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203" cy="5514505"/>
          </a:xfrm>
          <a:prstGeom prst="rect">
            <a:avLst/>
          </a:prstGeom>
        </p:spPr>
      </p:pic>
      <p:grpSp>
        <p:nvGrpSpPr>
          <p:cNvPr id="307" name="Group 306"/>
          <p:cNvGrpSpPr/>
          <p:nvPr userDrawn="1"/>
        </p:nvGrpSpPr>
        <p:grpSpPr bwMode="gray">
          <a:xfrm>
            <a:off x="1349307" y="1648349"/>
            <a:ext cx="10890937" cy="3457017"/>
            <a:chOff x="1376363" y="1681163"/>
            <a:chExt cx="11109323" cy="3525837"/>
          </a:xfrm>
        </p:grpSpPr>
        <p:sp>
          <p:nvSpPr>
            <p:cNvPr id="304" name="Freeform 303"/>
            <p:cNvSpPr>
              <a:spLocks noChangeArrowheads="1"/>
            </p:cNvSpPr>
            <p:nvPr userDrawn="1"/>
          </p:nvSpPr>
          <p:spPr bwMode="gray">
            <a:xfrm>
              <a:off x="11109325" y="1889124"/>
              <a:ext cx="1365580" cy="2084388"/>
            </a:xfrm>
            <a:custGeom>
              <a:avLst/>
              <a:gdLst>
                <a:gd name="connsiteX0" fmla="*/ 1109663 w 1365580"/>
                <a:gd name="connsiteY0" fmla="*/ 0 h 2084388"/>
                <a:gd name="connsiteX1" fmla="*/ 1333299 w 1365580"/>
                <a:gd name="connsiteY1" fmla="*/ 21174 h 2084388"/>
                <a:gd name="connsiteX2" fmla="*/ 1365580 w 1365580"/>
                <a:gd name="connsiteY2" fmla="*/ 28969 h 2084388"/>
                <a:gd name="connsiteX3" fmla="*/ 1365580 w 1365580"/>
                <a:gd name="connsiteY3" fmla="*/ 2055419 h 2084388"/>
                <a:gd name="connsiteX4" fmla="*/ 1333299 w 1365580"/>
                <a:gd name="connsiteY4" fmla="*/ 2063214 h 2084388"/>
                <a:gd name="connsiteX5" fmla="*/ 1109663 w 1365580"/>
                <a:gd name="connsiteY5" fmla="*/ 2084388 h 2084388"/>
                <a:gd name="connsiteX6" fmla="*/ 0 w 1365580"/>
                <a:gd name="connsiteY6" fmla="*/ 1042194 h 2084388"/>
                <a:gd name="connsiteX7" fmla="*/ 1109663 w 1365580"/>
                <a:gd name="connsiteY7" fmla="*/ 0 h 208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5580" h="2084388">
                  <a:moveTo>
                    <a:pt x="1109663" y="0"/>
                  </a:moveTo>
                  <a:cubicBezTo>
                    <a:pt x="1186269" y="0"/>
                    <a:pt x="1261062" y="7291"/>
                    <a:pt x="1333299" y="21174"/>
                  </a:cubicBezTo>
                  <a:lnTo>
                    <a:pt x="1365580" y="28969"/>
                  </a:lnTo>
                  <a:lnTo>
                    <a:pt x="1365580" y="2055419"/>
                  </a:lnTo>
                  <a:lnTo>
                    <a:pt x="1333299" y="2063214"/>
                  </a:lnTo>
                  <a:cubicBezTo>
                    <a:pt x="1261062" y="2077097"/>
                    <a:pt x="1186269" y="2084388"/>
                    <a:pt x="1109663" y="2084388"/>
                  </a:cubicBezTo>
                  <a:cubicBezTo>
                    <a:pt x="496813" y="2084388"/>
                    <a:pt x="0" y="1617782"/>
                    <a:pt x="0" y="1042194"/>
                  </a:cubicBezTo>
                  <a:cubicBezTo>
                    <a:pt x="0" y="466606"/>
                    <a:pt x="496813" y="0"/>
                    <a:pt x="1109663" y="0"/>
                  </a:cubicBezTo>
                  <a:close/>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99" name="Rectangle 5"/>
            <p:cNvSpPr>
              <a:spLocks noChangeArrowheads="1"/>
            </p:cNvSpPr>
            <p:nvPr userDrawn="1"/>
          </p:nvSpPr>
          <p:spPr bwMode="gray">
            <a:xfrm>
              <a:off x="2865438" y="3475038"/>
              <a:ext cx="9597572" cy="1712912"/>
            </a:xfrm>
            <a:prstGeom prst="rect">
              <a:avLst/>
            </a:prstGeom>
            <a:solidFill>
              <a:srgbClr val="7FB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2" name="Oval 8"/>
            <p:cNvSpPr>
              <a:spLocks noChangeArrowheads="1"/>
            </p:cNvSpPr>
            <p:nvPr userDrawn="1"/>
          </p:nvSpPr>
          <p:spPr bwMode="gray">
            <a:xfrm>
              <a:off x="10752138" y="2427288"/>
              <a:ext cx="1146175" cy="1076325"/>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5" name="Freeform 11"/>
            <p:cNvSpPr>
              <a:spLocks/>
            </p:cNvSpPr>
            <p:nvPr userDrawn="1"/>
          </p:nvSpPr>
          <p:spPr bwMode="gray">
            <a:xfrm>
              <a:off x="1376363" y="3122613"/>
              <a:ext cx="2628900" cy="2084387"/>
            </a:xfrm>
            <a:custGeom>
              <a:avLst/>
              <a:gdLst>
                <a:gd name="T0" fmla="*/ 662 w 784"/>
                <a:gd name="T1" fmla="*/ 331 h 662"/>
                <a:gd name="T2" fmla="*/ 331 w 784"/>
                <a:gd name="T3" fmla="*/ 662 h 662"/>
                <a:gd name="T4" fmla="*/ 0 w 784"/>
                <a:gd name="T5" fmla="*/ 331 h 662"/>
                <a:gd name="T6" fmla="*/ 331 w 784"/>
                <a:gd name="T7" fmla="*/ 0 h 662"/>
                <a:gd name="T8" fmla="*/ 662 w 784"/>
                <a:gd name="T9" fmla="*/ 331 h 662"/>
              </a:gdLst>
              <a:ahLst/>
              <a:cxnLst>
                <a:cxn ang="0">
                  <a:pos x="T0" y="T1"/>
                </a:cxn>
                <a:cxn ang="0">
                  <a:pos x="T2" y="T3"/>
                </a:cxn>
                <a:cxn ang="0">
                  <a:pos x="T4" y="T5"/>
                </a:cxn>
                <a:cxn ang="0">
                  <a:pos x="T6" y="T7"/>
                </a:cxn>
                <a:cxn ang="0">
                  <a:pos x="T8" y="T9"/>
                </a:cxn>
              </a:cxnLst>
              <a:rect l="0" t="0" r="r" b="b"/>
              <a:pathLst>
                <a:path w="784" h="662">
                  <a:moveTo>
                    <a:pt x="662" y="331"/>
                  </a:moveTo>
                  <a:cubicBezTo>
                    <a:pt x="662" y="514"/>
                    <a:pt x="784" y="662"/>
                    <a:pt x="331" y="662"/>
                  </a:cubicBezTo>
                  <a:cubicBezTo>
                    <a:pt x="148" y="662"/>
                    <a:pt x="0" y="514"/>
                    <a:pt x="0" y="331"/>
                  </a:cubicBezTo>
                  <a:cubicBezTo>
                    <a:pt x="0" y="148"/>
                    <a:pt x="148" y="0"/>
                    <a:pt x="331" y="0"/>
                  </a:cubicBezTo>
                  <a:cubicBezTo>
                    <a:pt x="514" y="0"/>
                    <a:pt x="662" y="148"/>
                    <a:pt x="662" y="331"/>
                  </a:cubicBezTo>
                </a:path>
              </a:pathLst>
            </a:cu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6" name="Oval 12"/>
            <p:cNvSpPr>
              <a:spLocks noChangeArrowheads="1"/>
            </p:cNvSpPr>
            <p:nvPr userDrawn="1"/>
          </p:nvSpPr>
          <p:spPr bwMode="gray">
            <a:xfrm>
              <a:off x="9132888" y="2373313"/>
              <a:ext cx="2219325" cy="2084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7" name="Oval 13"/>
            <p:cNvSpPr>
              <a:spLocks noChangeArrowheads="1"/>
            </p:cNvSpPr>
            <p:nvPr userDrawn="1"/>
          </p:nvSpPr>
          <p:spPr bwMode="gray">
            <a:xfrm>
              <a:off x="8482013" y="2235200"/>
              <a:ext cx="1793875" cy="16843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8" name="Oval 14"/>
            <p:cNvSpPr>
              <a:spLocks noChangeArrowheads="1"/>
            </p:cNvSpPr>
            <p:nvPr userDrawn="1"/>
          </p:nvSpPr>
          <p:spPr bwMode="gray">
            <a:xfrm>
              <a:off x="5038725" y="2590800"/>
              <a:ext cx="1438275" cy="13509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09" name="Oval 15"/>
            <p:cNvSpPr>
              <a:spLocks noChangeArrowheads="1"/>
            </p:cNvSpPr>
            <p:nvPr userDrawn="1"/>
          </p:nvSpPr>
          <p:spPr bwMode="gray">
            <a:xfrm>
              <a:off x="7496175" y="2468563"/>
              <a:ext cx="1809750" cy="169703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0" name="Oval 16"/>
            <p:cNvSpPr>
              <a:spLocks noChangeArrowheads="1"/>
            </p:cNvSpPr>
            <p:nvPr userDrawn="1"/>
          </p:nvSpPr>
          <p:spPr bwMode="gray">
            <a:xfrm>
              <a:off x="5759450" y="2282825"/>
              <a:ext cx="1273175" cy="1195387"/>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1" name="Oval 17"/>
            <p:cNvSpPr>
              <a:spLocks noChangeArrowheads="1"/>
            </p:cNvSpPr>
            <p:nvPr userDrawn="1"/>
          </p:nvSpPr>
          <p:spPr bwMode="gray">
            <a:xfrm>
              <a:off x="6070600" y="1681163"/>
              <a:ext cx="2468562" cy="231616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2" name="Oval 18"/>
            <p:cNvSpPr>
              <a:spLocks noChangeArrowheads="1"/>
            </p:cNvSpPr>
            <p:nvPr userDrawn="1"/>
          </p:nvSpPr>
          <p:spPr bwMode="gray">
            <a:xfrm>
              <a:off x="3890963" y="2695575"/>
              <a:ext cx="1911350" cy="1790700"/>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3" name="Oval 19"/>
            <p:cNvSpPr>
              <a:spLocks noChangeArrowheads="1"/>
            </p:cNvSpPr>
            <p:nvPr userDrawn="1"/>
          </p:nvSpPr>
          <p:spPr bwMode="gray">
            <a:xfrm>
              <a:off x="2386013" y="1860550"/>
              <a:ext cx="2608262" cy="2449512"/>
            </a:xfrm>
            <a:prstGeom prst="ellipse">
              <a:avLst/>
            </a:prstGeom>
            <a:solidFill>
              <a:srgbClr val="7FB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4" name="Freeform 20"/>
            <p:cNvSpPr>
              <a:spLocks/>
            </p:cNvSpPr>
            <p:nvPr userDrawn="1"/>
          </p:nvSpPr>
          <p:spPr bwMode="gray">
            <a:xfrm>
              <a:off x="8696325" y="4294188"/>
              <a:ext cx="2468562" cy="890587"/>
            </a:xfrm>
            <a:custGeom>
              <a:avLst/>
              <a:gdLst>
                <a:gd name="T0" fmla="*/ 639 w 736"/>
                <a:gd name="T1" fmla="*/ 0 h 283"/>
                <a:gd name="T2" fmla="*/ 461 w 736"/>
                <a:gd name="T3" fmla="*/ 52 h 283"/>
                <a:gd name="T4" fmla="*/ 352 w 736"/>
                <a:gd name="T5" fmla="*/ 34 h 283"/>
                <a:gd name="T6" fmla="*/ 332 w 736"/>
                <a:gd name="T7" fmla="*/ 34 h 283"/>
                <a:gd name="T8" fmla="*/ 332 w 736"/>
                <a:gd name="T9" fmla="*/ 26 h 283"/>
                <a:gd name="T10" fmla="*/ 326 w 736"/>
                <a:gd name="T11" fmla="*/ 23 h 283"/>
                <a:gd name="T12" fmla="*/ 199 w 736"/>
                <a:gd name="T13" fmla="*/ 84 h 283"/>
                <a:gd name="T14" fmla="*/ 200 w 736"/>
                <a:gd name="T15" fmla="*/ 100 h 283"/>
                <a:gd name="T16" fmla="*/ 150 w 736"/>
                <a:gd name="T17" fmla="*/ 158 h 283"/>
                <a:gd name="T18" fmla="*/ 152 w 736"/>
                <a:gd name="T19" fmla="*/ 206 h 283"/>
                <a:gd name="T20" fmla="*/ 131 w 736"/>
                <a:gd name="T21" fmla="*/ 206 h 283"/>
                <a:gd name="T22" fmla="*/ 133 w 736"/>
                <a:gd name="T23" fmla="*/ 158 h 283"/>
                <a:gd name="T24" fmla="*/ 111 w 736"/>
                <a:gd name="T25" fmla="*/ 150 h 283"/>
                <a:gd name="T26" fmla="*/ 0 w 736"/>
                <a:gd name="T27" fmla="*/ 283 h 283"/>
                <a:gd name="T28" fmla="*/ 511 w 736"/>
                <a:gd name="T29" fmla="*/ 283 h 283"/>
                <a:gd name="T30" fmla="*/ 735 w 736"/>
                <a:gd name="T31" fmla="*/ 52 h 283"/>
                <a:gd name="T32" fmla="*/ 736 w 736"/>
                <a:gd name="T33" fmla="*/ 26 h 283"/>
                <a:gd name="T34" fmla="*/ 639 w 736"/>
                <a:gd name="T3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283">
                  <a:moveTo>
                    <a:pt x="639" y="0"/>
                  </a:moveTo>
                  <a:cubicBezTo>
                    <a:pt x="588" y="33"/>
                    <a:pt x="526" y="52"/>
                    <a:pt x="461" y="52"/>
                  </a:cubicBezTo>
                  <a:cubicBezTo>
                    <a:pt x="422" y="52"/>
                    <a:pt x="386" y="46"/>
                    <a:pt x="352" y="34"/>
                  </a:cubicBezTo>
                  <a:cubicBezTo>
                    <a:pt x="332" y="34"/>
                    <a:pt x="332" y="34"/>
                    <a:pt x="332" y="34"/>
                  </a:cubicBezTo>
                  <a:cubicBezTo>
                    <a:pt x="332" y="26"/>
                    <a:pt x="332" y="26"/>
                    <a:pt x="332" y="26"/>
                  </a:cubicBezTo>
                  <a:cubicBezTo>
                    <a:pt x="330" y="25"/>
                    <a:pt x="328" y="24"/>
                    <a:pt x="326" y="23"/>
                  </a:cubicBezTo>
                  <a:cubicBezTo>
                    <a:pt x="281" y="39"/>
                    <a:pt x="238" y="59"/>
                    <a:pt x="199" y="84"/>
                  </a:cubicBezTo>
                  <a:cubicBezTo>
                    <a:pt x="200" y="90"/>
                    <a:pt x="200" y="95"/>
                    <a:pt x="200" y="100"/>
                  </a:cubicBezTo>
                  <a:cubicBezTo>
                    <a:pt x="200" y="129"/>
                    <a:pt x="179" y="154"/>
                    <a:pt x="150" y="158"/>
                  </a:cubicBezTo>
                  <a:cubicBezTo>
                    <a:pt x="152" y="206"/>
                    <a:pt x="152" y="206"/>
                    <a:pt x="152" y="206"/>
                  </a:cubicBezTo>
                  <a:cubicBezTo>
                    <a:pt x="131" y="206"/>
                    <a:pt x="131" y="206"/>
                    <a:pt x="131" y="206"/>
                  </a:cubicBezTo>
                  <a:cubicBezTo>
                    <a:pt x="133" y="158"/>
                    <a:pt x="133" y="158"/>
                    <a:pt x="133" y="158"/>
                  </a:cubicBezTo>
                  <a:cubicBezTo>
                    <a:pt x="125" y="157"/>
                    <a:pt x="118" y="154"/>
                    <a:pt x="111" y="150"/>
                  </a:cubicBezTo>
                  <a:cubicBezTo>
                    <a:pt x="68" y="189"/>
                    <a:pt x="31" y="234"/>
                    <a:pt x="0" y="283"/>
                  </a:cubicBezTo>
                  <a:cubicBezTo>
                    <a:pt x="511" y="283"/>
                    <a:pt x="511" y="283"/>
                    <a:pt x="511" y="283"/>
                  </a:cubicBezTo>
                  <a:cubicBezTo>
                    <a:pt x="569" y="191"/>
                    <a:pt x="645" y="112"/>
                    <a:pt x="735" y="52"/>
                  </a:cubicBezTo>
                  <a:cubicBezTo>
                    <a:pt x="736" y="26"/>
                    <a:pt x="736" y="26"/>
                    <a:pt x="736" y="26"/>
                  </a:cubicBezTo>
                  <a:cubicBezTo>
                    <a:pt x="705" y="15"/>
                    <a:pt x="673" y="6"/>
                    <a:pt x="639"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5" name="Freeform 21"/>
            <p:cNvSpPr>
              <a:spLocks noEditPoints="1"/>
            </p:cNvSpPr>
            <p:nvPr userDrawn="1"/>
          </p:nvSpPr>
          <p:spPr bwMode="gray">
            <a:xfrm>
              <a:off x="9790113" y="4262438"/>
              <a:ext cx="1049337" cy="195262"/>
            </a:xfrm>
            <a:custGeom>
              <a:avLst/>
              <a:gdLst>
                <a:gd name="T0" fmla="*/ 6 w 313"/>
                <a:gd name="T1" fmla="*/ 31 h 62"/>
                <a:gd name="T2" fmla="*/ 0 w 313"/>
                <a:gd name="T3" fmla="*/ 33 h 62"/>
                <a:gd name="T4" fmla="*/ 6 w 313"/>
                <a:gd name="T5" fmla="*/ 36 h 62"/>
                <a:gd name="T6" fmla="*/ 6 w 313"/>
                <a:gd name="T7" fmla="*/ 31 h 62"/>
                <a:gd name="T8" fmla="*/ 201 w 313"/>
                <a:gd name="T9" fmla="*/ 0 h 62"/>
                <a:gd name="T10" fmla="*/ 32 w 313"/>
                <a:gd name="T11" fmla="*/ 23 h 62"/>
                <a:gd name="T12" fmla="*/ 33 w 313"/>
                <a:gd name="T13" fmla="*/ 44 h 62"/>
                <a:gd name="T14" fmla="*/ 26 w 313"/>
                <a:gd name="T15" fmla="*/ 44 h 62"/>
                <a:gd name="T16" fmla="*/ 135 w 313"/>
                <a:gd name="T17" fmla="*/ 62 h 62"/>
                <a:gd name="T18" fmla="*/ 313 w 313"/>
                <a:gd name="T19" fmla="*/ 10 h 62"/>
                <a:gd name="T20" fmla="*/ 201 w 313"/>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3" h="62">
                  <a:moveTo>
                    <a:pt x="6" y="31"/>
                  </a:moveTo>
                  <a:cubicBezTo>
                    <a:pt x="4" y="32"/>
                    <a:pt x="2" y="33"/>
                    <a:pt x="0" y="33"/>
                  </a:cubicBezTo>
                  <a:cubicBezTo>
                    <a:pt x="2" y="34"/>
                    <a:pt x="4" y="35"/>
                    <a:pt x="6" y="36"/>
                  </a:cubicBezTo>
                  <a:cubicBezTo>
                    <a:pt x="6" y="31"/>
                    <a:pt x="6" y="31"/>
                    <a:pt x="6" y="31"/>
                  </a:cubicBezTo>
                  <a:moveTo>
                    <a:pt x="201" y="0"/>
                  </a:moveTo>
                  <a:cubicBezTo>
                    <a:pt x="143" y="0"/>
                    <a:pt x="86" y="8"/>
                    <a:pt x="32" y="23"/>
                  </a:cubicBezTo>
                  <a:cubicBezTo>
                    <a:pt x="33" y="44"/>
                    <a:pt x="33" y="44"/>
                    <a:pt x="33" y="44"/>
                  </a:cubicBezTo>
                  <a:cubicBezTo>
                    <a:pt x="26" y="44"/>
                    <a:pt x="26" y="44"/>
                    <a:pt x="26" y="44"/>
                  </a:cubicBezTo>
                  <a:cubicBezTo>
                    <a:pt x="60" y="56"/>
                    <a:pt x="96" y="62"/>
                    <a:pt x="135" y="62"/>
                  </a:cubicBezTo>
                  <a:cubicBezTo>
                    <a:pt x="200" y="62"/>
                    <a:pt x="262" y="43"/>
                    <a:pt x="313" y="10"/>
                  </a:cubicBezTo>
                  <a:cubicBezTo>
                    <a:pt x="277" y="3"/>
                    <a:pt x="240" y="0"/>
                    <a:pt x="201" y="0"/>
                  </a:cubicBezTo>
                </a:path>
              </a:pathLst>
            </a:custGeom>
            <a:solidFill>
              <a:srgbClr val="6BB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6" name="Freeform 22"/>
            <p:cNvSpPr>
              <a:spLocks/>
            </p:cNvSpPr>
            <p:nvPr userDrawn="1"/>
          </p:nvSpPr>
          <p:spPr bwMode="gray">
            <a:xfrm>
              <a:off x="9809163" y="4375150"/>
              <a:ext cx="66675" cy="25400"/>
            </a:xfrm>
            <a:custGeom>
              <a:avLst/>
              <a:gdLst>
                <a:gd name="T0" fmla="*/ 0 w 20"/>
                <a:gd name="T1" fmla="*/ 0 h 8"/>
                <a:gd name="T2" fmla="*/ 0 w 20"/>
                <a:gd name="T3" fmla="*/ 8 h 8"/>
                <a:gd name="T4" fmla="*/ 20 w 20"/>
                <a:gd name="T5" fmla="*/ 8 h 8"/>
                <a:gd name="T6" fmla="*/ 0 w 20"/>
                <a:gd name="T7" fmla="*/ 0 h 8"/>
              </a:gdLst>
              <a:ahLst/>
              <a:cxnLst>
                <a:cxn ang="0">
                  <a:pos x="T0" y="T1"/>
                </a:cxn>
                <a:cxn ang="0">
                  <a:pos x="T2" y="T3"/>
                </a:cxn>
                <a:cxn ang="0">
                  <a:pos x="T4" y="T5"/>
                </a:cxn>
                <a:cxn ang="0">
                  <a:pos x="T6" y="T7"/>
                </a:cxn>
              </a:cxnLst>
              <a:rect l="0" t="0" r="r" b="b"/>
              <a:pathLst>
                <a:path w="20" h="8">
                  <a:moveTo>
                    <a:pt x="0" y="0"/>
                  </a:moveTo>
                  <a:cubicBezTo>
                    <a:pt x="0" y="8"/>
                    <a:pt x="0" y="8"/>
                    <a:pt x="0" y="8"/>
                  </a:cubicBezTo>
                  <a:cubicBezTo>
                    <a:pt x="20" y="8"/>
                    <a:pt x="20" y="8"/>
                    <a:pt x="20" y="8"/>
                  </a:cubicBezTo>
                  <a:cubicBezTo>
                    <a:pt x="13" y="6"/>
                    <a:pt x="6" y="3"/>
                    <a:pt x="0"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7" name="Freeform 23"/>
            <p:cNvSpPr>
              <a:spLocks/>
            </p:cNvSpPr>
            <p:nvPr userDrawn="1"/>
          </p:nvSpPr>
          <p:spPr bwMode="gray">
            <a:xfrm>
              <a:off x="9809163" y="4205288"/>
              <a:ext cx="90487" cy="195262"/>
            </a:xfrm>
            <a:custGeom>
              <a:avLst/>
              <a:gdLst>
                <a:gd name="T0" fmla="*/ 3 w 27"/>
                <a:gd name="T1" fmla="*/ 0 h 62"/>
                <a:gd name="T2" fmla="*/ 0 w 27"/>
                <a:gd name="T3" fmla="*/ 49 h 62"/>
                <a:gd name="T4" fmla="*/ 0 w 27"/>
                <a:gd name="T5" fmla="*/ 54 h 62"/>
                <a:gd name="T6" fmla="*/ 20 w 27"/>
                <a:gd name="T7" fmla="*/ 62 h 62"/>
                <a:gd name="T8" fmla="*/ 27 w 27"/>
                <a:gd name="T9" fmla="*/ 62 h 62"/>
                <a:gd name="T10" fmla="*/ 26 w 27"/>
                <a:gd name="T11" fmla="*/ 41 h 62"/>
                <a:gd name="T12" fmla="*/ 24 w 27"/>
                <a:gd name="T13" fmla="*/ 0 h 62"/>
                <a:gd name="T14" fmla="*/ 14 w 27"/>
                <a:gd name="T15" fmla="*/ 1 h 62"/>
                <a:gd name="T16" fmla="*/ 3 w 27"/>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62">
                  <a:moveTo>
                    <a:pt x="3" y="0"/>
                  </a:moveTo>
                  <a:cubicBezTo>
                    <a:pt x="0" y="49"/>
                    <a:pt x="0" y="49"/>
                    <a:pt x="0" y="49"/>
                  </a:cubicBezTo>
                  <a:cubicBezTo>
                    <a:pt x="0" y="54"/>
                    <a:pt x="0" y="54"/>
                    <a:pt x="0" y="54"/>
                  </a:cubicBezTo>
                  <a:cubicBezTo>
                    <a:pt x="6" y="57"/>
                    <a:pt x="13" y="60"/>
                    <a:pt x="20" y="62"/>
                  </a:cubicBezTo>
                  <a:cubicBezTo>
                    <a:pt x="27" y="62"/>
                    <a:pt x="27" y="62"/>
                    <a:pt x="27" y="62"/>
                  </a:cubicBezTo>
                  <a:cubicBezTo>
                    <a:pt x="26" y="41"/>
                    <a:pt x="26" y="41"/>
                    <a:pt x="26" y="41"/>
                  </a:cubicBezTo>
                  <a:cubicBezTo>
                    <a:pt x="24" y="0"/>
                    <a:pt x="24" y="0"/>
                    <a:pt x="24" y="0"/>
                  </a:cubicBezTo>
                  <a:cubicBezTo>
                    <a:pt x="21" y="0"/>
                    <a:pt x="17" y="1"/>
                    <a:pt x="14" y="1"/>
                  </a:cubicBezTo>
                  <a:cubicBezTo>
                    <a:pt x="10" y="1"/>
                    <a:pt x="6" y="0"/>
                    <a:pt x="3"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8" name="Freeform 24"/>
            <p:cNvSpPr>
              <a:spLocks noEditPoints="1"/>
            </p:cNvSpPr>
            <p:nvPr userDrawn="1"/>
          </p:nvSpPr>
          <p:spPr bwMode="gray">
            <a:xfrm>
              <a:off x="9601200" y="3679825"/>
              <a:ext cx="506412" cy="525462"/>
            </a:xfrm>
            <a:custGeom>
              <a:avLst/>
              <a:gdLst>
                <a:gd name="T0" fmla="*/ 39 w 151"/>
                <a:gd name="T1" fmla="*/ 55 h 167"/>
                <a:gd name="T2" fmla="*/ 4 w 151"/>
                <a:gd name="T3" fmla="*/ 67 h 167"/>
                <a:gd name="T4" fmla="*/ 0 w 151"/>
                <a:gd name="T5" fmla="*/ 92 h 167"/>
                <a:gd name="T6" fmla="*/ 65 w 151"/>
                <a:gd name="T7" fmla="*/ 167 h 167"/>
                <a:gd name="T8" fmla="*/ 66 w 151"/>
                <a:gd name="T9" fmla="*/ 148 h 167"/>
                <a:gd name="T10" fmla="*/ 22 w 151"/>
                <a:gd name="T11" fmla="*/ 99 h 167"/>
                <a:gd name="T12" fmla="*/ 66 w 151"/>
                <a:gd name="T13" fmla="*/ 136 h 167"/>
                <a:gd name="T14" fmla="*/ 68 w 151"/>
                <a:gd name="T15" fmla="*/ 89 h 167"/>
                <a:gd name="T16" fmla="*/ 39 w 151"/>
                <a:gd name="T17" fmla="*/ 55 h 167"/>
                <a:gd name="T18" fmla="*/ 66 w 151"/>
                <a:gd name="T19" fmla="*/ 41 h 167"/>
                <a:gd name="T20" fmla="*/ 40 w 151"/>
                <a:gd name="T21" fmla="*/ 54 h 167"/>
                <a:gd name="T22" fmla="*/ 69 w 151"/>
                <a:gd name="T23" fmla="*/ 77 h 167"/>
                <a:gd name="T24" fmla="*/ 70 w 151"/>
                <a:gd name="T25" fmla="*/ 46 h 167"/>
                <a:gd name="T26" fmla="*/ 66 w 151"/>
                <a:gd name="T27" fmla="*/ 41 h 167"/>
                <a:gd name="T28" fmla="*/ 121 w 151"/>
                <a:gd name="T29" fmla="*/ 0 h 167"/>
                <a:gd name="T30" fmla="*/ 80 w 151"/>
                <a:gd name="T31" fmla="*/ 33 h 167"/>
                <a:gd name="T32" fmla="*/ 82 w 151"/>
                <a:gd name="T33" fmla="*/ 64 h 167"/>
                <a:gd name="T34" fmla="*/ 121 w 151"/>
                <a:gd name="T35" fmla="*/ 33 h 167"/>
                <a:gd name="T36" fmla="*/ 82 w 151"/>
                <a:gd name="T37" fmla="*/ 78 h 167"/>
                <a:gd name="T38" fmla="*/ 84 w 151"/>
                <a:gd name="T39" fmla="*/ 120 h 167"/>
                <a:gd name="T40" fmla="*/ 133 w 151"/>
                <a:gd name="T41" fmla="*/ 80 h 167"/>
                <a:gd name="T42" fmla="*/ 85 w 151"/>
                <a:gd name="T43" fmla="*/ 134 h 167"/>
                <a:gd name="T44" fmla="*/ 86 w 151"/>
                <a:gd name="T45" fmla="*/ 167 h 167"/>
                <a:gd name="T46" fmla="*/ 151 w 151"/>
                <a:gd name="T47" fmla="*/ 92 h 167"/>
                <a:gd name="T48" fmla="*/ 121 w 151"/>
                <a:gd name="T4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67">
                  <a:moveTo>
                    <a:pt x="39" y="55"/>
                  </a:moveTo>
                  <a:cubicBezTo>
                    <a:pt x="27" y="60"/>
                    <a:pt x="16" y="64"/>
                    <a:pt x="4" y="67"/>
                  </a:cubicBezTo>
                  <a:cubicBezTo>
                    <a:pt x="2" y="76"/>
                    <a:pt x="0" y="85"/>
                    <a:pt x="0" y="92"/>
                  </a:cubicBezTo>
                  <a:cubicBezTo>
                    <a:pt x="0" y="130"/>
                    <a:pt x="28" y="161"/>
                    <a:pt x="65" y="167"/>
                  </a:cubicBezTo>
                  <a:cubicBezTo>
                    <a:pt x="66" y="148"/>
                    <a:pt x="66" y="148"/>
                    <a:pt x="66" y="148"/>
                  </a:cubicBezTo>
                  <a:cubicBezTo>
                    <a:pt x="22" y="99"/>
                    <a:pt x="22" y="99"/>
                    <a:pt x="22" y="99"/>
                  </a:cubicBezTo>
                  <a:cubicBezTo>
                    <a:pt x="66" y="136"/>
                    <a:pt x="66" y="136"/>
                    <a:pt x="66" y="136"/>
                  </a:cubicBezTo>
                  <a:cubicBezTo>
                    <a:pt x="68" y="89"/>
                    <a:pt x="68" y="89"/>
                    <a:pt x="68" y="89"/>
                  </a:cubicBezTo>
                  <a:cubicBezTo>
                    <a:pt x="39" y="55"/>
                    <a:pt x="39" y="55"/>
                    <a:pt x="39" y="55"/>
                  </a:cubicBezTo>
                  <a:moveTo>
                    <a:pt x="66" y="41"/>
                  </a:moveTo>
                  <a:cubicBezTo>
                    <a:pt x="58" y="46"/>
                    <a:pt x="49" y="50"/>
                    <a:pt x="40" y="54"/>
                  </a:cubicBezTo>
                  <a:cubicBezTo>
                    <a:pt x="69" y="77"/>
                    <a:pt x="69" y="77"/>
                    <a:pt x="69" y="77"/>
                  </a:cubicBezTo>
                  <a:cubicBezTo>
                    <a:pt x="70" y="46"/>
                    <a:pt x="70" y="46"/>
                    <a:pt x="70" y="46"/>
                  </a:cubicBezTo>
                  <a:cubicBezTo>
                    <a:pt x="66" y="41"/>
                    <a:pt x="66" y="41"/>
                    <a:pt x="66" y="41"/>
                  </a:cubicBezTo>
                  <a:moveTo>
                    <a:pt x="121" y="0"/>
                  </a:moveTo>
                  <a:cubicBezTo>
                    <a:pt x="108" y="12"/>
                    <a:pt x="95" y="23"/>
                    <a:pt x="80" y="33"/>
                  </a:cubicBezTo>
                  <a:cubicBezTo>
                    <a:pt x="82" y="64"/>
                    <a:pt x="82" y="64"/>
                    <a:pt x="82" y="64"/>
                  </a:cubicBezTo>
                  <a:cubicBezTo>
                    <a:pt x="121" y="33"/>
                    <a:pt x="121" y="33"/>
                    <a:pt x="121" y="33"/>
                  </a:cubicBezTo>
                  <a:cubicBezTo>
                    <a:pt x="82" y="78"/>
                    <a:pt x="82" y="78"/>
                    <a:pt x="82" y="78"/>
                  </a:cubicBezTo>
                  <a:cubicBezTo>
                    <a:pt x="84" y="120"/>
                    <a:pt x="84" y="120"/>
                    <a:pt x="84" y="120"/>
                  </a:cubicBezTo>
                  <a:cubicBezTo>
                    <a:pt x="133" y="80"/>
                    <a:pt x="133" y="80"/>
                    <a:pt x="133" y="80"/>
                  </a:cubicBezTo>
                  <a:cubicBezTo>
                    <a:pt x="85" y="134"/>
                    <a:pt x="85" y="134"/>
                    <a:pt x="85" y="134"/>
                  </a:cubicBezTo>
                  <a:cubicBezTo>
                    <a:pt x="86" y="167"/>
                    <a:pt x="86" y="167"/>
                    <a:pt x="86" y="167"/>
                  </a:cubicBezTo>
                  <a:cubicBezTo>
                    <a:pt x="123" y="162"/>
                    <a:pt x="151" y="130"/>
                    <a:pt x="151" y="92"/>
                  </a:cubicBezTo>
                  <a:cubicBezTo>
                    <a:pt x="151" y="67"/>
                    <a:pt x="137" y="32"/>
                    <a:pt x="121"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19" name="Freeform 25"/>
            <p:cNvSpPr>
              <a:spLocks/>
            </p:cNvSpPr>
            <p:nvPr userDrawn="1"/>
          </p:nvSpPr>
          <p:spPr bwMode="gray">
            <a:xfrm>
              <a:off x="9615488" y="3435350"/>
              <a:ext cx="392112" cy="455612"/>
            </a:xfrm>
            <a:custGeom>
              <a:avLst/>
              <a:gdLst>
                <a:gd name="T0" fmla="*/ 72 w 117"/>
                <a:gd name="T1" fmla="*/ 0 h 145"/>
                <a:gd name="T2" fmla="*/ 0 w 117"/>
                <a:gd name="T3" fmla="*/ 145 h 145"/>
                <a:gd name="T4" fmla="*/ 35 w 117"/>
                <a:gd name="T5" fmla="*/ 133 h 145"/>
                <a:gd name="T6" fmla="*/ 30 w 117"/>
                <a:gd name="T7" fmla="*/ 127 h 145"/>
                <a:gd name="T8" fmla="*/ 36 w 117"/>
                <a:gd name="T9" fmla="*/ 132 h 145"/>
                <a:gd name="T10" fmla="*/ 62 w 117"/>
                <a:gd name="T11" fmla="*/ 119 h 145"/>
                <a:gd name="T12" fmla="*/ 43 w 117"/>
                <a:gd name="T13" fmla="*/ 95 h 145"/>
                <a:gd name="T14" fmla="*/ 67 w 117"/>
                <a:gd name="T15" fmla="*/ 112 h 145"/>
                <a:gd name="T16" fmla="*/ 72 w 117"/>
                <a:gd name="T17" fmla="*/ 16 h 145"/>
                <a:gd name="T18" fmla="*/ 75 w 117"/>
                <a:gd name="T19" fmla="*/ 87 h 145"/>
                <a:gd name="T20" fmla="*/ 93 w 117"/>
                <a:gd name="T21" fmla="*/ 77 h 145"/>
                <a:gd name="T22" fmla="*/ 76 w 117"/>
                <a:gd name="T23" fmla="*/ 101 h 145"/>
                <a:gd name="T24" fmla="*/ 76 w 117"/>
                <a:gd name="T25" fmla="*/ 111 h 145"/>
                <a:gd name="T26" fmla="*/ 117 w 117"/>
                <a:gd name="T27" fmla="*/ 78 h 145"/>
                <a:gd name="T28" fmla="*/ 72 w 117"/>
                <a:gd name="T2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45">
                  <a:moveTo>
                    <a:pt x="72" y="0"/>
                  </a:moveTo>
                  <a:cubicBezTo>
                    <a:pt x="72" y="0"/>
                    <a:pt x="15" y="84"/>
                    <a:pt x="0" y="145"/>
                  </a:cubicBezTo>
                  <a:cubicBezTo>
                    <a:pt x="12" y="142"/>
                    <a:pt x="23" y="138"/>
                    <a:pt x="35" y="133"/>
                  </a:cubicBezTo>
                  <a:cubicBezTo>
                    <a:pt x="30" y="127"/>
                    <a:pt x="30" y="127"/>
                    <a:pt x="30" y="127"/>
                  </a:cubicBezTo>
                  <a:cubicBezTo>
                    <a:pt x="36" y="132"/>
                    <a:pt x="36" y="132"/>
                    <a:pt x="36" y="132"/>
                  </a:cubicBezTo>
                  <a:cubicBezTo>
                    <a:pt x="45" y="128"/>
                    <a:pt x="54" y="124"/>
                    <a:pt x="62" y="119"/>
                  </a:cubicBezTo>
                  <a:cubicBezTo>
                    <a:pt x="43" y="95"/>
                    <a:pt x="43" y="95"/>
                    <a:pt x="43" y="95"/>
                  </a:cubicBezTo>
                  <a:cubicBezTo>
                    <a:pt x="67" y="112"/>
                    <a:pt x="67" y="112"/>
                    <a:pt x="67" y="112"/>
                  </a:cubicBezTo>
                  <a:cubicBezTo>
                    <a:pt x="72" y="16"/>
                    <a:pt x="72" y="16"/>
                    <a:pt x="72" y="16"/>
                  </a:cubicBezTo>
                  <a:cubicBezTo>
                    <a:pt x="75" y="87"/>
                    <a:pt x="75" y="87"/>
                    <a:pt x="75" y="87"/>
                  </a:cubicBezTo>
                  <a:cubicBezTo>
                    <a:pt x="93" y="77"/>
                    <a:pt x="93" y="77"/>
                    <a:pt x="93" y="77"/>
                  </a:cubicBezTo>
                  <a:cubicBezTo>
                    <a:pt x="76" y="101"/>
                    <a:pt x="76" y="101"/>
                    <a:pt x="76" y="101"/>
                  </a:cubicBezTo>
                  <a:cubicBezTo>
                    <a:pt x="76" y="111"/>
                    <a:pt x="76" y="111"/>
                    <a:pt x="76" y="111"/>
                  </a:cubicBezTo>
                  <a:cubicBezTo>
                    <a:pt x="91" y="101"/>
                    <a:pt x="104" y="90"/>
                    <a:pt x="117" y="78"/>
                  </a:cubicBezTo>
                  <a:cubicBezTo>
                    <a:pt x="96" y="36"/>
                    <a:pt x="72" y="0"/>
                    <a:pt x="72" y="0"/>
                  </a:cubicBezTo>
                </a:path>
              </a:pathLst>
            </a:custGeom>
            <a:solidFill>
              <a:srgbClr val="56B2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0" name="Freeform 26"/>
            <p:cNvSpPr>
              <a:spLocks/>
            </p:cNvSpPr>
            <p:nvPr userDrawn="1"/>
          </p:nvSpPr>
          <p:spPr bwMode="gray">
            <a:xfrm>
              <a:off x="9820275" y="3784600"/>
              <a:ext cx="69850" cy="423862"/>
            </a:xfrm>
            <a:custGeom>
              <a:avLst/>
              <a:gdLst>
                <a:gd name="T0" fmla="*/ 15 w 21"/>
                <a:gd name="T1" fmla="*/ 0 h 135"/>
                <a:gd name="T2" fmla="*/ 9 w 21"/>
                <a:gd name="T3" fmla="*/ 3 h 135"/>
                <a:gd name="T4" fmla="*/ 14 w 21"/>
                <a:gd name="T5" fmla="*/ 7 h 135"/>
                <a:gd name="T6" fmla="*/ 11 w 21"/>
                <a:gd name="T7" fmla="*/ 19 h 135"/>
                <a:gd name="T8" fmla="*/ 5 w 21"/>
                <a:gd name="T9" fmla="*/ 13 h 135"/>
                <a:gd name="T10" fmla="*/ 4 w 21"/>
                <a:gd name="T11" fmla="*/ 44 h 135"/>
                <a:gd name="T12" fmla="*/ 12 w 21"/>
                <a:gd name="T13" fmla="*/ 50 h 135"/>
                <a:gd name="T14" fmla="*/ 11 w 21"/>
                <a:gd name="T15" fmla="*/ 65 h 135"/>
                <a:gd name="T16" fmla="*/ 3 w 21"/>
                <a:gd name="T17" fmla="*/ 56 h 135"/>
                <a:gd name="T18" fmla="*/ 1 w 21"/>
                <a:gd name="T19" fmla="*/ 103 h 135"/>
                <a:gd name="T20" fmla="*/ 11 w 21"/>
                <a:gd name="T21" fmla="*/ 111 h 135"/>
                <a:gd name="T22" fmla="*/ 11 w 21"/>
                <a:gd name="T23" fmla="*/ 127 h 135"/>
                <a:gd name="T24" fmla="*/ 1 w 21"/>
                <a:gd name="T25" fmla="*/ 115 h 135"/>
                <a:gd name="T26" fmla="*/ 0 w 21"/>
                <a:gd name="T27" fmla="*/ 134 h 135"/>
                <a:gd name="T28" fmla="*/ 11 w 21"/>
                <a:gd name="T29" fmla="*/ 135 h 135"/>
                <a:gd name="T30" fmla="*/ 21 w 21"/>
                <a:gd name="T31" fmla="*/ 134 h 135"/>
                <a:gd name="T32" fmla="*/ 20 w 21"/>
                <a:gd name="T33" fmla="*/ 101 h 135"/>
                <a:gd name="T34" fmla="*/ 14 w 21"/>
                <a:gd name="T35" fmla="*/ 107 h 135"/>
                <a:gd name="T36" fmla="*/ 14 w 21"/>
                <a:gd name="T37" fmla="*/ 91 h 135"/>
                <a:gd name="T38" fmla="*/ 19 w 21"/>
                <a:gd name="T39" fmla="*/ 87 h 135"/>
                <a:gd name="T40" fmla="*/ 17 w 21"/>
                <a:gd name="T41" fmla="*/ 45 h 135"/>
                <a:gd name="T42" fmla="*/ 14 w 21"/>
                <a:gd name="T43" fmla="*/ 49 h 135"/>
                <a:gd name="T44" fmla="*/ 13 w 21"/>
                <a:gd name="T45" fmla="*/ 34 h 135"/>
                <a:gd name="T46" fmla="*/ 17 w 21"/>
                <a:gd name="T47" fmla="*/ 31 h 135"/>
                <a:gd name="T48" fmla="*/ 15 w 21"/>
                <a:gd name="T4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35">
                  <a:moveTo>
                    <a:pt x="15" y="0"/>
                  </a:moveTo>
                  <a:cubicBezTo>
                    <a:pt x="13" y="1"/>
                    <a:pt x="11" y="2"/>
                    <a:pt x="9" y="3"/>
                  </a:cubicBezTo>
                  <a:cubicBezTo>
                    <a:pt x="14" y="7"/>
                    <a:pt x="14" y="7"/>
                    <a:pt x="14" y="7"/>
                  </a:cubicBezTo>
                  <a:cubicBezTo>
                    <a:pt x="11" y="19"/>
                    <a:pt x="11" y="19"/>
                    <a:pt x="11" y="19"/>
                  </a:cubicBezTo>
                  <a:cubicBezTo>
                    <a:pt x="5" y="13"/>
                    <a:pt x="5" y="13"/>
                    <a:pt x="5" y="13"/>
                  </a:cubicBezTo>
                  <a:cubicBezTo>
                    <a:pt x="4" y="44"/>
                    <a:pt x="4" y="44"/>
                    <a:pt x="4" y="44"/>
                  </a:cubicBezTo>
                  <a:cubicBezTo>
                    <a:pt x="12" y="50"/>
                    <a:pt x="12" y="50"/>
                    <a:pt x="12" y="50"/>
                  </a:cubicBezTo>
                  <a:cubicBezTo>
                    <a:pt x="11" y="65"/>
                    <a:pt x="11" y="65"/>
                    <a:pt x="11" y="65"/>
                  </a:cubicBezTo>
                  <a:cubicBezTo>
                    <a:pt x="3" y="56"/>
                    <a:pt x="3" y="56"/>
                    <a:pt x="3" y="56"/>
                  </a:cubicBezTo>
                  <a:cubicBezTo>
                    <a:pt x="1" y="103"/>
                    <a:pt x="1" y="103"/>
                    <a:pt x="1" y="103"/>
                  </a:cubicBezTo>
                  <a:cubicBezTo>
                    <a:pt x="11" y="111"/>
                    <a:pt x="11" y="111"/>
                    <a:pt x="11" y="111"/>
                  </a:cubicBezTo>
                  <a:cubicBezTo>
                    <a:pt x="11" y="127"/>
                    <a:pt x="11" y="127"/>
                    <a:pt x="11" y="127"/>
                  </a:cubicBezTo>
                  <a:cubicBezTo>
                    <a:pt x="1" y="115"/>
                    <a:pt x="1" y="115"/>
                    <a:pt x="1" y="115"/>
                  </a:cubicBezTo>
                  <a:cubicBezTo>
                    <a:pt x="0" y="134"/>
                    <a:pt x="0" y="134"/>
                    <a:pt x="0" y="134"/>
                  </a:cubicBezTo>
                  <a:cubicBezTo>
                    <a:pt x="3" y="134"/>
                    <a:pt x="7" y="135"/>
                    <a:pt x="11" y="135"/>
                  </a:cubicBezTo>
                  <a:cubicBezTo>
                    <a:pt x="14" y="135"/>
                    <a:pt x="18" y="134"/>
                    <a:pt x="21" y="134"/>
                  </a:cubicBezTo>
                  <a:cubicBezTo>
                    <a:pt x="20" y="101"/>
                    <a:pt x="20" y="101"/>
                    <a:pt x="20" y="101"/>
                  </a:cubicBezTo>
                  <a:cubicBezTo>
                    <a:pt x="14" y="107"/>
                    <a:pt x="14" y="107"/>
                    <a:pt x="14" y="107"/>
                  </a:cubicBezTo>
                  <a:cubicBezTo>
                    <a:pt x="14" y="91"/>
                    <a:pt x="14" y="91"/>
                    <a:pt x="14" y="91"/>
                  </a:cubicBezTo>
                  <a:cubicBezTo>
                    <a:pt x="19" y="87"/>
                    <a:pt x="19" y="87"/>
                    <a:pt x="19" y="87"/>
                  </a:cubicBezTo>
                  <a:cubicBezTo>
                    <a:pt x="17" y="45"/>
                    <a:pt x="17" y="45"/>
                    <a:pt x="17" y="45"/>
                  </a:cubicBezTo>
                  <a:cubicBezTo>
                    <a:pt x="14" y="49"/>
                    <a:pt x="14" y="49"/>
                    <a:pt x="14" y="49"/>
                  </a:cubicBezTo>
                  <a:cubicBezTo>
                    <a:pt x="13" y="34"/>
                    <a:pt x="13" y="34"/>
                    <a:pt x="13" y="34"/>
                  </a:cubicBezTo>
                  <a:cubicBezTo>
                    <a:pt x="17" y="31"/>
                    <a:pt x="17" y="31"/>
                    <a:pt x="17" y="31"/>
                  </a:cubicBezTo>
                  <a:cubicBezTo>
                    <a:pt x="15" y="0"/>
                    <a:pt x="15" y="0"/>
                    <a:pt x="1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1" name="Freeform 27"/>
            <p:cNvSpPr>
              <a:spLocks/>
            </p:cNvSpPr>
            <p:nvPr userDrawn="1"/>
          </p:nvSpPr>
          <p:spPr bwMode="gray">
            <a:xfrm>
              <a:off x="9839325" y="3484563"/>
              <a:ext cx="30162" cy="309562"/>
            </a:xfrm>
            <a:custGeom>
              <a:avLst/>
              <a:gdLst>
                <a:gd name="T0" fmla="*/ 5 w 9"/>
                <a:gd name="T1" fmla="*/ 0 h 98"/>
                <a:gd name="T2" fmla="*/ 0 w 9"/>
                <a:gd name="T3" fmla="*/ 96 h 98"/>
                <a:gd name="T4" fmla="*/ 3 w 9"/>
                <a:gd name="T5" fmla="*/ 98 h 98"/>
                <a:gd name="T6" fmla="*/ 9 w 9"/>
                <a:gd name="T7" fmla="*/ 95 h 98"/>
                <a:gd name="T8" fmla="*/ 9 w 9"/>
                <a:gd name="T9" fmla="*/ 85 h 98"/>
                <a:gd name="T10" fmla="*/ 8 w 9"/>
                <a:gd name="T11" fmla="*/ 85 h 98"/>
                <a:gd name="T12" fmla="*/ 3 w 9"/>
                <a:gd name="T13" fmla="*/ 74 h 98"/>
                <a:gd name="T14" fmla="*/ 8 w 9"/>
                <a:gd name="T15" fmla="*/ 71 h 98"/>
                <a:gd name="T16" fmla="*/ 5 w 9"/>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8">
                  <a:moveTo>
                    <a:pt x="5" y="0"/>
                  </a:moveTo>
                  <a:cubicBezTo>
                    <a:pt x="0" y="96"/>
                    <a:pt x="0" y="96"/>
                    <a:pt x="0" y="96"/>
                  </a:cubicBezTo>
                  <a:cubicBezTo>
                    <a:pt x="3" y="98"/>
                    <a:pt x="3" y="98"/>
                    <a:pt x="3" y="98"/>
                  </a:cubicBezTo>
                  <a:cubicBezTo>
                    <a:pt x="5" y="97"/>
                    <a:pt x="7" y="96"/>
                    <a:pt x="9" y="95"/>
                  </a:cubicBezTo>
                  <a:cubicBezTo>
                    <a:pt x="9" y="85"/>
                    <a:pt x="9" y="85"/>
                    <a:pt x="9" y="85"/>
                  </a:cubicBezTo>
                  <a:cubicBezTo>
                    <a:pt x="8" y="85"/>
                    <a:pt x="8" y="85"/>
                    <a:pt x="8" y="85"/>
                  </a:cubicBezTo>
                  <a:cubicBezTo>
                    <a:pt x="3" y="74"/>
                    <a:pt x="3" y="74"/>
                    <a:pt x="3" y="74"/>
                  </a:cubicBezTo>
                  <a:cubicBezTo>
                    <a:pt x="8" y="71"/>
                    <a:pt x="8" y="71"/>
                    <a:pt x="8" y="71"/>
                  </a:cubicBezTo>
                  <a:cubicBezTo>
                    <a:pt x="5" y="0"/>
                    <a:pt x="5" y="0"/>
                    <a:pt x="5"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2" name="Freeform 28"/>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3" name="Freeform 29"/>
            <p:cNvSpPr>
              <a:spLocks/>
            </p:cNvSpPr>
            <p:nvPr userDrawn="1"/>
          </p:nvSpPr>
          <p:spPr bwMode="gray">
            <a:xfrm>
              <a:off x="9675813" y="3992563"/>
              <a:ext cx="180975" cy="190500"/>
            </a:xfrm>
            <a:custGeom>
              <a:avLst/>
              <a:gdLst>
                <a:gd name="T0" fmla="*/ 0 w 114"/>
                <a:gd name="T1" fmla="*/ 0 h 120"/>
                <a:gd name="T2" fmla="*/ 93 w 114"/>
                <a:gd name="T3" fmla="*/ 97 h 120"/>
                <a:gd name="T4" fmla="*/ 114 w 114"/>
                <a:gd name="T5" fmla="*/ 120 h 120"/>
                <a:gd name="T6" fmla="*/ 114 w 114"/>
                <a:gd name="T7" fmla="*/ 89 h 120"/>
                <a:gd name="T8" fmla="*/ 93 w 114"/>
                <a:gd name="T9" fmla="*/ 73 h 120"/>
                <a:gd name="T10" fmla="*/ 0 w 114"/>
                <a:gd name="T11" fmla="*/ 0 h 120"/>
              </a:gdLst>
              <a:ahLst/>
              <a:cxnLst>
                <a:cxn ang="0">
                  <a:pos x="T0" y="T1"/>
                </a:cxn>
                <a:cxn ang="0">
                  <a:pos x="T2" y="T3"/>
                </a:cxn>
                <a:cxn ang="0">
                  <a:pos x="T4" y="T5"/>
                </a:cxn>
                <a:cxn ang="0">
                  <a:pos x="T6" y="T7"/>
                </a:cxn>
                <a:cxn ang="0">
                  <a:pos x="T8" y="T9"/>
                </a:cxn>
                <a:cxn ang="0">
                  <a:pos x="T10" y="T11"/>
                </a:cxn>
              </a:cxnLst>
              <a:rect l="0" t="0" r="r" b="b"/>
              <a:pathLst>
                <a:path w="114" h="120">
                  <a:moveTo>
                    <a:pt x="0" y="0"/>
                  </a:moveTo>
                  <a:lnTo>
                    <a:pt x="93" y="97"/>
                  </a:lnTo>
                  <a:lnTo>
                    <a:pt x="114" y="120"/>
                  </a:lnTo>
                  <a:lnTo>
                    <a:pt x="114" y="89"/>
                  </a:lnTo>
                  <a:lnTo>
                    <a:pt x="93" y="7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4" name="Freeform 30"/>
            <p:cNvSpPr>
              <a:spLocks/>
            </p:cNvSpPr>
            <p:nvPr userDrawn="1"/>
          </p:nvSpPr>
          <p:spPr bwMode="gray">
            <a:xfrm>
              <a:off x="9732963" y="3849688"/>
              <a:ext cx="127000" cy="139700"/>
            </a:xfrm>
            <a:custGeom>
              <a:avLst/>
              <a:gdLst>
                <a:gd name="T0" fmla="*/ 1 w 38"/>
                <a:gd name="T1" fmla="*/ 0 h 44"/>
                <a:gd name="T2" fmla="*/ 0 w 38"/>
                <a:gd name="T3" fmla="*/ 1 h 44"/>
                <a:gd name="T4" fmla="*/ 29 w 38"/>
                <a:gd name="T5" fmla="*/ 35 h 44"/>
                <a:gd name="T6" fmla="*/ 37 w 38"/>
                <a:gd name="T7" fmla="*/ 44 h 44"/>
                <a:gd name="T8" fmla="*/ 38 w 38"/>
                <a:gd name="T9" fmla="*/ 29 h 44"/>
                <a:gd name="T10" fmla="*/ 30 w 38"/>
                <a:gd name="T11" fmla="*/ 23 h 44"/>
                <a:gd name="T12" fmla="*/ 1 w 38"/>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38" h="44">
                  <a:moveTo>
                    <a:pt x="1" y="0"/>
                  </a:moveTo>
                  <a:cubicBezTo>
                    <a:pt x="1" y="0"/>
                    <a:pt x="0" y="1"/>
                    <a:pt x="0" y="1"/>
                  </a:cubicBezTo>
                  <a:cubicBezTo>
                    <a:pt x="29" y="35"/>
                    <a:pt x="29" y="35"/>
                    <a:pt x="29" y="35"/>
                  </a:cubicBezTo>
                  <a:cubicBezTo>
                    <a:pt x="37" y="44"/>
                    <a:pt x="37" y="44"/>
                    <a:pt x="37" y="44"/>
                  </a:cubicBezTo>
                  <a:cubicBezTo>
                    <a:pt x="38" y="29"/>
                    <a:pt x="38" y="29"/>
                    <a:pt x="38" y="29"/>
                  </a:cubicBezTo>
                  <a:cubicBezTo>
                    <a:pt x="30" y="23"/>
                    <a:pt x="30" y="23"/>
                    <a:pt x="30" y="23"/>
                  </a:cubicBezTo>
                  <a:cubicBezTo>
                    <a:pt x="1" y="0"/>
                    <a:pt x="1" y="0"/>
                    <a:pt x="1"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5" name="Freeform 31"/>
            <p:cNvSpPr>
              <a:spLocks/>
            </p:cNvSpPr>
            <p:nvPr userDrawn="1"/>
          </p:nvSpPr>
          <p:spPr bwMode="gray">
            <a:xfrm>
              <a:off x="9715500" y="3833813"/>
              <a:ext cx="20637" cy="19050"/>
            </a:xfrm>
            <a:custGeom>
              <a:avLst/>
              <a:gdLst>
                <a:gd name="T0" fmla="*/ 0 w 6"/>
                <a:gd name="T1" fmla="*/ 0 h 6"/>
                <a:gd name="T2" fmla="*/ 5 w 6"/>
                <a:gd name="T3" fmla="*/ 6 h 6"/>
                <a:gd name="T4" fmla="*/ 6 w 6"/>
                <a:gd name="T5" fmla="*/ 5 h 6"/>
                <a:gd name="T6" fmla="*/ 0 w 6"/>
                <a:gd name="T7" fmla="*/ 0 h 6"/>
              </a:gdLst>
              <a:ahLst/>
              <a:cxnLst>
                <a:cxn ang="0">
                  <a:pos x="T0" y="T1"/>
                </a:cxn>
                <a:cxn ang="0">
                  <a:pos x="T2" y="T3"/>
                </a:cxn>
                <a:cxn ang="0">
                  <a:pos x="T4" y="T5"/>
                </a:cxn>
                <a:cxn ang="0">
                  <a:pos x="T6" y="T7"/>
                </a:cxn>
              </a:cxnLst>
              <a:rect l="0" t="0" r="r" b="b"/>
              <a:pathLst>
                <a:path w="6" h="6">
                  <a:moveTo>
                    <a:pt x="0" y="0"/>
                  </a:moveTo>
                  <a:cubicBezTo>
                    <a:pt x="5" y="6"/>
                    <a:pt x="5" y="6"/>
                    <a:pt x="5" y="6"/>
                  </a:cubicBezTo>
                  <a:cubicBezTo>
                    <a:pt x="5" y="6"/>
                    <a:pt x="6" y="5"/>
                    <a:pt x="6" y="5"/>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6" name="Freeform 32"/>
            <p:cNvSpPr>
              <a:spLocks/>
            </p:cNvSpPr>
            <p:nvPr userDrawn="1"/>
          </p:nvSpPr>
          <p:spPr bwMode="gray">
            <a:xfrm>
              <a:off x="9823450" y="3794125"/>
              <a:ext cx="42862" cy="49212"/>
            </a:xfrm>
            <a:custGeom>
              <a:avLst/>
              <a:gdLst>
                <a:gd name="T0" fmla="*/ 8 w 13"/>
                <a:gd name="T1" fmla="*/ 0 h 16"/>
                <a:gd name="T2" fmla="*/ 0 w 13"/>
                <a:gd name="T3" fmla="*/ 5 h 16"/>
                <a:gd name="T4" fmla="*/ 4 w 13"/>
                <a:gd name="T5" fmla="*/ 10 h 16"/>
                <a:gd name="T6" fmla="*/ 10 w 13"/>
                <a:gd name="T7" fmla="*/ 16 h 16"/>
                <a:gd name="T8" fmla="*/ 13 w 13"/>
                <a:gd name="T9" fmla="*/ 4 h 16"/>
                <a:gd name="T10" fmla="*/ 8 w 13"/>
                <a:gd name="T11" fmla="*/ 0 h 16"/>
              </a:gdLst>
              <a:ahLst/>
              <a:cxnLst>
                <a:cxn ang="0">
                  <a:pos x="T0" y="T1"/>
                </a:cxn>
                <a:cxn ang="0">
                  <a:pos x="T2" y="T3"/>
                </a:cxn>
                <a:cxn ang="0">
                  <a:pos x="T4" y="T5"/>
                </a:cxn>
                <a:cxn ang="0">
                  <a:pos x="T6" y="T7"/>
                </a:cxn>
                <a:cxn ang="0">
                  <a:pos x="T8" y="T9"/>
                </a:cxn>
                <a:cxn ang="0">
                  <a:pos x="T10" y="T11"/>
                </a:cxn>
              </a:cxnLst>
              <a:rect l="0" t="0" r="r" b="b"/>
              <a:pathLst>
                <a:path w="13" h="16">
                  <a:moveTo>
                    <a:pt x="8" y="0"/>
                  </a:moveTo>
                  <a:cubicBezTo>
                    <a:pt x="6" y="2"/>
                    <a:pt x="3" y="3"/>
                    <a:pt x="0" y="5"/>
                  </a:cubicBezTo>
                  <a:cubicBezTo>
                    <a:pt x="4" y="10"/>
                    <a:pt x="4" y="10"/>
                    <a:pt x="4" y="10"/>
                  </a:cubicBezTo>
                  <a:cubicBezTo>
                    <a:pt x="10" y="16"/>
                    <a:pt x="10" y="16"/>
                    <a:pt x="10" y="16"/>
                  </a:cubicBezTo>
                  <a:cubicBezTo>
                    <a:pt x="13" y="4"/>
                    <a:pt x="13" y="4"/>
                    <a:pt x="13" y="4"/>
                  </a:cubicBezTo>
                  <a:cubicBezTo>
                    <a:pt x="8" y="0"/>
                    <a:pt x="8" y="0"/>
                    <a:pt x="8"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7" name="Freeform 33"/>
            <p:cNvSpPr>
              <a:spLocks/>
            </p:cNvSpPr>
            <p:nvPr userDrawn="1"/>
          </p:nvSpPr>
          <p:spPr bwMode="gray">
            <a:xfrm>
              <a:off x="9759950" y="3733800"/>
              <a:ext cx="90487" cy="74612"/>
            </a:xfrm>
            <a:custGeom>
              <a:avLst/>
              <a:gdLst>
                <a:gd name="T0" fmla="*/ 0 w 27"/>
                <a:gd name="T1" fmla="*/ 0 h 24"/>
                <a:gd name="T2" fmla="*/ 19 w 27"/>
                <a:gd name="T3" fmla="*/ 24 h 24"/>
                <a:gd name="T4" fmla="*/ 27 w 27"/>
                <a:gd name="T5" fmla="*/ 19 h 24"/>
                <a:gd name="T6" fmla="*/ 24 w 27"/>
                <a:gd name="T7" fmla="*/ 17 h 24"/>
                <a:gd name="T8" fmla="*/ 0 w 27"/>
                <a:gd name="T9" fmla="*/ 0 h 24"/>
              </a:gdLst>
              <a:ahLst/>
              <a:cxnLst>
                <a:cxn ang="0">
                  <a:pos x="T0" y="T1"/>
                </a:cxn>
                <a:cxn ang="0">
                  <a:pos x="T2" y="T3"/>
                </a:cxn>
                <a:cxn ang="0">
                  <a:pos x="T4" y="T5"/>
                </a:cxn>
                <a:cxn ang="0">
                  <a:pos x="T6" y="T7"/>
                </a:cxn>
                <a:cxn ang="0">
                  <a:pos x="T8" y="T9"/>
                </a:cxn>
              </a:cxnLst>
              <a:rect l="0" t="0" r="r" b="b"/>
              <a:pathLst>
                <a:path w="27" h="24">
                  <a:moveTo>
                    <a:pt x="0" y="0"/>
                  </a:moveTo>
                  <a:cubicBezTo>
                    <a:pt x="19" y="24"/>
                    <a:pt x="19" y="24"/>
                    <a:pt x="19" y="24"/>
                  </a:cubicBezTo>
                  <a:cubicBezTo>
                    <a:pt x="22" y="22"/>
                    <a:pt x="25" y="21"/>
                    <a:pt x="27" y="19"/>
                  </a:cubicBezTo>
                  <a:cubicBezTo>
                    <a:pt x="24" y="17"/>
                    <a:pt x="24" y="17"/>
                    <a:pt x="24" y="17"/>
                  </a:cubicBezTo>
                  <a:cubicBezTo>
                    <a:pt x="0" y="0"/>
                    <a:pt x="0" y="0"/>
                    <a:pt x="0" y="0"/>
                  </a:cubicBezTo>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8" name="Freeform 34"/>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29" name="Freeform 35"/>
            <p:cNvSpPr>
              <a:spLocks/>
            </p:cNvSpPr>
            <p:nvPr userDrawn="1"/>
          </p:nvSpPr>
          <p:spPr bwMode="gray">
            <a:xfrm>
              <a:off x="9866313" y="3932238"/>
              <a:ext cx="180975" cy="188912"/>
            </a:xfrm>
            <a:custGeom>
              <a:avLst/>
              <a:gdLst>
                <a:gd name="T0" fmla="*/ 114 w 114"/>
                <a:gd name="T1" fmla="*/ 0 h 119"/>
                <a:gd name="T2" fmla="*/ 11 w 114"/>
                <a:gd name="T3" fmla="*/ 79 h 119"/>
                <a:gd name="T4" fmla="*/ 0 w 114"/>
                <a:gd name="T5" fmla="*/ 87 h 119"/>
                <a:gd name="T6" fmla="*/ 0 w 114"/>
                <a:gd name="T7" fmla="*/ 119 h 119"/>
                <a:gd name="T8" fmla="*/ 13 w 114"/>
                <a:gd name="T9" fmla="*/ 107 h 119"/>
                <a:gd name="T10" fmla="*/ 114 w 114"/>
                <a:gd name="T11" fmla="*/ 0 h 119"/>
              </a:gdLst>
              <a:ahLst/>
              <a:cxnLst>
                <a:cxn ang="0">
                  <a:pos x="T0" y="T1"/>
                </a:cxn>
                <a:cxn ang="0">
                  <a:pos x="T2" y="T3"/>
                </a:cxn>
                <a:cxn ang="0">
                  <a:pos x="T4" y="T5"/>
                </a:cxn>
                <a:cxn ang="0">
                  <a:pos x="T6" y="T7"/>
                </a:cxn>
                <a:cxn ang="0">
                  <a:pos x="T8" y="T9"/>
                </a:cxn>
                <a:cxn ang="0">
                  <a:pos x="T10" y="T11"/>
                </a:cxn>
              </a:cxnLst>
              <a:rect l="0" t="0" r="r" b="b"/>
              <a:pathLst>
                <a:path w="114" h="119">
                  <a:moveTo>
                    <a:pt x="114" y="0"/>
                  </a:moveTo>
                  <a:lnTo>
                    <a:pt x="11" y="79"/>
                  </a:lnTo>
                  <a:lnTo>
                    <a:pt x="0" y="87"/>
                  </a:lnTo>
                  <a:lnTo>
                    <a:pt x="0" y="119"/>
                  </a:lnTo>
                  <a:lnTo>
                    <a:pt x="13" y="107"/>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0" name="Freeform 36"/>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1" name="Freeform 37"/>
            <p:cNvSpPr>
              <a:spLocks/>
            </p:cNvSpPr>
            <p:nvPr userDrawn="1"/>
          </p:nvSpPr>
          <p:spPr bwMode="gray">
            <a:xfrm>
              <a:off x="9863138" y="3784600"/>
              <a:ext cx="144462" cy="153987"/>
            </a:xfrm>
            <a:custGeom>
              <a:avLst/>
              <a:gdLst>
                <a:gd name="T0" fmla="*/ 91 w 91"/>
                <a:gd name="T1" fmla="*/ 0 h 97"/>
                <a:gd name="T2" fmla="*/ 8 w 91"/>
                <a:gd name="T3" fmla="*/ 61 h 97"/>
                <a:gd name="T4" fmla="*/ 0 w 91"/>
                <a:gd name="T5" fmla="*/ 67 h 97"/>
                <a:gd name="T6" fmla="*/ 2 w 91"/>
                <a:gd name="T7" fmla="*/ 97 h 97"/>
                <a:gd name="T8" fmla="*/ 8 w 91"/>
                <a:gd name="T9" fmla="*/ 89 h 97"/>
                <a:gd name="T10" fmla="*/ 91 w 91"/>
                <a:gd name="T11" fmla="*/ 0 h 97"/>
              </a:gdLst>
              <a:ahLst/>
              <a:cxnLst>
                <a:cxn ang="0">
                  <a:pos x="T0" y="T1"/>
                </a:cxn>
                <a:cxn ang="0">
                  <a:pos x="T2" y="T3"/>
                </a:cxn>
                <a:cxn ang="0">
                  <a:pos x="T4" y="T5"/>
                </a:cxn>
                <a:cxn ang="0">
                  <a:pos x="T6" y="T7"/>
                </a:cxn>
                <a:cxn ang="0">
                  <a:pos x="T8" y="T9"/>
                </a:cxn>
                <a:cxn ang="0">
                  <a:pos x="T10" y="T11"/>
                </a:cxn>
              </a:cxnLst>
              <a:rect l="0" t="0" r="r" b="b"/>
              <a:pathLst>
                <a:path w="91" h="97">
                  <a:moveTo>
                    <a:pt x="91" y="0"/>
                  </a:moveTo>
                  <a:lnTo>
                    <a:pt x="8" y="61"/>
                  </a:lnTo>
                  <a:lnTo>
                    <a:pt x="0" y="67"/>
                  </a:lnTo>
                  <a:lnTo>
                    <a:pt x="2" y="97"/>
                  </a:lnTo>
                  <a:lnTo>
                    <a:pt x="8" y="89"/>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2" name="Freeform 38"/>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close/>
                </a:path>
              </a:pathLst>
            </a:custGeom>
            <a:solidFill>
              <a:srgbClr val="52A7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3" name="Freeform 39"/>
            <p:cNvSpPr>
              <a:spLocks/>
            </p:cNvSpPr>
            <p:nvPr userDrawn="1"/>
          </p:nvSpPr>
          <p:spPr bwMode="gray">
            <a:xfrm>
              <a:off x="9850438" y="3676650"/>
              <a:ext cx="76200" cy="76200"/>
            </a:xfrm>
            <a:custGeom>
              <a:avLst/>
              <a:gdLst>
                <a:gd name="T0" fmla="*/ 48 w 48"/>
                <a:gd name="T1" fmla="*/ 0 h 48"/>
                <a:gd name="T2" fmla="*/ 10 w 48"/>
                <a:gd name="T3" fmla="*/ 20 h 48"/>
                <a:gd name="T4" fmla="*/ 0 w 48"/>
                <a:gd name="T5" fmla="*/ 26 h 48"/>
                <a:gd name="T6" fmla="*/ 10 w 48"/>
                <a:gd name="T7" fmla="*/ 48 h 48"/>
                <a:gd name="T8" fmla="*/ 12 w 48"/>
                <a:gd name="T9" fmla="*/ 48 h 48"/>
                <a:gd name="T10" fmla="*/ 48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48" y="0"/>
                  </a:moveTo>
                  <a:lnTo>
                    <a:pt x="10" y="20"/>
                  </a:lnTo>
                  <a:lnTo>
                    <a:pt x="0" y="26"/>
                  </a:lnTo>
                  <a:lnTo>
                    <a:pt x="10" y="48"/>
                  </a:lnTo>
                  <a:lnTo>
                    <a:pt x="12" y="48"/>
                  </a:lnTo>
                  <a:lnTo>
                    <a:pt x="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4" name="Freeform 40"/>
            <p:cNvSpPr>
              <a:spLocks/>
            </p:cNvSpPr>
            <p:nvPr userDrawn="1"/>
          </p:nvSpPr>
          <p:spPr bwMode="gray">
            <a:xfrm>
              <a:off x="11160125" y="4137025"/>
              <a:ext cx="155575" cy="320675"/>
            </a:xfrm>
            <a:custGeom>
              <a:avLst/>
              <a:gdLst>
                <a:gd name="T0" fmla="*/ 43 w 46"/>
                <a:gd name="T1" fmla="*/ 0 h 102"/>
                <a:gd name="T2" fmla="*/ 5 w 46"/>
                <a:gd name="T3" fmla="*/ 0 h 102"/>
                <a:gd name="T4" fmla="*/ 1 w 46"/>
                <a:gd name="T5" fmla="*/ 76 h 102"/>
                <a:gd name="T6" fmla="*/ 0 w 46"/>
                <a:gd name="T7" fmla="*/ 102 h 102"/>
                <a:gd name="T8" fmla="*/ 46 w 46"/>
                <a:gd name="T9" fmla="*/ 73 h 102"/>
                <a:gd name="T10" fmla="*/ 43 w 46"/>
                <a:gd name="T11" fmla="*/ 0 h 102"/>
              </a:gdLst>
              <a:ahLst/>
              <a:cxnLst>
                <a:cxn ang="0">
                  <a:pos x="T0" y="T1"/>
                </a:cxn>
                <a:cxn ang="0">
                  <a:pos x="T2" y="T3"/>
                </a:cxn>
                <a:cxn ang="0">
                  <a:pos x="T4" y="T5"/>
                </a:cxn>
                <a:cxn ang="0">
                  <a:pos x="T6" y="T7"/>
                </a:cxn>
                <a:cxn ang="0">
                  <a:pos x="T8" y="T9"/>
                </a:cxn>
                <a:cxn ang="0">
                  <a:pos x="T10" y="T11"/>
                </a:cxn>
              </a:cxnLst>
              <a:rect l="0" t="0" r="r" b="b"/>
              <a:pathLst>
                <a:path w="46" h="102">
                  <a:moveTo>
                    <a:pt x="43" y="0"/>
                  </a:moveTo>
                  <a:cubicBezTo>
                    <a:pt x="5" y="0"/>
                    <a:pt x="5" y="0"/>
                    <a:pt x="5" y="0"/>
                  </a:cubicBezTo>
                  <a:cubicBezTo>
                    <a:pt x="1" y="76"/>
                    <a:pt x="1" y="76"/>
                    <a:pt x="1" y="76"/>
                  </a:cubicBezTo>
                  <a:cubicBezTo>
                    <a:pt x="0" y="102"/>
                    <a:pt x="0" y="102"/>
                    <a:pt x="0" y="102"/>
                  </a:cubicBezTo>
                  <a:cubicBezTo>
                    <a:pt x="15" y="92"/>
                    <a:pt x="30" y="82"/>
                    <a:pt x="46" y="73"/>
                  </a:cubicBezTo>
                  <a:cubicBezTo>
                    <a:pt x="43" y="0"/>
                    <a:pt x="43" y="0"/>
                    <a:pt x="43"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5" name="Freeform 41"/>
            <p:cNvSpPr>
              <a:spLocks/>
            </p:cNvSpPr>
            <p:nvPr userDrawn="1"/>
          </p:nvSpPr>
          <p:spPr bwMode="gray">
            <a:xfrm>
              <a:off x="11177588" y="4095750"/>
              <a:ext cx="127000" cy="41275"/>
            </a:xfrm>
            <a:custGeom>
              <a:avLst/>
              <a:gdLst>
                <a:gd name="T0" fmla="*/ 37 w 38"/>
                <a:gd name="T1" fmla="*/ 0 h 13"/>
                <a:gd name="T2" fmla="*/ 18 w 38"/>
                <a:gd name="T3" fmla="*/ 1 h 13"/>
                <a:gd name="T4" fmla="*/ 0 w 38"/>
                <a:gd name="T5" fmla="*/ 0 h 13"/>
                <a:gd name="T6" fmla="*/ 0 w 38"/>
                <a:gd name="T7" fmla="*/ 13 h 13"/>
                <a:gd name="T8" fmla="*/ 0 w 38"/>
                <a:gd name="T9" fmla="*/ 13 h 13"/>
                <a:gd name="T10" fmla="*/ 38 w 38"/>
                <a:gd name="T11" fmla="*/ 13 h 13"/>
                <a:gd name="T12" fmla="*/ 38 w 38"/>
                <a:gd name="T13" fmla="*/ 13 h 13"/>
                <a:gd name="T14" fmla="*/ 37 w 3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3">
                  <a:moveTo>
                    <a:pt x="37" y="0"/>
                  </a:moveTo>
                  <a:cubicBezTo>
                    <a:pt x="31" y="1"/>
                    <a:pt x="25" y="1"/>
                    <a:pt x="18" y="1"/>
                  </a:cubicBezTo>
                  <a:cubicBezTo>
                    <a:pt x="12" y="1"/>
                    <a:pt x="6" y="1"/>
                    <a:pt x="0" y="0"/>
                  </a:cubicBezTo>
                  <a:cubicBezTo>
                    <a:pt x="0" y="13"/>
                    <a:pt x="0" y="13"/>
                    <a:pt x="0" y="13"/>
                  </a:cubicBezTo>
                  <a:cubicBezTo>
                    <a:pt x="0" y="13"/>
                    <a:pt x="0" y="13"/>
                    <a:pt x="0" y="13"/>
                  </a:cubicBezTo>
                  <a:cubicBezTo>
                    <a:pt x="38" y="13"/>
                    <a:pt x="38" y="13"/>
                    <a:pt x="38" y="13"/>
                  </a:cubicBezTo>
                  <a:cubicBezTo>
                    <a:pt x="38" y="13"/>
                    <a:pt x="38" y="13"/>
                    <a:pt x="38" y="13"/>
                  </a:cubicBezTo>
                  <a:cubicBezTo>
                    <a:pt x="37" y="0"/>
                    <a:pt x="37" y="0"/>
                    <a:pt x="37" y="0"/>
                  </a:cubicBezTo>
                </a:path>
              </a:pathLst>
            </a:custGeom>
            <a:solidFill>
              <a:srgbClr val="7790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6" name="Freeform 42"/>
            <p:cNvSpPr>
              <a:spLocks noEditPoints="1"/>
            </p:cNvSpPr>
            <p:nvPr userDrawn="1"/>
          </p:nvSpPr>
          <p:spPr bwMode="gray">
            <a:xfrm>
              <a:off x="11093450" y="3648075"/>
              <a:ext cx="650875" cy="447675"/>
            </a:xfrm>
            <a:custGeom>
              <a:avLst/>
              <a:gdLst>
                <a:gd name="T0" fmla="*/ 19 w 194"/>
                <a:gd name="T1" fmla="*/ 114 h 142"/>
                <a:gd name="T2" fmla="*/ 0 w 194"/>
                <a:gd name="T3" fmla="*/ 139 h 142"/>
                <a:gd name="T4" fmla="*/ 25 w 194"/>
                <a:gd name="T5" fmla="*/ 142 h 142"/>
                <a:gd name="T6" fmla="*/ 26 w 194"/>
                <a:gd name="T7" fmla="*/ 123 h 142"/>
                <a:gd name="T8" fmla="*/ 19 w 194"/>
                <a:gd name="T9" fmla="*/ 114 h 142"/>
                <a:gd name="T10" fmla="*/ 108 w 194"/>
                <a:gd name="T11" fmla="*/ 32 h 142"/>
                <a:gd name="T12" fmla="*/ 60 w 194"/>
                <a:gd name="T13" fmla="*/ 90 h 142"/>
                <a:gd name="T14" fmla="*/ 60 w 194"/>
                <a:gd name="T15" fmla="*/ 98 h 142"/>
                <a:gd name="T16" fmla="*/ 62 w 194"/>
                <a:gd name="T17" fmla="*/ 142 h 142"/>
                <a:gd name="T18" fmla="*/ 110 w 194"/>
                <a:gd name="T19" fmla="*/ 132 h 142"/>
                <a:gd name="T20" fmla="*/ 142 w 194"/>
                <a:gd name="T21" fmla="*/ 80 h 142"/>
                <a:gd name="T22" fmla="*/ 160 w 194"/>
                <a:gd name="T23" fmla="*/ 108 h 142"/>
                <a:gd name="T24" fmla="*/ 194 w 194"/>
                <a:gd name="T25" fmla="*/ 81 h 142"/>
                <a:gd name="T26" fmla="*/ 108 w 194"/>
                <a:gd name="T27" fmla="*/ 32 h 142"/>
                <a:gd name="T28" fmla="*/ 74 w 194"/>
                <a:gd name="T29" fmla="*/ 0 h 142"/>
                <a:gd name="T30" fmla="*/ 66 w 194"/>
                <a:gd name="T31" fmla="*/ 10 h 142"/>
                <a:gd name="T32" fmla="*/ 57 w 194"/>
                <a:gd name="T33" fmla="*/ 39 h 142"/>
                <a:gd name="T34" fmla="*/ 58 w 194"/>
                <a:gd name="T35" fmla="*/ 63 h 142"/>
                <a:gd name="T36" fmla="*/ 102 w 194"/>
                <a:gd name="T37" fmla="*/ 27 h 142"/>
                <a:gd name="T38" fmla="*/ 74 w 194"/>
                <a:gd name="T3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2">
                  <a:moveTo>
                    <a:pt x="19" y="114"/>
                  </a:moveTo>
                  <a:cubicBezTo>
                    <a:pt x="13" y="122"/>
                    <a:pt x="6" y="131"/>
                    <a:pt x="0" y="139"/>
                  </a:cubicBezTo>
                  <a:cubicBezTo>
                    <a:pt x="8" y="140"/>
                    <a:pt x="17" y="142"/>
                    <a:pt x="25" y="142"/>
                  </a:cubicBezTo>
                  <a:cubicBezTo>
                    <a:pt x="26" y="123"/>
                    <a:pt x="26" y="123"/>
                    <a:pt x="26" y="123"/>
                  </a:cubicBezTo>
                  <a:cubicBezTo>
                    <a:pt x="19" y="114"/>
                    <a:pt x="19" y="114"/>
                    <a:pt x="19" y="114"/>
                  </a:cubicBezTo>
                  <a:moveTo>
                    <a:pt x="108" y="32"/>
                  </a:moveTo>
                  <a:cubicBezTo>
                    <a:pt x="60" y="90"/>
                    <a:pt x="60" y="90"/>
                    <a:pt x="60" y="90"/>
                  </a:cubicBezTo>
                  <a:cubicBezTo>
                    <a:pt x="60" y="98"/>
                    <a:pt x="60" y="98"/>
                    <a:pt x="60" y="98"/>
                  </a:cubicBezTo>
                  <a:cubicBezTo>
                    <a:pt x="62" y="142"/>
                    <a:pt x="62" y="142"/>
                    <a:pt x="62" y="142"/>
                  </a:cubicBezTo>
                  <a:cubicBezTo>
                    <a:pt x="79" y="141"/>
                    <a:pt x="95" y="137"/>
                    <a:pt x="110" y="132"/>
                  </a:cubicBezTo>
                  <a:cubicBezTo>
                    <a:pt x="126" y="103"/>
                    <a:pt x="142" y="80"/>
                    <a:pt x="142" y="80"/>
                  </a:cubicBezTo>
                  <a:cubicBezTo>
                    <a:pt x="142" y="80"/>
                    <a:pt x="149" y="91"/>
                    <a:pt x="160" y="108"/>
                  </a:cubicBezTo>
                  <a:cubicBezTo>
                    <a:pt x="172" y="100"/>
                    <a:pt x="183" y="91"/>
                    <a:pt x="194" y="81"/>
                  </a:cubicBezTo>
                  <a:cubicBezTo>
                    <a:pt x="163" y="69"/>
                    <a:pt x="134" y="52"/>
                    <a:pt x="108" y="32"/>
                  </a:cubicBezTo>
                  <a:moveTo>
                    <a:pt x="74" y="0"/>
                  </a:moveTo>
                  <a:cubicBezTo>
                    <a:pt x="66" y="10"/>
                    <a:pt x="66" y="10"/>
                    <a:pt x="66" y="10"/>
                  </a:cubicBezTo>
                  <a:cubicBezTo>
                    <a:pt x="63" y="20"/>
                    <a:pt x="60" y="29"/>
                    <a:pt x="57" y="39"/>
                  </a:cubicBezTo>
                  <a:cubicBezTo>
                    <a:pt x="58" y="63"/>
                    <a:pt x="58" y="63"/>
                    <a:pt x="58" y="63"/>
                  </a:cubicBezTo>
                  <a:cubicBezTo>
                    <a:pt x="102" y="27"/>
                    <a:pt x="102" y="27"/>
                    <a:pt x="102" y="27"/>
                  </a:cubicBezTo>
                  <a:cubicBezTo>
                    <a:pt x="92" y="19"/>
                    <a:pt x="83" y="10"/>
                    <a:pt x="74"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7" name="Freeform 43"/>
            <p:cNvSpPr>
              <a:spLocks/>
            </p:cNvSpPr>
            <p:nvPr userDrawn="1"/>
          </p:nvSpPr>
          <p:spPr bwMode="gray">
            <a:xfrm>
              <a:off x="11110913" y="2757488"/>
              <a:ext cx="841375" cy="1146175"/>
            </a:xfrm>
            <a:custGeom>
              <a:avLst/>
              <a:gdLst>
                <a:gd name="T0" fmla="*/ 38 w 251"/>
                <a:gd name="T1" fmla="*/ 0 h 364"/>
                <a:gd name="T2" fmla="*/ 0 w 251"/>
                <a:gd name="T3" fmla="*/ 3 h 364"/>
                <a:gd name="T4" fmla="*/ 38 w 251"/>
                <a:gd name="T5" fmla="*/ 64 h 364"/>
                <a:gd name="T6" fmla="*/ 39 w 251"/>
                <a:gd name="T7" fmla="*/ 51 h 364"/>
                <a:gd name="T8" fmla="*/ 40 w 251"/>
                <a:gd name="T9" fmla="*/ 67 h 364"/>
                <a:gd name="T10" fmla="*/ 61 w 251"/>
                <a:gd name="T11" fmla="*/ 125 h 364"/>
                <a:gd name="T12" fmla="*/ 74 w 251"/>
                <a:gd name="T13" fmla="*/ 115 h 364"/>
                <a:gd name="T14" fmla="*/ 63 w 251"/>
                <a:gd name="T15" fmla="*/ 132 h 364"/>
                <a:gd name="T16" fmla="*/ 72 w 251"/>
                <a:gd name="T17" fmla="*/ 209 h 364"/>
                <a:gd name="T18" fmla="*/ 67 w 251"/>
                <a:gd name="T19" fmla="*/ 266 h 364"/>
                <a:gd name="T20" fmla="*/ 112 w 251"/>
                <a:gd name="T21" fmla="*/ 229 h 364"/>
                <a:gd name="T22" fmla="*/ 69 w 251"/>
                <a:gd name="T23" fmla="*/ 283 h 364"/>
                <a:gd name="T24" fmla="*/ 97 w 251"/>
                <a:gd name="T25" fmla="*/ 310 h 364"/>
                <a:gd name="T26" fmla="*/ 128 w 251"/>
                <a:gd name="T27" fmla="*/ 284 h 364"/>
                <a:gd name="T28" fmla="*/ 103 w 251"/>
                <a:gd name="T29" fmla="*/ 315 h 364"/>
                <a:gd name="T30" fmla="*/ 189 w 251"/>
                <a:gd name="T31" fmla="*/ 364 h 364"/>
                <a:gd name="T32" fmla="*/ 251 w 251"/>
                <a:gd name="T33" fmla="*/ 213 h 364"/>
                <a:gd name="T34" fmla="*/ 38 w 251"/>
                <a:gd name="T35"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364">
                  <a:moveTo>
                    <a:pt x="38" y="0"/>
                  </a:moveTo>
                  <a:cubicBezTo>
                    <a:pt x="25" y="0"/>
                    <a:pt x="12" y="1"/>
                    <a:pt x="0" y="3"/>
                  </a:cubicBezTo>
                  <a:cubicBezTo>
                    <a:pt x="15" y="22"/>
                    <a:pt x="28" y="42"/>
                    <a:pt x="38" y="64"/>
                  </a:cubicBezTo>
                  <a:cubicBezTo>
                    <a:pt x="39" y="51"/>
                    <a:pt x="39" y="51"/>
                    <a:pt x="39" y="51"/>
                  </a:cubicBezTo>
                  <a:cubicBezTo>
                    <a:pt x="40" y="67"/>
                    <a:pt x="40" y="67"/>
                    <a:pt x="40" y="67"/>
                  </a:cubicBezTo>
                  <a:cubicBezTo>
                    <a:pt x="48" y="86"/>
                    <a:pt x="56" y="105"/>
                    <a:pt x="61" y="125"/>
                  </a:cubicBezTo>
                  <a:cubicBezTo>
                    <a:pt x="74" y="115"/>
                    <a:pt x="74" y="115"/>
                    <a:pt x="74" y="115"/>
                  </a:cubicBezTo>
                  <a:cubicBezTo>
                    <a:pt x="63" y="132"/>
                    <a:pt x="63" y="132"/>
                    <a:pt x="63" y="132"/>
                  </a:cubicBezTo>
                  <a:cubicBezTo>
                    <a:pt x="68" y="157"/>
                    <a:pt x="72" y="183"/>
                    <a:pt x="72" y="209"/>
                  </a:cubicBezTo>
                  <a:cubicBezTo>
                    <a:pt x="72" y="229"/>
                    <a:pt x="70" y="248"/>
                    <a:pt x="67" y="266"/>
                  </a:cubicBezTo>
                  <a:cubicBezTo>
                    <a:pt x="112" y="229"/>
                    <a:pt x="112" y="229"/>
                    <a:pt x="112" y="229"/>
                  </a:cubicBezTo>
                  <a:cubicBezTo>
                    <a:pt x="69" y="283"/>
                    <a:pt x="69" y="283"/>
                    <a:pt x="69" y="283"/>
                  </a:cubicBezTo>
                  <a:cubicBezTo>
                    <a:pt x="78" y="293"/>
                    <a:pt x="87" y="302"/>
                    <a:pt x="97" y="310"/>
                  </a:cubicBezTo>
                  <a:cubicBezTo>
                    <a:pt x="128" y="284"/>
                    <a:pt x="128" y="284"/>
                    <a:pt x="128" y="284"/>
                  </a:cubicBezTo>
                  <a:cubicBezTo>
                    <a:pt x="103" y="315"/>
                    <a:pt x="103" y="315"/>
                    <a:pt x="103" y="315"/>
                  </a:cubicBezTo>
                  <a:cubicBezTo>
                    <a:pt x="129" y="335"/>
                    <a:pt x="158" y="352"/>
                    <a:pt x="189" y="364"/>
                  </a:cubicBezTo>
                  <a:cubicBezTo>
                    <a:pt x="227" y="325"/>
                    <a:pt x="251" y="272"/>
                    <a:pt x="251" y="213"/>
                  </a:cubicBezTo>
                  <a:cubicBezTo>
                    <a:pt x="251" y="95"/>
                    <a:pt x="156" y="0"/>
                    <a:pt x="38"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8" name="Freeform 44"/>
            <p:cNvSpPr>
              <a:spLocks noEditPoints="1"/>
            </p:cNvSpPr>
            <p:nvPr userDrawn="1"/>
          </p:nvSpPr>
          <p:spPr bwMode="gray">
            <a:xfrm>
              <a:off x="10523538" y="2767013"/>
              <a:ext cx="828675" cy="1319212"/>
            </a:xfrm>
            <a:custGeom>
              <a:avLst/>
              <a:gdLst>
                <a:gd name="T0" fmla="*/ 236 w 247"/>
                <a:gd name="T1" fmla="*/ 290 h 419"/>
                <a:gd name="T2" fmla="*/ 226 w 247"/>
                <a:gd name="T3" fmla="*/ 302 h 419"/>
                <a:gd name="T4" fmla="*/ 227 w 247"/>
                <a:gd name="T5" fmla="*/ 319 h 419"/>
                <a:gd name="T6" fmla="*/ 236 w 247"/>
                <a:gd name="T7" fmla="*/ 290 h 419"/>
                <a:gd name="T8" fmla="*/ 238 w 247"/>
                <a:gd name="T9" fmla="*/ 129 h 419"/>
                <a:gd name="T10" fmla="*/ 219 w 247"/>
                <a:gd name="T11" fmla="*/ 156 h 419"/>
                <a:gd name="T12" fmla="*/ 225 w 247"/>
                <a:gd name="T13" fmla="*/ 277 h 419"/>
                <a:gd name="T14" fmla="*/ 242 w 247"/>
                <a:gd name="T15" fmla="*/ 263 h 419"/>
                <a:gd name="T16" fmla="*/ 247 w 247"/>
                <a:gd name="T17" fmla="*/ 206 h 419"/>
                <a:gd name="T18" fmla="*/ 238 w 247"/>
                <a:gd name="T19" fmla="*/ 129 h 419"/>
                <a:gd name="T20" fmla="*/ 215 w 247"/>
                <a:gd name="T21" fmla="*/ 64 h 419"/>
                <a:gd name="T22" fmla="*/ 218 w 247"/>
                <a:gd name="T23" fmla="*/ 136 h 419"/>
                <a:gd name="T24" fmla="*/ 236 w 247"/>
                <a:gd name="T25" fmla="*/ 122 h 419"/>
                <a:gd name="T26" fmla="*/ 215 w 247"/>
                <a:gd name="T27" fmla="*/ 64 h 419"/>
                <a:gd name="T28" fmla="*/ 175 w 247"/>
                <a:gd name="T29" fmla="*/ 0 h 419"/>
                <a:gd name="T30" fmla="*/ 0 w 247"/>
                <a:gd name="T31" fmla="*/ 210 h 419"/>
                <a:gd name="T32" fmla="*/ 170 w 247"/>
                <a:gd name="T33" fmla="*/ 419 h 419"/>
                <a:gd name="T34" fmla="*/ 189 w 247"/>
                <a:gd name="T35" fmla="*/ 394 h 419"/>
                <a:gd name="T36" fmla="*/ 123 w 247"/>
                <a:gd name="T37" fmla="*/ 315 h 419"/>
                <a:gd name="T38" fmla="*/ 198 w 247"/>
                <a:gd name="T39" fmla="*/ 377 h 419"/>
                <a:gd name="T40" fmla="*/ 202 w 247"/>
                <a:gd name="T41" fmla="*/ 285 h 419"/>
                <a:gd name="T42" fmla="*/ 139 w 247"/>
                <a:gd name="T43" fmla="*/ 207 h 419"/>
                <a:gd name="T44" fmla="*/ 203 w 247"/>
                <a:gd name="T45" fmla="*/ 259 h 419"/>
                <a:gd name="T46" fmla="*/ 206 w 247"/>
                <a:gd name="T47" fmla="*/ 204 h 419"/>
                <a:gd name="T48" fmla="*/ 157 w 247"/>
                <a:gd name="T49" fmla="*/ 140 h 419"/>
                <a:gd name="T50" fmla="*/ 207 w 247"/>
                <a:gd name="T51" fmla="*/ 179 h 419"/>
                <a:gd name="T52" fmla="*/ 213 w 247"/>
                <a:gd name="T53" fmla="*/ 61 h 419"/>
                <a:gd name="T54" fmla="*/ 175 w 247"/>
                <a:gd name="T5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419">
                  <a:moveTo>
                    <a:pt x="236" y="290"/>
                  </a:moveTo>
                  <a:cubicBezTo>
                    <a:pt x="226" y="302"/>
                    <a:pt x="226" y="302"/>
                    <a:pt x="226" y="302"/>
                  </a:cubicBezTo>
                  <a:cubicBezTo>
                    <a:pt x="227" y="319"/>
                    <a:pt x="227" y="319"/>
                    <a:pt x="227" y="319"/>
                  </a:cubicBezTo>
                  <a:cubicBezTo>
                    <a:pt x="230" y="309"/>
                    <a:pt x="233" y="300"/>
                    <a:pt x="236" y="290"/>
                  </a:cubicBezTo>
                  <a:moveTo>
                    <a:pt x="238" y="129"/>
                  </a:moveTo>
                  <a:cubicBezTo>
                    <a:pt x="219" y="156"/>
                    <a:pt x="219" y="156"/>
                    <a:pt x="219" y="156"/>
                  </a:cubicBezTo>
                  <a:cubicBezTo>
                    <a:pt x="225" y="277"/>
                    <a:pt x="225" y="277"/>
                    <a:pt x="225" y="277"/>
                  </a:cubicBezTo>
                  <a:cubicBezTo>
                    <a:pt x="242" y="263"/>
                    <a:pt x="242" y="263"/>
                    <a:pt x="242" y="263"/>
                  </a:cubicBezTo>
                  <a:cubicBezTo>
                    <a:pt x="245" y="245"/>
                    <a:pt x="247" y="226"/>
                    <a:pt x="247" y="206"/>
                  </a:cubicBezTo>
                  <a:cubicBezTo>
                    <a:pt x="247" y="180"/>
                    <a:pt x="243" y="154"/>
                    <a:pt x="238" y="129"/>
                  </a:cubicBezTo>
                  <a:moveTo>
                    <a:pt x="215" y="64"/>
                  </a:moveTo>
                  <a:cubicBezTo>
                    <a:pt x="218" y="136"/>
                    <a:pt x="218" y="136"/>
                    <a:pt x="218" y="136"/>
                  </a:cubicBezTo>
                  <a:cubicBezTo>
                    <a:pt x="236" y="122"/>
                    <a:pt x="236" y="122"/>
                    <a:pt x="236" y="122"/>
                  </a:cubicBezTo>
                  <a:cubicBezTo>
                    <a:pt x="231" y="102"/>
                    <a:pt x="223" y="83"/>
                    <a:pt x="215" y="64"/>
                  </a:cubicBezTo>
                  <a:moveTo>
                    <a:pt x="175" y="0"/>
                  </a:moveTo>
                  <a:cubicBezTo>
                    <a:pt x="76" y="18"/>
                    <a:pt x="0" y="105"/>
                    <a:pt x="0" y="210"/>
                  </a:cubicBezTo>
                  <a:cubicBezTo>
                    <a:pt x="0" y="313"/>
                    <a:pt x="73" y="398"/>
                    <a:pt x="170" y="419"/>
                  </a:cubicBezTo>
                  <a:cubicBezTo>
                    <a:pt x="176" y="411"/>
                    <a:pt x="183" y="402"/>
                    <a:pt x="189" y="394"/>
                  </a:cubicBezTo>
                  <a:cubicBezTo>
                    <a:pt x="123" y="315"/>
                    <a:pt x="123" y="315"/>
                    <a:pt x="123" y="315"/>
                  </a:cubicBezTo>
                  <a:cubicBezTo>
                    <a:pt x="198" y="377"/>
                    <a:pt x="198" y="377"/>
                    <a:pt x="198" y="377"/>
                  </a:cubicBezTo>
                  <a:cubicBezTo>
                    <a:pt x="202" y="285"/>
                    <a:pt x="202" y="285"/>
                    <a:pt x="202" y="285"/>
                  </a:cubicBezTo>
                  <a:cubicBezTo>
                    <a:pt x="139" y="207"/>
                    <a:pt x="139" y="207"/>
                    <a:pt x="139" y="207"/>
                  </a:cubicBezTo>
                  <a:cubicBezTo>
                    <a:pt x="203" y="259"/>
                    <a:pt x="203" y="259"/>
                    <a:pt x="203" y="259"/>
                  </a:cubicBezTo>
                  <a:cubicBezTo>
                    <a:pt x="206" y="204"/>
                    <a:pt x="206" y="204"/>
                    <a:pt x="206" y="204"/>
                  </a:cubicBezTo>
                  <a:cubicBezTo>
                    <a:pt x="157" y="140"/>
                    <a:pt x="157" y="140"/>
                    <a:pt x="157" y="140"/>
                  </a:cubicBezTo>
                  <a:cubicBezTo>
                    <a:pt x="207" y="179"/>
                    <a:pt x="207" y="179"/>
                    <a:pt x="207" y="179"/>
                  </a:cubicBezTo>
                  <a:cubicBezTo>
                    <a:pt x="213" y="61"/>
                    <a:pt x="213" y="61"/>
                    <a:pt x="213" y="61"/>
                  </a:cubicBezTo>
                  <a:cubicBezTo>
                    <a:pt x="203" y="39"/>
                    <a:pt x="190" y="19"/>
                    <a:pt x="175" y="0"/>
                  </a:cubicBezTo>
                </a:path>
              </a:pathLst>
            </a:custGeom>
            <a:solidFill>
              <a:srgbClr val="73A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39" name="Freeform 45"/>
            <p:cNvSpPr>
              <a:spLocks/>
            </p:cNvSpPr>
            <p:nvPr userDrawn="1"/>
          </p:nvSpPr>
          <p:spPr bwMode="gray">
            <a:xfrm>
              <a:off x="11237913" y="2917825"/>
              <a:ext cx="6350" cy="50800"/>
            </a:xfrm>
            <a:custGeom>
              <a:avLst/>
              <a:gdLst>
                <a:gd name="T0" fmla="*/ 1 w 2"/>
                <a:gd name="T1" fmla="*/ 0 h 16"/>
                <a:gd name="T2" fmla="*/ 0 w 2"/>
                <a:gd name="T3" fmla="*/ 13 h 16"/>
                <a:gd name="T4" fmla="*/ 2 w 2"/>
                <a:gd name="T5" fmla="*/ 16 h 16"/>
                <a:gd name="T6" fmla="*/ 1 w 2"/>
                <a:gd name="T7" fmla="*/ 0 h 16"/>
              </a:gdLst>
              <a:ahLst/>
              <a:cxnLst>
                <a:cxn ang="0">
                  <a:pos x="T0" y="T1"/>
                </a:cxn>
                <a:cxn ang="0">
                  <a:pos x="T2" y="T3"/>
                </a:cxn>
                <a:cxn ang="0">
                  <a:pos x="T4" y="T5"/>
                </a:cxn>
                <a:cxn ang="0">
                  <a:pos x="T6" y="T7"/>
                </a:cxn>
              </a:cxnLst>
              <a:rect l="0" t="0" r="r" b="b"/>
              <a:pathLst>
                <a:path w="2" h="16">
                  <a:moveTo>
                    <a:pt x="1" y="0"/>
                  </a:moveTo>
                  <a:cubicBezTo>
                    <a:pt x="0" y="13"/>
                    <a:pt x="0" y="13"/>
                    <a:pt x="0" y="13"/>
                  </a:cubicBezTo>
                  <a:cubicBezTo>
                    <a:pt x="1" y="14"/>
                    <a:pt x="1" y="15"/>
                    <a:pt x="2" y="16"/>
                  </a:cubicBezTo>
                  <a:cubicBezTo>
                    <a:pt x="1" y="0"/>
                    <a:pt x="1" y="0"/>
                    <a:pt x="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0" name="Freeform 46"/>
            <p:cNvSpPr>
              <a:spLocks noEditPoints="1"/>
            </p:cNvSpPr>
            <p:nvPr userDrawn="1"/>
          </p:nvSpPr>
          <p:spPr bwMode="gray">
            <a:xfrm>
              <a:off x="11187113" y="2959100"/>
              <a:ext cx="90487" cy="995362"/>
            </a:xfrm>
            <a:custGeom>
              <a:avLst/>
              <a:gdLst>
                <a:gd name="T0" fmla="*/ 4 w 27"/>
                <a:gd name="T1" fmla="*/ 224 h 316"/>
                <a:gd name="T2" fmla="*/ 0 w 27"/>
                <a:gd name="T3" fmla="*/ 316 h 316"/>
                <a:gd name="T4" fmla="*/ 0 w 27"/>
                <a:gd name="T5" fmla="*/ 316 h 316"/>
                <a:gd name="T6" fmla="*/ 5 w 27"/>
                <a:gd name="T7" fmla="*/ 225 h 316"/>
                <a:gd name="T8" fmla="*/ 4 w 27"/>
                <a:gd name="T9" fmla="*/ 224 h 316"/>
                <a:gd name="T10" fmla="*/ 8 w 27"/>
                <a:gd name="T11" fmla="*/ 143 h 316"/>
                <a:gd name="T12" fmla="*/ 5 w 27"/>
                <a:gd name="T13" fmla="*/ 198 h 316"/>
                <a:gd name="T14" fmla="*/ 6 w 27"/>
                <a:gd name="T15" fmla="*/ 198 h 316"/>
                <a:gd name="T16" fmla="*/ 9 w 27"/>
                <a:gd name="T17" fmla="*/ 144 h 316"/>
                <a:gd name="T18" fmla="*/ 8 w 27"/>
                <a:gd name="T19" fmla="*/ 143 h 316"/>
                <a:gd name="T20" fmla="*/ 21 w 27"/>
                <a:gd name="T21" fmla="*/ 95 h 316"/>
                <a:gd name="T22" fmla="*/ 20 w 27"/>
                <a:gd name="T23" fmla="*/ 97 h 316"/>
                <a:gd name="T24" fmla="*/ 27 w 27"/>
                <a:gd name="T25" fmla="*/ 216 h 316"/>
                <a:gd name="T26" fmla="*/ 27 w 27"/>
                <a:gd name="T27" fmla="*/ 216 h 316"/>
                <a:gd name="T28" fmla="*/ 21 w 27"/>
                <a:gd name="T29" fmla="*/ 95 h 316"/>
                <a:gd name="T30" fmla="*/ 15 w 27"/>
                <a:gd name="T31" fmla="*/ 0 h 316"/>
                <a:gd name="T32" fmla="*/ 9 w 27"/>
                <a:gd name="T33" fmla="*/ 118 h 316"/>
                <a:gd name="T34" fmla="*/ 10 w 27"/>
                <a:gd name="T35" fmla="*/ 118 h 316"/>
                <a:gd name="T36" fmla="*/ 16 w 27"/>
                <a:gd name="T37" fmla="*/ 14 h 316"/>
                <a:gd name="T38" fmla="*/ 19 w 27"/>
                <a:gd name="T39" fmla="*/ 76 h 316"/>
                <a:gd name="T40" fmla="*/ 20 w 27"/>
                <a:gd name="T41" fmla="*/ 75 h 316"/>
                <a:gd name="T42" fmla="*/ 17 w 27"/>
                <a:gd name="T43" fmla="*/ 3 h 316"/>
                <a:gd name="T44" fmla="*/ 15 w 27"/>
                <a:gd name="T4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316">
                  <a:moveTo>
                    <a:pt x="4" y="224"/>
                  </a:moveTo>
                  <a:cubicBezTo>
                    <a:pt x="0" y="316"/>
                    <a:pt x="0" y="316"/>
                    <a:pt x="0" y="316"/>
                  </a:cubicBezTo>
                  <a:cubicBezTo>
                    <a:pt x="0" y="316"/>
                    <a:pt x="0" y="316"/>
                    <a:pt x="0" y="316"/>
                  </a:cubicBezTo>
                  <a:cubicBezTo>
                    <a:pt x="5" y="225"/>
                    <a:pt x="5" y="225"/>
                    <a:pt x="5" y="225"/>
                  </a:cubicBezTo>
                  <a:cubicBezTo>
                    <a:pt x="4" y="224"/>
                    <a:pt x="4" y="224"/>
                    <a:pt x="4" y="224"/>
                  </a:cubicBezTo>
                  <a:moveTo>
                    <a:pt x="8" y="143"/>
                  </a:moveTo>
                  <a:cubicBezTo>
                    <a:pt x="5" y="198"/>
                    <a:pt x="5" y="198"/>
                    <a:pt x="5" y="198"/>
                  </a:cubicBezTo>
                  <a:cubicBezTo>
                    <a:pt x="6" y="198"/>
                    <a:pt x="6" y="198"/>
                    <a:pt x="6" y="198"/>
                  </a:cubicBezTo>
                  <a:cubicBezTo>
                    <a:pt x="9" y="144"/>
                    <a:pt x="9" y="144"/>
                    <a:pt x="9" y="144"/>
                  </a:cubicBezTo>
                  <a:cubicBezTo>
                    <a:pt x="8" y="143"/>
                    <a:pt x="8" y="143"/>
                    <a:pt x="8" y="143"/>
                  </a:cubicBezTo>
                  <a:moveTo>
                    <a:pt x="21" y="95"/>
                  </a:moveTo>
                  <a:cubicBezTo>
                    <a:pt x="20" y="97"/>
                    <a:pt x="20" y="97"/>
                    <a:pt x="20" y="97"/>
                  </a:cubicBezTo>
                  <a:cubicBezTo>
                    <a:pt x="27" y="216"/>
                    <a:pt x="27" y="216"/>
                    <a:pt x="27" y="216"/>
                  </a:cubicBezTo>
                  <a:cubicBezTo>
                    <a:pt x="27" y="216"/>
                    <a:pt x="27" y="216"/>
                    <a:pt x="27" y="216"/>
                  </a:cubicBezTo>
                  <a:cubicBezTo>
                    <a:pt x="21" y="95"/>
                    <a:pt x="21" y="95"/>
                    <a:pt x="21" y="95"/>
                  </a:cubicBezTo>
                  <a:moveTo>
                    <a:pt x="15" y="0"/>
                  </a:moveTo>
                  <a:cubicBezTo>
                    <a:pt x="9" y="118"/>
                    <a:pt x="9" y="118"/>
                    <a:pt x="9" y="118"/>
                  </a:cubicBezTo>
                  <a:cubicBezTo>
                    <a:pt x="10" y="118"/>
                    <a:pt x="10" y="118"/>
                    <a:pt x="10" y="118"/>
                  </a:cubicBezTo>
                  <a:cubicBezTo>
                    <a:pt x="16" y="14"/>
                    <a:pt x="16" y="14"/>
                    <a:pt x="16" y="14"/>
                  </a:cubicBezTo>
                  <a:cubicBezTo>
                    <a:pt x="19" y="76"/>
                    <a:pt x="19" y="76"/>
                    <a:pt x="19" y="76"/>
                  </a:cubicBezTo>
                  <a:cubicBezTo>
                    <a:pt x="20" y="75"/>
                    <a:pt x="20" y="75"/>
                    <a:pt x="20" y="75"/>
                  </a:cubicBezTo>
                  <a:cubicBezTo>
                    <a:pt x="17" y="3"/>
                    <a:pt x="17" y="3"/>
                    <a:pt x="17" y="3"/>
                  </a:cubicBezTo>
                  <a:cubicBezTo>
                    <a:pt x="16" y="2"/>
                    <a:pt x="16" y="1"/>
                    <a:pt x="1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1" name="Freeform 47"/>
            <p:cNvSpPr>
              <a:spLocks/>
            </p:cNvSpPr>
            <p:nvPr userDrawn="1"/>
          </p:nvSpPr>
          <p:spPr bwMode="gray">
            <a:xfrm>
              <a:off x="11285538" y="3771900"/>
              <a:ext cx="3175" cy="74612"/>
            </a:xfrm>
            <a:custGeom>
              <a:avLst/>
              <a:gdLst>
                <a:gd name="T0" fmla="*/ 0 w 1"/>
                <a:gd name="T1" fmla="*/ 0 h 24"/>
                <a:gd name="T2" fmla="*/ 0 w 1"/>
                <a:gd name="T3" fmla="*/ 0 h 24"/>
                <a:gd name="T4" fmla="*/ 1 w 1"/>
                <a:gd name="T5" fmla="*/ 24 h 24"/>
                <a:gd name="T6" fmla="*/ 1 w 1"/>
                <a:gd name="T7" fmla="*/ 24 h 24"/>
                <a:gd name="T8" fmla="*/ 0 w 1"/>
                <a:gd name="T9" fmla="*/ 0 h 24"/>
              </a:gdLst>
              <a:ahLst/>
              <a:cxnLst>
                <a:cxn ang="0">
                  <a:pos x="T0" y="T1"/>
                </a:cxn>
                <a:cxn ang="0">
                  <a:pos x="T2" y="T3"/>
                </a:cxn>
                <a:cxn ang="0">
                  <a:pos x="T4" y="T5"/>
                </a:cxn>
                <a:cxn ang="0">
                  <a:pos x="T6" y="T7"/>
                </a:cxn>
                <a:cxn ang="0">
                  <a:pos x="T8" y="T9"/>
                </a:cxn>
              </a:cxnLst>
              <a:rect l="0" t="0" r="r" b="b"/>
              <a:pathLst>
                <a:path w="1" h="24">
                  <a:moveTo>
                    <a:pt x="0" y="0"/>
                  </a:moveTo>
                  <a:cubicBezTo>
                    <a:pt x="0" y="0"/>
                    <a:pt x="0" y="0"/>
                    <a:pt x="0" y="0"/>
                  </a:cubicBezTo>
                  <a:cubicBezTo>
                    <a:pt x="1" y="24"/>
                    <a:pt x="1" y="24"/>
                    <a:pt x="1" y="24"/>
                  </a:cubicBezTo>
                  <a:cubicBezTo>
                    <a:pt x="1" y="24"/>
                    <a:pt x="1" y="24"/>
                    <a:pt x="1" y="24"/>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2" name="Freeform 48"/>
            <p:cNvSpPr>
              <a:spLocks/>
            </p:cNvSpPr>
            <p:nvPr userDrawn="1"/>
          </p:nvSpPr>
          <p:spPr bwMode="gray">
            <a:xfrm>
              <a:off x="11280775" y="3717925"/>
              <a:ext cx="4762" cy="53975"/>
            </a:xfrm>
            <a:custGeom>
              <a:avLst/>
              <a:gdLst>
                <a:gd name="T0" fmla="*/ 0 w 1"/>
                <a:gd name="T1" fmla="*/ 0 h 17"/>
                <a:gd name="T2" fmla="*/ 0 w 1"/>
                <a:gd name="T3" fmla="*/ 0 h 17"/>
                <a:gd name="T4" fmla="*/ 1 w 1"/>
                <a:gd name="T5" fmla="*/ 17 h 17"/>
                <a:gd name="T6" fmla="*/ 1 w 1"/>
                <a:gd name="T7" fmla="*/ 17 h 17"/>
                <a:gd name="T8" fmla="*/ 0 w 1"/>
                <a:gd name="T9" fmla="*/ 0 h 17"/>
              </a:gdLst>
              <a:ahLst/>
              <a:cxnLst>
                <a:cxn ang="0">
                  <a:pos x="T0" y="T1"/>
                </a:cxn>
                <a:cxn ang="0">
                  <a:pos x="T2" y="T3"/>
                </a:cxn>
                <a:cxn ang="0">
                  <a:pos x="T4" y="T5"/>
                </a:cxn>
                <a:cxn ang="0">
                  <a:pos x="T6" y="T7"/>
                </a:cxn>
                <a:cxn ang="0">
                  <a:pos x="T8" y="T9"/>
                </a:cxn>
              </a:cxnLst>
              <a:rect l="0" t="0" r="r" b="b"/>
              <a:pathLst>
                <a:path w="1" h="17">
                  <a:moveTo>
                    <a:pt x="0" y="0"/>
                  </a:moveTo>
                  <a:cubicBezTo>
                    <a:pt x="0" y="0"/>
                    <a:pt x="0" y="0"/>
                    <a:pt x="0" y="0"/>
                  </a:cubicBezTo>
                  <a:cubicBezTo>
                    <a:pt x="1" y="17"/>
                    <a:pt x="1" y="17"/>
                    <a:pt x="1" y="17"/>
                  </a:cubicBezTo>
                  <a:cubicBezTo>
                    <a:pt x="1" y="17"/>
                    <a:pt x="1" y="17"/>
                    <a:pt x="1" y="17"/>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3" name="Freeform 49"/>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4" name="Freeform 50"/>
            <p:cNvSpPr>
              <a:spLocks/>
            </p:cNvSpPr>
            <p:nvPr userDrawn="1"/>
          </p:nvSpPr>
          <p:spPr bwMode="gray">
            <a:xfrm>
              <a:off x="11295063" y="3932238"/>
              <a:ext cx="0" cy="25400"/>
            </a:xfrm>
            <a:custGeom>
              <a:avLst/>
              <a:gdLst>
                <a:gd name="T0" fmla="*/ 0 h 16"/>
                <a:gd name="T1" fmla="*/ 0 h 16"/>
                <a:gd name="T2" fmla="*/ 16 h 16"/>
                <a:gd name="T3" fmla="*/ 0 h 16"/>
              </a:gdLst>
              <a:ahLst/>
              <a:cxnLst>
                <a:cxn ang="0">
                  <a:pos x="0" y="T0"/>
                </a:cxn>
                <a:cxn ang="0">
                  <a:pos x="0" y="T1"/>
                </a:cxn>
                <a:cxn ang="0">
                  <a:pos x="0" y="T2"/>
                </a:cxn>
                <a:cxn ang="0">
                  <a:pos x="0" y="T3"/>
                </a:cxn>
              </a:cxnLst>
              <a:rect l="0" t="0" r="r" b="b"/>
              <a:pathLst>
                <a:path h="16">
                  <a:moveTo>
                    <a:pt x="0" y="0"/>
                  </a:moveTo>
                  <a:lnTo>
                    <a:pt x="0" y="0"/>
                  </a:lnTo>
                  <a:lnTo>
                    <a:pt x="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5" name="Freeform 51"/>
            <p:cNvSpPr>
              <a:spLocks/>
            </p:cNvSpPr>
            <p:nvPr userDrawn="1"/>
          </p:nvSpPr>
          <p:spPr bwMode="gray">
            <a:xfrm>
              <a:off x="11177588" y="3771900"/>
              <a:ext cx="123825" cy="327025"/>
            </a:xfrm>
            <a:custGeom>
              <a:avLst/>
              <a:gdLst>
                <a:gd name="T0" fmla="*/ 32 w 37"/>
                <a:gd name="T1" fmla="*/ 0 h 104"/>
                <a:gd name="T2" fmla="*/ 4 w 37"/>
                <a:gd name="T3" fmla="*/ 59 h 104"/>
                <a:gd name="T4" fmla="*/ 19 w 37"/>
                <a:gd name="T5" fmla="*/ 71 h 104"/>
                <a:gd name="T6" fmla="*/ 4 w 37"/>
                <a:gd name="T7" fmla="*/ 87 h 104"/>
                <a:gd name="T8" fmla="*/ 1 w 37"/>
                <a:gd name="T9" fmla="*/ 84 h 104"/>
                <a:gd name="T10" fmla="*/ 0 w 37"/>
                <a:gd name="T11" fmla="*/ 103 h 104"/>
                <a:gd name="T12" fmla="*/ 18 w 37"/>
                <a:gd name="T13" fmla="*/ 104 h 104"/>
                <a:gd name="T14" fmla="*/ 37 w 37"/>
                <a:gd name="T15" fmla="*/ 103 h 104"/>
                <a:gd name="T16" fmla="*/ 35 w 37"/>
                <a:gd name="T17" fmla="*/ 59 h 104"/>
                <a:gd name="T18" fmla="*/ 35 w 37"/>
                <a:gd name="T19" fmla="*/ 51 h 104"/>
                <a:gd name="T20" fmla="*/ 33 w 37"/>
                <a:gd name="T21" fmla="*/ 53 h 104"/>
                <a:gd name="T22" fmla="*/ 17 w 37"/>
                <a:gd name="T23" fmla="*/ 37 h 104"/>
                <a:gd name="T24" fmla="*/ 33 w 37"/>
                <a:gd name="T25" fmla="*/ 24 h 104"/>
                <a:gd name="T26" fmla="*/ 32 w 37"/>
                <a:gd name="T2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104">
                  <a:moveTo>
                    <a:pt x="32" y="0"/>
                  </a:moveTo>
                  <a:cubicBezTo>
                    <a:pt x="24" y="21"/>
                    <a:pt x="15" y="40"/>
                    <a:pt x="4" y="59"/>
                  </a:cubicBezTo>
                  <a:cubicBezTo>
                    <a:pt x="19" y="71"/>
                    <a:pt x="19" y="71"/>
                    <a:pt x="19" y="71"/>
                  </a:cubicBezTo>
                  <a:cubicBezTo>
                    <a:pt x="4" y="87"/>
                    <a:pt x="4" y="87"/>
                    <a:pt x="4" y="87"/>
                  </a:cubicBezTo>
                  <a:cubicBezTo>
                    <a:pt x="1" y="84"/>
                    <a:pt x="1" y="84"/>
                    <a:pt x="1" y="84"/>
                  </a:cubicBezTo>
                  <a:cubicBezTo>
                    <a:pt x="0" y="103"/>
                    <a:pt x="0" y="103"/>
                    <a:pt x="0" y="103"/>
                  </a:cubicBezTo>
                  <a:cubicBezTo>
                    <a:pt x="6" y="104"/>
                    <a:pt x="12" y="104"/>
                    <a:pt x="18" y="104"/>
                  </a:cubicBezTo>
                  <a:cubicBezTo>
                    <a:pt x="25" y="104"/>
                    <a:pt x="31" y="104"/>
                    <a:pt x="37" y="103"/>
                  </a:cubicBezTo>
                  <a:cubicBezTo>
                    <a:pt x="35" y="59"/>
                    <a:pt x="35" y="59"/>
                    <a:pt x="35" y="59"/>
                  </a:cubicBezTo>
                  <a:cubicBezTo>
                    <a:pt x="35" y="51"/>
                    <a:pt x="35" y="51"/>
                    <a:pt x="35" y="51"/>
                  </a:cubicBezTo>
                  <a:cubicBezTo>
                    <a:pt x="33" y="53"/>
                    <a:pt x="33" y="53"/>
                    <a:pt x="33" y="53"/>
                  </a:cubicBezTo>
                  <a:cubicBezTo>
                    <a:pt x="17" y="37"/>
                    <a:pt x="17" y="37"/>
                    <a:pt x="17" y="37"/>
                  </a:cubicBezTo>
                  <a:cubicBezTo>
                    <a:pt x="33" y="24"/>
                    <a:pt x="33" y="24"/>
                    <a:pt x="33" y="24"/>
                  </a:cubicBezTo>
                  <a:cubicBezTo>
                    <a:pt x="32" y="0"/>
                    <a:pt x="32" y="0"/>
                    <a:pt x="3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6" name="Freeform 52"/>
            <p:cNvSpPr>
              <a:spLocks/>
            </p:cNvSpPr>
            <p:nvPr userDrawn="1"/>
          </p:nvSpPr>
          <p:spPr bwMode="gray">
            <a:xfrm>
              <a:off x="11187113" y="3003550"/>
              <a:ext cx="98425" cy="954087"/>
            </a:xfrm>
            <a:custGeom>
              <a:avLst/>
              <a:gdLst>
                <a:gd name="T0" fmla="*/ 16 w 29"/>
                <a:gd name="T1" fmla="*/ 0 h 303"/>
                <a:gd name="T2" fmla="*/ 10 w 29"/>
                <a:gd name="T3" fmla="*/ 104 h 303"/>
                <a:gd name="T4" fmla="*/ 21 w 29"/>
                <a:gd name="T5" fmla="*/ 112 h 303"/>
                <a:gd name="T6" fmla="*/ 10 w 29"/>
                <a:gd name="T7" fmla="*/ 132 h 303"/>
                <a:gd name="T8" fmla="*/ 9 w 29"/>
                <a:gd name="T9" fmla="*/ 130 h 303"/>
                <a:gd name="T10" fmla="*/ 6 w 29"/>
                <a:gd name="T11" fmla="*/ 184 h 303"/>
                <a:gd name="T12" fmla="*/ 21 w 29"/>
                <a:gd name="T13" fmla="*/ 196 h 303"/>
                <a:gd name="T14" fmla="*/ 6 w 29"/>
                <a:gd name="T15" fmla="*/ 212 h 303"/>
                <a:gd name="T16" fmla="*/ 5 w 29"/>
                <a:gd name="T17" fmla="*/ 211 h 303"/>
                <a:gd name="T18" fmla="*/ 0 w 29"/>
                <a:gd name="T19" fmla="*/ 302 h 303"/>
                <a:gd name="T20" fmla="*/ 1 w 29"/>
                <a:gd name="T21" fmla="*/ 303 h 303"/>
                <a:gd name="T22" fmla="*/ 29 w 29"/>
                <a:gd name="T23" fmla="*/ 244 h 303"/>
                <a:gd name="T24" fmla="*/ 28 w 29"/>
                <a:gd name="T25" fmla="*/ 227 h 303"/>
                <a:gd name="T26" fmla="*/ 25 w 29"/>
                <a:gd name="T27" fmla="*/ 231 h 303"/>
                <a:gd name="T28" fmla="*/ 9 w 29"/>
                <a:gd name="T29" fmla="*/ 216 h 303"/>
                <a:gd name="T30" fmla="*/ 27 w 29"/>
                <a:gd name="T31" fmla="*/ 202 h 303"/>
                <a:gd name="T32" fmla="*/ 20 w 29"/>
                <a:gd name="T33" fmla="*/ 83 h 303"/>
                <a:gd name="T34" fmla="*/ 20 w 29"/>
                <a:gd name="T35" fmla="*/ 83 h 303"/>
                <a:gd name="T36" fmla="*/ 16 w 29"/>
                <a:gd name="T37" fmla="*/ 65 h 303"/>
                <a:gd name="T38" fmla="*/ 19 w 29"/>
                <a:gd name="T39" fmla="*/ 62 h 303"/>
                <a:gd name="T40" fmla="*/ 16 w 29"/>
                <a:gd name="T4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303">
                  <a:moveTo>
                    <a:pt x="16" y="0"/>
                  </a:moveTo>
                  <a:cubicBezTo>
                    <a:pt x="10" y="104"/>
                    <a:pt x="10" y="104"/>
                    <a:pt x="10" y="104"/>
                  </a:cubicBezTo>
                  <a:cubicBezTo>
                    <a:pt x="21" y="112"/>
                    <a:pt x="21" y="112"/>
                    <a:pt x="21" y="112"/>
                  </a:cubicBezTo>
                  <a:cubicBezTo>
                    <a:pt x="10" y="132"/>
                    <a:pt x="10" y="132"/>
                    <a:pt x="10" y="132"/>
                  </a:cubicBezTo>
                  <a:cubicBezTo>
                    <a:pt x="9" y="130"/>
                    <a:pt x="9" y="130"/>
                    <a:pt x="9" y="130"/>
                  </a:cubicBezTo>
                  <a:cubicBezTo>
                    <a:pt x="6" y="184"/>
                    <a:pt x="6" y="184"/>
                    <a:pt x="6" y="184"/>
                  </a:cubicBezTo>
                  <a:cubicBezTo>
                    <a:pt x="21" y="196"/>
                    <a:pt x="21" y="196"/>
                    <a:pt x="21" y="196"/>
                  </a:cubicBezTo>
                  <a:cubicBezTo>
                    <a:pt x="6" y="212"/>
                    <a:pt x="6" y="212"/>
                    <a:pt x="6" y="212"/>
                  </a:cubicBezTo>
                  <a:cubicBezTo>
                    <a:pt x="5" y="211"/>
                    <a:pt x="5" y="211"/>
                    <a:pt x="5" y="211"/>
                  </a:cubicBezTo>
                  <a:cubicBezTo>
                    <a:pt x="0" y="302"/>
                    <a:pt x="0" y="302"/>
                    <a:pt x="0" y="302"/>
                  </a:cubicBezTo>
                  <a:cubicBezTo>
                    <a:pt x="1" y="303"/>
                    <a:pt x="1" y="303"/>
                    <a:pt x="1" y="303"/>
                  </a:cubicBezTo>
                  <a:cubicBezTo>
                    <a:pt x="12" y="284"/>
                    <a:pt x="21" y="265"/>
                    <a:pt x="29" y="244"/>
                  </a:cubicBezTo>
                  <a:cubicBezTo>
                    <a:pt x="28" y="227"/>
                    <a:pt x="28" y="227"/>
                    <a:pt x="28" y="227"/>
                  </a:cubicBezTo>
                  <a:cubicBezTo>
                    <a:pt x="25" y="231"/>
                    <a:pt x="25" y="231"/>
                    <a:pt x="25" y="231"/>
                  </a:cubicBezTo>
                  <a:cubicBezTo>
                    <a:pt x="9" y="216"/>
                    <a:pt x="9" y="216"/>
                    <a:pt x="9" y="216"/>
                  </a:cubicBezTo>
                  <a:cubicBezTo>
                    <a:pt x="27" y="202"/>
                    <a:pt x="27" y="202"/>
                    <a:pt x="27" y="202"/>
                  </a:cubicBezTo>
                  <a:cubicBezTo>
                    <a:pt x="20" y="83"/>
                    <a:pt x="20" y="83"/>
                    <a:pt x="20" y="83"/>
                  </a:cubicBezTo>
                  <a:cubicBezTo>
                    <a:pt x="20" y="83"/>
                    <a:pt x="20" y="83"/>
                    <a:pt x="20" y="83"/>
                  </a:cubicBezTo>
                  <a:cubicBezTo>
                    <a:pt x="16" y="65"/>
                    <a:pt x="16" y="65"/>
                    <a:pt x="16" y="65"/>
                  </a:cubicBezTo>
                  <a:cubicBezTo>
                    <a:pt x="19" y="62"/>
                    <a:pt x="19" y="62"/>
                    <a:pt x="19" y="62"/>
                  </a:cubicBezTo>
                  <a:cubicBezTo>
                    <a:pt x="16" y="0"/>
                    <a:pt x="16" y="0"/>
                    <a:pt x="16"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7" name="Freeform 53"/>
            <p:cNvSpPr>
              <a:spLocks/>
            </p:cNvSpPr>
            <p:nvPr userDrawn="1"/>
          </p:nvSpPr>
          <p:spPr bwMode="gray">
            <a:xfrm>
              <a:off x="11156950" y="3957638"/>
              <a:ext cx="84137" cy="87312"/>
            </a:xfrm>
            <a:custGeom>
              <a:avLst/>
              <a:gdLst>
                <a:gd name="T0" fmla="*/ 10 w 25"/>
                <a:gd name="T1" fmla="*/ 0 h 28"/>
                <a:gd name="T2" fmla="*/ 0 w 25"/>
                <a:gd name="T3" fmla="*/ 16 h 28"/>
                <a:gd name="T4" fmla="*/ 7 w 25"/>
                <a:gd name="T5" fmla="*/ 25 h 28"/>
                <a:gd name="T6" fmla="*/ 10 w 25"/>
                <a:gd name="T7" fmla="*/ 28 h 28"/>
                <a:gd name="T8" fmla="*/ 25 w 25"/>
                <a:gd name="T9" fmla="*/ 12 h 28"/>
                <a:gd name="T10" fmla="*/ 10 w 25"/>
                <a:gd name="T11" fmla="*/ 0 h 28"/>
              </a:gdLst>
              <a:ahLst/>
              <a:cxnLst>
                <a:cxn ang="0">
                  <a:pos x="T0" y="T1"/>
                </a:cxn>
                <a:cxn ang="0">
                  <a:pos x="T2" y="T3"/>
                </a:cxn>
                <a:cxn ang="0">
                  <a:pos x="T4" y="T5"/>
                </a:cxn>
                <a:cxn ang="0">
                  <a:pos x="T6" y="T7"/>
                </a:cxn>
                <a:cxn ang="0">
                  <a:pos x="T8" y="T9"/>
                </a:cxn>
                <a:cxn ang="0">
                  <a:pos x="T10" y="T11"/>
                </a:cxn>
              </a:cxnLst>
              <a:rect l="0" t="0" r="r" b="b"/>
              <a:pathLst>
                <a:path w="25" h="28">
                  <a:moveTo>
                    <a:pt x="10" y="0"/>
                  </a:moveTo>
                  <a:cubicBezTo>
                    <a:pt x="6" y="5"/>
                    <a:pt x="3" y="10"/>
                    <a:pt x="0" y="16"/>
                  </a:cubicBezTo>
                  <a:cubicBezTo>
                    <a:pt x="7" y="25"/>
                    <a:pt x="7" y="25"/>
                    <a:pt x="7" y="25"/>
                  </a:cubicBezTo>
                  <a:cubicBezTo>
                    <a:pt x="10" y="28"/>
                    <a:pt x="10" y="28"/>
                    <a:pt x="10" y="28"/>
                  </a:cubicBezTo>
                  <a:cubicBezTo>
                    <a:pt x="25" y="12"/>
                    <a:pt x="25" y="12"/>
                    <a:pt x="25" y="12"/>
                  </a:cubicBezTo>
                  <a:cubicBezTo>
                    <a:pt x="10" y="0"/>
                    <a:pt x="10" y="0"/>
                    <a:pt x="1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8" name="Freeform 54"/>
            <p:cNvSpPr>
              <a:spLocks/>
            </p:cNvSpPr>
            <p:nvPr userDrawn="1"/>
          </p:nvSpPr>
          <p:spPr bwMode="gray">
            <a:xfrm>
              <a:off x="10936288" y="3759200"/>
              <a:ext cx="254000" cy="247650"/>
            </a:xfrm>
            <a:custGeom>
              <a:avLst/>
              <a:gdLst>
                <a:gd name="T0" fmla="*/ 0 w 76"/>
                <a:gd name="T1" fmla="*/ 0 h 79"/>
                <a:gd name="T2" fmla="*/ 66 w 76"/>
                <a:gd name="T3" fmla="*/ 79 h 79"/>
                <a:gd name="T4" fmla="*/ 76 w 76"/>
                <a:gd name="T5" fmla="*/ 63 h 79"/>
                <a:gd name="T6" fmla="*/ 75 w 76"/>
                <a:gd name="T7" fmla="*/ 62 h 79"/>
                <a:gd name="T8" fmla="*/ 75 w 76"/>
                <a:gd name="T9" fmla="*/ 62 h 79"/>
                <a:gd name="T10" fmla="*/ 0 w 76"/>
                <a:gd name="T11" fmla="*/ 0 h 79"/>
              </a:gdLst>
              <a:ahLst/>
              <a:cxnLst>
                <a:cxn ang="0">
                  <a:pos x="T0" y="T1"/>
                </a:cxn>
                <a:cxn ang="0">
                  <a:pos x="T2" y="T3"/>
                </a:cxn>
                <a:cxn ang="0">
                  <a:pos x="T4" y="T5"/>
                </a:cxn>
                <a:cxn ang="0">
                  <a:pos x="T6" y="T7"/>
                </a:cxn>
                <a:cxn ang="0">
                  <a:pos x="T8" y="T9"/>
                </a:cxn>
                <a:cxn ang="0">
                  <a:pos x="T10" y="T11"/>
                </a:cxn>
              </a:cxnLst>
              <a:rect l="0" t="0" r="r" b="b"/>
              <a:pathLst>
                <a:path w="76" h="79">
                  <a:moveTo>
                    <a:pt x="0" y="0"/>
                  </a:moveTo>
                  <a:cubicBezTo>
                    <a:pt x="66" y="79"/>
                    <a:pt x="66" y="79"/>
                    <a:pt x="66" y="79"/>
                  </a:cubicBezTo>
                  <a:cubicBezTo>
                    <a:pt x="69" y="73"/>
                    <a:pt x="72" y="68"/>
                    <a:pt x="76" y="63"/>
                  </a:cubicBezTo>
                  <a:cubicBezTo>
                    <a:pt x="75" y="62"/>
                    <a:pt x="75" y="62"/>
                    <a:pt x="75" y="62"/>
                  </a:cubicBezTo>
                  <a:cubicBezTo>
                    <a:pt x="75" y="62"/>
                    <a:pt x="75" y="62"/>
                    <a:pt x="75" y="62"/>
                  </a:cubicBezTo>
                  <a:cubicBezTo>
                    <a:pt x="0" y="0"/>
                    <a:pt x="0" y="0"/>
                    <a:pt x="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49" name="Freeform 55"/>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0" name="Freeform 56"/>
            <p:cNvSpPr>
              <a:spLocks/>
            </p:cNvSpPr>
            <p:nvPr userDrawn="1"/>
          </p:nvSpPr>
          <p:spPr bwMode="gray">
            <a:xfrm>
              <a:off x="10990263" y="3419475"/>
              <a:ext cx="268287" cy="250825"/>
            </a:xfrm>
            <a:custGeom>
              <a:avLst/>
              <a:gdLst>
                <a:gd name="T0" fmla="*/ 0 w 169"/>
                <a:gd name="T1" fmla="*/ 0 h 158"/>
                <a:gd name="T2" fmla="*/ 133 w 169"/>
                <a:gd name="T3" fmla="*/ 154 h 158"/>
                <a:gd name="T4" fmla="*/ 135 w 169"/>
                <a:gd name="T5" fmla="*/ 156 h 158"/>
                <a:gd name="T6" fmla="*/ 137 w 169"/>
                <a:gd name="T7" fmla="*/ 158 h 158"/>
                <a:gd name="T8" fmla="*/ 169 w 169"/>
                <a:gd name="T9" fmla="*/ 127 h 158"/>
                <a:gd name="T10" fmla="*/ 137 w 169"/>
                <a:gd name="T11" fmla="*/ 103 h 158"/>
                <a:gd name="T12" fmla="*/ 135 w 169"/>
                <a:gd name="T13" fmla="*/ 103 h 158"/>
                <a:gd name="T14" fmla="*/ 0 w 16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58">
                  <a:moveTo>
                    <a:pt x="0" y="0"/>
                  </a:moveTo>
                  <a:lnTo>
                    <a:pt x="133" y="154"/>
                  </a:lnTo>
                  <a:lnTo>
                    <a:pt x="135" y="156"/>
                  </a:lnTo>
                  <a:lnTo>
                    <a:pt x="137" y="158"/>
                  </a:lnTo>
                  <a:lnTo>
                    <a:pt x="169" y="127"/>
                  </a:lnTo>
                  <a:lnTo>
                    <a:pt x="137" y="103"/>
                  </a:lnTo>
                  <a:lnTo>
                    <a:pt x="135" y="1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1" name="Freeform 57"/>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close/>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2" name="Freeform 58"/>
            <p:cNvSpPr>
              <a:spLocks/>
            </p:cNvSpPr>
            <p:nvPr userDrawn="1"/>
          </p:nvSpPr>
          <p:spPr bwMode="gray">
            <a:xfrm>
              <a:off x="11050588" y="3208338"/>
              <a:ext cx="207962" cy="211137"/>
            </a:xfrm>
            <a:custGeom>
              <a:avLst/>
              <a:gdLst>
                <a:gd name="T0" fmla="*/ 0 w 131"/>
                <a:gd name="T1" fmla="*/ 0 h 133"/>
                <a:gd name="T2" fmla="*/ 103 w 131"/>
                <a:gd name="T3" fmla="*/ 127 h 133"/>
                <a:gd name="T4" fmla="*/ 105 w 131"/>
                <a:gd name="T5" fmla="*/ 129 h 133"/>
                <a:gd name="T6" fmla="*/ 107 w 131"/>
                <a:gd name="T7" fmla="*/ 133 h 133"/>
                <a:gd name="T8" fmla="*/ 131 w 131"/>
                <a:gd name="T9" fmla="*/ 93 h 133"/>
                <a:gd name="T10" fmla="*/ 107 w 131"/>
                <a:gd name="T11" fmla="*/ 77 h 133"/>
                <a:gd name="T12" fmla="*/ 105 w 131"/>
                <a:gd name="T13" fmla="*/ 77 h 133"/>
                <a:gd name="T14" fmla="*/ 0 w 131"/>
                <a:gd name="T15" fmla="*/ 0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3">
                  <a:moveTo>
                    <a:pt x="0" y="0"/>
                  </a:moveTo>
                  <a:lnTo>
                    <a:pt x="103" y="127"/>
                  </a:lnTo>
                  <a:lnTo>
                    <a:pt x="105" y="129"/>
                  </a:lnTo>
                  <a:lnTo>
                    <a:pt x="107" y="133"/>
                  </a:lnTo>
                  <a:lnTo>
                    <a:pt x="131" y="93"/>
                  </a:lnTo>
                  <a:lnTo>
                    <a:pt x="107" y="77"/>
                  </a:lnTo>
                  <a:lnTo>
                    <a:pt x="105" y="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3" name="Freeform 59"/>
            <p:cNvSpPr>
              <a:spLocks/>
            </p:cNvSpPr>
            <p:nvPr userDrawn="1"/>
          </p:nvSpPr>
          <p:spPr bwMode="gray">
            <a:xfrm>
              <a:off x="11234738" y="3733800"/>
              <a:ext cx="220662" cy="204787"/>
            </a:xfrm>
            <a:custGeom>
              <a:avLst/>
              <a:gdLst>
                <a:gd name="T0" fmla="*/ 60 w 66"/>
                <a:gd name="T1" fmla="*/ 0 h 65"/>
                <a:gd name="T2" fmla="*/ 16 w 66"/>
                <a:gd name="T3" fmla="*/ 36 h 65"/>
                <a:gd name="T4" fmla="*/ 16 w 66"/>
                <a:gd name="T5" fmla="*/ 36 h 65"/>
                <a:gd name="T6" fmla="*/ 0 w 66"/>
                <a:gd name="T7" fmla="*/ 49 h 65"/>
                <a:gd name="T8" fmla="*/ 16 w 66"/>
                <a:gd name="T9" fmla="*/ 65 h 65"/>
                <a:gd name="T10" fmla="*/ 18 w 66"/>
                <a:gd name="T11" fmla="*/ 63 h 65"/>
                <a:gd name="T12" fmla="*/ 18 w 66"/>
                <a:gd name="T13" fmla="*/ 63 h 65"/>
                <a:gd name="T14" fmla="*/ 66 w 66"/>
                <a:gd name="T15" fmla="*/ 5 h 65"/>
                <a:gd name="T16" fmla="*/ 60 w 66"/>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60" y="0"/>
                  </a:moveTo>
                  <a:cubicBezTo>
                    <a:pt x="16" y="36"/>
                    <a:pt x="16" y="36"/>
                    <a:pt x="16" y="36"/>
                  </a:cubicBezTo>
                  <a:cubicBezTo>
                    <a:pt x="16" y="36"/>
                    <a:pt x="16" y="36"/>
                    <a:pt x="16" y="36"/>
                  </a:cubicBezTo>
                  <a:cubicBezTo>
                    <a:pt x="0" y="49"/>
                    <a:pt x="0" y="49"/>
                    <a:pt x="0" y="49"/>
                  </a:cubicBezTo>
                  <a:cubicBezTo>
                    <a:pt x="16" y="65"/>
                    <a:pt x="16" y="65"/>
                    <a:pt x="16" y="65"/>
                  </a:cubicBezTo>
                  <a:cubicBezTo>
                    <a:pt x="18" y="63"/>
                    <a:pt x="18" y="63"/>
                    <a:pt x="18" y="63"/>
                  </a:cubicBezTo>
                  <a:cubicBezTo>
                    <a:pt x="18" y="63"/>
                    <a:pt x="18" y="63"/>
                    <a:pt x="18" y="63"/>
                  </a:cubicBezTo>
                  <a:cubicBezTo>
                    <a:pt x="66" y="5"/>
                    <a:pt x="66" y="5"/>
                    <a:pt x="66" y="5"/>
                  </a:cubicBezTo>
                  <a:cubicBezTo>
                    <a:pt x="64" y="3"/>
                    <a:pt x="62" y="1"/>
                    <a:pt x="60"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4" name="Freeform 60"/>
            <p:cNvSpPr>
              <a:spLocks/>
            </p:cNvSpPr>
            <p:nvPr userDrawn="1"/>
          </p:nvSpPr>
          <p:spPr bwMode="gray">
            <a:xfrm>
              <a:off x="11436350" y="3651250"/>
              <a:ext cx="103187" cy="98425"/>
            </a:xfrm>
            <a:custGeom>
              <a:avLst/>
              <a:gdLst>
                <a:gd name="T0" fmla="*/ 31 w 31"/>
                <a:gd name="T1" fmla="*/ 0 h 31"/>
                <a:gd name="T2" fmla="*/ 0 w 31"/>
                <a:gd name="T3" fmla="*/ 26 h 31"/>
                <a:gd name="T4" fmla="*/ 6 w 31"/>
                <a:gd name="T5" fmla="*/ 31 h 31"/>
                <a:gd name="T6" fmla="*/ 31 w 31"/>
                <a:gd name="T7" fmla="*/ 0 h 31"/>
              </a:gdLst>
              <a:ahLst/>
              <a:cxnLst>
                <a:cxn ang="0">
                  <a:pos x="T0" y="T1"/>
                </a:cxn>
                <a:cxn ang="0">
                  <a:pos x="T2" y="T3"/>
                </a:cxn>
                <a:cxn ang="0">
                  <a:pos x="T4" y="T5"/>
                </a:cxn>
                <a:cxn ang="0">
                  <a:pos x="T6" y="T7"/>
                </a:cxn>
              </a:cxnLst>
              <a:rect l="0" t="0" r="r" b="b"/>
              <a:pathLst>
                <a:path w="31" h="31">
                  <a:moveTo>
                    <a:pt x="31" y="0"/>
                  </a:moveTo>
                  <a:cubicBezTo>
                    <a:pt x="0" y="26"/>
                    <a:pt x="0" y="26"/>
                    <a:pt x="0" y="26"/>
                  </a:cubicBezTo>
                  <a:cubicBezTo>
                    <a:pt x="2" y="27"/>
                    <a:pt x="4" y="29"/>
                    <a:pt x="6" y="31"/>
                  </a:cubicBezTo>
                  <a:cubicBezTo>
                    <a:pt x="31" y="0"/>
                    <a:pt x="31" y="0"/>
                    <a:pt x="31"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5" name="Freeform 61"/>
            <p:cNvSpPr>
              <a:spLocks/>
            </p:cNvSpPr>
            <p:nvPr userDrawn="1"/>
          </p:nvSpPr>
          <p:spPr bwMode="gray">
            <a:xfrm>
              <a:off x="11315700" y="3635375"/>
              <a:ext cx="26987" cy="44450"/>
            </a:xfrm>
            <a:custGeom>
              <a:avLst/>
              <a:gdLst>
                <a:gd name="T0" fmla="*/ 3 w 8"/>
                <a:gd name="T1" fmla="*/ 0 h 14"/>
                <a:gd name="T2" fmla="*/ 0 w 8"/>
                <a:gd name="T3" fmla="*/ 14 h 14"/>
                <a:gd name="T4" fmla="*/ 8 w 8"/>
                <a:gd name="T5" fmla="*/ 4 h 14"/>
                <a:gd name="T6" fmla="*/ 3 w 8"/>
                <a:gd name="T7" fmla="*/ 0 h 14"/>
              </a:gdLst>
              <a:ahLst/>
              <a:cxnLst>
                <a:cxn ang="0">
                  <a:pos x="T0" y="T1"/>
                </a:cxn>
                <a:cxn ang="0">
                  <a:pos x="T2" y="T3"/>
                </a:cxn>
                <a:cxn ang="0">
                  <a:pos x="T4" y="T5"/>
                </a:cxn>
                <a:cxn ang="0">
                  <a:pos x="T6" y="T7"/>
                </a:cxn>
              </a:cxnLst>
              <a:rect l="0" t="0" r="r" b="b"/>
              <a:pathLst>
                <a:path w="8" h="14">
                  <a:moveTo>
                    <a:pt x="3" y="0"/>
                  </a:moveTo>
                  <a:cubicBezTo>
                    <a:pt x="2" y="4"/>
                    <a:pt x="1" y="9"/>
                    <a:pt x="0" y="14"/>
                  </a:cubicBezTo>
                  <a:cubicBezTo>
                    <a:pt x="8" y="4"/>
                    <a:pt x="8" y="4"/>
                    <a:pt x="8" y="4"/>
                  </a:cubicBezTo>
                  <a:cubicBezTo>
                    <a:pt x="6" y="3"/>
                    <a:pt x="5" y="1"/>
                    <a:pt x="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6" name="Freeform 62"/>
            <p:cNvSpPr>
              <a:spLocks/>
            </p:cNvSpPr>
            <p:nvPr userDrawn="1"/>
          </p:nvSpPr>
          <p:spPr bwMode="gray">
            <a:xfrm>
              <a:off x="11325225" y="3478213"/>
              <a:ext cx="160337" cy="169862"/>
            </a:xfrm>
            <a:custGeom>
              <a:avLst/>
              <a:gdLst>
                <a:gd name="T0" fmla="*/ 48 w 48"/>
                <a:gd name="T1" fmla="*/ 0 h 54"/>
                <a:gd name="T2" fmla="*/ 3 w 48"/>
                <a:gd name="T3" fmla="*/ 37 h 54"/>
                <a:gd name="T4" fmla="*/ 0 w 48"/>
                <a:gd name="T5" fmla="*/ 50 h 54"/>
                <a:gd name="T6" fmla="*/ 5 w 48"/>
                <a:gd name="T7" fmla="*/ 5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cubicBezTo>
                    <a:pt x="3" y="37"/>
                    <a:pt x="3" y="37"/>
                    <a:pt x="3" y="37"/>
                  </a:cubicBezTo>
                  <a:cubicBezTo>
                    <a:pt x="2" y="41"/>
                    <a:pt x="1" y="46"/>
                    <a:pt x="0" y="50"/>
                  </a:cubicBezTo>
                  <a:cubicBezTo>
                    <a:pt x="2" y="51"/>
                    <a:pt x="3" y="53"/>
                    <a:pt x="5" y="54"/>
                  </a:cubicBezTo>
                  <a:cubicBezTo>
                    <a:pt x="48" y="0"/>
                    <a:pt x="48" y="0"/>
                    <a:pt x="48"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7" name="Freeform 63"/>
            <p:cNvSpPr>
              <a:spLocks/>
            </p:cNvSpPr>
            <p:nvPr userDrawn="1"/>
          </p:nvSpPr>
          <p:spPr bwMode="gray">
            <a:xfrm>
              <a:off x="11217275" y="3595688"/>
              <a:ext cx="117475" cy="134937"/>
            </a:xfrm>
            <a:custGeom>
              <a:avLst/>
              <a:gdLst>
                <a:gd name="T0" fmla="*/ 35 w 35"/>
                <a:gd name="T1" fmla="*/ 0 h 43"/>
                <a:gd name="T2" fmla="*/ 18 w 35"/>
                <a:gd name="T3" fmla="*/ 14 h 43"/>
                <a:gd name="T4" fmla="*/ 18 w 35"/>
                <a:gd name="T5" fmla="*/ 14 h 43"/>
                <a:gd name="T6" fmla="*/ 0 w 35"/>
                <a:gd name="T7" fmla="*/ 28 h 43"/>
                <a:gd name="T8" fmla="*/ 16 w 35"/>
                <a:gd name="T9" fmla="*/ 43 h 43"/>
                <a:gd name="T10" fmla="*/ 19 w 35"/>
                <a:gd name="T11" fmla="*/ 39 h 43"/>
                <a:gd name="T12" fmla="*/ 19 w 35"/>
                <a:gd name="T13" fmla="*/ 39 h 43"/>
                <a:gd name="T14" fmla="*/ 29 w 35"/>
                <a:gd name="T15" fmla="*/ 27 h 43"/>
                <a:gd name="T16" fmla="*/ 32 w 35"/>
                <a:gd name="T17" fmla="*/ 13 h 43"/>
                <a:gd name="T18" fmla="*/ 35 w 35"/>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3">
                  <a:moveTo>
                    <a:pt x="35" y="0"/>
                  </a:moveTo>
                  <a:cubicBezTo>
                    <a:pt x="18" y="14"/>
                    <a:pt x="18" y="14"/>
                    <a:pt x="18" y="14"/>
                  </a:cubicBezTo>
                  <a:cubicBezTo>
                    <a:pt x="18" y="14"/>
                    <a:pt x="18" y="14"/>
                    <a:pt x="18" y="14"/>
                  </a:cubicBezTo>
                  <a:cubicBezTo>
                    <a:pt x="0" y="28"/>
                    <a:pt x="0" y="28"/>
                    <a:pt x="0" y="28"/>
                  </a:cubicBezTo>
                  <a:cubicBezTo>
                    <a:pt x="16" y="43"/>
                    <a:pt x="16" y="43"/>
                    <a:pt x="16" y="43"/>
                  </a:cubicBezTo>
                  <a:cubicBezTo>
                    <a:pt x="19" y="39"/>
                    <a:pt x="19" y="39"/>
                    <a:pt x="19" y="39"/>
                  </a:cubicBezTo>
                  <a:cubicBezTo>
                    <a:pt x="19" y="39"/>
                    <a:pt x="19" y="39"/>
                    <a:pt x="19" y="39"/>
                  </a:cubicBezTo>
                  <a:cubicBezTo>
                    <a:pt x="29" y="27"/>
                    <a:pt x="29" y="27"/>
                    <a:pt x="29" y="27"/>
                  </a:cubicBezTo>
                  <a:cubicBezTo>
                    <a:pt x="30" y="22"/>
                    <a:pt x="31" y="17"/>
                    <a:pt x="32" y="13"/>
                  </a:cubicBezTo>
                  <a:cubicBezTo>
                    <a:pt x="33" y="9"/>
                    <a:pt x="34" y="4"/>
                    <a:pt x="35"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8" name="Freeform 64"/>
            <p:cNvSpPr>
              <a:spLocks/>
            </p:cNvSpPr>
            <p:nvPr userDrawn="1"/>
          </p:nvSpPr>
          <p:spPr bwMode="gray">
            <a:xfrm>
              <a:off x="11315700" y="3119438"/>
              <a:ext cx="42862" cy="53975"/>
            </a:xfrm>
            <a:custGeom>
              <a:avLst/>
              <a:gdLst>
                <a:gd name="T0" fmla="*/ 13 w 13"/>
                <a:gd name="T1" fmla="*/ 0 h 17"/>
                <a:gd name="T2" fmla="*/ 0 w 13"/>
                <a:gd name="T3" fmla="*/ 10 h 17"/>
                <a:gd name="T4" fmla="*/ 2 w 13"/>
                <a:gd name="T5" fmla="*/ 17 h 17"/>
                <a:gd name="T6" fmla="*/ 13 w 13"/>
                <a:gd name="T7" fmla="*/ 0 h 17"/>
              </a:gdLst>
              <a:ahLst/>
              <a:cxnLst>
                <a:cxn ang="0">
                  <a:pos x="T0" y="T1"/>
                </a:cxn>
                <a:cxn ang="0">
                  <a:pos x="T2" y="T3"/>
                </a:cxn>
                <a:cxn ang="0">
                  <a:pos x="T4" y="T5"/>
                </a:cxn>
                <a:cxn ang="0">
                  <a:pos x="T6" y="T7"/>
                </a:cxn>
              </a:cxnLst>
              <a:rect l="0" t="0" r="r" b="b"/>
              <a:pathLst>
                <a:path w="13" h="17">
                  <a:moveTo>
                    <a:pt x="13" y="0"/>
                  </a:moveTo>
                  <a:cubicBezTo>
                    <a:pt x="0" y="10"/>
                    <a:pt x="0" y="10"/>
                    <a:pt x="0" y="10"/>
                  </a:cubicBezTo>
                  <a:cubicBezTo>
                    <a:pt x="0" y="12"/>
                    <a:pt x="1" y="15"/>
                    <a:pt x="2" y="17"/>
                  </a:cubicBezTo>
                  <a:cubicBezTo>
                    <a:pt x="13" y="0"/>
                    <a:pt x="13" y="0"/>
                    <a:pt x="13"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59" name="Freeform 65"/>
            <p:cNvSpPr>
              <a:spLocks/>
            </p:cNvSpPr>
            <p:nvPr userDrawn="1"/>
          </p:nvSpPr>
          <p:spPr bwMode="gray">
            <a:xfrm>
              <a:off x="11241088" y="3151188"/>
              <a:ext cx="80962" cy="112712"/>
            </a:xfrm>
            <a:custGeom>
              <a:avLst/>
              <a:gdLst>
                <a:gd name="T0" fmla="*/ 22 w 24"/>
                <a:gd name="T1" fmla="*/ 0 h 36"/>
                <a:gd name="T2" fmla="*/ 4 w 24"/>
                <a:gd name="T3" fmla="*/ 14 h 36"/>
                <a:gd name="T4" fmla="*/ 3 w 24"/>
                <a:gd name="T5" fmla="*/ 15 h 36"/>
                <a:gd name="T6" fmla="*/ 0 w 24"/>
                <a:gd name="T7" fmla="*/ 18 h 36"/>
                <a:gd name="T8" fmla="*/ 4 w 24"/>
                <a:gd name="T9" fmla="*/ 36 h 36"/>
                <a:gd name="T10" fmla="*/ 4 w 24"/>
                <a:gd name="T11" fmla="*/ 36 h 36"/>
                <a:gd name="T12" fmla="*/ 5 w 24"/>
                <a:gd name="T13" fmla="*/ 34 h 36"/>
                <a:gd name="T14" fmla="*/ 24 w 24"/>
                <a:gd name="T15" fmla="*/ 7 h 36"/>
                <a:gd name="T16" fmla="*/ 22 w 2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22" y="0"/>
                  </a:moveTo>
                  <a:cubicBezTo>
                    <a:pt x="4" y="14"/>
                    <a:pt x="4" y="14"/>
                    <a:pt x="4" y="14"/>
                  </a:cubicBezTo>
                  <a:cubicBezTo>
                    <a:pt x="3" y="15"/>
                    <a:pt x="3" y="15"/>
                    <a:pt x="3" y="15"/>
                  </a:cubicBezTo>
                  <a:cubicBezTo>
                    <a:pt x="0" y="18"/>
                    <a:pt x="0" y="18"/>
                    <a:pt x="0" y="18"/>
                  </a:cubicBezTo>
                  <a:cubicBezTo>
                    <a:pt x="4" y="36"/>
                    <a:pt x="4" y="36"/>
                    <a:pt x="4" y="36"/>
                  </a:cubicBezTo>
                  <a:cubicBezTo>
                    <a:pt x="4" y="36"/>
                    <a:pt x="4" y="36"/>
                    <a:pt x="4" y="36"/>
                  </a:cubicBezTo>
                  <a:cubicBezTo>
                    <a:pt x="5" y="34"/>
                    <a:pt x="5" y="34"/>
                    <a:pt x="5" y="34"/>
                  </a:cubicBezTo>
                  <a:cubicBezTo>
                    <a:pt x="24" y="7"/>
                    <a:pt x="24" y="7"/>
                    <a:pt x="24" y="7"/>
                  </a:cubicBezTo>
                  <a:cubicBezTo>
                    <a:pt x="23" y="5"/>
                    <a:pt x="22" y="2"/>
                    <a:pt x="22" y="0"/>
                  </a:cubicBezTo>
                </a:path>
              </a:pathLst>
            </a:custGeom>
            <a:solidFill>
              <a:srgbClr val="71A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0" name="Freeform 66"/>
            <p:cNvSpPr>
              <a:spLocks/>
            </p:cNvSpPr>
            <p:nvPr userDrawn="1"/>
          </p:nvSpPr>
          <p:spPr bwMode="gray">
            <a:xfrm>
              <a:off x="9136063" y="4791075"/>
              <a:ext cx="69850" cy="150812"/>
            </a:xfrm>
            <a:custGeom>
              <a:avLst/>
              <a:gdLst>
                <a:gd name="T0" fmla="*/ 19 w 21"/>
                <a:gd name="T1" fmla="*/ 0 h 48"/>
                <a:gd name="T2" fmla="*/ 10 w 21"/>
                <a:gd name="T3" fmla="*/ 1 h 48"/>
                <a:gd name="T4" fmla="*/ 2 w 21"/>
                <a:gd name="T5" fmla="*/ 0 h 48"/>
                <a:gd name="T6" fmla="*/ 0 w 21"/>
                <a:gd name="T7" fmla="*/ 48 h 48"/>
                <a:gd name="T8" fmla="*/ 21 w 21"/>
                <a:gd name="T9" fmla="*/ 48 h 48"/>
                <a:gd name="T10" fmla="*/ 19 w 21"/>
                <a:gd name="T11" fmla="*/ 0 h 48"/>
              </a:gdLst>
              <a:ahLst/>
              <a:cxnLst>
                <a:cxn ang="0">
                  <a:pos x="T0" y="T1"/>
                </a:cxn>
                <a:cxn ang="0">
                  <a:pos x="T2" y="T3"/>
                </a:cxn>
                <a:cxn ang="0">
                  <a:pos x="T4" y="T5"/>
                </a:cxn>
                <a:cxn ang="0">
                  <a:pos x="T6" y="T7"/>
                </a:cxn>
                <a:cxn ang="0">
                  <a:pos x="T8" y="T9"/>
                </a:cxn>
                <a:cxn ang="0">
                  <a:pos x="T10" y="T11"/>
                </a:cxn>
              </a:cxnLst>
              <a:rect l="0" t="0" r="r" b="b"/>
              <a:pathLst>
                <a:path w="21" h="48">
                  <a:moveTo>
                    <a:pt x="19" y="0"/>
                  </a:moveTo>
                  <a:cubicBezTo>
                    <a:pt x="16" y="0"/>
                    <a:pt x="13" y="1"/>
                    <a:pt x="10" y="1"/>
                  </a:cubicBezTo>
                  <a:cubicBezTo>
                    <a:pt x="8" y="1"/>
                    <a:pt x="5" y="0"/>
                    <a:pt x="2" y="0"/>
                  </a:cubicBezTo>
                  <a:cubicBezTo>
                    <a:pt x="0" y="48"/>
                    <a:pt x="0" y="48"/>
                    <a:pt x="0" y="48"/>
                  </a:cubicBezTo>
                  <a:cubicBezTo>
                    <a:pt x="21" y="48"/>
                    <a:pt x="21" y="48"/>
                    <a:pt x="21" y="48"/>
                  </a:cubicBezTo>
                  <a:cubicBezTo>
                    <a:pt x="19" y="0"/>
                    <a:pt x="19" y="0"/>
                    <a:pt x="19" y="0"/>
                  </a:cubicBezTo>
                </a:path>
              </a:pathLst>
            </a:custGeom>
            <a:solidFill>
              <a:srgbClr val="6987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1" name="Freeform 67"/>
            <p:cNvSpPr>
              <a:spLocks/>
            </p:cNvSpPr>
            <p:nvPr userDrawn="1"/>
          </p:nvSpPr>
          <p:spPr bwMode="gray">
            <a:xfrm>
              <a:off x="8974138" y="4186238"/>
              <a:ext cx="388937" cy="579437"/>
            </a:xfrm>
            <a:custGeom>
              <a:avLst/>
              <a:gdLst>
                <a:gd name="T0" fmla="*/ 58 w 116"/>
                <a:gd name="T1" fmla="*/ 0 h 184"/>
                <a:gd name="T2" fmla="*/ 0 w 116"/>
                <a:gd name="T3" fmla="*/ 134 h 184"/>
                <a:gd name="T4" fmla="*/ 28 w 116"/>
                <a:gd name="T5" fmla="*/ 184 h 184"/>
                <a:gd name="T6" fmla="*/ 50 w 116"/>
                <a:gd name="T7" fmla="*/ 165 h 184"/>
                <a:gd name="T8" fmla="*/ 14 w 116"/>
                <a:gd name="T9" fmla="*/ 124 h 184"/>
                <a:gd name="T10" fmla="*/ 52 w 116"/>
                <a:gd name="T11" fmla="*/ 155 h 184"/>
                <a:gd name="T12" fmla="*/ 53 w 116"/>
                <a:gd name="T13" fmla="*/ 123 h 184"/>
                <a:gd name="T14" fmla="*/ 23 w 116"/>
                <a:gd name="T15" fmla="*/ 87 h 184"/>
                <a:gd name="T16" fmla="*/ 54 w 116"/>
                <a:gd name="T17" fmla="*/ 111 h 184"/>
                <a:gd name="T18" fmla="*/ 55 w 116"/>
                <a:gd name="T19" fmla="*/ 79 h 184"/>
                <a:gd name="T20" fmla="*/ 42 w 116"/>
                <a:gd name="T21" fmla="*/ 61 h 184"/>
                <a:gd name="T22" fmla="*/ 56 w 116"/>
                <a:gd name="T23" fmla="*/ 69 h 184"/>
                <a:gd name="T24" fmla="*/ 58 w 116"/>
                <a:gd name="T25" fmla="*/ 13 h 184"/>
                <a:gd name="T26" fmla="*/ 62 w 116"/>
                <a:gd name="T27" fmla="*/ 88 h 184"/>
                <a:gd name="T28" fmla="*/ 81 w 116"/>
                <a:gd name="T29" fmla="*/ 75 h 184"/>
                <a:gd name="T30" fmla="*/ 63 w 116"/>
                <a:gd name="T31" fmla="*/ 97 h 184"/>
                <a:gd name="T32" fmla="*/ 64 w 116"/>
                <a:gd name="T33" fmla="*/ 121 h 184"/>
                <a:gd name="T34" fmla="*/ 91 w 116"/>
                <a:gd name="T35" fmla="*/ 100 h 184"/>
                <a:gd name="T36" fmla="*/ 64 w 116"/>
                <a:gd name="T37" fmla="*/ 131 h 184"/>
                <a:gd name="T38" fmla="*/ 65 w 116"/>
                <a:gd name="T39" fmla="*/ 153 h 184"/>
                <a:gd name="T40" fmla="*/ 116 w 116"/>
                <a:gd name="T41" fmla="*/ 118 h 184"/>
                <a:gd name="T42" fmla="*/ 58 w 116"/>
                <a:gd name="T4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184">
                  <a:moveTo>
                    <a:pt x="58" y="0"/>
                  </a:moveTo>
                  <a:cubicBezTo>
                    <a:pt x="58" y="0"/>
                    <a:pt x="0" y="88"/>
                    <a:pt x="0" y="134"/>
                  </a:cubicBezTo>
                  <a:cubicBezTo>
                    <a:pt x="0" y="155"/>
                    <a:pt x="11" y="174"/>
                    <a:pt x="28" y="184"/>
                  </a:cubicBezTo>
                  <a:cubicBezTo>
                    <a:pt x="36" y="178"/>
                    <a:pt x="43" y="171"/>
                    <a:pt x="50" y="165"/>
                  </a:cubicBezTo>
                  <a:cubicBezTo>
                    <a:pt x="14" y="124"/>
                    <a:pt x="14" y="124"/>
                    <a:pt x="14" y="124"/>
                  </a:cubicBezTo>
                  <a:cubicBezTo>
                    <a:pt x="52" y="155"/>
                    <a:pt x="52" y="155"/>
                    <a:pt x="52" y="155"/>
                  </a:cubicBezTo>
                  <a:cubicBezTo>
                    <a:pt x="53" y="123"/>
                    <a:pt x="53" y="123"/>
                    <a:pt x="53" y="123"/>
                  </a:cubicBezTo>
                  <a:cubicBezTo>
                    <a:pt x="23" y="87"/>
                    <a:pt x="23" y="87"/>
                    <a:pt x="23" y="87"/>
                  </a:cubicBezTo>
                  <a:cubicBezTo>
                    <a:pt x="54" y="111"/>
                    <a:pt x="54" y="111"/>
                    <a:pt x="54" y="111"/>
                  </a:cubicBezTo>
                  <a:cubicBezTo>
                    <a:pt x="55" y="79"/>
                    <a:pt x="55" y="79"/>
                    <a:pt x="55" y="79"/>
                  </a:cubicBezTo>
                  <a:cubicBezTo>
                    <a:pt x="42" y="61"/>
                    <a:pt x="42" y="61"/>
                    <a:pt x="42" y="61"/>
                  </a:cubicBezTo>
                  <a:cubicBezTo>
                    <a:pt x="56" y="69"/>
                    <a:pt x="56" y="69"/>
                    <a:pt x="56" y="69"/>
                  </a:cubicBezTo>
                  <a:cubicBezTo>
                    <a:pt x="58" y="13"/>
                    <a:pt x="58" y="13"/>
                    <a:pt x="58" y="13"/>
                  </a:cubicBezTo>
                  <a:cubicBezTo>
                    <a:pt x="62" y="88"/>
                    <a:pt x="62" y="88"/>
                    <a:pt x="62" y="88"/>
                  </a:cubicBezTo>
                  <a:cubicBezTo>
                    <a:pt x="81" y="75"/>
                    <a:pt x="81" y="75"/>
                    <a:pt x="81" y="75"/>
                  </a:cubicBezTo>
                  <a:cubicBezTo>
                    <a:pt x="63" y="97"/>
                    <a:pt x="63" y="97"/>
                    <a:pt x="63" y="97"/>
                  </a:cubicBezTo>
                  <a:cubicBezTo>
                    <a:pt x="64" y="121"/>
                    <a:pt x="64" y="121"/>
                    <a:pt x="64" y="121"/>
                  </a:cubicBezTo>
                  <a:cubicBezTo>
                    <a:pt x="91" y="100"/>
                    <a:pt x="91" y="100"/>
                    <a:pt x="91" y="100"/>
                  </a:cubicBezTo>
                  <a:cubicBezTo>
                    <a:pt x="64" y="131"/>
                    <a:pt x="64" y="131"/>
                    <a:pt x="64" y="131"/>
                  </a:cubicBezTo>
                  <a:cubicBezTo>
                    <a:pt x="65" y="153"/>
                    <a:pt x="65" y="153"/>
                    <a:pt x="65" y="153"/>
                  </a:cubicBezTo>
                  <a:cubicBezTo>
                    <a:pt x="81" y="141"/>
                    <a:pt x="98" y="129"/>
                    <a:pt x="116" y="118"/>
                  </a:cubicBezTo>
                  <a:cubicBezTo>
                    <a:pt x="106" y="70"/>
                    <a:pt x="58" y="0"/>
                    <a:pt x="58" y="0"/>
                  </a:cubicBezTo>
                </a:path>
              </a:pathLst>
            </a:custGeom>
            <a:solidFill>
              <a:srgbClr val="8FC2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2" name="Freeform 68"/>
            <p:cNvSpPr>
              <a:spLocks noEditPoints="1"/>
            </p:cNvSpPr>
            <p:nvPr userDrawn="1"/>
          </p:nvSpPr>
          <p:spPr bwMode="gray">
            <a:xfrm>
              <a:off x="9067800" y="4557713"/>
              <a:ext cx="298450" cy="233362"/>
            </a:xfrm>
            <a:custGeom>
              <a:avLst/>
              <a:gdLst>
                <a:gd name="T0" fmla="*/ 22 w 89"/>
                <a:gd name="T1" fmla="*/ 47 h 74"/>
                <a:gd name="T2" fmla="*/ 0 w 89"/>
                <a:gd name="T3" fmla="*/ 66 h 74"/>
                <a:gd name="T4" fmla="*/ 22 w 89"/>
                <a:gd name="T5" fmla="*/ 74 h 74"/>
                <a:gd name="T6" fmla="*/ 23 w 89"/>
                <a:gd name="T7" fmla="*/ 48 h 74"/>
                <a:gd name="T8" fmla="*/ 22 w 89"/>
                <a:gd name="T9" fmla="*/ 47 h 74"/>
                <a:gd name="T10" fmla="*/ 88 w 89"/>
                <a:gd name="T11" fmla="*/ 0 h 74"/>
                <a:gd name="T12" fmla="*/ 37 w 89"/>
                <a:gd name="T13" fmla="*/ 35 h 74"/>
                <a:gd name="T14" fmla="*/ 38 w 89"/>
                <a:gd name="T15" fmla="*/ 49 h 74"/>
                <a:gd name="T16" fmla="*/ 72 w 89"/>
                <a:gd name="T17" fmla="*/ 21 h 74"/>
                <a:gd name="T18" fmla="*/ 38 w 89"/>
                <a:gd name="T19" fmla="*/ 59 h 74"/>
                <a:gd name="T20" fmla="*/ 39 w 89"/>
                <a:gd name="T21" fmla="*/ 74 h 74"/>
                <a:gd name="T22" fmla="*/ 89 w 89"/>
                <a:gd name="T23" fmla="*/ 16 h 74"/>
                <a:gd name="T24" fmla="*/ 88 w 89"/>
                <a:gd name="T2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4">
                  <a:moveTo>
                    <a:pt x="22" y="47"/>
                  </a:moveTo>
                  <a:cubicBezTo>
                    <a:pt x="15" y="53"/>
                    <a:pt x="8" y="60"/>
                    <a:pt x="0" y="66"/>
                  </a:cubicBezTo>
                  <a:cubicBezTo>
                    <a:pt x="7" y="70"/>
                    <a:pt x="14" y="73"/>
                    <a:pt x="22" y="74"/>
                  </a:cubicBezTo>
                  <a:cubicBezTo>
                    <a:pt x="23" y="48"/>
                    <a:pt x="23" y="48"/>
                    <a:pt x="23" y="48"/>
                  </a:cubicBezTo>
                  <a:cubicBezTo>
                    <a:pt x="22" y="47"/>
                    <a:pt x="22" y="47"/>
                    <a:pt x="22" y="47"/>
                  </a:cubicBezTo>
                  <a:moveTo>
                    <a:pt x="88" y="0"/>
                  </a:moveTo>
                  <a:cubicBezTo>
                    <a:pt x="70" y="11"/>
                    <a:pt x="53" y="23"/>
                    <a:pt x="37" y="35"/>
                  </a:cubicBezTo>
                  <a:cubicBezTo>
                    <a:pt x="38" y="49"/>
                    <a:pt x="38" y="49"/>
                    <a:pt x="38" y="49"/>
                  </a:cubicBezTo>
                  <a:cubicBezTo>
                    <a:pt x="72" y="21"/>
                    <a:pt x="72" y="21"/>
                    <a:pt x="72" y="21"/>
                  </a:cubicBezTo>
                  <a:cubicBezTo>
                    <a:pt x="38" y="59"/>
                    <a:pt x="38" y="59"/>
                    <a:pt x="38" y="59"/>
                  </a:cubicBezTo>
                  <a:cubicBezTo>
                    <a:pt x="39" y="74"/>
                    <a:pt x="39" y="74"/>
                    <a:pt x="39" y="74"/>
                  </a:cubicBezTo>
                  <a:cubicBezTo>
                    <a:pt x="68" y="70"/>
                    <a:pt x="89" y="45"/>
                    <a:pt x="89" y="16"/>
                  </a:cubicBezTo>
                  <a:cubicBezTo>
                    <a:pt x="89" y="11"/>
                    <a:pt x="89" y="6"/>
                    <a:pt x="88" y="0"/>
                  </a:cubicBezTo>
                </a:path>
              </a:pathLst>
            </a:custGeom>
            <a:solidFill>
              <a:srgbClr val="89C1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3" name="Freeform 69"/>
            <p:cNvSpPr>
              <a:spLocks/>
            </p:cNvSpPr>
            <p:nvPr userDrawn="1"/>
          </p:nvSpPr>
          <p:spPr bwMode="gray">
            <a:xfrm>
              <a:off x="9142413" y="4227513"/>
              <a:ext cx="57150" cy="566737"/>
            </a:xfrm>
            <a:custGeom>
              <a:avLst/>
              <a:gdLst>
                <a:gd name="T0" fmla="*/ 8 w 17"/>
                <a:gd name="T1" fmla="*/ 0 h 180"/>
                <a:gd name="T2" fmla="*/ 6 w 17"/>
                <a:gd name="T3" fmla="*/ 56 h 180"/>
                <a:gd name="T4" fmla="*/ 10 w 17"/>
                <a:gd name="T5" fmla="*/ 58 h 180"/>
                <a:gd name="T6" fmla="*/ 6 w 17"/>
                <a:gd name="T7" fmla="*/ 67 h 180"/>
                <a:gd name="T8" fmla="*/ 5 w 17"/>
                <a:gd name="T9" fmla="*/ 66 h 180"/>
                <a:gd name="T10" fmla="*/ 4 w 17"/>
                <a:gd name="T11" fmla="*/ 98 h 180"/>
                <a:gd name="T12" fmla="*/ 7 w 17"/>
                <a:gd name="T13" fmla="*/ 101 h 180"/>
                <a:gd name="T14" fmla="*/ 6 w 17"/>
                <a:gd name="T15" fmla="*/ 112 h 180"/>
                <a:gd name="T16" fmla="*/ 3 w 17"/>
                <a:gd name="T17" fmla="*/ 110 h 180"/>
                <a:gd name="T18" fmla="*/ 2 w 17"/>
                <a:gd name="T19" fmla="*/ 142 h 180"/>
                <a:gd name="T20" fmla="*/ 6 w 17"/>
                <a:gd name="T21" fmla="*/ 145 h 180"/>
                <a:gd name="T22" fmla="*/ 6 w 17"/>
                <a:gd name="T23" fmla="*/ 158 h 180"/>
                <a:gd name="T24" fmla="*/ 1 w 17"/>
                <a:gd name="T25" fmla="*/ 153 h 180"/>
                <a:gd name="T26" fmla="*/ 0 w 17"/>
                <a:gd name="T27" fmla="*/ 179 h 180"/>
                <a:gd name="T28" fmla="*/ 8 w 17"/>
                <a:gd name="T29" fmla="*/ 180 h 180"/>
                <a:gd name="T30" fmla="*/ 17 w 17"/>
                <a:gd name="T31" fmla="*/ 179 h 180"/>
                <a:gd name="T32" fmla="*/ 16 w 17"/>
                <a:gd name="T33" fmla="*/ 164 h 180"/>
                <a:gd name="T34" fmla="*/ 8 w 17"/>
                <a:gd name="T35" fmla="*/ 173 h 180"/>
                <a:gd name="T36" fmla="*/ 8 w 17"/>
                <a:gd name="T37" fmla="*/ 161 h 180"/>
                <a:gd name="T38" fmla="*/ 16 w 17"/>
                <a:gd name="T39" fmla="*/ 154 h 180"/>
                <a:gd name="T40" fmla="*/ 15 w 17"/>
                <a:gd name="T41" fmla="*/ 140 h 180"/>
                <a:gd name="T42" fmla="*/ 14 w 17"/>
                <a:gd name="T43" fmla="*/ 118 h 180"/>
                <a:gd name="T44" fmla="*/ 8 w 17"/>
                <a:gd name="T45" fmla="*/ 125 h 180"/>
                <a:gd name="T46" fmla="*/ 7 w 17"/>
                <a:gd name="T47" fmla="*/ 114 h 180"/>
                <a:gd name="T48" fmla="*/ 14 w 17"/>
                <a:gd name="T49" fmla="*/ 108 h 180"/>
                <a:gd name="T50" fmla="*/ 13 w 17"/>
                <a:gd name="T51" fmla="*/ 84 h 180"/>
                <a:gd name="T52" fmla="*/ 8 w 17"/>
                <a:gd name="T53" fmla="*/ 89 h 180"/>
                <a:gd name="T54" fmla="*/ 6 w 17"/>
                <a:gd name="T55" fmla="*/ 80 h 180"/>
                <a:gd name="T56" fmla="*/ 12 w 17"/>
                <a:gd name="T57" fmla="*/ 75 h 180"/>
                <a:gd name="T58" fmla="*/ 8 w 17"/>
                <a:gd name="T59"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 h="180">
                  <a:moveTo>
                    <a:pt x="8" y="0"/>
                  </a:moveTo>
                  <a:cubicBezTo>
                    <a:pt x="6" y="56"/>
                    <a:pt x="6" y="56"/>
                    <a:pt x="6" y="56"/>
                  </a:cubicBezTo>
                  <a:cubicBezTo>
                    <a:pt x="10" y="58"/>
                    <a:pt x="10" y="58"/>
                    <a:pt x="10" y="58"/>
                  </a:cubicBezTo>
                  <a:cubicBezTo>
                    <a:pt x="6" y="67"/>
                    <a:pt x="6" y="67"/>
                    <a:pt x="6" y="67"/>
                  </a:cubicBezTo>
                  <a:cubicBezTo>
                    <a:pt x="5" y="66"/>
                    <a:pt x="5" y="66"/>
                    <a:pt x="5" y="66"/>
                  </a:cubicBezTo>
                  <a:cubicBezTo>
                    <a:pt x="4" y="98"/>
                    <a:pt x="4" y="98"/>
                    <a:pt x="4" y="98"/>
                  </a:cubicBezTo>
                  <a:cubicBezTo>
                    <a:pt x="7" y="101"/>
                    <a:pt x="7" y="101"/>
                    <a:pt x="7" y="101"/>
                  </a:cubicBezTo>
                  <a:cubicBezTo>
                    <a:pt x="6" y="112"/>
                    <a:pt x="6" y="112"/>
                    <a:pt x="6" y="112"/>
                  </a:cubicBezTo>
                  <a:cubicBezTo>
                    <a:pt x="3" y="110"/>
                    <a:pt x="3" y="110"/>
                    <a:pt x="3" y="110"/>
                  </a:cubicBezTo>
                  <a:cubicBezTo>
                    <a:pt x="2" y="142"/>
                    <a:pt x="2" y="142"/>
                    <a:pt x="2" y="142"/>
                  </a:cubicBezTo>
                  <a:cubicBezTo>
                    <a:pt x="6" y="145"/>
                    <a:pt x="6" y="145"/>
                    <a:pt x="6" y="145"/>
                  </a:cubicBezTo>
                  <a:cubicBezTo>
                    <a:pt x="6" y="158"/>
                    <a:pt x="6" y="158"/>
                    <a:pt x="6" y="158"/>
                  </a:cubicBezTo>
                  <a:cubicBezTo>
                    <a:pt x="1" y="153"/>
                    <a:pt x="1" y="153"/>
                    <a:pt x="1" y="153"/>
                  </a:cubicBezTo>
                  <a:cubicBezTo>
                    <a:pt x="0" y="179"/>
                    <a:pt x="0" y="179"/>
                    <a:pt x="0" y="179"/>
                  </a:cubicBezTo>
                  <a:cubicBezTo>
                    <a:pt x="3" y="179"/>
                    <a:pt x="6" y="180"/>
                    <a:pt x="8" y="180"/>
                  </a:cubicBezTo>
                  <a:cubicBezTo>
                    <a:pt x="11" y="180"/>
                    <a:pt x="14" y="179"/>
                    <a:pt x="17" y="179"/>
                  </a:cubicBezTo>
                  <a:cubicBezTo>
                    <a:pt x="16" y="164"/>
                    <a:pt x="16" y="164"/>
                    <a:pt x="16" y="164"/>
                  </a:cubicBezTo>
                  <a:cubicBezTo>
                    <a:pt x="8" y="173"/>
                    <a:pt x="8" y="173"/>
                    <a:pt x="8" y="173"/>
                  </a:cubicBezTo>
                  <a:cubicBezTo>
                    <a:pt x="8" y="161"/>
                    <a:pt x="8" y="161"/>
                    <a:pt x="8" y="161"/>
                  </a:cubicBezTo>
                  <a:cubicBezTo>
                    <a:pt x="16" y="154"/>
                    <a:pt x="16" y="154"/>
                    <a:pt x="16" y="154"/>
                  </a:cubicBezTo>
                  <a:cubicBezTo>
                    <a:pt x="15" y="140"/>
                    <a:pt x="15" y="140"/>
                    <a:pt x="15" y="140"/>
                  </a:cubicBezTo>
                  <a:cubicBezTo>
                    <a:pt x="14" y="118"/>
                    <a:pt x="14" y="118"/>
                    <a:pt x="14" y="118"/>
                  </a:cubicBezTo>
                  <a:cubicBezTo>
                    <a:pt x="8" y="125"/>
                    <a:pt x="8" y="125"/>
                    <a:pt x="8" y="125"/>
                  </a:cubicBezTo>
                  <a:cubicBezTo>
                    <a:pt x="7" y="114"/>
                    <a:pt x="7" y="114"/>
                    <a:pt x="7" y="114"/>
                  </a:cubicBezTo>
                  <a:cubicBezTo>
                    <a:pt x="14" y="108"/>
                    <a:pt x="14" y="108"/>
                    <a:pt x="14" y="108"/>
                  </a:cubicBezTo>
                  <a:cubicBezTo>
                    <a:pt x="13" y="84"/>
                    <a:pt x="13" y="84"/>
                    <a:pt x="13" y="84"/>
                  </a:cubicBezTo>
                  <a:cubicBezTo>
                    <a:pt x="8" y="89"/>
                    <a:pt x="8" y="89"/>
                    <a:pt x="8" y="89"/>
                  </a:cubicBezTo>
                  <a:cubicBezTo>
                    <a:pt x="6" y="80"/>
                    <a:pt x="6" y="80"/>
                    <a:pt x="6" y="80"/>
                  </a:cubicBezTo>
                  <a:cubicBezTo>
                    <a:pt x="12" y="75"/>
                    <a:pt x="12" y="75"/>
                    <a:pt x="12" y="75"/>
                  </a:cubicBezTo>
                  <a:cubicBezTo>
                    <a:pt x="8" y="0"/>
                    <a:pt x="8" y="0"/>
                    <a:pt x="8" y="0"/>
                  </a:cubicBezTo>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4" name="Freeform 70"/>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5" name="Freeform 71"/>
            <p:cNvSpPr>
              <a:spLocks/>
            </p:cNvSpPr>
            <p:nvPr userDrawn="1"/>
          </p:nvSpPr>
          <p:spPr bwMode="gray">
            <a:xfrm>
              <a:off x="9169400" y="4624388"/>
              <a:ext cx="141287" cy="147637"/>
            </a:xfrm>
            <a:custGeom>
              <a:avLst/>
              <a:gdLst>
                <a:gd name="T0" fmla="*/ 89 w 89"/>
                <a:gd name="T1" fmla="*/ 0 h 93"/>
                <a:gd name="T2" fmla="*/ 17 w 89"/>
                <a:gd name="T3" fmla="*/ 56 h 93"/>
                <a:gd name="T4" fmla="*/ 0 w 89"/>
                <a:gd name="T5" fmla="*/ 69 h 93"/>
                <a:gd name="T6" fmla="*/ 0 w 89"/>
                <a:gd name="T7" fmla="*/ 93 h 93"/>
                <a:gd name="T8" fmla="*/ 17 w 89"/>
                <a:gd name="T9" fmla="*/ 75 h 93"/>
                <a:gd name="T10" fmla="*/ 89 w 89"/>
                <a:gd name="T11" fmla="*/ 0 h 93"/>
              </a:gdLst>
              <a:ahLst/>
              <a:cxnLst>
                <a:cxn ang="0">
                  <a:pos x="T0" y="T1"/>
                </a:cxn>
                <a:cxn ang="0">
                  <a:pos x="T2" y="T3"/>
                </a:cxn>
                <a:cxn ang="0">
                  <a:pos x="T4" y="T5"/>
                </a:cxn>
                <a:cxn ang="0">
                  <a:pos x="T6" y="T7"/>
                </a:cxn>
                <a:cxn ang="0">
                  <a:pos x="T8" y="T9"/>
                </a:cxn>
                <a:cxn ang="0">
                  <a:pos x="T10" y="T11"/>
                </a:cxn>
              </a:cxnLst>
              <a:rect l="0" t="0" r="r" b="b"/>
              <a:pathLst>
                <a:path w="89" h="93">
                  <a:moveTo>
                    <a:pt x="89" y="0"/>
                  </a:moveTo>
                  <a:lnTo>
                    <a:pt x="17" y="56"/>
                  </a:lnTo>
                  <a:lnTo>
                    <a:pt x="0" y="69"/>
                  </a:lnTo>
                  <a:lnTo>
                    <a:pt x="0" y="93"/>
                  </a:lnTo>
                  <a:lnTo>
                    <a:pt x="17" y="75"/>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6" name="Freeform 72"/>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7" name="Freeform 73"/>
            <p:cNvSpPr>
              <a:spLocks/>
            </p:cNvSpPr>
            <p:nvPr userDrawn="1"/>
          </p:nvSpPr>
          <p:spPr bwMode="gray">
            <a:xfrm>
              <a:off x="9166225" y="4502150"/>
              <a:ext cx="114300" cy="119062"/>
            </a:xfrm>
            <a:custGeom>
              <a:avLst/>
              <a:gdLst>
                <a:gd name="T0" fmla="*/ 72 w 72"/>
                <a:gd name="T1" fmla="*/ 0 h 75"/>
                <a:gd name="T2" fmla="*/ 15 w 72"/>
                <a:gd name="T3" fmla="*/ 41 h 75"/>
                <a:gd name="T4" fmla="*/ 0 w 72"/>
                <a:gd name="T5" fmla="*/ 53 h 75"/>
                <a:gd name="T6" fmla="*/ 2 w 72"/>
                <a:gd name="T7" fmla="*/ 75 h 75"/>
                <a:gd name="T8" fmla="*/ 15 w 72"/>
                <a:gd name="T9" fmla="*/ 61 h 75"/>
                <a:gd name="T10" fmla="*/ 72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72" y="0"/>
                  </a:moveTo>
                  <a:lnTo>
                    <a:pt x="15" y="41"/>
                  </a:lnTo>
                  <a:lnTo>
                    <a:pt x="0" y="53"/>
                  </a:lnTo>
                  <a:lnTo>
                    <a:pt x="2" y="75"/>
                  </a:lnTo>
                  <a:lnTo>
                    <a:pt x="15" y="61"/>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8" name="Freeform 74"/>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69" name="Freeform 75"/>
            <p:cNvSpPr>
              <a:spLocks/>
            </p:cNvSpPr>
            <p:nvPr userDrawn="1"/>
          </p:nvSpPr>
          <p:spPr bwMode="gray">
            <a:xfrm>
              <a:off x="9163050" y="4422775"/>
              <a:ext cx="82550" cy="85725"/>
            </a:xfrm>
            <a:custGeom>
              <a:avLst/>
              <a:gdLst>
                <a:gd name="T0" fmla="*/ 52 w 52"/>
                <a:gd name="T1" fmla="*/ 0 h 54"/>
                <a:gd name="T2" fmla="*/ 12 w 52"/>
                <a:gd name="T3" fmla="*/ 26 h 54"/>
                <a:gd name="T4" fmla="*/ 0 w 52"/>
                <a:gd name="T5" fmla="*/ 36 h 54"/>
                <a:gd name="T6" fmla="*/ 4 w 52"/>
                <a:gd name="T7" fmla="*/ 54 h 54"/>
                <a:gd name="T8" fmla="*/ 14 w 52"/>
                <a:gd name="T9" fmla="*/ 44 h 54"/>
                <a:gd name="T10" fmla="*/ 52 w 52"/>
                <a:gd name="T11" fmla="*/ 0 h 54"/>
              </a:gdLst>
              <a:ahLst/>
              <a:cxnLst>
                <a:cxn ang="0">
                  <a:pos x="T0" y="T1"/>
                </a:cxn>
                <a:cxn ang="0">
                  <a:pos x="T2" y="T3"/>
                </a:cxn>
                <a:cxn ang="0">
                  <a:pos x="T4" y="T5"/>
                </a:cxn>
                <a:cxn ang="0">
                  <a:pos x="T6" y="T7"/>
                </a:cxn>
                <a:cxn ang="0">
                  <a:pos x="T8" y="T9"/>
                </a:cxn>
                <a:cxn ang="0">
                  <a:pos x="T10" y="T11"/>
                </a:cxn>
              </a:cxnLst>
              <a:rect l="0" t="0" r="r" b="b"/>
              <a:pathLst>
                <a:path w="52" h="54">
                  <a:moveTo>
                    <a:pt x="52" y="0"/>
                  </a:moveTo>
                  <a:lnTo>
                    <a:pt x="12" y="26"/>
                  </a:lnTo>
                  <a:lnTo>
                    <a:pt x="0" y="36"/>
                  </a:lnTo>
                  <a:lnTo>
                    <a:pt x="4" y="54"/>
                  </a:lnTo>
                  <a:lnTo>
                    <a:pt x="14" y="44"/>
                  </a:lnTo>
                  <a:lnTo>
                    <a:pt x="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0" name="Freeform 76"/>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1" name="Freeform 77"/>
            <p:cNvSpPr>
              <a:spLocks/>
            </p:cNvSpPr>
            <p:nvPr userDrawn="1"/>
          </p:nvSpPr>
          <p:spPr bwMode="gray">
            <a:xfrm>
              <a:off x="9021763" y="4576763"/>
              <a:ext cx="141287" cy="149225"/>
            </a:xfrm>
            <a:custGeom>
              <a:avLst/>
              <a:gdLst>
                <a:gd name="T0" fmla="*/ 0 w 89"/>
                <a:gd name="T1" fmla="*/ 0 h 94"/>
                <a:gd name="T2" fmla="*/ 76 w 89"/>
                <a:gd name="T3" fmla="*/ 82 h 94"/>
                <a:gd name="T4" fmla="*/ 78 w 89"/>
                <a:gd name="T5" fmla="*/ 84 h 94"/>
                <a:gd name="T6" fmla="*/ 89 w 89"/>
                <a:gd name="T7" fmla="*/ 94 h 94"/>
                <a:gd name="T8" fmla="*/ 89 w 89"/>
                <a:gd name="T9" fmla="*/ 68 h 94"/>
                <a:gd name="T10" fmla="*/ 80 w 89"/>
                <a:gd name="T11" fmla="*/ 62 h 94"/>
                <a:gd name="T12" fmla="*/ 0 w 89"/>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9" h="94">
                  <a:moveTo>
                    <a:pt x="0" y="0"/>
                  </a:moveTo>
                  <a:lnTo>
                    <a:pt x="76" y="82"/>
                  </a:lnTo>
                  <a:lnTo>
                    <a:pt x="78" y="84"/>
                  </a:lnTo>
                  <a:lnTo>
                    <a:pt x="89" y="94"/>
                  </a:lnTo>
                  <a:lnTo>
                    <a:pt x="89" y="68"/>
                  </a:lnTo>
                  <a:lnTo>
                    <a:pt x="80" y="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2" name="Freeform 78"/>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3" name="Freeform 79"/>
            <p:cNvSpPr>
              <a:spLocks/>
            </p:cNvSpPr>
            <p:nvPr userDrawn="1"/>
          </p:nvSpPr>
          <p:spPr bwMode="gray">
            <a:xfrm>
              <a:off x="9051925" y="4460875"/>
              <a:ext cx="114300" cy="119062"/>
            </a:xfrm>
            <a:custGeom>
              <a:avLst/>
              <a:gdLst>
                <a:gd name="T0" fmla="*/ 0 w 72"/>
                <a:gd name="T1" fmla="*/ 0 h 75"/>
                <a:gd name="T2" fmla="*/ 63 w 72"/>
                <a:gd name="T3" fmla="*/ 71 h 75"/>
                <a:gd name="T4" fmla="*/ 70 w 72"/>
                <a:gd name="T5" fmla="*/ 75 h 75"/>
                <a:gd name="T6" fmla="*/ 72 w 72"/>
                <a:gd name="T7" fmla="*/ 53 h 75"/>
                <a:gd name="T8" fmla="*/ 65 w 72"/>
                <a:gd name="T9" fmla="*/ 48 h 75"/>
                <a:gd name="T10" fmla="*/ 0 w 72"/>
                <a:gd name="T11" fmla="*/ 0 h 75"/>
              </a:gdLst>
              <a:ahLst/>
              <a:cxnLst>
                <a:cxn ang="0">
                  <a:pos x="T0" y="T1"/>
                </a:cxn>
                <a:cxn ang="0">
                  <a:pos x="T2" y="T3"/>
                </a:cxn>
                <a:cxn ang="0">
                  <a:pos x="T4" y="T5"/>
                </a:cxn>
                <a:cxn ang="0">
                  <a:pos x="T6" y="T7"/>
                </a:cxn>
                <a:cxn ang="0">
                  <a:pos x="T8" y="T9"/>
                </a:cxn>
                <a:cxn ang="0">
                  <a:pos x="T10" y="T11"/>
                </a:cxn>
              </a:cxnLst>
              <a:rect l="0" t="0" r="r" b="b"/>
              <a:pathLst>
                <a:path w="72" h="75">
                  <a:moveTo>
                    <a:pt x="0" y="0"/>
                  </a:moveTo>
                  <a:lnTo>
                    <a:pt x="63" y="71"/>
                  </a:lnTo>
                  <a:lnTo>
                    <a:pt x="70" y="75"/>
                  </a:lnTo>
                  <a:lnTo>
                    <a:pt x="72" y="53"/>
                  </a:lnTo>
                  <a:lnTo>
                    <a:pt x="65" y="4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4" name="Freeform 80"/>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close/>
                </a:path>
              </a:pathLst>
            </a:custGeom>
            <a:solidFill>
              <a:srgbClr val="89B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5" name="Freeform 81"/>
            <p:cNvSpPr>
              <a:spLocks/>
            </p:cNvSpPr>
            <p:nvPr userDrawn="1"/>
          </p:nvSpPr>
          <p:spPr bwMode="gray">
            <a:xfrm>
              <a:off x="9115425" y="4378325"/>
              <a:ext cx="60325" cy="60325"/>
            </a:xfrm>
            <a:custGeom>
              <a:avLst/>
              <a:gdLst>
                <a:gd name="T0" fmla="*/ 0 w 38"/>
                <a:gd name="T1" fmla="*/ 0 h 38"/>
                <a:gd name="T2" fmla="*/ 27 w 38"/>
                <a:gd name="T3" fmla="*/ 36 h 38"/>
                <a:gd name="T4" fmla="*/ 30 w 38"/>
                <a:gd name="T5" fmla="*/ 38 h 38"/>
                <a:gd name="T6" fmla="*/ 38 w 38"/>
                <a:gd name="T7" fmla="*/ 20 h 38"/>
                <a:gd name="T8" fmla="*/ 30 w 38"/>
                <a:gd name="T9" fmla="*/ 16 h 38"/>
                <a:gd name="T10" fmla="*/ 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0" y="0"/>
                  </a:moveTo>
                  <a:lnTo>
                    <a:pt x="27" y="36"/>
                  </a:lnTo>
                  <a:lnTo>
                    <a:pt x="30" y="38"/>
                  </a:lnTo>
                  <a:lnTo>
                    <a:pt x="38" y="20"/>
                  </a:lnTo>
                  <a:lnTo>
                    <a:pt x="3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6" name="Freeform 82"/>
            <p:cNvSpPr>
              <a:spLocks/>
            </p:cNvSpPr>
            <p:nvPr userDrawn="1"/>
          </p:nvSpPr>
          <p:spPr bwMode="gray">
            <a:xfrm>
              <a:off x="2889250" y="5187950"/>
              <a:ext cx="5049837" cy="3175"/>
            </a:xfrm>
            <a:custGeom>
              <a:avLst/>
              <a:gdLst>
                <a:gd name="T0" fmla="*/ 1505 w 1506"/>
                <a:gd name="T1" fmla="*/ 0 h 1"/>
                <a:gd name="T2" fmla="*/ 19 w 1506"/>
                <a:gd name="T3" fmla="*/ 0 h 1"/>
                <a:gd name="T4" fmla="*/ 0 w 1506"/>
                <a:gd name="T5" fmla="*/ 1 h 1"/>
                <a:gd name="T6" fmla="*/ 1506 w 1506"/>
                <a:gd name="T7" fmla="*/ 1 h 1"/>
                <a:gd name="T8" fmla="*/ 1505 w 1506"/>
                <a:gd name="T9" fmla="*/ 0 h 1"/>
              </a:gdLst>
              <a:ahLst/>
              <a:cxnLst>
                <a:cxn ang="0">
                  <a:pos x="T0" y="T1"/>
                </a:cxn>
                <a:cxn ang="0">
                  <a:pos x="T2" y="T3"/>
                </a:cxn>
                <a:cxn ang="0">
                  <a:pos x="T4" y="T5"/>
                </a:cxn>
                <a:cxn ang="0">
                  <a:pos x="T6" y="T7"/>
                </a:cxn>
                <a:cxn ang="0">
                  <a:pos x="T8" y="T9"/>
                </a:cxn>
              </a:cxnLst>
              <a:rect l="0" t="0" r="r" b="b"/>
              <a:pathLst>
                <a:path w="1506" h="1">
                  <a:moveTo>
                    <a:pt x="1505" y="0"/>
                  </a:moveTo>
                  <a:cubicBezTo>
                    <a:pt x="19" y="0"/>
                    <a:pt x="19" y="0"/>
                    <a:pt x="19" y="0"/>
                  </a:cubicBezTo>
                  <a:cubicBezTo>
                    <a:pt x="13" y="0"/>
                    <a:pt x="7" y="1"/>
                    <a:pt x="0" y="1"/>
                  </a:cubicBezTo>
                  <a:cubicBezTo>
                    <a:pt x="1506" y="1"/>
                    <a:pt x="1506" y="1"/>
                    <a:pt x="1506" y="1"/>
                  </a:cubicBezTo>
                  <a:cubicBezTo>
                    <a:pt x="1506" y="1"/>
                    <a:pt x="1505" y="0"/>
                    <a:pt x="1505" y="0"/>
                  </a:cubicBezTo>
                </a:path>
              </a:pathLst>
            </a:custGeom>
            <a:solidFill>
              <a:srgbClr val="99D8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7" name="Freeform 83"/>
            <p:cNvSpPr>
              <a:spLocks/>
            </p:cNvSpPr>
            <p:nvPr userDrawn="1"/>
          </p:nvSpPr>
          <p:spPr bwMode="gray">
            <a:xfrm>
              <a:off x="2952750" y="3871913"/>
              <a:ext cx="4983162" cy="1316037"/>
            </a:xfrm>
            <a:custGeom>
              <a:avLst/>
              <a:gdLst>
                <a:gd name="T0" fmla="*/ 931 w 1486"/>
                <a:gd name="T1" fmla="*/ 0 h 418"/>
                <a:gd name="T2" fmla="*/ 836 w 1486"/>
                <a:gd name="T3" fmla="*/ 22 h 418"/>
                <a:gd name="T4" fmla="*/ 828 w 1486"/>
                <a:gd name="T5" fmla="*/ 21 h 418"/>
                <a:gd name="T6" fmla="*/ 565 w 1486"/>
                <a:gd name="T7" fmla="*/ 195 h 418"/>
                <a:gd name="T8" fmla="*/ 364 w 1486"/>
                <a:gd name="T9" fmla="*/ 112 h 418"/>
                <a:gd name="T10" fmla="*/ 309 w 1486"/>
                <a:gd name="T11" fmla="*/ 129 h 418"/>
                <a:gd name="T12" fmla="*/ 310 w 1486"/>
                <a:gd name="T13" fmla="*/ 145 h 418"/>
                <a:gd name="T14" fmla="*/ 281 w 1486"/>
                <a:gd name="T15" fmla="*/ 145 h 418"/>
                <a:gd name="T16" fmla="*/ 281 w 1486"/>
                <a:gd name="T17" fmla="*/ 135 h 418"/>
                <a:gd name="T18" fmla="*/ 220 w 1486"/>
                <a:gd name="T19" fmla="*/ 139 h 418"/>
                <a:gd name="T20" fmla="*/ 194 w 1486"/>
                <a:gd name="T21" fmla="*/ 139 h 418"/>
                <a:gd name="T22" fmla="*/ 0 w 1486"/>
                <a:gd name="T23" fmla="*/ 418 h 418"/>
                <a:gd name="T24" fmla="*/ 1486 w 1486"/>
                <a:gd name="T25" fmla="*/ 418 h 418"/>
                <a:gd name="T26" fmla="*/ 931 w 1486"/>
                <a:gd name="T27"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6" h="418">
                  <a:moveTo>
                    <a:pt x="931" y="0"/>
                  </a:moveTo>
                  <a:cubicBezTo>
                    <a:pt x="903" y="14"/>
                    <a:pt x="871" y="22"/>
                    <a:pt x="836" y="22"/>
                  </a:cubicBezTo>
                  <a:cubicBezTo>
                    <a:pt x="834" y="22"/>
                    <a:pt x="831" y="22"/>
                    <a:pt x="828" y="21"/>
                  </a:cubicBezTo>
                  <a:cubicBezTo>
                    <a:pt x="784" y="124"/>
                    <a:pt x="683" y="195"/>
                    <a:pt x="565" y="195"/>
                  </a:cubicBezTo>
                  <a:cubicBezTo>
                    <a:pt x="487" y="195"/>
                    <a:pt x="415" y="163"/>
                    <a:pt x="364" y="112"/>
                  </a:cubicBezTo>
                  <a:cubicBezTo>
                    <a:pt x="346" y="119"/>
                    <a:pt x="328" y="125"/>
                    <a:pt x="309" y="129"/>
                  </a:cubicBezTo>
                  <a:cubicBezTo>
                    <a:pt x="310" y="145"/>
                    <a:pt x="310" y="145"/>
                    <a:pt x="310" y="145"/>
                  </a:cubicBezTo>
                  <a:cubicBezTo>
                    <a:pt x="281" y="145"/>
                    <a:pt x="281" y="145"/>
                    <a:pt x="281" y="145"/>
                  </a:cubicBezTo>
                  <a:cubicBezTo>
                    <a:pt x="281" y="135"/>
                    <a:pt x="281" y="135"/>
                    <a:pt x="281" y="135"/>
                  </a:cubicBezTo>
                  <a:cubicBezTo>
                    <a:pt x="261" y="138"/>
                    <a:pt x="241" y="139"/>
                    <a:pt x="220" y="139"/>
                  </a:cubicBezTo>
                  <a:cubicBezTo>
                    <a:pt x="211" y="139"/>
                    <a:pt x="203" y="139"/>
                    <a:pt x="194" y="139"/>
                  </a:cubicBezTo>
                  <a:cubicBezTo>
                    <a:pt x="207" y="279"/>
                    <a:pt x="259" y="391"/>
                    <a:pt x="0" y="418"/>
                  </a:cubicBezTo>
                  <a:cubicBezTo>
                    <a:pt x="1486" y="418"/>
                    <a:pt x="1486" y="418"/>
                    <a:pt x="1486" y="418"/>
                  </a:cubicBezTo>
                  <a:cubicBezTo>
                    <a:pt x="1361" y="217"/>
                    <a:pt x="1164" y="66"/>
                    <a:pt x="931"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8" name="Freeform 84"/>
            <p:cNvSpPr>
              <a:spLocks/>
            </p:cNvSpPr>
            <p:nvPr userDrawn="1"/>
          </p:nvSpPr>
          <p:spPr bwMode="gray">
            <a:xfrm>
              <a:off x="2443163" y="4275138"/>
              <a:ext cx="1377950" cy="915987"/>
            </a:xfrm>
            <a:custGeom>
              <a:avLst/>
              <a:gdLst>
                <a:gd name="T0" fmla="*/ 280 w 411"/>
                <a:gd name="T1" fmla="*/ 0 h 291"/>
                <a:gd name="T2" fmla="*/ 0 w 411"/>
                <a:gd name="T3" fmla="*/ 291 h 291"/>
                <a:gd name="T4" fmla="*/ 133 w 411"/>
                <a:gd name="T5" fmla="*/ 291 h 291"/>
                <a:gd name="T6" fmla="*/ 152 w 411"/>
                <a:gd name="T7" fmla="*/ 290 h 291"/>
                <a:gd name="T8" fmla="*/ 346 w 411"/>
                <a:gd name="T9" fmla="*/ 11 h 291"/>
                <a:gd name="T10" fmla="*/ 280 w 411"/>
                <a:gd name="T11" fmla="*/ 0 h 291"/>
              </a:gdLst>
              <a:ahLst/>
              <a:cxnLst>
                <a:cxn ang="0">
                  <a:pos x="T0" y="T1"/>
                </a:cxn>
                <a:cxn ang="0">
                  <a:pos x="T2" y="T3"/>
                </a:cxn>
                <a:cxn ang="0">
                  <a:pos x="T4" y="T5"/>
                </a:cxn>
                <a:cxn ang="0">
                  <a:pos x="T6" y="T7"/>
                </a:cxn>
                <a:cxn ang="0">
                  <a:pos x="T8" y="T9"/>
                </a:cxn>
                <a:cxn ang="0">
                  <a:pos x="T10" y="T11"/>
                </a:cxn>
              </a:cxnLst>
              <a:rect l="0" t="0" r="r" b="b"/>
              <a:pathLst>
                <a:path w="411" h="291">
                  <a:moveTo>
                    <a:pt x="280" y="0"/>
                  </a:moveTo>
                  <a:cubicBezTo>
                    <a:pt x="168" y="77"/>
                    <a:pt x="72" y="176"/>
                    <a:pt x="0" y="291"/>
                  </a:cubicBezTo>
                  <a:cubicBezTo>
                    <a:pt x="133" y="291"/>
                    <a:pt x="133" y="291"/>
                    <a:pt x="133" y="291"/>
                  </a:cubicBezTo>
                  <a:cubicBezTo>
                    <a:pt x="140" y="291"/>
                    <a:pt x="146" y="290"/>
                    <a:pt x="152" y="290"/>
                  </a:cubicBezTo>
                  <a:cubicBezTo>
                    <a:pt x="411" y="263"/>
                    <a:pt x="359" y="151"/>
                    <a:pt x="346" y="11"/>
                  </a:cubicBezTo>
                  <a:cubicBezTo>
                    <a:pt x="324" y="9"/>
                    <a:pt x="301" y="6"/>
                    <a:pt x="280"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79" name="Freeform 85"/>
            <p:cNvSpPr>
              <a:spLocks/>
            </p:cNvSpPr>
            <p:nvPr userDrawn="1"/>
          </p:nvSpPr>
          <p:spPr bwMode="gray">
            <a:xfrm>
              <a:off x="5729288" y="3806825"/>
              <a:ext cx="344487" cy="134937"/>
            </a:xfrm>
            <a:custGeom>
              <a:avLst/>
              <a:gdLst>
                <a:gd name="T0" fmla="*/ 14 w 103"/>
                <a:gd name="T1" fmla="*/ 0 h 43"/>
                <a:gd name="T2" fmla="*/ 0 w 103"/>
                <a:gd name="T3" fmla="*/ 42 h 43"/>
                <a:gd name="T4" fmla="*/ 8 w 103"/>
                <a:gd name="T5" fmla="*/ 43 h 43"/>
                <a:gd name="T6" fmla="*/ 103 w 103"/>
                <a:gd name="T7" fmla="*/ 21 h 43"/>
                <a:gd name="T8" fmla="*/ 14 w 103"/>
                <a:gd name="T9" fmla="*/ 0 h 43"/>
              </a:gdLst>
              <a:ahLst/>
              <a:cxnLst>
                <a:cxn ang="0">
                  <a:pos x="T0" y="T1"/>
                </a:cxn>
                <a:cxn ang="0">
                  <a:pos x="T2" y="T3"/>
                </a:cxn>
                <a:cxn ang="0">
                  <a:pos x="T4" y="T5"/>
                </a:cxn>
                <a:cxn ang="0">
                  <a:pos x="T6" y="T7"/>
                </a:cxn>
                <a:cxn ang="0">
                  <a:pos x="T8" y="T9"/>
                </a:cxn>
              </a:cxnLst>
              <a:rect l="0" t="0" r="r" b="b"/>
              <a:pathLst>
                <a:path w="103" h="43">
                  <a:moveTo>
                    <a:pt x="14" y="0"/>
                  </a:moveTo>
                  <a:cubicBezTo>
                    <a:pt x="10" y="14"/>
                    <a:pt x="5" y="29"/>
                    <a:pt x="0" y="42"/>
                  </a:cubicBezTo>
                  <a:cubicBezTo>
                    <a:pt x="3" y="43"/>
                    <a:pt x="6" y="43"/>
                    <a:pt x="8" y="43"/>
                  </a:cubicBezTo>
                  <a:cubicBezTo>
                    <a:pt x="43" y="43"/>
                    <a:pt x="75" y="35"/>
                    <a:pt x="103" y="21"/>
                  </a:cubicBezTo>
                  <a:cubicBezTo>
                    <a:pt x="74" y="12"/>
                    <a:pt x="44" y="5"/>
                    <a:pt x="1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0" name="Freeform 86"/>
            <p:cNvSpPr>
              <a:spLocks/>
            </p:cNvSpPr>
            <p:nvPr userDrawn="1"/>
          </p:nvSpPr>
          <p:spPr bwMode="gray">
            <a:xfrm>
              <a:off x="4173538" y="3756025"/>
              <a:ext cx="1601787" cy="730250"/>
            </a:xfrm>
            <a:custGeom>
              <a:avLst/>
              <a:gdLst>
                <a:gd name="T0" fmla="*/ 304 w 478"/>
                <a:gd name="T1" fmla="*/ 0 h 232"/>
                <a:gd name="T2" fmla="*/ 176 w 478"/>
                <a:gd name="T3" fmla="*/ 8 h 232"/>
                <a:gd name="T4" fmla="*/ 101 w 478"/>
                <a:gd name="T5" fmla="*/ 89 h 232"/>
                <a:gd name="T6" fmla="*/ 102 w 478"/>
                <a:gd name="T7" fmla="*/ 110 h 232"/>
                <a:gd name="T8" fmla="*/ 73 w 478"/>
                <a:gd name="T9" fmla="*/ 110 h 232"/>
                <a:gd name="T10" fmla="*/ 0 w 478"/>
                <a:gd name="T11" fmla="*/ 149 h 232"/>
                <a:gd name="T12" fmla="*/ 201 w 478"/>
                <a:gd name="T13" fmla="*/ 232 h 232"/>
                <a:gd name="T14" fmla="*/ 464 w 478"/>
                <a:gd name="T15" fmla="*/ 58 h 232"/>
                <a:gd name="T16" fmla="*/ 478 w 478"/>
                <a:gd name="T17" fmla="*/ 16 h 232"/>
                <a:gd name="T18" fmla="*/ 304 w 478"/>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8" h="232">
                  <a:moveTo>
                    <a:pt x="304" y="0"/>
                  </a:moveTo>
                  <a:cubicBezTo>
                    <a:pt x="260" y="0"/>
                    <a:pt x="218" y="3"/>
                    <a:pt x="176" y="8"/>
                  </a:cubicBezTo>
                  <a:cubicBezTo>
                    <a:pt x="155" y="39"/>
                    <a:pt x="130" y="66"/>
                    <a:pt x="101" y="89"/>
                  </a:cubicBezTo>
                  <a:cubicBezTo>
                    <a:pt x="102" y="110"/>
                    <a:pt x="102" y="110"/>
                    <a:pt x="102" y="110"/>
                  </a:cubicBezTo>
                  <a:cubicBezTo>
                    <a:pt x="73" y="110"/>
                    <a:pt x="73" y="110"/>
                    <a:pt x="73" y="110"/>
                  </a:cubicBezTo>
                  <a:cubicBezTo>
                    <a:pt x="50" y="126"/>
                    <a:pt x="26" y="139"/>
                    <a:pt x="0" y="149"/>
                  </a:cubicBezTo>
                  <a:cubicBezTo>
                    <a:pt x="51" y="200"/>
                    <a:pt x="123" y="232"/>
                    <a:pt x="201" y="232"/>
                  </a:cubicBezTo>
                  <a:cubicBezTo>
                    <a:pt x="319" y="232"/>
                    <a:pt x="420" y="161"/>
                    <a:pt x="464" y="58"/>
                  </a:cubicBezTo>
                  <a:cubicBezTo>
                    <a:pt x="469" y="45"/>
                    <a:pt x="474" y="30"/>
                    <a:pt x="478" y="16"/>
                  </a:cubicBezTo>
                  <a:cubicBezTo>
                    <a:pt x="421" y="5"/>
                    <a:pt x="363" y="0"/>
                    <a:pt x="304"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1" name="Freeform 87"/>
            <p:cNvSpPr>
              <a:spLocks noEditPoints="1"/>
            </p:cNvSpPr>
            <p:nvPr userDrawn="1"/>
          </p:nvSpPr>
          <p:spPr bwMode="gray">
            <a:xfrm>
              <a:off x="3381375" y="3781425"/>
              <a:ext cx="1381125" cy="528637"/>
            </a:xfrm>
            <a:custGeom>
              <a:avLst/>
              <a:gdLst>
                <a:gd name="T0" fmla="*/ 115 w 412"/>
                <a:gd name="T1" fmla="*/ 90 h 168"/>
                <a:gd name="T2" fmla="*/ 0 w 412"/>
                <a:gd name="T3" fmla="*/ 157 h 168"/>
                <a:gd name="T4" fmla="*/ 66 w 412"/>
                <a:gd name="T5" fmla="*/ 168 h 168"/>
                <a:gd name="T6" fmla="*/ 92 w 412"/>
                <a:gd name="T7" fmla="*/ 168 h 168"/>
                <a:gd name="T8" fmla="*/ 153 w 412"/>
                <a:gd name="T9" fmla="*/ 164 h 168"/>
                <a:gd name="T10" fmla="*/ 156 w 412"/>
                <a:gd name="T11" fmla="*/ 109 h 168"/>
                <a:gd name="T12" fmla="*/ 115 w 412"/>
                <a:gd name="T13" fmla="*/ 90 h 168"/>
                <a:gd name="T14" fmla="*/ 296 w 412"/>
                <a:gd name="T15" fmla="*/ 23 h 168"/>
                <a:gd name="T16" fmla="*/ 246 w 412"/>
                <a:gd name="T17" fmla="*/ 38 h 168"/>
                <a:gd name="T18" fmla="*/ 179 w 412"/>
                <a:gd name="T19" fmla="*/ 109 h 168"/>
                <a:gd name="T20" fmla="*/ 181 w 412"/>
                <a:gd name="T21" fmla="*/ 158 h 168"/>
                <a:gd name="T22" fmla="*/ 236 w 412"/>
                <a:gd name="T23" fmla="*/ 141 h 168"/>
                <a:gd name="T24" fmla="*/ 309 w 412"/>
                <a:gd name="T25" fmla="*/ 102 h 168"/>
                <a:gd name="T26" fmla="*/ 292 w 412"/>
                <a:gd name="T27" fmla="*/ 102 h 168"/>
                <a:gd name="T28" fmla="*/ 296 w 412"/>
                <a:gd name="T29" fmla="*/ 23 h 168"/>
                <a:gd name="T30" fmla="*/ 412 w 412"/>
                <a:gd name="T31" fmla="*/ 0 h 168"/>
                <a:gd name="T32" fmla="*/ 334 w 412"/>
                <a:gd name="T33" fmla="*/ 14 h 168"/>
                <a:gd name="T34" fmla="*/ 337 w 412"/>
                <a:gd name="T35" fmla="*/ 81 h 168"/>
                <a:gd name="T36" fmla="*/ 412 w 4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2" h="168">
                  <a:moveTo>
                    <a:pt x="115" y="90"/>
                  </a:moveTo>
                  <a:cubicBezTo>
                    <a:pt x="75" y="110"/>
                    <a:pt x="37" y="133"/>
                    <a:pt x="0" y="157"/>
                  </a:cubicBezTo>
                  <a:cubicBezTo>
                    <a:pt x="21" y="163"/>
                    <a:pt x="44" y="166"/>
                    <a:pt x="66" y="168"/>
                  </a:cubicBezTo>
                  <a:cubicBezTo>
                    <a:pt x="75" y="168"/>
                    <a:pt x="83" y="168"/>
                    <a:pt x="92" y="168"/>
                  </a:cubicBezTo>
                  <a:cubicBezTo>
                    <a:pt x="113" y="168"/>
                    <a:pt x="133" y="167"/>
                    <a:pt x="153" y="164"/>
                  </a:cubicBezTo>
                  <a:cubicBezTo>
                    <a:pt x="156" y="109"/>
                    <a:pt x="156" y="109"/>
                    <a:pt x="156" y="109"/>
                  </a:cubicBezTo>
                  <a:cubicBezTo>
                    <a:pt x="140" y="107"/>
                    <a:pt x="126" y="100"/>
                    <a:pt x="115" y="90"/>
                  </a:cubicBezTo>
                  <a:moveTo>
                    <a:pt x="296" y="23"/>
                  </a:moveTo>
                  <a:cubicBezTo>
                    <a:pt x="279" y="28"/>
                    <a:pt x="262" y="32"/>
                    <a:pt x="246" y="38"/>
                  </a:cubicBezTo>
                  <a:cubicBezTo>
                    <a:pt x="243" y="74"/>
                    <a:pt x="215" y="104"/>
                    <a:pt x="179" y="109"/>
                  </a:cubicBezTo>
                  <a:cubicBezTo>
                    <a:pt x="181" y="158"/>
                    <a:pt x="181" y="158"/>
                    <a:pt x="181" y="158"/>
                  </a:cubicBezTo>
                  <a:cubicBezTo>
                    <a:pt x="200" y="154"/>
                    <a:pt x="218" y="148"/>
                    <a:pt x="236" y="141"/>
                  </a:cubicBezTo>
                  <a:cubicBezTo>
                    <a:pt x="262" y="131"/>
                    <a:pt x="286" y="118"/>
                    <a:pt x="309" y="102"/>
                  </a:cubicBezTo>
                  <a:cubicBezTo>
                    <a:pt x="292" y="102"/>
                    <a:pt x="292" y="102"/>
                    <a:pt x="292" y="102"/>
                  </a:cubicBezTo>
                  <a:cubicBezTo>
                    <a:pt x="296" y="23"/>
                    <a:pt x="296" y="23"/>
                    <a:pt x="296" y="23"/>
                  </a:cubicBezTo>
                  <a:moveTo>
                    <a:pt x="412" y="0"/>
                  </a:moveTo>
                  <a:cubicBezTo>
                    <a:pt x="386" y="4"/>
                    <a:pt x="359" y="9"/>
                    <a:pt x="334" y="14"/>
                  </a:cubicBezTo>
                  <a:cubicBezTo>
                    <a:pt x="337" y="81"/>
                    <a:pt x="337" y="81"/>
                    <a:pt x="337" y="81"/>
                  </a:cubicBezTo>
                  <a:cubicBezTo>
                    <a:pt x="366" y="58"/>
                    <a:pt x="391" y="31"/>
                    <a:pt x="412" y="0"/>
                  </a:cubicBezTo>
                </a:path>
              </a:pathLst>
            </a:custGeom>
            <a:solidFill>
              <a:srgbClr val="4CA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2" name="Freeform 88"/>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3" name="Freeform 89"/>
            <p:cNvSpPr>
              <a:spLocks/>
            </p:cNvSpPr>
            <p:nvPr userDrawn="1"/>
          </p:nvSpPr>
          <p:spPr bwMode="gray">
            <a:xfrm>
              <a:off x="4360863" y="2578100"/>
              <a:ext cx="153987" cy="1524000"/>
            </a:xfrm>
            <a:custGeom>
              <a:avLst/>
              <a:gdLst>
                <a:gd name="T0" fmla="*/ 0 w 97"/>
                <a:gd name="T1" fmla="*/ 960 h 960"/>
                <a:gd name="T2" fmla="*/ 49 w 97"/>
                <a:gd name="T3" fmla="*/ 0 h 960"/>
                <a:gd name="T4" fmla="*/ 97 w 97"/>
                <a:gd name="T5" fmla="*/ 960 h 960"/>
                <a:gd name="T6" fmla="*/ 0 w 97"/>
                <a:gd name="T7" fmla="*/ 960 h 960"/>
              </a:gdLst>
              <a:ahLst/>
              <a:cxnLst>
                <a:cxn ang="0">
                  <a:pos x="T0" y="T1"/>
                </a:cxn>
                <a:cxn ang="0">
                  <a:pos x="T2" y="T3"/>
                </a:cxn>
                <a:cxn ang="0">
                  <a:pos x="T4" y="T5"/>
                </a:cxn>
                <a:cxn ang="0">
                  <a:pos x="T6" y="T7"/>
                </a:cxn>
              </a:cxnLst>
              <a:rect l="0" t="0" r="r" b="b"/>
              <a:pathLst>
                <a:path w="97" h="960">
                  <a:moveTo>
                    <a:pt x="0" y="960"/>
                  </a:moveTo>
                  <a:lnTo>
                    <a:pt x="49" y="0"/>
                  </a:lnTo>
                  <a:lnTo>
                    <a:pt x="97" y="960"/>
                  </a:lnTo>
                  <a:lnTo>
                    <a:pt x="0" y="9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4" name="Freeform 90"/>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5" name="Freeform 91"/>
            <p:cNvSpPr>
              <a:spLocks/>
            </p:cNvSpPr>
            <p:nvPr userDrawn="1"/>
          </p:nvSpPr>
          <p:spPr bwMode="gray">
            <a:xfrm>
              <a:off x="4140200" y="3422650"/>
              <a:ext cx="298450" cy="317500"/>
            </a:xfrm>
            <a:custGeom>
              <a:avLst/>
              <a:gdLst>
                <a:gd name="T0" fmla="*/ 188 w 188"/>
                <a:gd name="T1" fmla="*/ 200 h 200"/>
                <a:gd name="T2" fmla="*/ 0 w 188"/>
                <a:gd name="T3" fmla="*/ 0 h 200"/>
                <a:gd name="T4" fmla="*/ 188 w 188"/>
                <a:gd name="T5" fmla="*/ 146 h 200"/>
                <a:gd name="T6" fmla="*/ 188 w 188"/>
                <a:gd name="T7" fmla="*/ 200 h 200"/>
              </a:gdLst>
              <a:ahLst/>
              <a:cxnLst>
                <a:cxn ang="0">
                  <a:pos x="T0" y="T1"/>
                </a:cxn>
                <a:cxn ang="0">
                  <a:pos x="T2" y="T3"/>
                </a:cxn>
                <a:cxn ang="0">
                  <a:pos x="T4" y="T5"/>
                </a:cxn>
                <a:cxn ang="0">
                  <a:pos x="T6" y="T7"/>
                </a:cxn>
              </a:cxnLst>
              <a:rect l="0" t="0" r="r" b="b"/>
              <a:pathLst>
                <a:path w="188" h="200">
                  <a:moveTo>
                    <a:pt x="188" y="200"/>
                  </a:moveTo>
                  <a:lnTo>
                    <a:pt x="0" y="0"/>
                  </a:lnTo>
                  <a:lnTo>
                    <a:pt x="188" y="146"/>
                  </a:lnTo>
                  <a:lnTo>
                    <a:pt x="188"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6" name="Freeform 92"/>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7" name="Freeform 93"/>
            <p:cNvSpPr>
              <a:spLocks/>
            </p:cNvSpPr>
            <p:nvPr userDrawn="1"/>
          </p:nvSpPr>
          <p:spPr bwMode="gray">
            <a:xfrm>
              <a:off x="4203700" y="3157538"/>
              <a:ext cx="244475" cy="258762"/>
            </a:xfrm>
            <a:custGeom>
              <a:avLst/>
              <a:gdLst>
                <a:gd name="T0" fmla="*/ 148 w 154"/>
                <a:gd name="T1" fmla="*/ 163 h 163"/>
                <a:gd name="T2" fmla="*/ 0 w 154"/>
                <a:gd name="T3" fmla="*/ 0 h 163"/>
                <a:gd name="T4" fmla="*/ 154 w 154"/>
                <a:gd name="T5" fmla="*/ 115 h 163"/>
                <a:gd name="T6" fmla="*/ 148 w 154"/>
                <a:gd name="T7" fmla="*/ 163 h 163"/>
              </a:gdLst>
              <a:ahLst/>
              <a:cxnLst>
                <a:cxn ang="0">
                  <a:pos x="T0" y="T1"/>
                </a:cxn>
                <a:cxn ang="0">
                  <a:pos x="T2" y="T3"/>
                </a:cxn>
                <a:cxn ang="0">
                  <a:pos x="T4" y="T5"/>
                </a:cxn>
                <a:cxn ang="0">
                  <a:pos x="T6" y="T7"/>
                </a:cxn>
              </a:cxnLst>
              <a:rect l="0" t="0" r="r" b="b"/>
              <a:pathLst>
                <a:path w="154" h="163">
                  <a:moveTo>
                    <a:pt x="148" y="163"/>
                  </a:moveTo>
                  <a:lnTo>
                    <a:pt x="0" y="0"/>
                  </a:lnTo>
                  <a:lnTo>
                    <a:pt x="154" y="115"/>
                  </a:lnTo>
                  <a:lnTo>
                    <a:pt x="148"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8" name="Freeform 94"/>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89" name="Freeform 95"/>
            <p:cNvSpPr>
              <a:spLocks/>
            </p:cNvSpPr>
            <p:nvPr userDrawn="1"/>
          </p:nvSpPr>
          <p:spPr bwMode="gray">
            <a:xfrm>
              <a:off x="4279900" y="2990850"/>
              <a:ext cx="177800" cy="185737"/>
            </a:xfrm>
            <a:custGeom>
              <a:avLst/>
              <a:gdLst>
                <a:gd name="T0" fmla="*/ 100 w 112"/>
                <a:gd name="T1" fmla="*/ 117 h 117"/>
                <a:gd name="T2" fmla="*/ 0 w 112"/>
                <a:gd name="T3" fmla="*/ 0 h 117"/>
                <a:gd name="T4" fmla="*/ 112 w 112"/>
                <a:gd name="T5" fmla="*/ 75 h 117"/>
                <a:gd name="T6" fmla="*/ 100 w 112"/>
                <a:gd name="T7" fmla="*/ 117 h 117"/>
              </a:gdLst>
              <a:ahLst/>
              <a:cxnLst>
                <a:cxn ang="0">
                  <a:pos x="T0" y="T1"/>
                </a:cxn>
                <a:cxn ang="0">
                  <a:pos x="T2" y="T3"/>
                </a:cxn>
                <a:cxn ang="0">
                  <a:pos x="T4" y="T5"/>
                </a:cxn>
                <a:cxn ang="0">
                  <a:pos x="T6" y="T7"/>
                </a:cxn>
              </a:cxnLst>
              <a:rect l="0" t="0" r="r" b="b"/>
              <a:pathLst>
                <a:path w="112" h="117">
                  <a:moveTo>
                    <a:pt x="100" y="117"/>
                  </a:moveTo>
                  <a:lnTo>
                    <a:pt x="0" y="0"/>
                  </a:lnTo>
                  <a:lnTo>
                    <a:pt x="112" y="75"/>
                  </a:lnTo>
                  <a:lnTo>
                    <a:pt x="100" y="1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0" name="Freeform 96"/>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1" name="Freeform 97"/>
            <p:cNvSpPr>
              <a:spLocks/>
            </p:cNvSpPr>
            <p:nvPr userDrawn="1"/>
          </p:nvSpPr>
          <p:spPr bwMode="gray">
            <a:xfrm>
              <a:off x="4457700" y="3321050"/>
              <a:ext cx="298450" cy="317500"/>
            </a:xfrm>
            <a:custGeom>
              <a:avLst/>
              <a:gdLst>
                <a:gd name="T0" fmla="*/ 0 w 188"/>
                <a:gd name="T1" fmla="*/ 200 h 200"/>
                <a:gd name="T2" fmla="*/ 188 w 188"/>
                <a:gd name="T3" fmla="*/ 0 h 200"/>
                <a:gd name="T4" fmla="*/ 0 w 188"/>
                <a:gd name="T5" fmla="*/ 145 h 200"/>
                <a:gd name="T6" fmla="*/ 0 w 188"/>
                <a:gd name="T7" fmla="*/ 200 h 200"/>
              </a:gdLst>
              <a:ahLst/>
              <a:cxnLst>
                <a:cxn ang="0">
                  <a:pos x="T0" y="T1"/>
                </a:cxn>
                <a:cxn ang="0">
                  <a:pos x="T2" y="T3"/>
                </a:cxn>
                <a:cxn ang="0">
                  <a:pos x="T4" y="T5"/>
                </a:cxn>
                <a:cxn ang="0">
                  <a:pos x="T6" y="T7"/>
                </a:cxn>
              </a:cxnLst>
              <a:rect l="0" t="0" r="r" b="b"/>
              <a:pathLst>
                <a:path w="188" h="200">
                  <a:moveTo>
                    <a:pt x="0" y="200"/>
                  </a:moveTo>
                  <a:lnTo>
                    <a:pt x="188" y="0"/>
                  </a:lnTo>
                  <a:lnTo>
                    <a:pt x="0" y="145"/>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2" name="Freeform 98"/>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3" name="Freeform 99"/>
            <p:cNvSpPr>
              <a:spLocks/>
            </p:cNvSpPr>
            <p:nvPr userDrawn="1"/>
          </p:nvSpPr>
          <p:spPr bwMode="gray">
            <a:xfrm>
              <a:off x="4448175" y="3071813"/>
              <a:ext cx="244475" cy="258762"/>
            </a:xfrm>
            <a:custGeom>
              <a:avLst/>
              <a:gdLst>
                <a:gd name="T0" fmla="*/ 6 w 154"/>
                <a:gd name="T1" fmla="*/ 163 h 163"/>
                <a:gd name="T2" fmla="*/ 154 w 154"/>
                <a:gd name="T3" fmla="*/ 0 h 163"/>
                <a:gd name="T4" fmla="*/ 0 w 154"/>
                <a:gd name="T5" fmla="*/ 116 h 163"/>
                <a:gd name="T6" fmla="*/ 6 w 154"/>
                <a:gd name="T7" fmla="*/ 163 h 163"/>
              </a:gdLst>
              <a:ahLst/>
              <a:cxnLst>
                <a:cxn ang="0">
                  <a:pos x="T0" y="T1"/>
                </a:cxn>
                <a:cxn ang="0">
                  <a:pos x="T2" y="T3"/>
                </a:cxn>
                <a:cxn ang="0">
                  <a:pos x="T4" y="T5"/>
                </a:cxn>
                <a:cxn ang="0">
                  <a:pos x="T6" y="T7"/>
                </a:cxn>
              </a:cxnLst>
              <a:rect l="0" t="0" r="r" b="b"/>
              <a:pathLst>
                <a:path w="154" h="163">
                  <a:moveTo>
                    <a:pt x="6" y="163"/>
                  </a:moveTo>
                  <a:lnTo>
                    <a:pt x="154" y="0"/>
                  </a:lnTo>
                  <a:lnTo>
                    <a:pt x="0" y="116"/>
                  </a:lnTo>
                  <a:lnTo>
                    <a:pt x="6"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4" name="Freeform 100"/>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5" name="Freeform 101"/>
            <p:cNvSpPr>
              <a:spLocks/>
            </p:cNvSpPr>
            <p:nvPr userDrawn="1"/>
          </p:nvSpPr>
          <p:spPr bwMode="gray">
            <a:xfrm>
              <a:off x="4427538" y="2895600"/>
              <a:ext cx="128587" cy="130175"/>
            </a:xfrm>
            <a:custGeom>
              <a:avLst/>
              <a:gdLst>
                <a:gd name="T0" fmla="*/ 19 w 81"/>
                <a:gd name="T1" fmla="*/ 82 h 82"/>
                <a:gd name="T2" fmla="*/ 81 w 81"/>
                <a:gd name="T3" fmla="*/ 0 h 82"/>
                <a:gd name="T4" fmla="*/ 0 w 81"/>
                <a:gd name="T5" fmla="*/ 44 h 82"/>
                <a:gd name="T6" fmla="*/ 19 w 81"/>
                <a:gd name="T7" fmla="*/ 82 h 82"/>
              </a:gdLst>
              <a:ahLst/>
              <a:cxnLst>
                <a:cxn ang="0">
                  <a:pos x="T0" y="T1"/>
                </a:cxn>
                <a:cxn ang="0">
                  <a:pos x="T2" y="T3"/>
                </a:cxn>
                <a:cxn ang="0">
                  <a:pos x="T4" y="T5"/>
                </a:cxn>
                <a:cxn ang="0">
                  <a:pos x="T6" y="T7"/>
                </a:cxn>
              </a:cxnLst>
              <a:rect l="0" t="0" r="r" b="b"/>
              <a:pathLst>
                <a:path w="81" h="82">
                  <a:moveTo>
                    <a:pt x="19" y="82"/>
                  </a:moveTo>
                  <a:lnTo>
                    <a:pt x="81" y="0"/>
                  </a:lnTo>
                  <a:lnTo>
                    <a:pt x="0" y="44"/>
                  </a:lnTo>
                  <a:lnTo>
                    <a:pt x="19" y="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6" name="Freeform 102"/>
            <p:cNvSpPr>
              <a:spLocks/>
            </p:cNvSpPr>
            <p:nvPr userDrawn="1"/>
          </p:nvSpPr>
          <p:spPr bwMode="gray">
            <a:xfrm>
              <a:off x="4019550" y="2490788"/>
              <a:ext cx="841375" cy="1287462"/>
            </a:xfrm>
            <a:custGeom>
              <a:avLst/>
              <a:gdLst>
                <a:gd name="T0" fmla="*/ 125 w 251"/>
                <a:gd name="T1" fmla="*/ 0 h 409"/>
                <a:gd name="T2" fmla="*/ 0 w 251"/>
                <a:gd name="T3" fmla="*/ 285 h 409"/>
                <a:gd name="T4" fmla="*/ 0 w 251"/>
                <a:gd name="T5" fmla="*/ 297 h 409"/>
                <a:gd name="T6" fmla="*/ 41 w 251"/>
                <a:gd name="T7" fmla="*/ 378 h 409"/>
                <a:gd name="T8" fmla="*/ 107 w 251"/>
                <a:gd name="T9" fmla="*/ 409 h 409"/>
                <a:gd name="T10" fmla="*/ 108 w 251"/>
                <a:gd name="T11" fmla="*/ 378 h 409"/>
                <a:gd name="T12" fmla="*/ 36 w 251"/>
                <a:gd name="T13" fmla="*/ 296 h 409"/>
                <a:gd name="T14" fmla="*/ 109 w 251"/>
                <a:gd name="T15" fmla="*/ 357 h 409"/>
                <a:gd name="T16" fmla="*/ 113 w 251"/>
                <a:gd name="T17" fmla="*/ 280 h 409"/>
                <a:gd name="T18" fmla="*/ 55 w 251"/>
                <a:gd name="T19" fmla="*/ 212 h 409"/>
                <a:gd name="T20" fmla="*/ 114 w 251"/>
                <a:gd name="T21" fmla="*/ 259 h 409"/>
                <a:gd name="T22" fmla="*/ 116 w 251"/>
                <a:gd name="T23" fmla="*/ 207 h 409"/>
                <a:gd name="T24" fmla="*/ 78 w 251"/>
                <a:gd name="T25" fmla="*/ 159 h 409"/>
                <a:gd name="T26" fmla="*/ 117 w 251"/>
                <a:gd name="T27" fmla="*/ 187 h 409"/>
                <a:gd name="T28" fmla="*/ 125 w 251"/>
                <a:gd name="T29" fmla="*/ 28 h 409"/>
                <a:gd name="T30" fmla="*/ 131 w 251"/>
                <a:gd name="T31" fmla="*/ 146 h 409"/>
                <a:gd name="T32" fmla="*/ 160 w 251"/>
                <a:gd name="T33" fmla="*/ 129 h 409"/>
                <a:gd name="T34" fmla="*/ 132 w 251"/>
                <a:gd name="T35" fmla="*/ 169 h 409"/>
                <a:gd name="T36" fmla="*/ 135 w 251"/>
                <a:gd name="T37" fmla="*/ 237 h 409"/>
                <a:gd name="T38" fmla="*/ 201 w 251"/>
                <a:gd name="T39" fmla="*/ 185 h 409"/>
                <a:gd name="T40" fmla="*/ 136 w 251"/>
                <a:gd name="T41" fmla="*/ 261 h 409"/>
                <a:gd name="T42" fmla="*/ 139 w 251"/>
                <a:gd name="T43" fmla="*/ 331 h 409"/>
                <a:gd name="T44" fmla="*/ 220 w 251"/>
                <a:gd name="T45" fmla="*/ 264 h 409"/>
                <a:gd name="T46" fmla="*/ 140 w 251"/>
                <a:gd name="T47" fmla="*/ 354 h 409"/>
                <a:gd name="T48" fmla="*/ 143 w 251"/>
                <a:gd name="T49" fmla="*/ 409 h 409"/>
                <a:gd name="T50" fmla="*/ 251 w 251"/>
                <a:gd name="T51" fmla="*/ 285 h 409"/>
                <a:gd name="T52" fmla="*/ 125 w 251"/>
                <a:gd name="T53"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1" h="409">
                  <a:moveTo>
                    <a:pt x="125" y="0"/>
                  </a:moveTo>
                  <a:cubicBezTo>
                    <a:pt x="125" y="0"/>
                    <a:pt x="0" y="187"/>
                    <a:pt x="0" y="285"/>
                  </a:cubicBezTo>
                  <a:cubicBezTo>
                    <a:pt x="0" y="289"/>
                    <a:pt x="0" y="293"/>
                    <a:pt x="0" y="297"/>
                  </a:cubicBezTo>
                  <a:cubicBezTo>
                    <a:pt x="13" y="320"/>
                    <a:pt x="29" y="349"/>
                    <a:pt x="41" y="378"/>
                  </a:cubicBezTo>
                  <a:cubicBezTo>
                    <a:pt x="59" y="394"/>
                    <a:pt x="82" y="405"/>
                    <a:pt x="107" y="409"/>
                  </a:cubicBezTo>
                  <a:cubicBezTo>
                    <a:pt x="108" y="378"/>
                    <a:pt x="108" y="378"/>
                    <a:pt x="108" y="378"/>
                  </a:cubicBezTo>
                  <a:cubicBezTo>
                    <a:pt x="36" y="296"/>
                    <a:pt x="36" y="296"/>
                    <a:pt x="36" y="296"/>
                  </a:cubicBezTo>
                  <a:cubicBezTo>
                    <a:pt x="109" y="357"/>
                    <a:pt x="109" y="357"/>
                    <a:pt x="109" y="357"/>
                  </a:cubicBezTo>
                  <a:cubicBezTo>
                    <a:pt x="113" y="280"/>
                    <a:pt x="113" y="280"/>
                    <a:pt x="113" y="280"/>
                  </a:cubicBezTo>
                  <a:cubicBezTo>
                    <a:pt x="55" y="212"/>
                    <a:pt x="55" y="212"/>
                    <a:pt x="55" y="212"/>
                  </a:cubicBezTo>
                  <a:cubicBezTo>
                    <a:pt x="114" y="259"/>
                    <a:pt x="114" y="259"/>
                    <a:pt x="114" y="259"/>
                  </a:cubicBezTo>
                  <a:cubicBezTo>
                    <a:pt x="116" y="207"/>
                    <a:pt x="116" y="207"/>
                    <a:pt x="116" y="207"/>
                  </a:cubicBezTo>
                  <a:cubicBezTo>
                    <a:pt x="78" y="159"/>
                    <a:pt x="78" y="159"/>
                    <a:pt x="78" y="159"/>
                  </a:cubicBezTo>
                  <a:cubicBezTo>
                    <a:pt x="117" y="187"/>
                    <a:pt x="117" y="187"/>
                    <a:pt x="117" y="187"/>
                  </a:cubicBezTo>
                  <a:cubicBezTo>
                    <a:pt x="125" y="28"/>
                    <a:pt x="125" y="28"/>
                    <a:pt x="125" y="28"/>
                  </a:cubicBezTo>
                  <a:cubicBezTo>
                    <a:pt x="131" y="146"/>
                    <a:pt x="131" y="146"/>
                    <a:pt x="131" y="146"/>
                  </a:cubicBezTo>
                  <a:cubicBezTo>
                    <a:pt x="160" y="129"/>
                    <a:pt x="160" y="129"/>
                    <a:pt x="160" y="129"/>
                  </a:cubicBezTo>
                  <a:cubicBezTo>
                    <a:pt x="132" y="169"/>
                    <a:pt x="132" y="169"/>
                    <a:pt x="132" y="169"/>
                  </a:cubicBezTo>
                  <a:cubicBezTo>
                    <a:pt x="135" y="237"/>
                    <a:pt x="135" y="237"/>
                    <a:pt x="135" y="237"/>
                  </a:cubicBezTo>
                  <a:cubicBezTo>
                    <a:pt x="201" y="185"/>
                    <a:pt x="201" y="185"/>
                    <a:pt x="201" y="185"/>
                  </a:cubicBezTo>
                  <a:cubicBezTo>
                    <a:pt x="136" y="261"/>
                    <a:pt x="136" y="261"/>
                    <a:pt x="136" y="261"/>
                  </a:cubicBezTo>
                  <a:cubicBezTo>
                    <a:pt x="139" y="331"/>
                    <a:pt x="139" y="331"/>
                    <a:pt x="139" y="331"/>
                  </a:cubicBezTo>
                  <a:cubicBezTo>
                    <a:pt x="220" y="264"/>
                    <a:pt x="220" y="264"/>
                    <a:pt x="220" y="264"/>
                  </a:cubicBezTo>
                  <a:cubicBezTo>
                    <a:pt x="140" y="354"/>
                    <a:pt x="140" y="354"/>
                    <a:pt x="140" y="354"/>
                  </a:cubicBezTo>
                  <a:cubicBezTo>
                    <a:pt x="143" y="409"/>
                    <a:pt x="143" y="409"/>
                    <a:pt x="143" y="409"/>
                  </a:cubicBezTo>
                  <a:cubicBezTo>
                    <a:pt x="204" y="400"/>
                    <a:pt x="251" y="348"/>
                    <a:pt x="251" y="285"/>
                  </a:cubicBezTo>
                  <a:cubicBezTo>
                    <a:pt x="251" y="187"/>
                    <a:pt x="125" y="0"/>
                    <a:pt x="125" y="0"/>
                  </a:cubicBezTo>
                </a:path>
              </a:pathLst>
            </a:custGeom>
            <a:solidFill>
              <a:srgbClr val="19A4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7" name="Freeform 103"/>
            <p:cNvSpPr>
              <a:spLocks/>
            </p:cNvSpPr>
            <p:nvPr userDrawn="1"/>
          </p:nvSpPr>
          <p:spPr bwMode="gray">
            <a:xfrm>
              <a:off x="4378325" y="2578100"/>
              <a:ext cx="120650" cy="1203325"/>
            </a:xfrm>
            <a:custGeom>
              <a:avLst/>
              <a:gdLst>
                <a:gd name="T0" fmla="*/ 18 w 36"/>
                <a:gd name="T1" fmla="*/ 0 h 382"/>
                <a:gd name="T2" fmla="*/ 10 w 36"/>
                <a:gd name="T3" fmla="*/ 159 h 382"/>
                <a:gd name="T4" fmla="*/ 24 w 36"/>
                <a:gd name="T5" fmla="*/ 169 h 382"/>
                <a:gd name="T6" fmla="*/ 18 w 36"/>
                <a:gd name="T7" fmla="*/ 190 h 382"/>
                <a:gd name="T8" fmla="*/ 9 w 36"/>
                <a:gd name="T9" fmla="*/ 179 h 382"/>
                <a:gd name="T10" fmla="*/ 7 w 36"/>
                <a:gd name="T11" fmla="*/ 231 h 382"/>
                <a:gd name="T12" fmla="*/ 21 w 36"/>
                <a:gd name="T13" fmla="*/ 242 h 382"/>
                <a:gd name="T14" fmla="*/ 18 w 36"/>
                <a:gd name="T15" fmla="*/ 266 h 382"/>
                <a:gd name="T16" fmla="*/ 6 w 36"/>
                <a:gd name="T17" fmla="*/ 252 h 382"/>
                <a:gd name="T18" fmla="*/ 2 w 36"/>
                <a:gd name="T19" fmla="*/ 329 h 382"/>
                <a:gd name="T20" fmla="*/ 18 w 36"/>
                <a:gd name="T21" fmla="*/ 342 h 382"/>
                <a:gd name="T22" fmla="*/ 18 w 36"/>
                <a:gd name="T23" fmla="*/ 369 h 382"/>
                <a:gd name="T24" fmla="*/ 1 w 36"/>
                <a:gd name="T25" fmla="*/ 350 h 382"/>
                <a:gd name="T26" fmla="*/ 0 w 36"/>
                <a:gd name="T27" fmla="*/ 381 h 382"/>
                <a:gd name="T28" fmla="*/ 18 w 36"/>
                <a:gd name="T29" fmla="*/ 382 h 382"/>
                <a:gd name="T30" fmla="*/ 36 w 36"/>
                <a:gd name="T31" fmla="*/ 381 h 382"/>
                <a:gd name="T32" fmla="*/ 33 w 36"/>
                <a:gd name="T33" fmla="*/ 326 h 382"/>
                <a:gd name="T34" fmla="*/ 24 w 36"/>
                <a:gd name="T35" fmla="*/ 337 h 382"/>
                <a:gd name="T36" fmla="*/ 24 w 36"/>
                <a:gd name="T37" fmla="*/ 309 h 382"/>
                <a:gd name="T38" fmla="*/ 32 w 36"/>
                <a:gd name="T39" fmla="*/ 303 h 382"/>
                <a:gd name="T40" fmla="*/ 29 w 36"/>
                <a:gd name="T41" fmla="*/ 233 h 382"/>
                <a:gd name="T42" fmla="*/ 24 w 36"/>
                <a:gd name="T43" fmla="*/ 239 h 382"/>
                <a:gd name="T44" fmla="*/ 21 w 36"/>
                <a:gd name="T45" fmla="*/ 215 h 382"/>
                <a:gd name="T46" fmla="*/ 28 w 36"/>
                <a:gd name="T47" fmla="*/ 209 h 382"/>
                <a:gd name="T48" fmla="*/ 25 w 36"/>
                <a:gd name="T49" fmla="*/ 141 h 382"/>
                <a:gd name="T50" fmla="*/ 24 w 36"/>
                <a:gd name="T51" fmla="*/ 142 h 382"/>
                <a:gd name="T52" fmla="*/ 15 w 36"/>
                <a:gd name="T53" fmla="*/ 123 h 382"/>
                <a:gd name="T54" fmla="*/ 24 w 36"/>
                <a:gd name="T55" fmla="*/ 118 h 382"/>
                <a:gd name="T56" fmla="*/ 18 w 36"/>
                <a:gd name="T5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382">
                  <a:moveTo>
                    <a:pt x="18" y="0"/>
                  </a:moveTo>
                  <a:cubicBezTo>
                    <a:pt x="10" y="159"/>
                    <a:pt x="10" y="159"/>
                    <a:pt x="10" y="159"/>
                  </a:cubicBezTo>
                  <a:cubicBezTo>
                    <a:pt x="24" y="169"/>
                    <a:pt x="24" y="169"/>
                    <a:pt x="24" y="169"/>
                  </a:cubicBezTo>
                  <a:cubicBezTo>
                    <a:pt x="18" y="190"/>
                    <a:pt x="18" y="190"/>
                    <a:pt x="18" y="190"/>
                  </a:cubicBezTo>
                  <a:cubicBezTo>
                    <a:pt x="9" y="179"/>
                    <a:pt x="9" y="179"/>
                    <a:pt x="9" y="179"/>
                  </a:cubicBezTo>
                  <a:cubicBezTo>
                    <a:pt x="7" y="231"/>
                    <a:pt x="7" y="231"/>
                    <a:pt x="7" y="231"/>
                  </a:cubicBezTo>
                  <a:cubicBezTo>
                    <a:pt x="21" y="242"/>
                    <a:pt x="21" y="242"/>
                    <a:pt x="21" y="242"/>
                  </a:cubicBezTo>
                  <a:cubicBezTo>
                    <a:pt x="18" y="266"/>
                    <a:pt x="18" y="266"/>
                    <a:pt x="18" y="266"/>
                  </a:cubicBezTo>
                  <a:cubicBezTo>
                    <a:pt x="6" y="252"/>
                    <a:pt x="6" y="252"/>
                    <a:pt x="6" y="252"/>
                  </a:cubicBezTo>
                  <a:cubicBezTo>
                    <a:pt x="2" y="329"/>
                    <a:pt x="2" y="329"/>
                    <a:pt x="2" y="329"/>
                  </a:cubicBezTo>
                  <a:cubicBezTo>
                    <a:pt x="18" y="342"/>
                    <a:pt x="18" y="342"/>
                    <a:pt x="18" y="342"/>
                  </a:cubicBezTo>
                  <a:cubicBezTo>
                    <a:pt x="18" y="369"/>
                    <a:pt x="18" y="369"/>
                    <a:pt x="18" y="369"/>
                  </a:cubicBezTo>
                  <a:cubicBezTo>
                    <a:pt x="1" y="350"/>
                    <a:pt x="1" y="350"/>
                    <a:pt x="1" y="350"/>
                  </a:cubicBezTo>
                  <a:cubicBezTo>
                    <a:pt x="0" y="381"/>
                    <a:pt x="0" y="381"/>
                    <a:pt x="0" y="381"/>
                  </a:cubicBezTo>
                  <a:cubicBezTo>
                    <a:pt x="6" y="382"/>
                    <a:pt x="12" y="382"/>
                    <a:pt x="18" y="382"/>
                  </a:cubicBezTo>
                  <a:cubicBezTo>
                    <a:pt x="24" y="382"/>
                    <a:pt x="30" y="382"/>
                    <a:pt x="36" y="381"/>
                  </a:cubicBezTo>
                  <a:cubicBezTo>
                    <a:pt x="33" y="326"/>
                    <a:pt x="33" y="326"/>
                    <a:pt x="33" y="326"/>
                  </a:cubicBezTo>
                  <a:cubicBezTo>
                    <a:pt x="24" y="337"/>
                    <a:pt x="24" y="337"/>
                    <a:pt x="24" y="337"/>
                  </a:cubicBezTo>
                  <a:cubicBezTo>
                    <a:pt x="24" y="309"/>
                    <a:pt x="24" y="309"/>
                    <a:pt x="24" y="309"/>
                  </a:cubicBezTo>
                  <a:cubicBezTo>
                    <a:pt x="32" y="303"/>
                    <a:pt x="32" y="303"/>
                    <a:pt x="32" y="303"/>
                  </a:cubicBezTo>
                  <a:cubicBezTo>
                    <a:pt x="29" y="233"/>
                    <a:pt x="29" y="233"/>
                    <a:pt x="29" y="233"/>
                  </a:cubicBezTo>
                  <a:cubicBezTo>
                    <a:pt x="24" y="239"/>
                    <a:pt x="24" y="239"/>
                    <a:pt x="24" y="239"/>
                  </a:cubicBezTo>
                  <a:cubicBezTo>
                    <a:pt x="21" y="215"/>
                    <a:pt x="21" y="215"/>
                    <a:pt x="21" y="215"/>
                  </a:cubicBezTo>
                  <a:cubicBezTo>
                    <a:pt x="28" y="209"/>
                    <a:pt x="28" y="209"/>
                    <a:pt x="28" y="209"/>
                  </a:cubicBezTo>
                  <a:cubicBezTo>
                    <a:pt x="25" y="141"/>
                    <a:pt x="25" y="141"/>
                    <a:pt x="25" y="141"/>
                  </a:cubicBezTo>
                  <a:cubicBezTo>
                    <a:pt x="24" y="142"/>
                    <a:pt x="24" y="142"/>
                    <a:pt x="24" y="142"/>
                  </a:cubicBezTo>
                  <a:cubicBezTo>
                    <a:pt x="15" y="123"/>
                    <a:pt x="15" y="123"/>
                    <a:pt x="15" y="123"/>
                  </a:cubicBezTo>
                  <a:cubicBezTo>
                    <a:pt x="24" y="118"/>
                    <a:pt x="24" y="118"/>
                    <a:pt x="24" y="118"/>
                  </a:cubicBezTo>
                  <a:cubicBezTo>
                    <a:pt x="18" y="0"/>
                    <a:pt x="18" y="0"/>
                    <a:pt x="18" y="0"/>
                  </a:cubicBezTo>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8" name="Freeform 104"/>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199" name="Freeform 105"/>
            <p:cNvSpPr>
              <a:spLocks/>
            </p:cNvSpPr>
            <p:nvPr userDrawn="1"/>
          </p:nvSpPr>
          <p:spPr bwMode="gray">
            <a:xfrm>
              <a:off x="4140200" y="3422650"/>
              <a:ext cx="298450" cy="317500"/>
            </a:xfrm>
            <a:custGeom>
              <a:avLst/>
              <a:gdLst>
                <a:gd name="T0" fmla="*/ 0 w 188"/>
                <a:gd name="T1" fmla="*/ 0 h 200"/>
                <a:gd name="T2" fmla="*/ 152 w 188"/>
                <a:gd name="T3" fmla="*/ 162 h 200"/>
                <a:gd name="T4" fmla="*/ 188 w 188"/>
                <a:gd name="T5" fmla="*/ 200 h 200"/>
                <a:gd name="T6" fmla="*/ 188 w 188"/>
                <a:gd name="T7" fmla="*/ 146 h 200"/>
                <a:gd name="T8" fmla="*/ 154 w 188"/>
                <a:gd name="T9" fmla="*/ 121 h 200"/>
                <a:gd name="T10" fmla="*/ 0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0" y="0"/>
                  </a:moveTo>
                  <a:lnTo>
                    <a:pt x="152" y="162"/>
                  </a:lnTo>
                  <a:lnTo>
                    <a:pt x="188" y="200"/>
                  </a:lnTo>
                  <a:lnTo>
                    <a:pt x="188" y="146"/>
                  </a:lnTo>
                  <a:lnTo>
                    <a:pt x="154"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0" name="Freeform 106"/>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1" name="Freeform 107"/>
            <p:cNvSpPr>
              <a:spLocks/>
            </p:cNvSpPr>
            <p:nvPr userDrawn="1"/>
          </p:nvSpPr>
          <p:spPr bwMode="gray">
            <a:xfrm>
              <a:off x="4203700" y="3157538"/>
              <a:ext cx="244475" cy="258762"/>
            </a:xfrm>
            <a:custGeom>
              <a:avLst/>
              <a:gdLst>
                <a:gd name="T0" fmla="*/ 0 w 154"/>
                <a:gd name="T1" fmla="*/ 0 h 163"/>
                <a:gd name="T2" fmla="*/ 122 w 154"/>
                <a:gd name="T3" fmla="*/ 135 h 163"/>
                <a:gd name="T4" fmla="*/ 148 w 154"/>
                <a:gd name="T5" fmla="*/ 163 h 163"/>
                <a:gd name="T6" fmla="*/ 154 w 154"/>
                <a:gd name="T7" fmla="*/ 115 h 163"/>
                <a:gd name="T8" fmla="*/ 124 w 154"/>
                <a:gd name="T9" fmla="*/ 93 h 163"/>
                <a:gd name="T10" fmla="*/ 0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0" y="0"/>
                  </a:moveTo>
                  <a:lnTo>
                    <a:pt x="122" y="135"/>
                  </a:lnTo>
                  <a:lnTo>
                    <a:pt x="148" y="163"/>
                  </a:lnTo>
                  <a:lnTo>
                    <a:pt x="154" y="115"/>
                  </a:lnTo>
                  <a:lnTo>
                    <a:pt x="124"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2" name="Freeform 108"/>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3" name="Freeform 109"/>
            <p:cNvSpPr>
              <a:spLocks/>
            </p:cNvSpPr>
            <p:nvPr userDrawn="1"/>
          </p:nvSpPr>
          <p:spPr bwMode="gray">
            <a:xfrm>
              <a:off x="4279900" y="2990850"/>
              <a:ext cx="177800" cy="185737"/>
            </a:xfrm>
            <a:custGeom>
              <a:avLst/>
              <a:gdLst>
                <a:gd name="T0" fmla="*/ 0 w 112"/>
                <a:gd name="T1" fmla="*/ 0 h 117"/>
                <a:gd name="T2" fmla="*/ 81 w 112"/>
                <a:gd name="T3" fmla="*/ 95 h 117"/>
                <a:gd name="T4" fmla="*/ 100 w 112"/>
                <a:gd name="T5" fmla="*/ 117 h 117"/>
                <a:gd name="T6" fmla="*/ 112 w 112"/>
                <a:gd name="T7" fmla="*/ 75 h 117"/>
                <a:gd name="T8" fmla="*/ 83 w 112"/>
                <a:gd name="T9" fmla="*/ 55 h 117"/>
                <a:gd name="T10" fmla="*/ 0 w 112"/>
                <a:gd name="T11" fmla="*/ 0 h 117"/>
              </a:gdLst>
              <a:ahLst/>
              <a:cxnLst>
                <a:cxn ang="0">
                  <a:pos x="T0" y="T1"/>
                </a:cxn>
                <a:cxn ang="0">
                  <a:pos x="T2" y="T3"/>
                </a:cxn>
                <a:cxn ang="0">
                  <a:pos x="T4" y="T5"/>
                </a:cxn>
                <a:cxn ang="0">
                  <a:pos x="T6" y="T7"/>
                </a:cxn>
                <a:cxn ang="0">
                  <a:pos x="T8" y="T9"/>
                </a:cxn>
                <a:cxn ang="0">
                  <a:pos x="T10" y="T11"/>
                </a:cxn>
              </a:cxnLst>
              <a:rect l="0" t="0" r="r" b="b"/>
              <a:pathLst>
                <a:path w="112" h="117">
                  <a:moveTo>
                    <a:pt x="0" y="0"/>
                  </a:moveTo>
                  <a:lnTo>
                    <a:pt x="81" y="95"/>
                  </a:lnTo>
                  <a:lnTo>
                    <a:pt x="100" y="117"/>
                  </a:lnTo>
                  <a:lnTo>
                    <a:pt x="112" y="75"/>
                  </a:lnTo>
                  <a:lnTo>
                    <a:pt x="8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4" name="Freeform 110"/>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5" name="Freeform 111"/>
            <p:cNvSpPr>
              <a:spLocks/>
            </p:cNvSpPr>
            <p:nvPr userDrawn="1"/>
          </p:nvSpPr>
          <p:spPr bwMode="gray">
            <a:xfrm>
              <a:off x="4457700" y="3321050"/>
              <a:ext cx="298450" cy="317500"/>
            </a:xfrm>
            <a:custGeom>
              <a:avLst/>
              <a:gdLst>
                <a:gd name="T0" fmla="*/ 188 w 188"/>
                <a:gd name="T1" fmla="*/ 0 h 200"/>
                <a:gd name="T2" fmla="*/ 17 w 188"/>
                <a:gd name="T3" fmla="*/ 133 h 200"/>
                <a:gd name="T4" fmla="*/ 0 w 188"/>
                <a:gd name="T5" fmla="*/ 145 h 200"/>
                <a:gd name="T6" fmla="*/ 0 w 188"/>
                <a:gd name="T7" fmla="*/ 200 h 200"/>
                <a:gd name="T8" fmla="*/ 19 w 188"/>
                <a:gd name="T9" fmla="*/ 179 h 200"/>
                <a:gd name="T10" fmla="*/ 188 w 188"/>
                <a:gd name="T11" fmla="*/ 0 h 200"/>
              </a:gdLst>
              <a:ahLst/>
              <a:cxnLst>
                <a:cxn ang="0">
                  <a:pos x="T0" y="T1"/>
                </a:cxn>
                <a:cxn ang="0">
                  <a:pos x="T2" y="T3"/>
                </a:cxn>
                <a:cxn ang="0">
                  <a:pos x="T4" y="T5"/>
                </a:cxn>
                <a:cxn ang="0">
                  <a:pos x="T6" y="T7"/>
                </a:cxn>
                <a:cxn ang="0">
                  <a:pos x="T8" y="T9"/>
                </a:cxn>
                <a:cxn ang="0">
                  <a:pos x="T10" y="T11"/>
                </a:cxn>
              </a:cxnLst>
              <a:rect l="0" t="0" r="r" b="b"/>
              <a:pathLst>
                <a:path w="188" h="200">
                  <a:moveTo>
                    <a:pt x="188" y="0"/>
                  </a:moveTo>
                  <a:lnTo>
                    <a:pt x="17" y="133"/>
                  </a:lnTo>
                  <a:lnTo>
                    <a:pt x="0" y="145"/>
                  </a:lnTo>
                  <a:lnTo>
                    <a:pt x="0" y="200"/>
                  </a:lnTo>
                  <a:lnTo>
                    <a:pt x="19" y="179"/>
                  </a:lnTo>
                  <a:lnTo>
                    <a:pt x="1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6" name="Freeform 112"/>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7" name="Freeform 113"/>
            <p:cNvSpPr>
              <a:spLocks/>
            </p:cNvSpPr>
            <p:nvPr userDrawn="1"/>
          </p:nvSpPr>
          <p:spPr bwMode="gray">
            <a:xfrm>
              <a:off x="4448175" y="3071813"/>
              <a:ext cx="244475" cy="258762"/>
            </a:xfrm>
            <a:custGeom>
              <a:avLst/>
              <a:gdLst>
                <a:gd name="T0" fmla="*/ 154 w 154"/>
                <a:gd name="T1" fmla="*/ 0 h 163"/>
                <a:gd name="T2" fmla="*/ 15 w 154"/>
                <a:gd name="T3" fmla="*/ 104 h 163"/>
                <a:gd name="T4" fmla="*/ 0 w 154"/>
                <a:gd name="T5" fmla="*/ 116 h 163"/>
                <a:gd name="T6" fmla="*/ 6 w 154"/>
                <a:gd name="T7" fmla="*/ 163 h 163"/>
                <a:gd name="T8" fmla="*/ 17 w 154"/>
                <a:gd name="T9" fmla="*/ 151 h 163"/>
                <a:gd name="T10" fmla="*/ 154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54" y="0"/>
                  </a:moveTo>
                  <a:lnTo>
                    <a:pt x="15" y="104"/>
                  </a:lnTo>
                  <a:lnTo>
                    <a:pt x="0" y="116"/>
                  </a:lnTo>
                  <a:lnTo>
                    <a:pt x="6" y="163"/>
                  </a:lnTo>
                  <a:lnTo>
                    <a:pt x="17" y="151"/>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8" name="Freeform 114"/>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close/>
                </a:path>
              </a:pathLst>
            </a:custGeom>
            <a:solidFill>
              <a:srgbClr val="0F8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09" name="Freeform 115"/>
            <p:cNvSpPr>
              <a:spLocks/>
            </p:cNvSpPr>
            <p:nvPr userDrawn="1"/>
          </p:nvSpPr>
          <p:spPr bwMode="gray">
            <a:xfrm>
              <a:off x="4427538" y="2895600"/>
              <a:ext cx="128587" cy="130175"/>
            </a:xfrm>
            <a:custGeom>
              <a:avLst/>
              <a:gdLst>
                <a:gd name="T0" fmla="*/ 81 w 81"/>
                <a:gd name="T1" fmla="*/ 0 h 82"/>
                <a:gd name="T2" fmla="*/ 19 w 81"/>
                <a:gd name="T3" fmla="*/ 34 h 82"/>
                <a:gd name="T4" fmla="*/ 0 w 81"/>
                <a:gd name="T5" fmla="*/ 44 h 82"/>
                <a:gd name="T6" fmla="*/ 19 w 81"/>
                <a:gd name="T7" fmla="*/ 82 h 82"/>
                <a:gd name="T8" fmla="*/ 21 w 81"/>
                <a:gd name="T9" fmla="*/ 80 h 82"/>
                <a:gd name="T10" fmla="*/ 81 w 81"/>
                <a:gd name="T11" fmla="*/ 0 h 82"/>
              </a:gdLst>
              <a:ahLst/>
              <a:cxnLst>
                <a:cxn ang="0">
                  <a:pos x="T0" y="T1"/>
                </a:cxn>
                <a:cxn ang="0">
                  <a:pos x="T2" y="T3"/>
                </a:cxn>
                <a:cxn ang="0">
                  <a:pos x="T4" y="T5"/>
                </a:cxn>
                <a:cxn ang="0">
                  <a:pos x="T6" y="T7"/>
                </a:cxn>
                <a:cxn ang="0">
                  <a:pos x="T8" y="T9"/>
                </a:cxn>
                <a:cxn ang="0">
                  <a:pos x="T10" y="T11"/>
                </a:cxn>
              </a:cxnLst>
              <a:rect l="0" t="0" r="r" b="b"/>
              <a:pathLst>
                <a:path w="81" h="82">
                  <a:moveTo>
                    <a:pt x="81" y="0"/>
                  </a:moveTo>
                  <a:lnTo>
                    <a:pt x="19" y="34"/>
                  </a:lnTo>
                  <a:lnTo>
                    <a:pt x="0" y="44"/>
                  </a:lnTo>
                  <a:lnTo>
                    <a:pt x="19" y="82"/>
                  </a:lnTo>
                  <a:lnTo>
                    <a:pt x="21" y="80"/>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0" name="Oval 116"/>
            <p:cNvSpPr>
              <a:spLocks noChangeArrowheads="1"/>
            </p:cNvSpPr>
            <p:nvPr userDrawn="1"/>
          </p:nvSpPr>
          <p:spPr bwMode="gray">
            <a:xfrm>
              <a:off x="5084763" y="2427288"/>
              <a:ext cx="1593850" cy="1495425"/>
            </a:xfrm>
            <a:prstGeom prst="ellipse">
              <a:avLst/>
            </a:prstGeom>
            <a:solidFill>
              <a:srgbClr val="5A82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1" name="Freeform 117"/>
            <p:cNvSpPr>
              <a:spLocks/>
            </p:cNvSpPr>
            <p:nvPr userDrawn="1"/>
          </p:nvSpPr>
          <p:spPr bwMode="gray">
            <a:xfrm>
              <a:off x="5789613" y="2606675"/>
              <a:ext cx="187325" cy="1784350"/>
            </a:xfrm>
            <a:custGeom>
              <a:avLst/>
              <a:gdLst>
                <a:gd name="T0" fmla="*/ 59 w 118"/>
                <a:gd name="T1" fmla="*/ 0 h 1124"/>
                <a:gd name="T2" fmla="*/ 0 w 118"/>
                <a:gd name="T3" fmla="*/ 1124 h 1124"/>
                <a:gd name="T4" fmla="*/ 118 w 118"/>
                <a:gd name="T5" fmla="*/ 1124 h 1124"/>
                <a:gd name="T6" fmla="*/ 59 w 118"/>
                <a:gd name="T7" fmla="*/ 0 h 1124"/>
              </a:gdLst>
              <a:ahLst/>
              <a:cxnLst>
                <a:cxn ang="0">
                  <a:pos x="T0" y="T1"/>
                </a:cxn>
                <a:cxn ang="0">
                  <a:pos x="T2" y="T3"/>
                </a:cxn>
                <a:cxn ang="0">
                  <a:pos x="T4" y="T5"/>
                </a:cxn>
                <a:cxn ang="0">
                  <a:pos x="T6" y="T7"/>
                </a:cxn>
              </a:cxnLst>
              <a:rect l="0" t="0" r="r" b="b"/>
              <a:pathLst>
                <a:path w="118" h="1124">
                  <a:moveTo>
                    <a:pt x="59" y="0"/>
                  </a:moveTo>
                  <a:lnTo>
                    <a:pt x="0" y="1124"/>
                  </a:lnTo>
                  <a:lnTo>
                    <a:pt x="118" y="1124"/>
                  </a:lnTo>
                  <a:lnTo>
                    <a:pt x="59"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2" name="Freeform 118"/>
            <p:cNvSpPr>
              <a:spLocks/>
            </p:cNvSpPr>
            <p:nvPr userDrawn="1"/>
          </p:nvSpPr>
          <p:spPr bwMode="gray">
            <a:xfrm>
              <a:off x="5813425" y="2698750"/>
              <a:ext cx="139700" cy="1265237"/>
            </a:xfrm>
            <a:custGeom>
              <a:avLst/>
              <a:gdLst>
                <a:gd name="T0" fmla="*/ 44 w 88"/>
                <a:gd name="T1" fmla="*/ 0 h 797"/>
                <a:gd name="T2" fmla="*/ 0 w 88"/>
                <a:gd name="T3" fmla="*/ 797 h 797"/>
                <a:gd name="T4" fmla="*/ 88 w 88"/>
                <a:gd name="T5" fmla="*/ 797 h 797"/>
                <a:gd name="T6" fmla="*/ 44 w 88"/>
                <a:gd name="T7" fmla="*/ 0 h 797"/>
              </a:gdLst>
              <a:ahLst/>
              <a:cxnLst>
                <a:cxn ang="0">
                  <a:pos x="T0" y="T1"/>
                </a:cxn>
                <a:cxn ang="0">
                  <a:pos x="T2" y="T3"/>
                </a:cxn>
                <a:cxn ang="0">
                  <a:pos x="T4" y="T5"/>
                </a:cxn>
                <a:cxn ang="0">
                  <a:pos x="T6" y="T7"/>
                </a:cxn>
              </a:cxnLst>
              <a:rect l="0" t="0" r="r" b="b"/>
              <a:pathLst>
                <a:path w="88" h="797">
                  <a:moveTo>
                    <a:pt x="44" y="0"/>
                  </a:moveTo>
                  <a:lnTo>
                    <a:pt x="0" y="797"/>
                  </a:lnTo>
                  <a:lnTo>
                    <a:pt x="88" y="797"/>
                  </a:lnTo>
                  <a:lnTo>
                    <a:pt x="44"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3" name="Freeform 119"/>
            <p:cNvSpPr>
              <a:spLocks/>
            </p:cNvSpPr>
            <p:nvPr userDrawn="1"/>
          </p:nvSpPr>
          <p:spPr bwMode="gray">
            <a:xfrm>
              <a:off x="5545138" y="3541713"/>
              <a:ext cx="338137" cy="317500"/>
            </a:xfrm>
            <a:custGeom>
              <a:avLst/>
              <a:gdLst>
                <a:gd name="T0" fmla="*/ 0 w 213"/>
                <a:gd name="T1" fmla="*/ 0 h 200"/>
                <a:gd name="T2" fmla="*/ 177 w 213"/>
                <a:gd name="T3" fmla="*/ 200 h 200"/>
                <a:gd name="T4" fmla="*/ 213 w 213"/>
                <a:gd name="T5" fmla="*/ 167 h 200"/>
                <a:gd name="T6" fmla="*/ 0 w 213"/>
                <a:gd name="T7" fmla="*/ 0 h 200"/>
              </a:gdLst>
              <a:ahLst/>
              <a:cxnLst>
                <a:cxn ang="0">
                  <a:pos x="T0" y="T1"/>
                </a:cxn>
                <a:cxn ang="0">
                  <a:pos x="T2" y="T3"/>
                </a:cxn>
                <a:cxn ang="0">
                  <a:pos x="T4" y="T5"/>
                </a:cxn>
                <a:cxn ang="0">
                  <a:pos x="T6" y="T7"/>
                </a:cxn>
              </a:cxnLst>
              <a:rect l="0" t="0" r="r" b="b"/>
              <a:pathLst>
                <a:path w="213" h="200">
                  <a:moveTo>
                    <a:pt x="0" y="0"/>
                  </a:moveTo>
                  <a:lnTo>
                    <a:pt x="177" y="200"/>
                  </a:lnTo>
                  <a:lnTo>
                    <a:pt x="213" y="167"/>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4" name="Freeform 120"/>
            <p:cNvSpPr>
              <a:spLocks/>
            </p:cNvSpPr>
            <p:nvPr userDrawn="1"/>
          </p:nvSpPr>
          <p:spPr bwMode="gray">
            <a:xfrm>
              <a:off x="5605463" y="3163888"/>
              <a:ext cx="298450" cy="279400"/>
            </a:xfrm>
            <a:custGeom>
              <a:avLst/>
              <a:gdLst>
                <a:gd name="T0" fmla="*/ 0 w 188"/>
                <a:gd name="T1" fmla="*/ 0 h 176"/>
                <a:gd name="T2" fmla="*/ 152 w 188"/>
                <a:gd name="T3" fmla="*/ 176 h 176"/>
                <a:gd name="T4" fmla="*/ 188 w 188"/>
                <a:gd name="T5" fmla="*/ 143 h 176"/>
                <a:gd name="T6" fmla="*/ 0 w 188"/>
                <a:gd name="T7" fmla="*/ 0 h 176"/>
              </a:gdLst>
              <a:ahLst/>
              <a:cxnLst>
                <a:cxn ang="0">
                  <a:pos x="T0" y="T1"/>
                </a:cxn>
                <a:cxn ang="0">
                  <a:pos x="T2" y="T3"/>
                </a:cxn>
                <a:cxn ang="0">
                  <a:pos x="T4" y="T5"/>
                </a:cxn>
                <a:cxn ang="0">
                  <a:pos x="T6" y="T7"/>
                </a:cxn>
              </a:cxnLst>
              <a:rect l="0" t="0" r="r" b="b"/>
              <a:pathLst>
                <a:path w="188" h="176">
                  <a:moveTo>
                    <a:pt x="0" y="0"/>
                  </a:moveTo>
                  <a:lnTo>
                    <a:pt x="152" y="176"/>
                  </a:lnTo>
                  <a:lnTo>
                    <a:pt x="188" y="143"/>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5" name="Freeform 121"/>
            <p:cNvSpPr>
              <a:spLocks/>
            </p:cNvSpPr>
            <p:nvPr userDrawn="1"/>
          </p:nvSpPr>
          <p:spPr bwMode="gray">
            <a:xfrm>
              <a:off x="5672138" y="2927350"/>
              <a:ext cx="231775" cy="233362"/>
            </a:xfrm>
            <a:custGeom>
              <a:avLst/>
              <a:gdLst>
                <a:gd name="T0" fmla="*/ 0 w 146"/>
                <a:gd name="T1" fmla="*/ 0 h 147"/>
                <a:gd name="T2" fmla="*/ 120 w 146"/>
                <a:gd name="T3" fmla="*/ 147 h 147"/>
                <a:gd name="T4" fmla="*/ 146 w 146"/>
                <a:gd name="T5" fmla="*/ 105 h 147"/>
                <a:gd name="T6" fmla="*/ 0 w 146"/>
                <a:gd name="T7" fmla="*/ 0 h 147"/>
              </a:gdLst>
              <a:ahLst/>
              <a:cxnLst>
                <a:cxn ang="0">
                  <a:pos x="T0" y="T1"/>
                </a:cxn>
                <a:cxn ang="0">
                  <a:pos x="T2" y="T3"/>
                </a:cxn>
                <a:cxn ang="0">
                  <a:pos x="T4" y="T5"/>
                </a:cxn>
                <a:cxn ang="0">
                  <a:pos x="T6" y="T7"/>
                </a:cxn>
              </a:cxnLst>
              <a:rect l="0" t="0" r="r" b="b"/>
              <a:pathLst>
                <a:path w="146" h="147">
                  <a:moveTo>
                    <a:pt x="0" y="0"/>
                  </a:moveTo>
                  <a:lnTo>
                    <a:pt x="120" y="147"/>
                  </a:lnTo>
                  <a:lnTo>
                    <a:pt x="146" y="105"/>
                  </a:lnTo>
                  <a:lnTo>
                    <a:pt x="0"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6" name="Freeform 122"/>
            <p:cNvSpPr>
              <a:spLocks/>
            </p:cNvSpPr>
            <p:nvPr userDrawn="1"/>
          </p:nvSpPr>
          <p:spPr bwMode="gray">
            <a:xfrm>
              <a:off x="5880100" y="3422650"/>
              <a:ext cx="338137" cy="320675"/>
            </a:xfrm>
            <a:custGeom>
              <a:avLst/>
              <a:gdLst>
                <a:gd name="T0" fmla="*/ 213 w 213"/>
                <a:gd name="T1" fmla="*/ 0 h 202"/>
                <a:gd name="T2" fmla="*/ 36 w 213"/>
                <a:gd name="T3" fmla="*/ 202 h 202"/>
                <a:gd name="T4" fmla="*/ 0 w 213"/>
                <a:gd name="T5" fmla="*/ 168 h 202"/>
                <a:gd name="T6" fmla="*/ 213 w 213"/>
                <a:gd name="T7" fmla="*/ 0 h 202"/>
              </a:gdLst>
              <a:ahLst/>
              <a:cxnLst>
                <a:cxn ang="0">
                  <a:pos x="T0" y="T1"/>
                </a:cxn>
                <a:cxn ang="0">
                  <a:pos x="T2" y="T3"/>
                </a:cxn>
                <a:cxn ang="0">
                  <a:pos x="T4" y="T5"/>
                </a:cxn>
                <a:cxn ang="0">
                  <a:pos x="T6" y="T7"/>
                </a:cxn>
              </a:cxnLst>
              <a:rect l="0" t="0" r="r" b="b"/>
              <a:pathLst>
                <a:path w="213" h="202">
                  <a:moveTo>
                    <a:pt x="213" y="0"/>
                  </a:moveTo>
                  <a:lnTo>
                    <a:pt x="36" y="202"/>
                  </a:lnTo>
                  <a:lnTo>
                    <a:pt x="0" y="168"/>
                  </a:lnTo>
                  <a:lnTo>
                    <a:pt x="213"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7" name="Freeform 123"/>
            <p:cNvSpPr>
              <a:spLocks/>
            </p:cNvSpPr>
            <p:nvPr userDrawn="1"/>
          </p:nvSpPr>
          <p:spPr bwMode="gray">
            <a:xfrm>
              <a:off x="5859463" y="3233738"/>
              <a:ext cx="298450" cy="276225"/>
            </a:xfrm>
            <a:custGeom>
              <a:avLst/>
              <a:gdLst>
                <a:gd name="T0" fmla="*/ 188 w 188"/>
                <a:gd name="T1" fmla="*/ 0 h 174"/>
                <a:gd name="T2" fmla="*/ 36 w 188"/>
                <a:gd name="T3" fmla="*/ 174 h 174"/>
                <a:gd name="T4" fmla="*/ 0 w 188"/>
                <a:gd name="T5" fmla="*/ 140 h 174"/>
                <a:gd name="T6" fmla="*/ 188 w 188"/>
                <a:gd name="T7" fmla="*/ 0 h 174"/>
              </a:gdLst>
              <a:ahLst/>
              <a:cxnLst>
                <a:cxn ang="0">
                  <a:pos x="T0" y="T1"/>
                </a:cxn>
                <a:cxn ang="0">
                  <a:pos x="T2" y="T3"/>
                </a:cxn>
                <a:cxn ang="0">
                  <a:pos x="T4" y="T5"/>
                </a:cxn>
                <a:cxn ang="0">
                  <a:pos x="T6" y="T7"/>
                </a:cxn>
              </a:cxnLst>
              <a:rect l="0" t="0" r="r" b="b"/>
              <a:pathLst>
                <a:path w="188" h="174">
                  <a:moveTo>
                    <a:pt x="188" y="0"/>
                  </a:moveTo>
                  <a:lnTo>
                    <a:pt x="36" y="174"/>
                  </a:lnTo>
                  <a:lnTo>
                    <a:pt x="0" y="140"/>
                  </a:lnTo>
                  <a:lnTo>
                    <a:pt x="188"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8" name="Freeform 124"/>
            <p:cNvSpPr>
              <a:spLocks/>
            </p:cNvSpPr>
            <p:nvPr userDrawn="1"/>
          </p:nvSpPr>
          <p:spPr bwMode="gray">
            <a:xfrm>
              <a:off x="5883275" y="2830513"/>
              <a:ext cx="130175" cy="160337"/>
            </a:xfrm>
            <a:custGeom>
              <a:avLst/>
              <a:gdLst>
                <a:gd name="T0" fmla="*/ 82 w 82"/>
                <a:gd name="T1" fmla="*/ 0 h 101"/>
                <a:gd name="T2" fmla="*/ 8 w 82"/>
                <a:gd name="T3" fmla="*/ 101 h 101"/>
                <a:gd name="T4" fmla="*/ 0 w 82"/>
                <a:gd name="T5" fmla="*/ 61 h 101"/>
                <a:gd name="T6" fmla="*/ 82 w 82"/>
                <a:gd name="T7" fmla="*/ 0 h 101"/>
              </a:gdLst>
              <a:ahLst/>
              <a:cxnLst>
                <a:cxn ang="0">
                  <a:pos x="T0" y="T1"/>
                </a:cxn>
                <a:cxn ang="0">
                  <a:pos x="T2" y="T3"/>
                </a:cxn>
                <a:cxn ang="0">
                  <a:pos x="T4" y="T5"/>
                </a:cxn>
                <a:cxn ang="0">
                  <a:pos x="T6" y="T7"/>
                </a:cxn>
              </a:cxnLst>
              <a:rect l="0" t="0" r="r" b="b"/>
              <a:pathLst>
                <a:path w="82" h="101">
                  <a:moveTo>
                    <a:pt x="82" y="0"/>
                  </a:moveTo>
                  <a:lnTo>
                    <a:pt x="8" y="101"/>
                  </a:lnTo>
                  <a:lnTo>
                    <a:pt x="0" y="61"/>
                  </a:lnTo>
                  <a:lnTo>
                    <a:pt x="82" y="0"/>
                  </a:lnTo>
                  <a:close/>
                </a:path>
              </a:pathLst>
            </a:custGeom>
            <a:solidFill>
              <a:srgbClr val="6A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19" name="Freeform 125"/>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0" name="Freeform 126"/>
            <p:cNvSpPr>
              <a:spLocks/>
            </p:cNvSpPr>
            <p:nvPr userDrawn="1"/>
          </p:nvSpPr>
          <p:spPr bwMode="gray">
            <a:xfrm>
              <a:off x="3894138" y="3362325"/>
              <a:ext cx="98425" cy="966787"/>
            </a:xfrm>
            <a:custGeom>
              <a:avLst/>
              <a:gdLst>
                <a:gd name="T0" fmla="*/ 62 w 62"/>
                <a:gd name="T1" fmla="*/ 609 h 609"/>
                <a:gd name="T2" fmla="*/ 30 w 62"/>
                <a:gd name="T3" fmla="*/ 0 h 609"/>
                <a:gd name="T4" fmla="*/ 0 w 62"/>
                <a:gd name="T5" fmla="*/ 609 h 609"/>
                <a:gd name="T6" fmla="*/ 62 w 62"/>
                <a:gd name="T7" fmla="*/ 609 h 609"/>
              </a:gdLst>
              <a:ahLst/>
              <a:cxnLst>
                <a:cxn ang="0">
                  <a:pos x="T0" y="T1"/>
                </a:cxn>
                <a:cxn ang="0">
                  <a:pos x="T2" y="T3"/>
                </a:cxn>
                <a:cxn ang="0">
                  <a:pos x="T4" y="T5"/>
                </a:cxn>
                <a:cxn ang="0">
                  <a:pos x="T6" y="T7"/>
                </a:cxn>
              </a:cxnLst>
              <a:rect l="0" t="0" r="r" b="b"/>
              <a:pathLst>
                <a:path w="62" h="609">
                  <a:moveTo>
                    <a:pt x="62" y="609"/>
                  </a:moveTo>
                  <a:lnTo>
                    <a:pt x="30" y="0"/>
                  </a:lnTo>
                  <a:lnTo>
                    <a:pt x="0" y="609"/>
                  </a:lnTo>
                  <a:lnTo>
                    <a:pt x="62" y="6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1" name="Freeform 127"/>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2" name="Freeform 128"/>
            <p:cNvSpPr>
              <a:spLocks/>
            </p:cNvSpPr>
            <p:nvPr userDrawn="1"/>
          </p:nvSpPr>
          <p:spPr bwMode="gray">
            <a:xfrm>
              <a:off x="3941763" y="3900488"/>
              <a:ext cx="187325" cy="198437"/>
            </a:xfrm>
            <a:custGeom>
              <a:avLst/>
              <a:gdLst>
                <a:gd name="T0" fmla="*/ 0 w 118"/>
                <a:gd name="T1" fmla="*/ 125 h 125"/>
                <a:gd name="T2" fmla="*/ 118 w 118"/>
                <a:gd name="T3" fmla="*/ 0 h 125"/>
                <a:gd name="T4" fmla="*/ 0 w 118"/>
                <a:gd name="T5" fmla="*/ 91 h 125"/>
                <a:gd name="T6" fmla="*/ 0 w 118"/>
                <a:gd name="T7" fmla="*/ 125 h 125"/>
              </a:gdLst>
              <a:ahLst/>
              <a:cxnLst>
                <a:cxn ang="0">
                  <a:pos x="T0" y="T1"/>
                </a:cxn>
                <a:cxn ang="0">
                  <a:pos x="T2" y="T3"/>
                </a:cxn>
                <a:cxn ang="0">
                  <a:pos x="T4" y="T5"/>
                </a:cxn>
                <a:cxn ang="0">
                  <a:pos x="T6" y="T7"/>
                </a:cxn>
              </a:cxnLst>
              <a:rect l="0" t="0" r="r" b="b"/>
              <a:pathLst>
                <a:path w="118" h="125">
                  <a:moveTo>
                    <a:pt x="0" y="125"/>
                  </a:moveTo>
                  <a:lnTo>
                    <a:pt x="118" y="0"/>
                  </a:lnTo>
                  <a:lnTo>
                    <a:pt x="0" y="91"/>
                  </a:lnTo>
                  <a:lnTo>
                    <a:pt x="0" y="1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3" name="Freeform 129"/>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4" name="Freeform 130"/>
            <p:cNvSpPr>
              <a:spLocks/>
            </p:cNvSpPr>
            <p:nvPr userDrawn="1"/>
          </p:nvSpPr>
          <p:spPr bwMode="gray">
            <a:xfrm>
              <a:off x="3935413" y="3730625"/>
              <a:ext cx="153987" cy="163512"/>
            </a:xfrm>
            <a:custGeom>
              <a:avLst/>
              <a:gdLst>
                <a:gd name="T0" fmla="*/ 4 w 97"/>
                <a:gd name="T1" fmla="*/ 103 h 103"/>
                <a:gd name="T2" fmla="*/ 97 w 97"/>
                <a:gd name="T3" fmla="*/ 0 h 103"/>
                <a:gd name="T4" fmla="*/ 0 w 97"/>
                <a:gd name="T5" fmla="*/ 73 h 103"/>
                <a:gd name="T6" fmla="*/ 4 w 97"/>
                <a:gd name="T7" fmla="*/ 103 h 103"/>
              </a:gdLst>
              <a:ahLst/>
              <a:cxnLst>
                <a:cxn ang="0">
                  <a:pos x="T0" y="T1"/>
                </a:cxn>
                <a:cxn ang="0">
                  <a:pos x="T2" y="T3"/>
                </a:cxn>
                <a:cxn ang="0">
                  <a:pos x="T4" y="T5"/>
                </a:cxn>
                <a:cxn ang="0">
                  <a:pos x="T6" y="T7"/>
                </a:cxn>
              </a:cxnLst>
              <a:rect l="0" t="0" r="r" b="b"/>
              <a:pathLst>
                <a:path w="97" h="103">
                  <a:moveTo>
                    <a:pt x="4" y="103"/>
                  </a:moveTo>
                  <a:lnTo>
                    <a:pt x="97" y="0"/>
                  </a:lnTo>
                  <a:lnTo>
                    <a:pt x="0" y="73"/>
                  </a:lnTo>
                  <a:lnTo>
                    <a:pt x="4"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5" name="Freeform 131"/>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6" name="Freeform 132"/>
            <p:cNvSpPr>
              <a:spLocks/>
            </p:cNvSpPr>
            <p:nvPr userDrawn="1"/>
          </p:nvSpPr>
          <p:spPr bwMode="gray">
            <a:xfrm>
              <a:off x="3929063" y="3625850"/>
              <a:ext cx="112712" cy="117475"/>
            </a:xfrm>
            <a:custGeom>
              <a:avLst/>
              <a:gdLst>
                <a:gd name="T0" fmla="*/ 8 w 71"/>
                <a:gd name="T1" fmla="*/ 74 h 74"/>
                <a:gd name="T2" fmla="*/ 71 w 71"/>
                <a:gd name="T3" fmla="*/ 0 h 74"/>
                <a:gd name="T4" fmla="*/ 0 w 71"/>
                <a:gd name="T5" fmla="*/ 48 h 74"/>
                <a:gd name="T6" fmla="*/ 8 w 71"/>
                <a:gd name="T7" fmla="*/ 74 h 74"/>
              </a:gdLst>
              <a:ahLst/>
              <a:cxnLst>
                <a:cxn ang="0">
                  <a:pos x="T0" y="T1"/>
                </a:cxn>
                <a:cxn ang="0">
                  <a:pos x="T2" y="T3"/>
                </a:cxn>
                <a:cxn ang="0">
                  <a:pos x="T4" y="T5"/>
                </a:cxn>
                <a:cxn ang="0">
                  <a:pos x="T6" y="T7"/>
                </a:cxn>
              </a:cxnLst>
              <a:rect l="0" t="0" r="r" b="b"/>
              <a:pathLst>
                <a:path w="71" h="74">
                  <a:moveTo>
                    <a:pt x="8" y="74"/>
                  </a:moveTo>
                  <a:lnTo>
                    <a:pt x="71" y="0"/>
                  </a:lnTo>
                  <a:lnTo>
                    <a:pt x="0" y="48"/>
                  </a:lnTo>
                  <a:lnTo>
                    <a:pt x="8"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7" name="Freeform 133"/>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8" name="Freeform 134"/>
            <p:cNvSpPr>
              <a:spLocks/>
            </p:cNvSpPr>
            <p:nvPr userDrawn="1"/>
          </p:nvSpPr>
          <p:spPr bwMode="gray">
            <a:xfrm>
              <a:off x="3740150" y="3833813"/>
              <a:ext cx="188912" cy="201612"/>
            </a:xfrm>
            <a:custGeom>
              <a:avLst/>
              <a:gdLst>
                <a:gd name="T0" fmla="*/ 119 w 119"/>
                <a:gd name="T1" fmla="*/ 127 h 127"/>
                <a:gd name="T2" fmla="*/ 0 w 119"/>
                <a:gd name="T3" fmla="*/ 0 h 127"/>
                <a:gd name="T4" fmla="*/ 119 w 119"/>
                <a:gd name="T5" fmla="*/ 94 h 127"/>
                <a:gd name="T6" fmla="*/ 119 w 119"/>
                <a:gd name="T7" fmla="*/ 127 h 127"/>
              </a:gdLst>
              <a:ahLst/>
              <a:cxnLst>
                <a:cxn ang="0">
                  <a:pos x="T0" y="T1"/>
                </a:cxn>
                <a:cxn ang="0">
                  <a:pos x="T2" y="T3"/>
                </a:cxn>
                <a:cxn ang="0">
                  <a:pos x="T4" y="T5"/>
                </a:cxn>
                <a:cxn ang="0">
                  <a:pos x="T6" y="T7"/>
                </a:cxn>
              </a:cxnLst>
              <a:rect l="0" t="0" r="r" b="b"/>
              <a:pathLst>
                <a:path w="119" h="127">
                  <a:moveTo>
                    <a:pt x="119" y="127"/>
                  </a:moveTo>
                  <a:lnTo>
                    <a:pt x="0" y="0"/>
                  </a:lnTo>
                  <a:lnTo>
                    <a:pt x="119" y="94"/>
                  </a:lnTo>
                  <a:lnTo>
                    <a:pt x="119" y="1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29" name="Freeform 135"/>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0" name="Freeform 136"/>
            <p:cNvSpPr>
              <a:spLocks/>
            </p:cNvSpPr>
            <p:nvPr userDrawn="1"/>
          </p:nvSpPr>
          <p:spPr bwMode="gray">
            <a:xfrm>
              <a:off x="3781425" y="3676650"/>
              <a:ext cx="153987" cy="163512"/>
            </a:xfrm>
            <a:custGeom>
              <a:avLst/>
              <a:gdLst>
                <a:gd name="T0" fmla="*/ 93 w 97"/>
                <a:gd name="T1" fmla="*/ 103 h 103"/>
                <a:gd name="T2" fmla="*/ 0 w 97"/>
                <a:gd name="T3" fmla="*/ 0 h 103"/>
                <a:gd name="T4" fmla="*/ 97 w 97"/>
                <a:gd name="T5" fmla="*/ 74 h 103"/>
                <a:gd name="T6" fmla="*/ 93 w 97"/>
                <a:gd name="T7" fmla="*/ 103 h 103"/>
              </a:gdLst>
              <a:ahLst/>
              <a:cxnLst>
                <a:cxn ang="0">
                  <a:pos x="T0" y="T1"/>
                </a:cxn>
                <a:cxn ang="0">
                  <a:pos x="T2" y="T3"/>
                </a:cxn>
                <a:cxn ang="0">
                  <a:pos x="T4" y="T5"/>
                </a:cxn>
                <a:cxn ang="0">
                  <a:pos x="T6" y="T7"/>
                </a:cxn>
              </a:cxnLst>
              <a:rect l="0" t="0" r="r" b="b"/>
              <a:pathLst>
                <a:path w="97" h="103">
                  <a:moveTo>
                    <a:pt x="93" y="103"/>
                  </a:moveTo>
                  <a:lnTo>
                    <a:pt x="0" y="0"/>
                  </a:lnTo>
                  <a:lnTo>
                    <a:pt x="97" y="74"/>
                  </a:lnTo>
                  <a:lnTo>
                    <a:pt x="93"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1" name="Freeform 137"/>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2" name="Freeform 138"/>
            <p:cNvSpPr>
              <a:spLocks/>
            </p:cNvSpPr>
            <p:nvPr userDrawn="1"/>
          </p:nvSpPr>
          <p:spPr bwMode="gray">
            <a:xfrm>
              <a:off x="3868738" y="3567113"/>
              <a:ext cx="79375" cy="77787"/>
            </a:xfrm>
            <a:custGeom>
              <a:avLst/>
              <a:gdLst>
                <a:gd name="T0" fmla="*/ 38 w 50"/>
                <a:gd name="T1" fmla="*/ 49 h 49"/>
                <a:gd name="T2" fmla="*/ 0 w 50"/>
                <a:gd name="T3" fmla="*/ 0 h 49"/>
                <a:gd name="T4" fmla="*/ 50 w 50"/>
                <a:gd name="T5" fmla="*/ 28 h 49"/>
                <a:gd name="T6" fmla="*/ 38 w 50"/>
                <a:gd name="T7" fmla="*/ 49 h 49"/>
              </a:gdLst>
              <a:ahLst/>
              <a:cxnLst>
                <a:cxn ang="0">
                  <a:pos x="T0" y="T1"/>
                </a:cxn>
                <a:cxn ang="0">
                  <a:pos x="T2" y="T3"/>
                </a:cxn>
                <a:cxn ang="0">
                  <a:pos x="T4" y="T5"/>
                </a:cxn>
                <a:cxn ang="0">
                  <a:pos x="T6" y="T7"/>
                </a:cxn>
              </a:cxnLst>
              <a:rect l="0" t="0" r="r" b="b"/>
              <a:pathLst>
                <a:path w="50" h="49">
                  <a:moveTo>
                    <a:pt x="38" y="49"/>
                  </a:moveTo>
                  <a:lnTo>
                    <a:pt x="0" y="0"/>
                  </a:lnTo>
                  <a:lnTo>
                    <a:pt x="50" y="28"/>
                  </a:lnTo>
                  <a:lnTo>
                    <a:pt x="38"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3" name="Freeform 139"/>
            <p:cNvSpPr>
              <a:spLocks/>
            </p:cNvSpPr>
            <p:nvPr userDrawn="1"/>
          </p:nvSpPr>
          <p:spPr bwMode="gray">
            <a:xfrm>
              <a:off x="3676650" y="3308350"/>
              <a:ext cx="533400" cy="755650"/>
            </a:xfrm>
            <a:custGeom>
              <a:avLst/>
              <a:gdLst>
                <a:gd name="T0" fmla="*/ 79 w 159"/>
                <a:gd name="T1" fmla="*/ 0 h 240"/>
                <a:gd name="T2" fmla="*/ 0 w 159"/>
                <a:gd name="T3" fmla="*/ 180 h 240"/>
                <a:gd name="T4" fmla="*/ 27 w 159"/>
                <a:gd name="T5" fmla="*/ 240 h 240"/>
                <a:gd name="T6" fmla="*/ 67 w 159"/>
                <a:gd name="T7" fmla="*/ 222 h 240"/>
                <a:gd name="T8" fmla="*/ 19 w 159"/>
                <a:gd name="T9" fmla="*/ 167 h 240"/>
                <a:gd name="T10" fmla="*/ 70 w 159"/>
                <a:gd name="T11" fmla="*/ 209 h 240"/>
                <a:gd name="T12" fmla="*/ 72 w 159"/>
                <a:gd name="T13" fmla="*/ 165 h 240"/>
                <a:gd name="T14" fmla="*/ 31 w 159"/>
                <a:gd name="T15" fmla="*/ 117 h 240"/>
                <a:gd name="T16" fmla="*/ 73 w 159"/>
                <a:gd name="T17" fmla="*/ 150 h 240"/>
                <a:gd name="T18" fmla="*/ 75 w 159"/>
                <a:gd name="T19" fmla="*/ 107 h 240"/>
                <a:gd name="T20" fmla="*/ 57 w 159"/>
                <a:gd name="T21" fmla="*/ 82 h 240"/>
                <a:gd name="T22" fmla="*/ 76 w 159"/>
                <a:gd name="T23" fmla="*/ 93 h 240"/>
                <a:gd name="T24" fmla="*/ 79 w 159"/>
                <a:gd name="T25" fmla="*/ 17 h 240"/>
                <a:gd name="T26" fmla="*/ 84 w 159"/>
                <a:gd name="T27" fmla="*/ 119 h 240"/>
                <a:gd name="T28" fmla="*/ 109 w 159"/>
                <a:gd name="T29" fmla="*/ 101 h 240"/>
                <a:gd name="T30" fmla="*/ 85 w 159"/>
                <a:gd name="T31" fmla="*/ 131 h 240"/>
                <a:gd name="T32" fmla="*/ 86 w 159"/>
                <a:gd name="T33" fmla="*/ 164 h 240"/>
                <a:gd name="T34" fmla="*/ 123 w 159"/>
                <a:gd name="T35" fmla="*/ 134 h 240"/>
                <a:gd name="T36" fmla="*/ 87 w 159"/>
                <a:gd name="T37" fmla="*/ 177 h 240"/>
                <a:gd name="T38" fmla="*/ 89 w 159"/>
                <a:gd name="T39" fmla="*/ 213 h 240"/>
                <a:gd name="T40" fmla="*/ 119 w 159"/>
                <a:gd name="T41" fmla="*/ 201 h 240"/>
                <a:gd name="T42" fmla="*/ 135 w 159"/>
                <a:gd name="T43" fmla="*/ 188 h 240"/>
                <a:gd name="T44" fmla="*/ 126 w 159"/>
                <a:gd name="T45" fmla="*/ 199 h 240"/>
                <a:gd name="T46" fmla="*/ 158 w 159"/>
                <a:gd name="T47" fmla="*/ 188 h 240"/>
                <a:gd name="T48" fmla="*/ 159 w 159"/>
                <a:gd name="T49" fmla="*/ 180 h 240"/>
                <a:gd name="T50" fmla="*/ 143 w 159"/>
                <a:gd name="T51" fmla="*/ 118 h 240"/>
                <a:gd name="T52" fmla="*/ 102 w 159"/>
                <a:gd name="T53" fmla="*/ 37 h 240"/>
                <a:gd name="T54" fmla="*/ 79 w 159"/>
                <a:gd name="T5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9" h="240">
                  <a:moveTo>
                    <a:pt x="79" y="0"/>
                  </a:moveTo>
                  <a:cubicBezTo>
                    <a:pt x="79" y="0"/>
                    <a:pt x="0" y="118"/>
                    <a:pt x="0" y="180"/>
                  </a:cubicBezTo>
                  <a:cubicBezTo>
                    <a:pt x="0" y="204"/>
                    <a:pt x="10" y="226"/>
                    <a:pt x="27" y="240"/>
                  </a:cubicBezTo>
                  <a:cubicBezTo>
                    <a:pt x="40" y="234"/>
                    <a:pt x="54" y="228"/>
                    <a:pt x="67" y="222"/>
                  </a:cubicBezTo>
                  <a:cubicBezTo>
                    <a:pt x="19" y="167"/>
                    <a:pt x="19" y="167"/>
                    <a:pt x="19" y="167"/>
                  </a:cubicBezTo>
                  <a:cubicBezTo>
                    <a:pt x="70" y="209"/>
                    <a:pt x="70" y="209"/>
                    <a:pt x="70" y="209"/>
                  </a:cubicBezTo>
                  <a:cubicBezTo>
                    <a:pt x="72" y="165"/>
                    <a:pt x="72" y="165"/>
                    <a:pt x="72" y="165"/>
                  </a:cubicBezTo>
                  <a:cubicBezTo>
                    <a:pt x="31" y="117"/>
                    <a:pt x="31" y="117"/>
                    <a:pt x="31" y="117"/>
                  </a:cubicBezTo>
                  <a:cubicBezTo>
                    <a:pt x="73" y="150"/>
                    <a:pt x="73" y="150"/>
                    <a:pt x="73" y="150"/>
                  </a:cubicBezTo>
                  <a:cubicBezTo>
                    <a:pt x="75" y="107"/>
                    <a:pt x="75" y="107"/>
                    <a:pt x="75" y="107"/>
                  </a:cubicBezTo>
                  <a:cubicBezTo>
                    <a:pt x="57" y="82"/>
                    <a:pt x="57" y="82"/>
                    <a:pt x="57" y="82"/>
                  </a:cubicBezTo>
                  <a:cubicBezTo>
                    <a:pt x="76" y="93"/>
                    <a:pt x="76" y="93"/>
                    <a:pt x="76" y="93"/>
                  </a:cubicBezTo>
                  <a:cubicBezTo>
                    <a:pt x="79" y="17"/>
                    <a:pt x="79" y="17"/>
                    <a:pt x="79" y="17"/>
                  </a:cubicBezTo>
                  <a:cubicBezTo>
                    <a:pt x="84" y="119"/>
                    <a:pt x="84" y="119"/>
                    <a:pt x="84" y="119"/>
                  </a:cubicBezTo>
                  <a:cubicBezTo>
                    <a:pt x="109" y="101"/>
                    <a:pt x="109" y="101"/>
                    <a:pt x="109" y="101"/>
                  </a:cubicBezTo>
                  <a:cubicBezTo>
                    <a:pt x="85" y="131"/>
                    <a:pt x="85" y="131"/>
                    <a:pt x="85" y="131"/>
                  </a:cubicBezTo>
                  <a:cubicBezTo>
                    <a:pt x="86" y="164"/>
                    <a:pt x="86" y="164"/>
                    <a:pt x="86" y="164"/>
                  </a:cubicBezTo>
                  <a:cubicBezTo>
                    <a:pt x="123" y="134"/>
                    <a:pt x="123" y="134"/>
                    <a:pt x="123" y="134"/>
                  </a:cubicBezTo>
                  <a:cubicBezTo>
                    <a:pt x="87" y="177"/>
                    <a:pt x="87" y="177"/>
                    <a:pt x="87" y="177"/>
                  </a:cubicBezTo>
                  <a:cubicBezTo>
                    <a:pt x="89" y="213"/>
                    <a:pt x="89" y="213"/>
                    <a:pt x="89" y="213"/>
                  </a:cubicBezTo>
                  <a:cubicBezTo>
                    <a:pt x="99" y="209"/>
                    <a:pt x="109" y="205"/>
                    <a:pt x="119" y="201"/>
                  </a:cubicBezTo>
                  <a:cubicBezTo>
                    <a:pt x="135" y="188"/>
                    <a:pt x="135" y="188"/>
                    <a:pt x="135" y="188"/>
                  </a:cubicBezTo>
                  <a:cubicBezTo>
                    <a:pt x="126" y="199"/>
                    <a:pt x="126" y="199"/>
                    <a:pt x="126" y="199"/>
                  </a:cubicBezTo>
                  <a:cubicBezTo>
                    <a:pt x="136" y="195"/>
                    <a:pt x="147" y="191"/>
                    <a:pt x="158" y="188"/>
                  </a:cubicBezTo>
                  <a:cubicBezTo>
                    <a:pt x="158" y="185"/>
                    <a:pt x="159" y="183"/>
                    <a:pt x="159" y="180"/>
                  </a:cubicBezTo>
                  <a:cubicBezTo>
                    <a:pt x="159" y="163"/>
                    <a:pt x="152" y="140"/>
                    <a:pt x="143" y="118"/>
                  </a:cubicBezTo>
                  <a:cubicBezTo>
                    <a:pt x="121" y="97"/>
                    <a:pt x="105" y="69"/>
                    <a:pt x="102" y="37"/>
                  </a:cubicBezTo>
                  <a:cubicBezTo>
                    <a:pt x="89" y="15"/>
                    <a:pt x="79" y="0"/>
                    <a:pt x="79"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4" name="Freeform 140"/>
            <p:cNvSpPr>
              <a:spLocks noEditPoints="1"/>
            </p:cNvSpPr>
            <p:nvPr userDrawn="1"/>
          </p:nvSpPr>
          <p:spPr bwMode="gray">
            <a:xfrm>
              <a:off x="3767138" y="3900488"/>
              <a:ext cx="439737" cy="223837"/>
            </a:xfrm>
            <a:custGeom>
              <a:avLst/>
              <a:gdLst>
                <a:gd name="T0" fmla="*/ 40 w 131"/>
                <a:gd name="T1" fmla="*/ 34 h 71"/>
                <a:gd name="T2" fmla="*/ 0 w 131"/>
                <a:gd name="T3" fmla="*/ 52 h 71"/>
                <a:gd name="T4" fmla="*/ 41 w 131"/>
                <a:gd name="T5" fmla="*/ 71 h 71"/>
                <a:gd name="T6" fmla="*/ 42 w 131"/>
                <a:gd name="T7" fmla="*/ 36 h 71"/>
                <a:gd name="T8" fmla="*/ 40 w 131"/>
                <a:gd name="T9" fmla="*/ 34 h 71"/>
                <a:gd name="T10" fmla="*/ 92 w 131"/>
                <a:gd name="T11" fmla="*/ 13 h 71"/>
                <a:gd name="T12" fmla="*/ 62 w 131"/>
                <a:gd name="T13" fmla="*/ 25 h 71"/>
                <a:gd name="T14" fmla="*/ 62 w 131"/>
                <a:gd name="T15" fmla="*/ 38 h 71"/>
                <a:gd name="T16" fmla="*/ 92 w 131"/>
                <a:gd name="T17" fmla="*/ 13 h 71"/>
                <a:gd name="T18" fmla="*/ 131 w 131"/>
                <a:gd name="T19" fmla="*/ 0 h 71"/>
                <a:gd name="T20" fmla="*/ 99 w 131"/>
                <a:gd name="T21" fmla="*/ 11 h 71"/>
                <a:gd name="T22" fmla="*/ 63 w 131"/>
                <a:gd name="T23" fmla="*/ 51 h 71"/>
                <a:gd name="T24" fmla="*/ 64 w 131"/>
                <a:gd name="T25" fmla="*/ 71 h 71"/>
                <a:gd name="T26" fmla="*/ 131 w 131"/>
                <a:gd name="T2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71">
                  <a:moveTo>
                    <a:pt x="40" y="34"/>
                  </a:moveTo>
                  <a:cubicBezTo>
                    <a:pt x="27" y="40"/>
                    <a:pt x="13" y="46"/>
                    <a:pt x="0" y="52"/>
                  </a:cubicBezTo>
                  <a:cubicBezTo>
                    <a:pt x="11" y="62"/>
                    <a:pt x="25" y="69"/>
                    <a:pt x="41" y="71"/>
                  </a:cubicBezTo>
                  <a:cubicBezTo>
                    <a:pt x="42" y="36"/>
                    <a:pt x="42" y="36"/>
                    <a:pt x="42" y="36"/>
                  </a:cubicBezTo>
                  <a:cubicBezTo>
                    <a:pt x="40" y="34"/>
                    <a:pt x="40" y="34"/>
                    <a:pt x="40" y="34"/>
                  </a:cubicBezTo>
                  <a:moveTo>
                    <a:pt x="92" y="13"/>
                  </a:moveTo>
                  <a:cubicBezTo>
                    <a:pt x="82" y="17"/>
                    <a:pt x="72" y="21"/>
                    <a:pt x="62" y="25"/>
                  </a:cubicBezTo>
                  <a:cubicBezTo>
                    <a:pt x="62" y="38"/>
                    <a:pt x="62" y="38"/>
                    <a:pt x="62" y="38"/>
                  </a:cubicBezTo>
                  <a:cubicBezTo>
                    <a:pt x="92" y="13"/>
                    <a:pt x="92" y="13"/>
                    <a:pt x="92" y="13"/>
                  </a:cubicBezTo>
                  <a:moveTo>
                    <a:pt x="131" y="0"/>
                  </a:moveTo>
                  <a:cubicBezTo>
                    <a:pt x="120" y="3"/>
                    <a:pt x="109" y="7"/>
                    <a:pt x="99" y="11"/>
                  </a:cubicBezTo>
                  <a:cubicBezTo>
                    <a:pt x="63" y="51"/>
                    <a:pt x="63" y="51"/>
                    <a:pt x="63" y="51"/>
                  </a:cubicBezTo>
                  <a:cubicBezTo>
                    <a:pt x="64" y="71"/>
                    <a:pt x="64" y="71"/>
                    <a:pt x="64" y="71"/>
                  </a:cubicBezTo>
                  <a:cubicBezTo>
                    <a:pt x="100" y="66"/>
                    <a:pt x="128" y="36"/>
                    <a:pt x="131" y="0"/>
                  </a:cubicBezTo>
                </a:path>
              </a:pathLst>
            </a:custGeom>
            <a:solidFill>
              <a:srgbClr val="98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5" name="Freeform 141"/>
            <p:cNvSpPr>
              <a:spLocks/>
            </p:cNvSpPr>
            <p:nvPr userDrawn="1"/>
          </p:nvSpPr>
          <p:spPr bwMode="gray">
            <a:xfrm>
              <a:off x="4019550" y="3425825"/>
              <a:ext cx="136525" cy="254000"/>
            </a:xfrm>
            <a:custGeom>
              <a:avLst/>
              <a:gdLst>
                <a:gd name="T0" fmla="*/ 0 w 41"/>
                <a:gd name="T1" fmla="*/ 0 h 81"/>
                <a:gd name="T2" fmla="*/ 41 w 41"/>
                <a:gd name="T3" fmla="*/ 81 h 81"/>
                <a:gd name="T4" fmla="*/ 0 w 41"/>
                <a:gd name="T5" fmla="*/ 0 h 81"/>
              </a:gdLst>
              <a:ahLst/>
              <a:cxnLst>
                <a:cxn ang="0">
                  <a:pos x="T0" y="T1"/>
                </a:cxn>
                <a:cxn ang="0">
                  <a:pos x="T2" y="T3"/>
                </a:cxn>
                <a:cxn ang="0">
                  <a:pos x="T4" y="T5"/>
                </a:cxn>
              </a:cxnLst>
              <a:rect l="0" t="0" r="r" b="b"/>
              <a:pathLst>
                <a:path w="41" h="81">
                  <a:moveTo>
                    <a:pt x="0" y="0"/>
                  </a:moveTo>
                  <a:cubicBezTo>
                    <a:pt x="3" y="32"/>
                    <a:pt x="19" y="60"/>
                    <a:pt x="41" y="81"/>
                  </a:cubicBezTo>
                  <a:cubicBezTo>
                    <a:pt x="29" y="52"/>
                    <a:pt x="13" y="23"/>
                    <a:pt x="0" y="0"/>
                  </a:cubicBezTo>
                </a:path>
              </a:pathLst>
            </a:custGeom>
            <a:solidFill>
              <a:srgbClr val="89C6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6" name="Freeform 142"/>
            <p:cNvSpPr>
              <a:spLocks/>
            </p:cNvSpPr>
            <p:nvPr userDrawn="1"/>
          </p:nvSpPr>
          <p:spPr bwMode="gray">
            <a:xfrm>
              <a:off x="3905250" y="3362325"/>
              <a:ext cx="76200" cy="765175"/>
            </a:xfrm>
            <a:custGeom>
              <a:avLst/>
              <a:gdLst>
                <a:gd name="T0" fmla="*/ 11 w 23"/>
                <a:gd name="T1" fmla="*/ 0 h 243"/>
                <a:gd name="T2" fmla="*/ 8 w 23"/>
                <a:gd name="T3" fmla="*/ 76 h 243"/>
                <a:gd name="T4" fmla="*/ 13 w 23"/>
                <a:gd name="T5" fmla="*/ 79 h 243"/>
                <a:gd name="T6" fmla="*/ 7 w 23"/>
                <a:gd name="T7" fmla="*/ 90 h 243"/>
                <a:gd name="T8" fmla="*/ 7 w 23"/>
                <a:gd name="T9" fmla="*/ 90 h 243"/>
                <a:gd name="T10" fmla="*/ 5 w 23"/>
                <a:gd name="T11" fmla="*/ 133 h 243"/>
                <a:gd name="T12" fmla="*/ 9 w 23"/>
                <a:gd name="T13" fmla="*/ 137 h 243"/>
                <a:gd name="T14" fmla="*/ 7 w 23"/>
                <a:gd name="T15" fmla="*/ 152 h 243"/>
                <a:gd name="T16" fmla="*/ 4 w 23"/>
                <a:gd name="T17" fmla="*/ 148 h 243"/>
                <a:gd name="T18" fmla="*/ 2 w 23"/>
                <a:gd name="T19" fmla="*/ 192 h 243"/>
                <a:gd name="T20" fmla="*/ 7 w 23"/>
                <a:gd name="T21" fmla="*/ 197 h 243"/>
                <a:gd name="T22" fmla="*/ 7 w 23"/>
                <a:gd name="T23" fmla="*/ 214 h 243"/>
                <a:gd name="T24" fmla="*/ 1 w 23"/>
                <a:gd name="T25" fmla="*/ 207 h 243"/>
                <a:gd name="T26" fmla="*/ 0 w 23"/>
                <a:gd name="T27" fmla="*/ 242 h 243"/>
                <a:gd name="T28" fmla="*/ 11 w 23"/>
                <a:gd name="T29" fmla="*/ 243 h 243"/>
                <a:gd name="T30" fmla="*/ 23 w 23"/>
                <a:gd name="T31" fmla="*/ 242 h 243"/>
                <a:gd name="T32" fmla="*/ 22 w 23"/>
                <a:gd name="T33" fmla="*/ 222 h 243"/>
                <a:gd name="T34" fmla="*/ 11 w 23"/>
                <a:gd name="T35" fmla="*/ 234 h 243"/>
                <a:gd name="T36" fmla="*/ 11 w 23"/>
                <a:gd name="T37" fmla="*/ 217 h 243"/>
                <a:gd name="T38" fmla="*/ 21 w 23"/>
                <a:gd name="T39" fmla="*/ 209 h 243"/>
                <a:gd name="T40" fmla="*/ 21 w 23"/>
                <a:gd name="T41" fmla="*/ 196 h 243"/>
                <a:gd name="T42" fmla="*/ 19 w 23"/>
                <a:gd name="T43" fmla="*/ 160 h 243"/>
                <a:gd name="T44" fmla="*/ 11 w 23"/>
                <a:gd name="T45" fmla="*/ 169 h 243"/>
                <a:gd name="T46" fmla="*/ 9 w 23"/>
                <a:gd name="T47" fmla="*/ 154 h 243"/>
                <a:gd name="T48" fmla="*/ 18 w 23"/>
                <a:gd name="T49" fmla="*/ 147 h 243"/>
                <a:gd name="T50" fmla="*/ 17 w 23"/>
                <a:gd name="T51" fmla="*/ 114 h 243"/>
                <a:gd name="T52" fmla="*/ 11 w 23"/>
                <a:gd name="T53" fmla="*/ 121 h 243"/>
                <a:gd name="T54" fmla="*/ 7 w 23"/>
                <a:gd name="T55" fmla="*/ 108 h 243"/>
                <a:gd name="T56" fmla="*/ 16 w 23"/>
                <a:gd name="T57" fmla="*/ 102 h 243"/>
                <a:gd name="T58" fmla="*/ 11 w 23"/>
                <a:gd name="T59"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43">
                  <a:moveTo>
                    <a:pt x="11" y="0"/>
                  </a:moveTo>
                  <a:cubicBezTo>
                    <a:pt x="8" y="76"/>
                    <a:pt x="8" y="76"/>
                    <a:pt x="8" y="76"/>
                  </a:cubicBezTo>
                  <a:cubicBezTo>
                    <a:pt x="13" y="79"/>
                    <a:pt x="13" y="79"/>
                    <a:pt x="13" y="79"/>
                  </a:cubicBezTo>
                  <a:cubicBezTo>
                    <a:pt x="7" y="90"/>
                    <a:pt x="7" y="90"/>
                    <a:pt x="7" y="90"/>
                  </a:cubicBezTo>
                  <a:cubicBezTo>
                    <a:pt x="7" y="90"/>
                    <a:pt x="7" y="90"/>
                    <a:pt x="7" y="90"/>
                  </a:cubicBezTo>
                  <a:cubicBezTo>
                    <a:pt x="5" y="133"/>
                    <a:pt x="5" y="133"/>
                    <a:pt x="5" y="133"/>
                  </a:cubicBezTo>
                  <a:cubicBezTo>
                    <a:pt x="9" y="137"/>
                    <a:pt x="9" y="137"/>
                    <a:pt x="9" y="137"/>
                  </a:cubicBezTo>
                  <a:cubicBezTo>
                    <a:pt x="7" y="152"/>
                    <a:pt x="7" y="152"/>
                    <a:pt x="7" y="152"/>
                  </a:cubicBezTo>
                  <a:cubicBezTo>
                    <a:pt x="4" y="148"/>
                    <a:pt x="4" y="148"/>
                    <a:pt x="4" y="148"/>
                  </a:cubicBezTo>
                  <a:cubicBezTo>
                    <a:pt x="2" y="192"/>
                    <a:pt x="2" y="192"/>
                    <a:pt x="2" y="192"/>
                  </a:cubicBezTo>
                  <a:cubicBezTo>
                    <a:pt x="7" y="197"/>
                    <a:pt x="7" y="197"/>
                    <a:pt x="7" y="197"/>
                  </a:cubicBezTo>
                  <a:cubicBezTo>
                    <a:pt x="7" y="214"/>
                    <a:pt x="7" y="214"/>
                    <a:pt x="7" y="214"/>
                  </a:cubicBezTo>
                  <a:cubicBezTo>
                    <a:pt x="1" y="207"/>
                    <a:pt x="1" y="207"/>
                    <a:pt x="1" y="207"/>
                  </a:cubicBezTo>
                  <a:cubicBezTo>
                    <a:pt x="0" y="242"/>
                    <a:pt x="0" y="242"/>
                    <a:pt x="0" y="242"/>
                  </a:cubicBezTo>
                  <a:cubicBezTo>
                    <a:pt x="3" y="242"/>
                    <a:pt x="7" y="243"/>
                    <a:pt x="11" y="243"/>
                  </a:cubicBezTo>
                  <a:cubicBezTo>
                    <a:pt x="15" y="243"/>
                    <a:pt x="19" y="242"/>
                    <a:pt x="23" y="242"/>
                  </a:cubicBezTo>
                  <a:cubicBezTo>
                    <a:pt x="22" y="222"/>
                    <a:pt x="22" y="222"/>
                    <a:pt x="22" y="222"/>
                  </a:cubicBezTo>
                  <a:cubicBezTo>
                    <a:pt x="11" y="234"/>
                    <a:pt x="11" y="234"/>
                    <a:pt x="11" y="234"/>
                  </a:cubicBezTo>
                  <a:cubicBezTo>
                    <a:pt x="11" y="217"/>
                    <a:pt x="11" y="217"/>
                    <a:pt x="11" y="217"/>
                  </a:cubicBezTo>
                  <a:cubicBezTo>
                    <a:pt x="21" y="209"/>
                    <a:pt x="21" y="209"/>
                    <a:pt x="21" y="209"/>
                  </a:cubicBezTo>
                  <a:cubicBezTo>
                    <a:pt x="21" y="196"/>
                    <a:pt x="21" y="196"/>
                    <a:pt x="21" y="196"/>
                  </a:cubicBezTo>
                  <a:cubicBezTo>
                    <a:pt x="19" y="160"/>
                    <a:pt x="19" y="160"/>
                    <a:pt x="19" y="160"/>
                  </a:cubicBezTo>
                  <a:cubicBezTo>
                    <a:pt x="11" y="169"/>
                    <a:pt x="11" y="169"/>
                    <a:pt x="11" y="169"/>
                  </a:cubicBezTo>
                  <a:cubicBezTo>
                    <a:pt x="9" y="154"/>
                    <a:pt x="9" y="154"/>
                    <a:pt x="9" y="154"/>
                  </a:cubicBezTo>
                  <a:cubicBezTo>
                    <a:pt x="18" y="147"/>
                    <a:pt x="18" y="147"/>
                    <a:pt x="18" y="147"/>
                  </a:cubicBezTo>
                  <a:cubicBezTo>
                    <a:pt x="17" y="114"/>
                    <a:pt x="17" y="114"/>
                    <a:pt x="17" y="114"/>
                  </a:cubicBezTo>
                  <a:cubicBezTo>
                    <a:pt x="11" y="121"/>
                    <a:pt x="11" y="121"/>
                    <a:pt x="11" y="121"/>
                  </a:cubicBezTo>
                  <a:cubicBezTo>
                    <a:pt x="7" y="108"/>
                    <a:pt x="7" y="108"/>
                    <a:pt x="7" y="108"/>
                  </a:cubicBezTo>
                  <a:cubicBezTo>
                    <a:pt x="16" y="102"/>
                    <a:pt x="16" y="102"/>
                    <a:pt x="16" y="102"/>
                  </a:cubicBezTo>
                  <a:cubicBezTo>
                    <a:pt x="11" y="0"/>
                    <a:pt x="11" y="0"/>
                    <a:pt x="11"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7" name="Freeform 143"/>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8" name="Freeform 144"/>
            <p:cNvSpPr>
              <a:spLocks/>
            </p:cNvSpPr>
            <p:nvPr userDrawn="1"/>
          </p:nvSpPr>
          <p:spPr bwMode="gray">
            <a:xfrm>
              <a:off x="3941763" y="3900488"/>
              <a:ext cx="187325" cy="198437"/>
            </a:xfrm>
            <a:custGeom>
              <a:avLst/>
              <a:gdLst>
                <a:gd name="T0" fmla="*/ 118 w 118"/>
                <a:gd name="T1" fmla="*/ 0 h 125"/>
                <a:gd name="T2" fmla="*/ 84 w 118"/>
                <a:gd name="T3" fmla="*/ 26 h 125"/>
                <a:gd name="T4" fmla="*/ 21 w 118"/>
                <a:gd name="T5" fmla="*/ 75 h 125"/>
                <a:gd name="T6" fmla="*/ 0 w 118"/>
                <a:gd name="T7" fmla="*/ 91 h 125"/>
                <a:gd name="T8" fmla="*/ 0 w 118"/>
                <a:gd name="T9" fmla="*/ 125 h 125"/>
                <a:gd name="T10" fmla="*/ 23 w 118"/>
                <a:gd name="T11" fmla="*/ 101 h 125"/>
                <a:gd name="T12" fmla="*/ 99 w 118"/>
                <a:gd name="T13" fmla="*/ 22 h 125"/>
                <a:gd name="T14" fmla="*/ 118 w 11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5">
                  <a:moveTo>
                    <a:pt x="118" y="0"/>
                  </a:moveTo>
                  <a:lnTo>
                    <a:pt x="84" y="26"/>
                  </a:lnTo>
                  <a:lnTo>
                    <a:pt x="21" y="75"/>
                  </a:lnTo>
                  <a:lnTo>
                    <a:pt x="0" y="91"/>
                  </a:lnTo>
                  <a:lnTo>
                    <a:pt x="0" y="125"/>
                  </a:lnTo>
                  <a:lnTo>
                    <a:pt x="23" y="101"/>
                  </a:lnTo>
                  <a:lnTo>
                    <a:pt x="99" y="22"/>
                  </a:lnTo>
                  <a:lnTo>
                    <a:pt x="1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39" name="Freeform 145"/>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0" name="Freeform 146"/>
            <p:cNvSpPr>
              <a:spLocks/>
            </p:cNvSpPr>
            <p:nvPr userDrawn="1"/>
          </p:nvSpPr>
          <p:spPr bwMode="gray">
            <a:xfrm>
              <a:off x="3935413" y="3730625"/>
              <a:ext cx="153987" cy="163512"/>
            </a:xfrm>
            <a:custGeom>
              <a:avLst/>
              <a:gdLst>
                <a:gd name="T0" fmla="*/ 97 w 97"/>
                <a:gd name="T1" fmla="*/ 0 h 103"/>
                <a:gd name="T2" fmla="*/ 19 w 97"/>
                <a:gd name="T3" fmla="*/ 59 h 103"/>
                <a:gd name="T4" fmla="*/ 0 w 97"/>
                <a:gd name="T5" fmla="*/ 73 h 103"/>
                <a:gd name="T6" fmla="*/ 4 w 97"/>
                <a:gd name="T7" fmla="*/ 103 h 103"/>
                <a:gd name="T8" fmla="*/ 21 w 97"/>
                <a:gd name="T9" fmla="*/ 85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9" y="59"/>
                  </a:lnTo>
                  <a:lnTo>
                    <a:pt x="0" y="73"/>
                  </a:lnTo>
                  <a:lnTo>
                    <a:pt x="4" y="103"/>
                  </a:lnTo>
                  <a:lnTo>
                    <a:pt x="21" y="85"/>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1" name="Freeform 147"/>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2" name="Freeform 148"/>
            <p:cNvSpPr>
              <a:spLocks/>
            </p:cNvSpPr>
            <p:nvPr userDrawn="1"/>
          </p:nvSpPr>
          <p:spPr bwMode="gray">
            <a:xfrm>
              <a:off x="3929063" y="3625850"/>
              <a:ext cx="112712" cy="117475"/>
            </a:xfrm>
            <a:custGeom>
              <a:avLst/>
              <a:gdLst>
                <a:gd name="T0" fmla="*/ 71 w 71"/>
                <a:gd name="T1" fmla="*/ 0 h 74"/>
                <a:gd name="T2" fmla="*/ 19 w 71"/>
                <a:gd name="T3" fmla="*/ 36 h 74"/>
                <a:gd name="T4" fmla="*/ 0 w 71"/>
                <a:gd name="T5" fmla="*/ 48 h 74"/>
                <a:gd name="T6" fmla="*/ 8 w 71"/>
                <a:gd name="T7" fmla="*/ 74 h 74"/>
                <a:gd name="T8" fmla="*/ 21 w 71"/>
                <a:gd name="T9" fmla="*/ 60 h 74"/>
                <a:gd name="T10" fmla="*/ 71 w 71"/>
                <a:gd name="T11" fmla="*/ 0 h 74"/>
              </a:gdLst>
              <a:ahLst/>
              <a:cxnLst>
                <a:cxn ang="0">
                  <a:pos x="T0" y="T1"/>
                </a:cxn>
                <a:cxn ang="0">
                  <a:pos x="T2" y="T3"/>
                </a:cxn>
                <a:cxn ang="0">
                  <a:pos x="T4" y="T5"/>
                </a:cxn>
                <a:cxn ang="0">
                  <a:pos x="T6" y="T7"/>
                </a:cxn>
                <a:cxn ang="0">
                  <a:pos x="T8" y="T9"/>
                </a:cxn>
                <a:cxn ang="0">
                  <a:pos x="T10" y="T11"/>
                </a:cxn>
              </a:cxnLst>
              <a:rect l="0" t="0" r="r" b="b"/>
              <a:pathLst>
                <a:path w="71" h="74">
                  <a:moveTo>
                    <a:pt x="71" y="0"/>
                  </a:moveTo>
                  <a:lnTo>
                    <a:pt x="19" y="36"/>
                  </a:lnTo>
                  <a:lnTo>
                    <a:pt x="0" y="48"/>
                  </a:lnTo>
                  <a:lnTo>
                    <a:pt x="8" y="74"/>
                  </a:lnTo>
                  <a:lnTo>
                    <a:pt x="21" y="6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3" name="Freeform 149"/>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4" name="Freeform 150"/>
            <p:cNvSpPr>
              <a:spLocks/>
            </p:cNvSpPr>
            <p:nvPr userDrawn="1"/>
          </p:nvSpPr>
          <p:spPr bwMode="gray">
            <a:xfrm>
              <a:off x="3740150" y="3833813"/>
              <a:ext cx="188912" cy="201612"/>
            </a:xfrm>
            <a:custGeom>
              <a:avLst/>
              <a:gdLst>
                <a:gd name="T0" fmla="*/ 0 w 119"/>
                <a:gd name="T1" fmla="*/ 0 h 127"/>
                <a:gd name="T2" fmla="*/ 102 w 119"/>
                <a:gd name="T3" fmla="*/ 109 h 127"/>
                <a:gd name="T4" fmla="*/ 106 w 119"/>
                <a:gd name="T5" fmla="*/ 113 h 127"/>
                <a:gd name="T6" fmla="*/ 119 w 119"/>
                <a:gd name="T7" fmla="*/ 127 h 127"/>
                <a:gd name="T8" fmla="*/ 119 w 119"/>
                <a:gd name="T9" fmla="*/ 94 h 127"/>
                <a:gd name="T10" fmla="*/ 108 w 119"/>
                <a:gd name="T11" fmla="*/ 84 h 127"/>
                <a:gd name="T12" fmla="*/ 0 w 11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9" h="127">
                  <a:moveTo>
                    <a:pt x="0" y="0"/>
                  </a:moveTo>
                  <a:lnTo>
                    <a:pt x="102" y="109"/>
                  </a:lnTo>
                  <a:lnTo>
                    <a:pt x="106" y="113"/>
                  </a:lnTo>
                  <a:lnTo>
                    <a:pt x="119" y="127"/>
                  </a:lnTo>
                  <a:lnTo>
                    <a:pt x="119" y="94"/>
                  </a:lnTo>
                  <a:lnTo>
                    <a:pt x="108" y="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5" name="Freeform 151"/>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6" name="Freeform 152"/>
            <p:cNvSpPr>
              <a:spLocks/>
            </p:cNvSpPr>
            <p:nvPr userDrawn="1"/>
          </p:nvSpPr>
          <p:spPr bwMode="gray">
            <a:xfrm>
              <a:off x="3781425" y="3676650"/>
              <a:ext cx="153987" cy="163512"/>
            </a:xfrm>
            <a:custGeom>
              <a:avLst/>
              <a:gdLst>
                <a:gd name="T0" fmla="*/ 0 w 97"/>
                <a:gd name="T1" fmla="*/ 0 h 103"/>
                <a:gd name="T2" fmla="*/ 86 w 97"/>
                <a:gd name="T3" fmla="*/ 95 h 103"/>
                <a:gd name="T4" fmla="*/ 93 w 97"/>
                <a:gd name="T5" fmla="*/ 103 h 103"/>
                <a:gd name="T6" fmla="*/ 97 w 97"/>
                <a:gd name="T7" fmla="*/ 74 h 103"/>
                <a:gd name="T8" fmla="*/ 88 w 97"/>
                <a:gd name="T9" fmla="*/ 66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5"/>
                  </a:lnTo>
                  <a:lnTo>
                    <a:pt x="93" y="103"/>
                  </a:lnTo>
                  <a:lnTo>
                    <a:pt x="97" y="74"/>
                  </a:lnTo>
                  <a:lnTo>
                    <a:pt x="88" y="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7" name="Freeform 153"/>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248" name="Freeform 154"/>
            <p:cNvSpPr>
              <a:spLocks/>
            </p:cNvSpPr>
            <p:nvPr userDrawn="1"/>
          </p:nvSpPr>
          <p:spPr bwMode="gray">
            <a:xfrm>
              <a:off x="3868738" y="3567113"/>
              <a:ext cx="79375" cy="77787"/>
            </a:xfrm>
            <a:custGeom>
              <a:avLst/>
              <a:gdLst>
                <a:gd name="T0" fmla="*/ 0 w 50"/>
                <a:gd name="T1" fmla="*/ 0 h 49"/>
                <a:gd name="T2" fmla="*/ 38 w 50"/>
                <a:gd name="T3" fmla="*/ 49 h 49"/>
                <a:gd name="T4" fmla="*/ 38 w 50"/>
                <a:gd name="T5" fmla="*/ 49 h 49"/>
                <a:gd name="T6" fmla="*/ 50 w 50"/>
                <a:gd name="T7" fmla="*/ 28 h 49"/>
                <a:gd name="T8" fmla="*/ 40 w 50"/>
                <a:gd name="T9" fmla="*/ 22 h 49"/>
                <a:gd name="T10" fmla="*/ 0 w 50"/>
                <a:gd name="T11" fmla="*/ 0 h 49"/>
              </a:gdLst>
              <a:ahLst/>
              <a:cxnLst>
                <a:cxn ang="0">
                  <a:pos x="T0" y="T1"/>
                </a:cxn>
                <a:cxn ang="0">
                  <a:pos x="T2" y="T3"/>
                </a:cxn>
                <a:cxn ang="0">
                  <a:pos x="T4" y="T5"/>
                </a:cxn>
                <a:cxn ang="0">
                  <a:pos x="T6" y="T7"/>
                </a:cxn>
                <a:cxn ang="0">
                  <a:pos x="T8" y="T9"/>
                </a:cxn>
                <a:cxn ang="0">
                  <a:pos x="T10" y="T11"/>
                </a:cxn>
              </a:cxnLst>
              <a:rect l="0" t="0" r="r" b="b"/>
              <a:pathLst>
                <a:path w="50" h="49">
                  <a:moveTo>
                    <a:pt x="0" y="0"/>
                  </a:moveTo>
                  <a:lnTo>
                    <a:pt x="38" y="49"/>
                  </a:lnTo>
                  <a:lnTo>
                    <a:pt x="38" y="49"/>
                  </a:lnTo>
                  <a:lnTo>
                    <a:pt x="50" y="28"/>
                  </a:lnTo>
                  <a:lnTo>
                    <a:pt x="40"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01" name="Freeform 300"/>
            <p:cNvSpPr>
              <a:spLocks/>
            </p:cNvSpPr>
            <p:nvPr userDrawn="1"/>
          </p:nvSpPr>
          <p:spPr bwMode="gray">
            <a:xfrm>
              <a:off x="10409238" y="4048254"/>
              <a:ext cx="2076448" cy="1139697"/>
            </a:xfrm>
            <a:custGeom>
              <a:avLst/>
              <a:gdLst>
                <a:gd name="connsiteX0" fmla="*/ 2076448 w 2076448"/>
                <a:gd name="connsiteY0" fmla="*/ 0 h 1139697"/>
                <a:gd name="connsiteX1" fmla="*/ 2076448 w 2076448"/>
                <a:gd name="connsiteY1" fmla="*/ 1139697 h 1139697"/>
                <a:gd name="connsiteX2" fmla="*/ 2025476 w 2076448"/>
                <a:gd name="connsiteY2" fmla="*/ 1139697 h 1139697"/>
                <a:gd name="connsiteX3" fmla="*/ 0 w 2076448"/>
                <a:gd name="connsiteY3" fmla="*/ 1139697 h 1139697"/>
                <a:gd name="connsiteX4" fmla="*/ 2011236 w 2076448"/>
                <a:gd name="connsiteY4" fmla="*/ 2027 h 1139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48" h="1139697">
                  <a:moveTo>
                    <a:pt x="2076448" y="0"/>
                  </a:moveTo>
                  <a:lnTo>
                    <a:pt x="2076448" y="1139697"/>
                  </a:lnTo>
                  <a:lnTo>
                    <a:pt x="2025476" y="1139697"/>
                  </a:lnTo>
                  <a:cubicBezTo>
                    <a:pt x="1484709" y="1139697"/>
                    <a:pt x="819150" y="1139697"/>
                    <a:pt x="0" y="1139697"/>
                  </a:cubicBezTo>
                  <a:cubicBezTo>
                    <a:pt x="424349" y="499121"/>
                    <a:pt x="1161065" y="55035"/>
                    <a:pt x="2011236" y="2027"/>
                  </a:cubicBezTo>
                  <a:close/>
                </a:path>
              </a:pathLst>
            </a:custGeom>
            <a:solidFill>
              <a:srgbClr val="6ABE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defTabSz="914367"/>
              <a:endParaRPr lang="en-US" sz="1765">
                <a:solidFill>
                  <a:srgbClr val="505050"/>
                </a:solidFill>
              </a:endParaRPr>
            </a:p>
          </p:txBody>
        </p:sp>
        <p:sp>
          <p:nvSpPr>
            <p:cNvPr id="36" name="Freeform 227"/>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7" name="Freeform 228"/>
            <p:cNvSpPr>
              <a:spLocks/>
            </p:cNvSpPr>
            <p:nvPr userDrawn="1"/>
          </p:nvSpPr>
          <p:spPr bwMode="gray">
            <a:xfrm>
              <a:off x="11530013" y="3944938"/>
              <a:ext cx="79375" cy="788987"/>
            </a:xfrm>
            <a:custGeom>
              <a:avLst/>
              <a:gdLst>
                <a:gd name="T0" fmla="*/ 50 w 50"/>
                <a:gd name="T1" fmla="*/ 497 h 497"/>
                <a:gd name="T2" fmla="*/ 25 w 50"/>
                <a:gd name="T3" fmla="*/ 0 h 497"/>
                <a:gd name="T4" fmla="*/ 0 w 50"/>
                <a:gd name="T5" fmla="*/ 497 h 497"/>
                <a:gd name="T6" fmla="*/ 50 w 50"/>
                <a:gd name="T7" fmla="*/ 497 h 497"/>
              </a:gdLst>
              <a:ahLst/>
              <a:cxnLst>
                <a:cxn ang="0">
                  <a:pos x="T0" y="T1"/>
                </a:cxn>
                <a:cxn ang="0">
                  <a:pos x="T2" y="T3"/>
                </a:cxn>
                <a:cxn ang="0">
                  <a:pos x="T4" y="T5"/>
                </a:cxn>
                <a:cxn ang="0">
                  <a:pos x="T6" y="T7"/>
                </a:cxn>
              </a:cxnLst>
              <a:rect l="0" t="0" r="r" b="b"/>
              <a:pathLst>
                <a:path w="50" h="497">
                  <a:moveTo>
                    <a:pt x="50" y="497"/>
                  </a:moveTo>
                  <a:lnTo>
                    <a:pt x="25" y="0"/>
                  </a:lnTo>
                  <a:lnTo>
                    <a:pt x="0" y="497"/>
                  </a:lnTo>
                  <a:lnTo>
                    <a:pt x="50" y="4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8" name="Freeform 229"/>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39" name="Freeform 230"/>
            <p:cNvSpPr>
              <a:spLocks/>
            </p:cNvSpPr>
            <p:nvPr userDrawn="1"/>
          </p:nvSpPr>
          <p:spPr bwMode="gray">
            <a:xfrm>
              <a:off x="11569700" y="4381500"/>
              <a:ext cx="153987" cy="163512"/>
            </a:xfrm>
            <a:custGeom>
              <a:avLst/>
              <a:gdLst>
                <a:gd name="T0" fmla="*/ 0 w 97"/>
                <a:gd name="T1" fmla="*/ 103 h 103"/>
                <a:gd name="T2" fmla="*/ 97 w 97"/>
                <a:gd name="T3" fmla="*/ 0 h 103"/>
                <a:gd name="T4" fmla="*/ 0 w 97"/>
                <a:gd name="T5" fmla="*/ 76 h 103"/>
                <a:gd name="T6" fmla="*/ 0 w 97"/>
                <a:gd name="T7" fmla="*/ 103 h 103"/>
              </a:gdLst>
              <a:ahLst/>
              <a:cxnLst>
                <a:cxn ang="0">
                  <a:pos x="T0" y="T1"/>
                </a:cxn>
                <a:cxn ang="0">
                  <a:pos x="T2" y="T3"/>
                </a:cxn>
                <a:cxn ang="0">
                  <a:pos x="T4" y="T5"/>
                </a:cxn>
                <a:cxn ang="0">
                  <a:pos x="T6" y="T7"/>
                </a:cxn>
              </a:cxnLst>
              <a:rect l="0" t="0" r="r" b="b"/>
              <a:pathLst>
                <a:path w="97" h="103">
                  <a:moveTo>
                    <a:pt x="0" y="103"/>
                  </a:moveTo>
                  <a:lnTo>
                    <a:pt x="97" y="0"/>
                  </a:lnTo>
                  <a:lnTo>
                    <a:pt x="0" y="76"/>
                  </a:lnTo>
                  <a:lnTo>
                    <a:pt x="0"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0" name="Freeform 231"/>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1" name="Freeform 232"/>
            <p:cNvSpPr>
              <a:spLocks/>
            </p:cNvSpPr>
            <p:nvPr userDrawn="1"/>
          </p:nvSpPr>
          <p:spPr bwMode="gray">
            <a:xfrm>
              <a:off x="11563350" y="4246563"/>
              <a:ext cx="127000" cy="131762"/>
            </a:xfrm>
            <a:custGeom>
              <a:avLst/>
              <a:gdLst>
                <a:gd name="T0" fmla="*/ 4 w 80"/>
                <a:gd name="T1" fmla="*/ 83 h 83"/>
                <a:gd name="T2" fmla="*/ 80 w 80"/>
                <a:gd name="T3" fmla="*/ 0 h 83"/>
                <a:gd name="T4" fmla="*/ 0 w 80"/>
                <a:gd name="T5" fmla="*/ 58 h 83"/>
                <a:gd name="T6" fmla="*/ 4 w 80"/>
                <a:gd name="T7" fmla="*/ 83 h 83"/>
              </a:gdLst>
              <a:ahLst/>
              <a:cxnLst>
                <a:cxn ang="0">
                  <a:pos x="T0" y="T1"/>
                </a:cxn>
                <a:cxn ang="0">
                  <a:pos x="T2" y="T3"/>
                </a:cxn>
                <a:cxn ang="0">
                  <a:pos x="T4" y="T5"/>
                </a:cxn>
                <a:cxn ang="0">
                  <a:pos x="T6" y="T7"/>
                </a:cxn>
              </a:cxnLst>
              <a:rect l="0" t="0" r="r" b="b"/>
              <a:pathLst>
                <a:path w="80" h="83">
                  <a:moveTo>
                    <a:pt x="4" y="83"/>
                  </a:moveTo>
                  <a:lnTo>
                    <a:pt x="80" y="0"/>
                  </a:lnTo>
                  <a:lnTo>
                    <a:pt x="0" y="58"/>
                  </a:lnTo>
                  <a:lnTo>
                    <a:pt x="4"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2" name="Freeform 233"/>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3" name="Freeform 234"/>
            <p:cNvSpPr>
              <a:spLocks/>
            </p:cNvSpPr>
            <p:nvPr userDrawn="1"/>
          </p:nvSpPr>
          <p:spPr bwMode="gray">
            <a:xfrm>
              <a:off x="11560175" y="4159250"/>
              <a:ext cx="90487" cy="96837"/>
            </a:xfrm>
            <a:custGeom>
              <a:avLst/>
              <a:gdLst>
                <a:gd name="T0" fmla="*/ 6 w 57"/>
                <a:gd name="T1" fmla="*/ 61 h 61"/>
                <a:gd name="T2" fmla="*/ 57 w 57"/>
                <a:gd name="T3" fmla="*/ 0 h 61"/>
                <a:gd name="T4" fmla="*/ 0 w 57"/>
                <a:gd name="T5" fmla="*/ 39 h 61"/>
                <a:gd name="T6" fmla="*/ 6 w 57"/>
                <a:gd name="T7" fmla="*/ 61 h 61"/>
              </a:gdLst>
              <a:ahLst/>
              <a:cxnLst>
                <a:cxn ang="0">
                  <a:pos x="T0" y="T1"/>
                </a:cxn>
                <a:cxn ang="0">
                  <a:pos x="T2" y="T3"/>
                </a:cxn>
                <a:cxn ang="0">
                  <a:pos x="T4" y="T5"/>
                </a:cxn>
                <a:cxn ang="0">
                  <a:pos x="T6" y="T7"/>
                </a:cxn>
              </a:cxnLst>
              <a:rect l="0" t="0" r="r" b="b"/>
              <a:pathLst>
                <a:path w="57" h="61">
                  <a:moveTo>
                    <a:pt x="6" y="61"/>
                  </a:moveTo>
                  <a:lnTo>
                    <a:pt x="57" y="0"/>
                  </a:lnTo>
                  <a:lnTo>
                    <a:pt x="0" y="39"/>
                  </a:lnTo>
                  <a:lnTo>
                    <a:pt x="6"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4" name="Freeform 235"/>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5" name="Freeform 236"/>
            <p:cNvSpPr>
              <a:spLocks/>
            </p:cNvSpPr>
            <p:nvPr userDrawn="1"/>
          </p:nvSpPr>
          <p:spPr bwMode="gray">
            <a:xfrm>
              <a:off x="11406188" y="4329113"/>
              <a:ext cx="153987" cy="163512"/>
            </a:xfrm>
            <a:custGeom>
              <a:avLst/>
              <a:gdLst>
                <a:gd name="T0" fmla="*/ 97 w 97"/>
                <a:gd name="T1" fmla="*/ 103 h 103"/>
                <a:gd name="T2" fmla="*/ 0 w 97"/>
                <a:gd name="T3" fmla="*/ 0 h 103"/>
                <a:gd name="T4" fmla="*/ 97 w 97"/>
                <a:gd name="T5" fmla="*/ 75 h 103"/>
                <a:gd name="T6" fmla="*/ 97 w 97"/>
                <a:gd name="T7" fmla="*/ 103 h 103"/>
              </a:gdLst>
              <a:ahLst/>
              <a:cxnLst>
                <a:cxn ang="0">
                  <a:pos x="T0" y="T1"/>
                </a:cxn>
                <a:cxn ang="0">
                  <a:pos x="T2" y="T3"/>
                </a:cxn>
                <a:cxn ang="0">
                  <a:pos x="T4" y="T5"/>
                </a:cxn>
                <a:cxn ang="0">
                  <a:pos x="T6" y="T7"/>
                </a:cxn>
              </a:cxnLst>
              <a:rect l="0" t="0" r="r" b="b"/>
              <a:pathLst>
                <a:path w="97" h="103">
                  <a:moveTo>
                    <a:pt x="97" y="103"/>
                  </a:moveTo>
                  <a:lnTo>
                    <a:pt x="0" y="0"/>
                  </a:lnTo>
                  <a:lnTo>
                    <a:pt x="97" y="75"/>
                  </a:lnTo>
                  <a:lnTo>
                    <a:pt x="97" y="1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6" name="Freeform 237"/>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7" name="Freeform 238"/>
            <p:cNvSpPr>
              <a:spLocks/>
            </p:cNvSpPr>
            <p:nvPr userDrawn="1"/>
          </p:nvSpPr>
          <p:spPr bwMode="gray">
            <a:xfrm>
              <a:off x="11436350" y="4202113"/>
              <a:ext cx="127000" cy="133350"/>
            </a:xfrm>
            <a:custGeom>
              <a:avLst/>
              <a:gdLst>
                <a:gd name="T0" fmla="*/ 78 w 80"/>
                <a:gd name="T1" fmla="*/ 84 h 84"/>
                <a:gd name="T2" fmla="*/ 0 w 80"/>
                <a:gd name="T3" fmla="*/ 0 h 84"/>
                <a:gd name="T4" fmla="*/ 80 w 80"/>
                <a:gd name="T5" fmla="*/ 58 h 84"/>
                <a:gd name="T6" fmla="*/ 78 w 80"/>
                <a:gd name="T7" fmla="*/ 84 h 84"/>
              </a:gdLst>
              <a:ahLst/>
              <a:cxnLst>
                <a:cxn ang="0">
                  <a:pos x="T0" y="T1"/>
                </a:cxn>
                <a:cxn ang="0">
                  <a:pos x="T2" y="T3"/>
                </a:cxn>
                <a:cxn ang="0">
                  <a:pos x="T4" y="T5"/>
                </a:cxn>
                <a:cxn ang="0">
                  <a:pos x="T6" y="T7"/>
                </a:cxn>
              </a:cxnLst>
              <a:rect l="0" t="0" r="r" b="b"/>
              <a:pathLst>
                <a:path w="80" h="84">
                  <a:moveTo>
                    <a:pt x="78" y="84"/>
                  </a:moveTo>
                  <a:lnTo>
                    <a:pt x="0" y="0"/>
                  </a:lnTo>
                  <a:lnTo>
                    <a:pt x="80" y="58"/>
                  </a:lnTo>
                  <a:lnTo>
                    <a:pt x="78" y="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8" name="Freeform 239"/>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close/>
                </a:path>
              </a:pathLst>
            </a:custGeom>
            <a:solidFill>
              <a:srgbClr val="493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49" name="Freeform 240"/>
            <p:cNvSpPr>
              <a:spLocks/>
            </p:cNvSpPr>
            <p:nvPr userDrawn="1"/>
          </p:nvSpPr>
          <p:spPr bwMode="gray">
            <a:xfrm>
              <a:off x="11509375" y="4108450"/>
              <a:ext cx="63500" cy="66675"/>
            </a:xfrm>
            <a:custGeom>
              <a:avLst/>
              <a:gdLst>
                <a:gd name="T0" fmla="*/ 32 w 40"/>
                <a:gd name="T1" fmla="*/ 42 h 42"/>
                <a:gd name="T2" fmla="*/ 0 w 40"/>
                <a:gd name="T3" fmla="*/ 0 h 42"/>
                <a:gd name="T4" fmla="*/ 40 w 40"/>
                <a:gd name="T5" fmla="*/ 24 h 42"/>
                <a:gd name="T6" fmla="*/ 32 w 40"/>
                <a:gd name="T7" fmla="*/ 42 h 42"/>
              </a:gdLst>
              <a:ahLst/>
              <a:cxnLst>
                <a:cxn ang="0">
                  <a:pos x="T0" y="T1"/>
                </a:cxn>
                <a:cxn ang="0">
                  <a:pos x="T2" y="T3"/>
                </a:cxn>
                <a:cxn ang="0">
                  <a:pos x="T4" y="T5"/>
                </a:cxn>
                <a:cxn ang="0">
                  <a:pos x="T6" y="T7"/>
                </a:cxn>
              </a:cxnLst>
              <a:rect l="0" t="0" r="r" b="b"/>
              <a:pathLst>
                <a:path w="40" h="42">
                  <a:moveTo>
                    <a:pt x="32" y="42"/>
                  </a:moveTo>
                  <a:lnTo>
                    <a:pt x="0" y="0"/>
                  </a:lnTo>
                  <a:lnTo>
                    <a:pt x="40" y="24"/>
                  </a:lnTo>
                  <a:lnTo>
                    <a:pt x="32"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0" name="Freeform 241"/>
            <p:cNvSpPr>
              <a:spLocks noEditPoints="1"/>
            </p:cNvSpPr>
            <p:nvPr userDrawn="1"/>
          </p:nvSpPr>
          <p:spPr bwMode="gray">
            <a:xfrm>
              <a:off x="11352213" y="3989388"/>
              <a:ext cx="382587" cy="358775"/>
            </a:xfrm>
            <a:custGeom>
              <a:avLst/>
              <a:gdLst>
                <a:gd name="T0" fmla="*/ 63 w 114"/>
                <a:gd name="T1" fmla="*/ 11 h 114"/>
                <a:gd name="T2" fmla="*/ 33 w 114"/>
                <a:gd name="T3" fmla="*/ 24 h 114"/>
                <a:gd name="T4" fmla="*/ 0 w 114"/>
                <a:gd name="T5" fmla="*/ 114 h 114"/>
                <a:gd name="T6" fmla="*/ 45 w 114"/>
                <a:gd name="T7" fmla="*/ 91 h 114"/>
                <a:gd name="T8" fmla="*/ 25 w 114"/>
                <a:gd name="T9" fmla="*/ 68 h 114"/>
                <a:gd name="T10" fmla="*/ 51 w 114"/>
                <a:gd name="T11" fmla="*/ 88 h 114"/>
                <a:gd name="T12" fmla="*/ 60 w 114"/>
                <a:gd name="T13" fmla="*/ 84 h 114"/>
                <a:gd name="T14" fmla="*/ 61 w 114"/>
                <a:gd name="T15" fmla="*/ 59 h 114"/>
                <a:gd name="T16" fmla="*/ 47 w 114"/>
                <a:gd name="T17" fmla="*/ 38 h 114"/>
                <a:gd name="T18" fmla="*/ 62 w 114"/>
                <a:gd name="T19" fmla="*/ 47 h 114"/>
                <a:gd name="T20" fmla="*/ 63 w 114"/>
                <a:gd name="T21" fmla="*/ 11 h 114"/>
                <a:gd name="T22" fmla="*/ 83 w 114"/>
                <a:gd name="T23" fmla="*/ 0 h 114"/>
                <a:gd name="T24" fmla="*/ 66 w 114"/>
                <a:gd name="T25" fmla="*/ 10 h 114"/>
                <a:gd name="T26" fmla="*/ 69 w 114"/>
                <a:gd name="T27" fmla="*/ 69 h 114"/>
                <a:gd name="T28" fmla="*/ 89 w 114"/>
                <a:gd name="T29" fmla="*/ 54 h 114"/>
                <a:gd name="T30" fmla="*/ 69 w 114"/>
                <a:gd name="T31" fmla="*/ 79 h 114"/>
                <a:gd name="T32" fmla="*/ 69 w 114"/>
                <a:gd name="T33" fmla="*/ 80 h 114"/>
                <a:gd name="T34" fmla="*/ 114 w 114"/>
                <a:gd name="T35" fmla="*/ 62 h 114"/>
                <a:gd name="T36" fmla="*/ 83 w 114"/>
                <a:gd name="T3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63" y="11"/>
                  </a:moveTo>
                  <a:cubicBezTo>
                    <a:pt x="54" y="16"/>
                    <a:pt x="44" y="21"/>
                    <a:pt x="33" y="24"/>
                  </a:cubicBezTo>
                  <a:cubicBezTo>
                    <a:pt x="18" y="53"/>
                    <a:pt x="2" y="88"/>
                    <a:pt x="0" y="114"/>
                  </a:cubicBezTo>
                  <a:cubicBezTo>
                    <a:pt x="15" y="106"/>
                    <a:pt x="30" y="98"/>
                    <a:pt x="45" y="91"/>
                  </a:cubicBezTo>
                  <a:cubicBezTo>
                    <a:pt x="25" y="68"/>
                    <a:pt x="25" y="68"/>
                    <a:pt x="25" y="68"/>
                  </a:cubicBezTo>
                  <a:cubicBezTo>
                    <a:pt x="51" y="88"/>
                    <a:pt x="51" y="88"/>
                    <a:pt x="51" y="88"/>
                  </a:cubicBezTo>
                  <a:cubicBezTo>
                    <a:pt x="54" y="87"/>
                    <a:pt x="57" y="85"/>
                    <a:pt x="60" y="84"/>
                  </a:cubicBezTo>
                  <a:cubicBezTo>
                    <a:pt x="61" y="59"/>
                    <a:pt x="61" y="59"/>
                    <a:pt x="61" y="59"/>
                  </a:cubicBezTo>
                  <a:cubicBezTo>
                    <a:pt x="47" y="38"/>
                    <a:pt x="47" y="38"/>
                    <a:pt x="47" y="38"/>
                  </a:cubicBezTo>
                  <a:cubicBezTo>
                    <a:pt x="62" y="47"/>
                    <a:pt x="62" y="47"/>
                    <a:pt x="62" y="47"/>
                  </a:cubicBezTo>
                  <a:cubicBezTo>
                    <a:pt x="63" y="11"/>
                    <a:pt x="63" y="11"/>
                    <a:pt x="63" y="11"/>
                  </a:cubicBezTo>
                  <a:moveTo>
                    <a:pt x="83" y="0"/>
                  </a:moveTo>
                  <a:cubicBezTo>
                    <a:pt x="77" y="4"/>
                    <a:pt x="72" y="7"/>
                    <a:pt x="66" y="10"/>
                  </a:cubicBezTo>
                  <a:cubicBezTo>
                    <a:pt x="69" y="69"/>
                    <a:pt x="69" y="69"/>
                    <a:pt x="69" y="69"/>
                  </a:cubicBezTo>
                  <a:cubicBezTo>
                    <a:pt x="89" y="54"/>
                    <a:pt x="89" y="54"/>
                    <a:pt x="89" y="54"/>
                  </a:cubicBezTo>
                  <a:cubicBezTo>
                    <a:pt x="69" y="79"/>
                    <a:pt x="69" y="79"/>
                    <a:pt x="69" y="79"/>
                  </a:cubicBezTo>
                  <a:cubicBezTo>
                    <a:pt x="69" y="80"/>
                    <a:pt x="69" y="80"/>
                    <a:pt x="69" y="80"/>
                  </a:cubicBezTo>
                  <a:cubicBezTo>
                    <a:pt x="84" y="74"/>
                    <a:pt x="99" y="68"/>
                    <a:pt x="114" y="62"/>
                  </a:cubicBezTo>
                  <a:cubicBezTo>
                    <a:pt x="105" y="40"/>
                    <a:pt x="93" y="17"/>
                    <a:pt x="83" y="0"/>
                  </a:cubicBezTo>
                </a:path>
              </a:pathLst>
            </a:custGeom>
            <a:solidFill>
              <a:srgbClr val="A7C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1" name="Freeform 242"/>
            <p:cNvSpPr>
              <a:spLocks/>
            </p:cNvSpPr>
            <p:nvPr userDrawn="1"/>
          </p:nvSpPr>
          <p:spPr bwMode="gray">
            <a:xfrm>
              <a:off x="11463338" y="3900488"/>
              <a:ext cx="166687" cy="163512"/>
            </a:xfrm>
            <a:custGeom>
              <a:avLst/>
              <a:gdLst>
                <a:gd name="T0" fmla="*/ 32 w 50"/>
                <a:gd name="T1" fmla="*/ 0 h 52"/>
                <a:gd name="T2" fmla="*/ 0 w 50"/>
                <a:gd name="T3" fmla="*/ 52 h 52"/>
                <a:gd name="T4" fmla="*/ 30 w 50"/>
                <a:gd name="T5" fmla="*/ 39 h 52"/>
                <a:gd name="T6" fmla="*/ 32 w 50"/>
                <a:gd name="T7" fmla="*/ 14 h 52"/>
                <a:gd name="T8" fmla="*/ 33 w 50"/>
                <a:gd name="T9" fmla="*/ 38 h 52"/>
                <a:gd name="T10" fmla="*/ 50 w 50"/>
                <a:gd name="T11" fmla="*/ 28 h 52"/>
                <a:gd name="T12" fmla="*/ 32 w 50"/>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32" y="0"/>
                  </a:moveTo>
                  <a:cubicBezTo>
                    <a:pt x="32" y="0"/>
                    <a:pt x="16" y="23"/>
                    <a:pt x="0" y="52"/>
                  </a:cubicBezTo>
                  <a:cubicBezTo>
                    <a:pt x="11" y="49"/>
                    <a:pt x="21" y="44"/>
                    <a:pt x="30" y="39"/>
                  </a:cubicBezTo>
                  <a:cubicBezTo>
                    <a:pt x="32" y="14"/>
                    <a:pt x="32" y="14"/>
                    <a:pt x="32" y="14"/>
                  </a:cubicBezTo>
                  <a:cubicBezTo>
                    <a:pt x="33" y="38"/>
                    <a:pt x="33" y="38"/>
                    <a:pt x="33" y="38"/>
                  </a:cubicBezTo>
                  <a:cubicBezTo>
                    <a:pt x="39" y="35"/>
                    <a:pt x="44" y="32"/>
                    <a:pt x="50" y="28"/>
                  </a:cubicBezTo>
                  <a:cubicBezTo>
                    <a:pt x="39" y="11"/>
                    <a:pt x="32" y="0"/>
                    <a:pt x="32" y="0"/>
                  </a:cubicBezTo>
                </a:path>
              </a:pathLst>
            </a:custGeom>
            <a:solidFill>
              <a:srgbClr val="A4C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2" name="Freeform 243"/>
            <p:cNvSpPr>
              <a:spLocks noEditPoints="1"/>
            </p:cNvSpPr>
            <p:nvPr userDrawn="1"/>
          </p:nvSpPr>
          <p:spPr bwMode="gray">
            <a:xfrm>
              <a:off x="11352213" y="4183063"/>
              <a:ext cx="434975" cy="381000"/>
            </a:xfrm>
            <a:custGeom>
              <a:avLst/>
              <a:gdLst>
                <a:gd name="T0" fmla="*/ 45 w 130"/>
                <a:gd name="T1" fmla="*/ 29 h 121"/>
                <a:gd name="T2" fmla="*/ 0 w 130"/>
                <a:gd name="T3" fmla="*/ 52 h 121"/>
                <a:gd name="T4" fmla="*/ 0 w 130"/>
                <a:gd name="T5" fmla="*/ 57 h 121"/>
                <a:gd name="T6" fmla="*/ 55 w 130"/>
                <a:gd name="T7" fmla="*/ 121 h 121"/>
                <a:gd name="T8" fmla="*/ 57 w 130"/>
                <a:gd name="T9" fmla="*/ 93 h 121"/>
                <a:gd name="T10" fmla="*/ 16 w 130"/>
                <a:gd name="T11" fmla="*/ 46 h 121"/>
                <a:gd name="T12" fmla="*/ 57 w 130"/>
                <a:gd name="T13" fmla="*/ 81 h 121"/>
                <a:gd name="T14" fmla="*/ 59 w 130"/>
                <a:gd name="T15" fmla="*/ 45 h 121"/>
                <a:gd name="T16" fmla="*/ 45 w 130"/>
                <a:gd name="T17" fmla="*/ 29 h 121"/>
                <a:gd name="T18" fmla="*/ 60 w 130"/>
                <a:gd name="T19" fmla="*/ 22 h 121"/>
                <a:gd name="T20" fmla="*/ 51 w 130"/>
                <a:gd name="T21" fmla="*/ 26 h 121"/>
                <a:gd name="T22" fmla="*/ 60 w 130"/>
                <a:gd name="T23" fmla="*/ 33 h 121"/>
                <a:gd name="T24" fmla="*/ 60 w 130"/>
                <a:gd name="T25" fmla="*/ 22 h 121"/>
                <a:gd name="T26" fmla="*/ 114 w 130"/>
                <a:gd name="T27" fmla="*/ 0 h 121"/>
                <a:gd name="T28" fmla="*/ 69 w 130"/>
                <a:gd name="T29" fmla="*/ 18 h 121"/>
                <a:gd name="T30" fmla="*/ 70 w 130"/>
                <a:gd name="T31" fmla="*/ 44 h 121"/>
                <a:gd name="T32" fmla="*/ 101 w 130"/>
                <a:gd name="T33" fmla="*/ 20 h 121"/>
                <a:gd name="T34" fmla="*/ 71 w 130"/>
                <a:gd name="T35" fmla="*/ 54 h 121"/>
                <a:gd name="T36" fmla="*/ 73 w 130"/>
                <a:gd name="T37" fmla="*/ 94 h 121"/>
                <a:gd name="T38" fmla="*/ 111 w 130"/>
                <a:gd name="T39" fmla="*/ 63 h 121"/>
                <a:gd name="T40" fmla="*/ 73 w 130"/>
                <a:gd name="T41" fmla="*/ 105 h 121"/>
                <a:gd name="T42" fmla="*/ 74 w 130"/>
                <a:gd name="T43" fmla="*/ 121 h 121"/>
                <a:gd name="T44" fmla="*/ 130 w 130"/>
                <a:gd name="T45" fmla="*/ 57 h 121"/>
                <a:gd name="T46" fmla="*/ 114 w 130"/>
                <a:gd name="T4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1">
                  <a:moveTo>
                    <a:pt x="45" y="29"/>
                  </a:moveTo>
                  <a:cubicBezTo>
                    <a:pt x="30" y="36"/>
                    <a:pt x="15" y="44"/>
                    <a:pt x="0" y="52"/>
                  </a:cubicBezTo>
                  <a:cubicBezTo>
                    <a:pt x="0" y="54"/>
                    <a:pt x="0" y="55"/>
                    <a:pt x="0" y="57"/>
                  </a:cubicBezTo>
                  <a:cubicBezTo>
                    <a:pt x="0" y="90"/>
                    <a:pt x="24" y="117"/>
                    <a:pt x="55" y="121"/>
                  </a:cubicBezTo>
                  <a:cubicBezTo>
                    <a:pt x="57" y="93"/>
                    <a:pt x="57" y="93"/>
                    <a:pt x="57" y="93"/>
                  </a:cubicBezTo>
                  <a:cubicBezTo>
                    <a:pt x="16" y="46"/>
                    <a:pt x="16" y="46"/>
                    <a:pt x="16" y="46"/>
                  </a:cubicBezTo>
                  <a:cubicBezTo>
                    <a:pt x="57" y="81"/>
                    <a:pt x="57" y="81"/>
                    <a:pt x="57" y="81"/>
                  </a:cubicBezTo>
                  <a:cubicBezTo>
                    <a:pt x="59" y="45"/>
                    <a:pt x="59" y="45"/>
                    <a:pt x="59" y="45"/>
                  </a:cubicBezTo>
                  <a:cubicBezTo>
                    <a:pt x="45" y="29"/>
                    <a:pt x="45" y="29"/>
                    <a:pt x="45" y="29"/>
                  </a:cubicBezTo>
                  <a:moveTo>
                    <a:pt x="60" y="22"/>
                  </a:moveTo>
                  <a:cubicBezTo>
                    <a:pt x="57" y="23"/>
                    <a:pt x="54" y="25"/>
                    <a:pt x="51" y="26"/>
                  </a:cubicBezTo>
                  <a:cubicBezTo>
                    <a:pt x="60" y="33"/>
                    <a:pt x="60" y="33"/>
                    <a:pt x="60" y="33"/>
                  </a:cubicBezTo>
                  <a:cubicBezTo>
                    <a:pt x="60" y="22"/>
                    <a:pt x="60" y="22"/>
                    <a:pt x="60" y="22"/>
                  </a:cubicBezTo>
                  <a:moveTo>
                    <a:pt x="114" y="0"/>
                  </a:moveTo>
                  <a:cubicBezTo>
                    <a:pt x="99" y="6"/>
                    <a:pt x="84" y="12"/>
                    <a:pt x="69" y="18"/>
                  </a:cubicBezTo>
                  <a:cubicBezTo>
                    <a:pt x="70" y="44"/>
                    <a:pt x="70" y="44"/>
                    <a:pt x="70" y="44"/>
                  </a:cubicBezTo>
                  <a:cubicBezTo>
                    <a:pt x="101" y="20"/>
                    <a:pt x="101" y="20"/>
                    <a:pt x="101" y="20"/>
                  </a:cubicBezTo>
                  <a:cubicBezTo>
                    <a:pt x="71" y="54"/>
                    <a:pt x="71" y="54"/>
                    <a:pt x="71" y="54"/>
                  </a:cubicBezTo>
                  <a:cubicBezTo>
                    <a:pt x="73" y="94"/>
                    <a:pt x="73" y="94"/>
                    <a:pt x="73" y="94"/>
                  </a:cubicBezTo>
                  <a:cubicBezTo>
                    <a:pt x="111" y="63"/>
                    <a:pt x="111" y="63"/>
                    <a:pt x="111" y="63"/>
                  </a:cubicBezTo>
                  <a:cubicBezTo>
                    <a:pt x="73" y="105"/>
                    <a:pt x="73" y="105"/>
                    <a:pt x="73" y="105"/>
                  </a:cubicBezTo>
                  <a:cubicBezTo>
                    <a:pt x="74" y="121"/>
                    <a:pt x="74" y="121"/>
                    <a:pt x="74" y="121"/>
                  </a:cubicBezTo>
                  <a:cubicBezTo>
                    <a:pt x="106" y="117"/>
                    <a:pt x="130" y="90"/>
                    <a:pt x="130" y="57"/>
                  </a:cubicBezTo>
                  <a:cubicBezTo>
                    <a:pt x="130" y="41"/>
                    <a:pt x="123" y="21"/>
                    <a:pt x="114" y="0"/>
                  </a:cubicBezTo>
                </a:path>
              </a:pathLst>
            </a:custGeom>
            <a:solidFill>
              <a:srgbClr val="A1CE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3" name="Freeform 244"/>
            <p:cNvSpPr>
              <a:spLocks/>
            </p:cNvSpPr>
            <p:nvPr userDrawn="1"/>
          </p:nvSpPr>
          <p:spPr bwMode="gray">
            <a:xfrm>
              <a:off x="11536363" y="3944938"/>
              <a:ext cx="63500" cy="622300"/>
            </a:xfrm>
            <a:custGeom>
              <a:avLst/>
              <a:gdLst>
                <a:gd name="T0" fmla="*/ 10 w 19"/>
                <a:gd name="T1" fmla="*/ 0 h 198"/>
                <a:gd name="T2" fmla="*/ 8 w 19"/>
                <a:gd name="T3" fmla="*/ 25 h 198"/>
                <a:gd name="T4" fmla="*/ 7 w 19"/>
                <a:gd name="T5" fmla="*/ 61 h 198"/>
                <a:gd name="T6" fmla="*/ 11 w 19"/>
                <a:gd name="T7" fmla="*/ 64 h 198"/>
                <a:gd name="T8" fmla="*/ 7 w 19"/>
                <a:gd name="T9" fmla="*/ 73 h 198"/>
                <a:gd name="T10" fmla="*/ 6 w 19"/>
                <a:gd name="T11" fmla="*/ 73 h 198"/>
                <a:gd name="T12" fmla="*/ 5 w 19"/>
                <a:gd name="T13" fmla="*/ 98 h 198"/>
                <a:gd name="T14" fmla="*/ 5 w 19"/>
                <a:gd name="T15" fmla="*/ 109 h 198"/>
                <a:gd name="T16" fmla="*/ 8 w 19"/>
                <a:gd name="T17" fmla="*/ 111 h 198"/>
                <a:gd name="T18" fmla="*/ 7 w 19"/>
                <a:gd name="T19" fmla="*/ 124 h 198"/>
                <a:gd name="T20" fmla="*/ 4 w 19"/>
                <a:gd name="T21" fmla="*/ 121 h 198"/>
                <a:gd name="T22" fmla="*/ 2 w 19"/>
                <a:gd name="T23" fmla="*/ 157 h 198"/>
                <a:gd name="T24" fmla="*/ 7 w 19"/>
                <a:gd name="T25" fmla="*/ 160 h 198"/>
                <a:gd name="T26" fmla="*/ 7 w 19"/>
                <a:gd name="T27" fmla="*/ 174 h 198"/>
                <a:gd name="T28" fmla="*/ 2 w 19"/>
                <a:gd name="T29" fmla="*/ 169 h 198"/>
                <a:gd name="T30" fmla="*/ 0 w 19"/>
                <a:gd name="T31" fmla="*/ 197 h 198"/>
                <a:gd name="T32" fmla="*/ 10 w 19"/>
                <a:gd name="T33" fmla="*/ 198 h 198"/>
                <a:gd name="T34" fmla="*/ 19 w 19"/>
                <a:gd name="T35" fmla="*/ 197 h 198"/>
                <a:gd name="T36" fmla="*/ 18 w 19"/>
                <a:gd name="T37" fmla="*/ 181 h 198"/>
                <a:gd name="T38" fmla="*/ 10 w 19"/>
                <a:gd name="T39" fmla="*/ 191 h 198"/>
                <a:gd name="T40" fmla="*/ 10 w 19"/>
                <a:gd name="T41" fmla="*/ 177 h 198"/>
                <a:gd name="T42" fmla="*/ 18 w 19"/>
                <a:gd name="T43" fmla="*/ 170 h 198"/>
                <a:gd name="T44" fmla="*/ 16 w 19"/>
                <a:gd name="T45" fmla="*/ 130 h 198"/>
                <a:gd name="T46" fmla="*/ 10 w 19"/>
                <a:gd name="T47" fmla="*/ 138 h 198"/>
                <a:gd name="T48" fmla="*/ 8 w 19"/>
                <a:gd name="T49" fmla="*/ 125 h 198"/>
                <a:gd name="T50" fmla="*/ 15 w 19"/>
                <a:gd name="T51" fmla="*/ 120 h 198"/>
                <a:gd name="T52" fmla="*/ 14 w 19"/>
                <a:gd name="T53" fmla="*/ 94 h 198"/>
                <a:gd name="T54" fmla="*/ 14 w 19"/>
                <a:gd name="T55" fmla="*/ 93 h 198"/>
                <a:gd name="T56" fmla="*/ 10 w 19"/>
                <a:gd name="T57" fmla="*/ 99 h 198"/>
                <a:gd name="T58" fmla="*/ 7 w 19"/>
                <a:gd name="T59" fmla="*/ 88 h 198"/>
                <a:gd name="T60" fmla="*/ 14 w 19"/>
                <a:gd name="T61" fmla="*/ 83 h 198"/>
                <a:gd name="T62" fmla="*/ 11 w 19"/>
                <a:gd name="T63" fmla="*/ 24 h 198"/>
                <a:gd name="T64" fmla="*/ 10 w 19"/>
                <a:gd name="T6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198">
                  <a:moveTo>
                    <a:pt x="10" y="0"/>
                  </a:moveTo>
                  <a:cubicBezTo>
                    <a:pt x="8" y="25"/>
                    <a:pt x="8" y="25"/>
                    <a:pt x="8" y="25"/>
                  </a:cubicBezTo>
                  <a:cubicBezTo>
                    <a:pt x="7" y="61"/>
                    <a:pt x="7" y="61"/>
                    <a:pt x="7" y="61"/>
                  </a:cubicBezTo>
                  <a:cubicBezTo>
                    <a:pt x="11" y="64"/>
                    <a:pt x="11" y="64"/>
                    <a:pt x="11" y="64"/>
                  </a:cubicBezTo>
                  <a:cubicBezTo>
                    <a:pt x="7" y="73"/>
                    <a:pt x="7" y="73"/>
                    <a:pt x="7" y="73"/>
                  </a:cubicBezTo>
                  <a:cubicBezTo>
                    <a:pt x="6" y="73"/>
                    <a:pt x="6" y="73"/>
                    <a:pt x="6" y="73"/>
                  </a:cubicBezTo>
                  <a:cubicBezTo>
                    <a:pt x="5" y="98"/>
                    <a:pt x="5" y="98"/>
                    <a:pt x="5" y="98"/>
                  </a:cubicBezTo>
                  <a:cubicBezTo>
                    <a:pt x="5" y="109"/>
                    <a:pt x="5" y="109"/>
                    <a:pt x="5" y="109"/>
                  </a:cubicBezTo>
                  <a:cubicBezTo>
                    <a:pt x="8" y="111"/>
                    <a:pt x="8" y="111"/>
                    <a:pt x="8" y="111"/>
                  </a:cubicBezTo>
                  <a:cubicBezTo>
                    <a:pt x="7" y="124"/>
                    <a:pt x="7" y="124"/>
                    <a:pt x="7" y="124"/>
                  </a:cubicBezTo>
                  <a:cubicBezTo>
                    <a:pt x="4" y="121"/>
                    <a:pt x="4" y="121"/>
                    <a:pt x="4" y="121"/>
                  </a:cubicBezTo>
                  <a:cubicBezTo>
                    <a:pt x="2" y="157"/>
                    <a:pt x="2" y="157"/>
                    <a:pt x="2" y="157"/>
                  </a:cubicBezTo>
                  <a:cubicBezTo>
                    <a:pt x="7" y="160"/>
                    <a:pt x="7" y="160"/>
                    <a:pt x="7" y="160"/>
                  </a:cubicBezTo>
                  <a:cubicBezTo>
                    <a:pt x="7" y="174"/>
                    <a:pt x="7" y="174"/>
                    <a:pt x="7" y="174"/>
                  </a:cubicBezTo>
                  <a:cubicBezTo>
                    <a:pt x="2" y="169"/>
                    <a:pt x="2" y="169"/>
                    <a:pt x="2" y="169"/>
                  </a:cubicBezTo>
                  <a:cubicBezTo>
                    <a:pt x="0" y="197"/>
                    <a:pt x="0" y="197"/>
                    <a:pt x="0" y="197"/>
                  </a:cubicBezTo>
                  <a:cubicBezTo>
                    <a:pt x="3" y="198"/>
                    <a:pt x="7" y="198"/>
                    <a:pt x="10" y="198"/>
                  </a:cubicBezTo>
                  <a:cubicBezTo>
                    <a:pt x="13" y="198"/>
                    <a:pt x="16" y="198"/>
                    <a:pt x="19" y="197"/>
                  </a:cubicBezTo>
                  <a:cubicBezTo>
                    <a:pt x="18" y="181"/>
                    <a:pt x="18" y="181"/>
                    <a:pt x="18" y="181"/>
                  </a:cubicBezTo>
                  <a:cubicBezTo>
                    <a:pt x="10" y="191"/>
                    <a:pt x="10" y="191"/>
                    <a:pt x="10" y="191"/>
                  </a:cubicBezTo>
                  <a:cubicBezTo>
                    <a:pt x="10" y="177"/>
                    <a:pt x="10" y="177"/>
                    <a:pt x="10" y="177"/>
                  </a:cubicBezTo>
                  <a:cubicBezTo>
                    <a:pt x="18" y="170"/>
                    <a:pt x="18" y="170"/>
                    <a:pt x="18" y="170"/>
                  </a:cubicBezTo>
                  <a:cubicBezTo>
                    <a:pt x="16" y="130"/>
                    <a:pt x="16" y="130"/>
                    <a:pt x="16" y="130"/>
                  </a:cubicBezTo>
                  <a:cubicBezTo>
                    <a:pt x="10" y="138"/>
                    <a:pt x="10" y="138"/>
                    <a:pt x="10" y="138"/>
                  </a:cubicBezTo>
                  <a:cubicBezTo>
                    <a:pt x="8" y="125"/>
                    <a:pt x="8" y="125"/>
                    <a:pt x="8" y="125"/>
                  </a:cubicBezTo>
                  <a:cubicBezTo>
                    <a:pt x="15" y="120"/>
                    <a:pt x="15" y="120"/>
                    <a:pt x="15" y="120"/>
                  </a:cubicBezTo>
                  <a:cubicBezTo>
                    <a:pt x="14" y="94"/>
                    <a:pt x="14" y="94"/>
                    <a:pt x="14" y="94"/>
                  </a:cubicBezTo>
                  <a:cubicBezTo>
                    <a:pt x="14" y="93"/>
                    <a:pt x="14" y="93"/>
                    <a:pt x="14" y="93"/>
                  </a:cubicBezTo>
                  <a:cubicBezTo>
                    <a:pt x="10" y="99"/>
                    <a:pt x="10" y="99"/>
                    <a:pt x="10" y="99"/>
                  </a:cubicBezTo>
                  <a:cubicBezTo>
                    <a:pt x="7" y="88"/>
                    <a:pt x="7" y="88"/>
                    <a:pt x="7" y="88"/>
                  </a:cubicBezTo>
                  <a:cubicBezTo>
                    <a:pt x="14" y="83"/>
                    <a:pt x="14" y="83"/>
                    <a:pt x="14" y="83"/>
                  </a:cubicBezTo>
                  <a:cubicBezTo>
                    <a:pt x="11" y="24"/>
                    <a:pt x="11" y="24"/>
                    <a:pt x="11" y="24"/>
                  </a:cubicBezTo>
                  <a:cubicBezTo>
                    <a:pt x="10" y="0"/>
                    <a:pt x="10" y="0"/>
                    <a:pt x="10" y="0"/>
                  </a:cubicBezTo>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4" name="Freeform 245"/>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5" name="Freeform 246"/>
            <p:cNvSpPr>
              <a:spLocks/>
            </p:cNvSpPr>
            <p:nvPr userDrawn="1"/>
          </p:nvSpPr>
          <p:spPr bwMode="gray">
            <a:xfrm>
              <a:off x="11569700" y="4381500"/>
              <a:ext cx="153987" cy="163512"/>
            </a:xfrm>
            <a:custGeom>
              <a:avLst/>
              <a:gdLst>
                <a:gd name="T0" fmla="*/ 97 w 97"/>
                <a:gd name="T1" fmla="*/ 0 h 103"/>
                <a:gd name="T2" fmla="*/ 17 w 97"/>
                <a:gd name="T3" fmla="*/ 62 h 103"/>
                <a:gd name="T4" fmla="*/ 0 w 97"/>
                <a:gd name="T5" fmla="*/ 76 h 103"/>
                <a:gd name="T6" fmla="*/ 0 w 97"/>
                <a:gd name="T7" fmla="*/ 103 h 103"/>
                <a:gd name="T8" fmla="*/ 17 w 97"/>
                <a:gd name="T9" fmla="*/ 84 h 103"/>
                <a:gd name="T10" fmla="*/ 97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97" y="0"/>
                  </a:moveTo>
                  <a:lnTo>
                    <a:pt x="17" y="62"/>
                  </a:lnTo>
                  <a:lnTo>
                    <a:pt x="0" y="76"/>
                  </a:lnTo>
                  <a:lnTo>
                    <a:pt x="0" y="103"/>
                  </a:lnTo>
                  <a:lnTo>
                    <a:pt x="17" y="84"/>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6" name="Freeform 247"/>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7" name="Freeform 248"/>
            <p:cNvSpPr>
              <a:spLocks/>
            </p:cNvSpPr>
            <p:nvPr userDrawn="1"/>
          </p:nvSpPr>
          <p:spPr bwMode="gray">
            <a:xfrm>
              <a:off x="11563350" y="4246563"/>
              <a:ext cx="127000" cy="131762"/>
            </a:xfrm>
            <a:custGeom>
              <a:avLst/>
              <a:gdLst>
                <a:gd name="T0" fmla="*/ 80 w 80"/>
                <a:gd name="T1" fmla="*/ 0 h 83"/>
                <a:gd name="T2" fmla="*/ 15 w 80"/>
                <a:gd name="T3" fmla="*/ 48 h 83"/>
                <a:gd name="T4" fmla="*/ 0 w 80"/>
                <a:gd name="T5" fmla="*/ 58 h 83"/>
                <a:gd name="T6" fmla="*/ 4 w 80"/>
                <a:gd name="T7" fmla="*/ 83 h 83"/>
                <a:gd name="T8" fmla="*/ 17 w 80"/>
                <a:gd name="T9" fmla="*/ 68 h 83"/>
                <a:gd name="T10" fmla="*/ 80 w 80"/>
                <a:gd name="T11" fmla="*/ 0 h 83"/>
              </a:gdLst>
              <a:ahLst/>
              <a:cxnLst>
                <a:cxn ang="0">
                  <a:pos x="T0" y="T1"/>
                </a:cxn>
                <a:cxn ang="0">
                  <a:pos x="T2" y="T3"/>
                </a:cxn>
                <a:cxn ang="0">
                  <a:pos x="T4" y="T5"/>
                </a:cxn>
                <a:cxn ang="0">
                  <a:pos x="T6" y="T7"/>
                </a:cxn>
                <a:cxn ang="0">
                  <a:pos x="T8" y="T9"/>
                </a:cxn>
                <a:cxn ang="0">
                  <a:pos x="T10" y="T11"/>
                </a:cxn>
              </a:cxnLst>
              <a:rect l="0" t="0" r="r" b="b"/>
              <a:pathLst>
                <a:path w="80" h="83">
                  <a:moveTo>
                    <a:pt x="80" y="0"/>
                  </a:moveTo>
                  <a:lnTo>
                    <a:pt x="15" y="48"/>
                  </a:lnTo>
                  <a:lnTo>
                    <a:pt x="0" y="58"/>
                  </a:lnTo>
                  <a:lnTo>
                    <a:pt x="4" y="83"/>
                  </a:lnTo>
                  <a:lnTo>
                    <a:pt x="17" y="68"/>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8" name="Freeform 249"/>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59" name="Freeform 250"/>
            <p:cNvSpPr>
              <a:spLocks/>
            </p:cNvSpPr>
            <p:nvPr userDrawn="1"/>
          </p:nvSpPr>
          <p:spPr bwMode="gray">
            <a:xfrm>
              <a:off x="11560175" y="4159250"/>
              <a:ext cx="90487" cy="96837"/>
            </a:xfrm>
            <a:custGeom>
              <a:avLst/>
              <a:gdLst>
                <a:gd name="T0" fmla="*/ 57 w 57"/>
                <a:gd name="T1" fmla="*/ 0 h 61"/>
                <a:gd name="T2" fmla="*/ 15 w 57"/>
                <a:gd name="T3" fmla="*/ 29 h 61"/>
                <a:gd name="T4" fmla="*/ 0 w 57"/>
                <a:gd name="T5" fmla="*/ 39 h 61"/>
                <a:gd name="T6" fmla="*/ 6 w 57"/>
                <a:gd name="T7" fmla="*/ 61 h 61"/>
                <a:gd name="T8" fmla="*/ 15 w 57"/>
                <a:gd name="T9" fmla="*/ 49 h 61"/>
                <a:gd name="T10" fmla="*/ 57 w 57"/>
                <a:gd name="T11" fmla="*/ 0 h 61"/>
              </a:gdLst>
              <a:ahLst/>
              <a:cxnLst>
                <a:cxn ang="0">
                  <a:pos x="T0" y="T1"/>
                </a:cxn>
                <a:cxn ang="0">
                  <a:pos x="T2" y="T3"/>
                </a:cxn>
                <a:cxn ang="0">
                  <a:pos x="T4" y="T5"/>
                </a:cxn>
                <a:cxn ang="0">
                  <a:pos x="T6" y="T7"/>
                </a:cxn>
                <a:cxn ang="0">
                  <a:pos x="T8" y="T9"/>
                </a:cxn>
                <a:cxn ang="0">
                  <a:pos x="T10" y="T11"/>
                </a:cxn>
              </a:cxnLst>
              <a:rect l="0" t="0" r="r" b="b"/>
              <a:pathLst>
                <a:path w="57" h="61">
                  <a:moveTo>
                    <a:pt x="57" y="0"/>
                  </a:moveTo>
                  <a:lnTo>
                    <a:pt x="15" y="29"/>
                  </a:lnTo>
                  <a:lnTo>
                    <a:pt x="0" y="39"/>
                  </a:lnTo>
                  <a:lnTo>
                    <a:pt x="6" y="61"/>
                  </a:lnTo>
                  <a:lnTo>
                    <a:pt x="15" y="49"/>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0" name="Freeform 251"/>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1" name="Freeform 252"/>
            <p:cNvSpPr>
              <a:spLocks/>
            </p:cNvSpPr>
            <p:nvPr userDrawn="1"/>
          </p:nvSpPr>
          <p:spPr bwMode="gray">
            <a:xfrm>
              <a:off x="11406188" y="4329113"/>
              <a:ext cx="153987" cy="163512"/>
            </a:xfrm>
            <a:custGeom>
              <a:avLst/>
              <a:gdLst>
                <a:gd name="T0" fmla="*/ 0 w 97"/>
                <a:gd name="T1" fmla="*/ 0 h 103"/>
                <a:gd name="T2" fmla="*/ 86 w 97"/>
                <a:gd name="T3" fmla="*/ 93 h 103"/>
                <a:gd name="T4" fmla="*/ 97 w 97"/>
                <a:gd name="T5" fmla="*/ 103 h 103"/>
                <a:gd name="T6" fmla="*/ 97 w 97"/>
                <a:gd name="T7" fmla="*/ 75 h 103"/>
                <a:gd name="T8" fmla="*/ 86 w 97"/>
                <a:gd name="T9" fmla="*/ 69 h 103"/>
                <a:gd name="T10" fmla="*/ 0 w 97"/>
                <a:gd name="T11" fmla="*/ 0 h 103"/>
              </a:gdLst>
              <a:ahLst/>
              <a:cxnLst>
                <a:cxn ang="0">
                  <a:pos x="T0" y="T1"/>
                </a:cxn>
                <a:cxn ang="0">
                  <a:pos x="T2" y="T3"/>
                </a:cxn>
                <a:cxn ang="0">
                  <a:pos x="T4" y="T5"/>
                </a:cxn>
                <a:cxn ang="0">
                  <a:pos x="T6" y="T7"/>
                </a:cxn>
                <a:cxn ang="0">
                  <a:pos x="T8" y="T9"/>
                </a:cxn>
                <a:cxn ang="0">
                  <a:pos x="T10" y="T11"/>
                </a:cxn>
              </a:cxnLst>
              <a:rect l="0" t="0" r="r" b="b"/>
              <a:pathLst>
                <a:path w="97" h="103">
                  <a:moveTo>
                    <a:pt x="0" y="0"/>
                  </a:moveTo>
                  <a:lnTo>
                    <a:pt x="86" y="93"/>
                  </a:lnTo>
                  <a:lnTo>
                    <a:pt x="97" y="103"/>
                  </a:lnTo>
                  <a:lnTo>
                    <a:pt x="97" y="75"/>
                  </a:lnTo>
                  <a:lnTo>
                    <a:pt x="86" y="6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2" name="Freeform 253"/>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3" name="Freeform 254"/>
            <p:cNvSpPr>
              <a:spLocks/>
            </p:cNvSpPr>
            <p:nvPr userDrawn="1"/>
          </p:nvSpPr>
          <p:spPr bwMode="gray">
            <a:xfrm>
              <a:off x="11436350" y="4202113"/>
              <a:ext cx="127000" cy="133350"/>
            </a:xfrm>
            <a:custGeom>
              <a:avLst/>
              <a:gdLst>
                <a:gd name="T0" fmla="*/ 0 w 80"/>
                <a:gd name="T1" fmla="*/ 0 h 84"/>
                <a:gd name="T2" fmla="*/ 42 w 80"/>
                <a:gd name="T3" fmla="*/ 46 h 84"/>
                <a:gd name="T4" fmla="*/ 71 w 80"/>
                <a:gd name="T5" fmla="*/ 78 h 84"/>
                <a:gd name="T6" fmla="*/ 78 w 80"/>
                <a:gd name="T7" fmla="*/ 84 h 84"/>
                <a:gd name="T8" fmla="*/ 80 w 80"/>
                <a:gd name="T9" fmla="*/ 58 h 84"/>
                <a:gd name="T10" fmla="*/ 74 w 80"/>
                <a:gd name="T11" fmla="*/ 54 h 84"/>
                <a:gd name="T12" fmla="*/ 55 w 80"/>
                <a:gd name="T13" fmla="*/ 40 h 84"/>
                <a:gd name="T14" fmla="*/ 0 w 80"/>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4">
                  <a:moveTo>
                    <a:pt x="0" y="0"/>
                  </a:moveTo>
                  <a:lnTo>
                    <a:pt x="42" y="46"/>
                  </a:lnTo>
                  <a:lnTo>
                    <a:pt x="71" y="78"/>
                  </a:lnTo>
                  <a:lnTo>
                    <a:pt x="78" y="84"/>
                  </a:lnTo>
                  <a:lnTo>
                    <a:pt x="80" y="58"/>
                  </a:lnTo>
                  <a:lnTo>
                    <a:pt x="74" y="54"/>
                  </a:lnTo>
                  <a:lnTo>
                    <a:pt x="55" y="4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4" name="Freeform 255"/>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close/>
                </a:path>
              </a:pathLst>
            </a:custGeom>
            <a:solidFill>
              <a:srgbClr val="97A6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5" name="Freeform 256"/>
            <p:cNvSpPr>
              <a:spLocks/>
            </p:cNvSpPr>
            <p:nvPr userDrawn="1"/>
          </p:nvSpPr>
          <p:spPr bwMode="gray">
            <a:xfrm>
              <a:off x="11509375" y="4108450"/>
              <a:ext cx="63500" cy="66675"/>
            </a:xfrm>
            <a:custGeom>
              <a:avLst/>
              <a:gdLst>
                <a:gd name="T0" fmla="*/ 0 w 40"/>
                <a:gd name="T1" fmla="*/ 0 h 42"/>
                <a:gd name="T2" fmla="*/ 30 w 40"/>
                <a:gd name="T3" fmla="*/ 42 h 42"/>
                <a:gd name="T4" fmla="*/ 32 w 40"/>
                <a:gd name="T5" fmla="*/ 42 h 42"/>
                <a:gd name="T6" fmla="*/ 40 w 40"/>
                <a:gd name="T7" fmla="*/ 24 h 42"/>
                <a:gd name="T8" fmla="*/ 32 w 40"/>
                <a:gd name="T9" fmla="*/ 18 h 42"/>
                <a:gd name="T10" fmla="*/ 0 w 40"/>
                <a:gd name="T11" fmla="*/ 0 h 42"/>
              </a:gdLst>
              <a:ahLst/>
              <a:cxnLst>
                <a:cxn ang="0">
                  <a:pos x="T0" y="T1"/>
                </a:cxn>
                <a:cxn ang="0">
                  <a:pos x="T2" y="T3"/>
                </a:cxn>
                <a:cxn ang="0">
                  <a:pos x="T4" y="T5"/>
                </a:cxn>
                <a:cxn ang="0">
                  <a:pos x="T6" y="T7"/>
                </a:cxn>
                <a:cxn ang="0">
                  <a:pos x="T8" y="T9"/>
                </a:cxn>
                <a:cxn ang="0">
                  <a:pos x="T10" y="T11"/>
                </a:cxn>
              </a:cxnLst>
              <a:rect l="0" t="0" r="r" b="b"/>
              <a:pathLst>
                <a:path w="40" h="42">
                  <a:moveTo>
                    <a:pt x="0" y="0"/>
                  </a:moveTo>
                  <a:lnTo>
                    <a:pt x="30" y="42"/>
                  </a:lnTo>
                  <a:lnTo>
                    <a:pt x="32" y="42"/>
                  </a:lnTo>
                  <a:lnTo>
                    <a:pt x="40" y="24"/>
                  </a:lnTo>
                  <a:lnTo>
                    <a:pt x="32" y="1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6" name="Rectangle 257"/>
            <p:cNvSpPr>
              <a:spLocks noChangeArrowheads="1"/>
            </p:cNvSpPr>
            <p:nvPr userDrawn="1"/>
          </p:nvSpPr>
          <p:spPr bwMode="gray">
            <a:xfrm>
              <a:off x="103901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7" name="Rectangle 258"/>
            <p:cNvSpPr>
              <a:spLocks noChangeArrowheads="1"/>
            </p:cNvSpPr>
            <p:nvPr userDrawn="1"/>
          </p:nvSpPr>
          <p:spPr bwMode="gray">
            <a:xfrm>
              <a:off x="103901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8" name="Rectangle 259"/>
            <p:cNvSpPr>
              <a:spLocks noChangeArrowheads="1"/>
            </p:cNvSpPr>
            <p:nvPr userDrawn="1"/>
          </p:nvSpPr>
          <p:spPr bwMode="gray">
            <a:xfrm>
              <a:off x="10390188"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69" name="Rectangle 260"/>
            <p:cNvSpPr>
              <a:spLocks noChangeArrowheads="1"/>
            </p:cNvSpPr>
            <p:nvPr userDrawn="1"/>
          </p:nvSpPr>
          <p:spPr bwMode="gray">
            <a:xfrm>
              <a:off x="10463213"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0" name="Rectangle 261"/>
            <p:cNvSpPr>
              <a:spLocks noChangeArrowheads="1"/>
            </p:cNvSpPr>
            <p:nvPr userDrawn="1"/>
          </p:nvSpPr>
          <p:spPr bwMode="gray">
            <a:xfrm>
              <a:off x="11355388"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1" name="Rectangle 262"/>
            <p:cNvSpPr>
              <a:spLocks noChangeArrowheads="1"/>
            </p:cNvSpPr>
            <p:nvPr userDrawn="1"/>
          </p:nvSpPr>
          <p:spPr bwMode="gray">
            <a:xfrm>
              <a:off x="11428413"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2" name="Rectangle 263"/>
            <p:cNvSpPr>
              <a:spLocks noChangeArrowheads="1"/>
            </p:cNvSpPr>
            <p:nvPr userDrawn="1"/>
          </p:nvSpPr>
          <p:spPr bwMode="gray">
            <a:xfrm>
              <a:off x="103901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3" name="Rectangle 264"/>
            <p:cNvSpPr>
              <a:spLocks noChangeArrowheads="1"/>
            </p:cNvSpPr>
            <p:nvPr userDrawn="1"/>
          </p:nvSpPr>
          <p:spPr bwMode="gray">
            <a:xfrm>
              <a:off x="3646488" y="4621213"/>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4" name="Rectangle 265"/>
            <p:cNvSpPr>
              <a:spLocks noChangeArrowheads="1"/>
            </p:cNvSpPr>
            <p:nvPr userDrawn="1"/>
          </p:nvSpPr>
          <p:spPr bwMode="gray">
            <a:xfrm>
              <a:off x="3646488" y="4746625"/>
              <a:ext cx="1085850" cy="82550"/>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5" name="Rectangle 266"/>
            <p:cNvSpPr>
              <a:spLocks noChangeArrowheads="1"/>
            </p:cNvSpPr>
            <p:nvPr userDrawn="1"/>
          </p:nvSpPr>
          <p:spPr bwMode="gray">
            <a:xfrm>
              <a:off x="3646488" y="4941888"/>
              <a:ext cx="47625"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6" name="Rectangle 267"/>
            <p:cNvSpPr>
              <a:spLocks noChangeArrowheads="1"/>
            </p:cNvSpPr>
            <p:nvPr userDrawn="1"/>
          </p:nvSpPr>
          <p:spPr bwMode="gray">
            <a:xfrm>
              <a:off x="3724275" y="4633913"/>
              <a:ext cx="42862"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7" name="Rectangle 268"/>
            <p:cNvSpPr>
              <a:spLocks noChangeArrowheads="1"/>
            </p:cNvSpPr>
            <p:nvPr userDrawn="1"/>
          </p:nvSpPr>
          <p:spPr bwMode="gray">
            <a:xfrm>
              <a:off x="4611688" y="4633913"/>
              <a:ext cx="47625" cy="48736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8" name="Rectangle 269"/>
            <p:cNvSpPr>
              <a:spLocks noChangeArrowheads="1"/>
            </p:cNvSpPr>
            <p:nvPr userDrawn="1"/>
          </p:nvSpPr>
          <p:spPr bwMode="gray">
            <a:xfrm>
              <a:off x="4689475" y="4941888"/>
              <a:ext cx="42862" cy="252412"/>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79" name="Rectangle 270"/>
            <p:cNvSpPr>
              <a:spLocks noChangeArrowheads="1"/>
            </p:cNvSpPr>
            <p:nvPr userDrawn="1"/>
          </p:nvSpPr>
          <p:spPr bwMode="gray">
            <a:xfrm>
              <a:off x="3646488" y="4929188"/>
              <a:ext cx="1085850" cy="85725"/>
            </a:xfrm>
            <a:prstGeom prst="rect">
              <a:avLst/>
            </a:prstGeom>
            <a:solidFill>
              <a:srgbClr val="5434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0" name="Oval 271"/>
            <p:cNvSpPr>
              <a:spLocks noChangeArrowheads="1"/>
            </p:cNvSpPr>
            <p:nvPr userDrawn="1"/>
          </p:nvSpPr>
          <p:spPr bwMode="gray">
            <a:xfrm>
              <a:off x="10329863" y="4186238"/>
              <a:ext cx="100012"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1" name="Freeform 272"/>
            <p:cNvSpPr>
              <a:spLocks noEditPoints="1"/>
            </p:cNvSpPr>
            <p:nvPr userDrawn="1"/>
          </p:nvSpPr>
          <p:spPr bwMode="gray">
            <a:xfrm>
              <a:off x="10174288" y="3884613"/>
              <a:ext cx="298450" cy="1312862"/>
            </a:xfrm>
            <a:custGeom>
              <a:avLst/>
              <a:gdLst>
                <a:gd name="T0" fmla="*/ 9 w 89"/>
                <a:gd name="T1" fmla="*/ 29 h 417"/>
                <a:gd name="T2" fmla="*/ 67 w 89"/>
                <a:gd name="T3" fmla="*/ 29 h 417"/>
                <a:gd name="T4" fmla="*/ 56 w 89"/>
                <a:gd name="T5" fmla="*/ 53 h 417"/>
                <a:gd name="T6" fmla="*/ 38 w 89"/>
                <a:gd name="T7" fmla="*/ 12 h 417"/>
                <a:gd name="T8" fmla="*/ 86 w 89"/>
                <a:gd name="T9" fmla="*/ 106 h 417"/>
                <a:gd name="T10" fmla="*/ 84 w 89"/>
                <a:gd name="T11" fmla="*/ 103 h 417"/>
                <a:gd name="T12" fmla="*/ 72 w 89"/>
                <a:gd name="T13" fmla="*/ 79 h 417"/>
                <a:gd name="T14" fmla="*/ 77 w 89"/>
                <a:gd name="T15" fmla="*/ 77 h 417"/>
                <a:gd name="T16" fmla="*/ 72 w 89"/>
                <a:gd name="T17" fmla="*/ 74 h 417"/>
                <a:gd name="T18" fmla="*/ 68 w 89"/>
                <a:gd name="T19" fmla="*/ 57 h 417"/>
                <a:gd name="T20" fmla="*/ 50 w 89"/>
                <a:gd name="T21" fmla="*/ 61 h 417"/>
                <a:gd name="T22" fmla="*/ 48 w 89"/>
                <a:gd name="T23" fmla="*/ 74 h 417"/>
                <a:gd name="T24" fmla="*/ 48 w 89"/>
                <a:gd name="T25" fmla="*/ 79 h 417"/>
                <a:gd name="T26" fmla="*/ 50 w 89"/>
                <a:gd name="T27" fmla="*/ 84 h 417"/>
                <a:gd name="T28" fmla="*/ 39 w 89"/>
                <a:gd name="T29" fmla="*/ 106 h 417"/>
                <a:gd name="T30" fmla="*/ 34 w 89"/>
                <a:gd name="T31" fmla="*/ 108 h 417"/>
                <a:gd name="T32" fmla="*/ 86 w 89"/>
                <a:gd name="T33" fmla="*/ 111 h 417"/>
                <a:gd name="T34" fmla="*/ 86 w 89"/>
                <a:gd name="T35" fmla="*/ 106 h 417"/>
                <a:gd name="T36" fmla="*/ 26 w 89"/>
                <a:gd name="T37" fmla="*/ 164 h 417"/>
                <a:gd name="T38" fmla="*/ 20 w 89"/>
                <a:gd name="T39" fmla="*/ 152 h 417"/>
                <a:gd name="T40" fmla="*/ 9 w 89"/>
                <a:gd name="T41" fmla="*/ 33 h 417"/>
                <a:gd name="T42" fmla="*/ 3 w 89"/>
                <a:gd name="T43" fmla="*/ 162 h 417"/>
                <a:gd name="T44" fmla="*/ 1 w 89"/>
                <a:gd name="T45" fmla="*/ 164 h 417"/>
                <a:gd name="T46" fmla="*/ 0 w 89"/>
                <a:gd name="T47" fmla="*/ 165 h 417"/>
                <a:gd name="T48" fmla="*/ 1 w 89"/>
                <a:gd name="T49" fmla="*/ 166 h 417"/>
                <a:gd name="T50" fmla="*/ 2 w 89"/>
                <a:gd name="T51" fmla="*/ 168 h 417"/>
                <a:gd name="T52" fmla="*/ 9 w 89"/>
                <a:gd name="T53" fmla="*/ 347 h 417"/>
                <a:gd name="T54" fmla="*/ 0 w 89"/>
                <a:gd name="T55" fmla="*/ 417 h 417"/>
                <a:gd name="T56" fmla="*/ 20 w 89"/>
                <a:gd name="T57" fmla="*/ 417 h 417"/>
                <a:gd name="T58" fmla="*/ 29 w 89"/>
                <a:gd name="T59" fmla="*/ 347 h 417"/>
                <a:gd name="T60" fmla="*/ 20 w 89"/>
                <a:gd name="T61" fmla="*/ 177 h 417"/>
                <a:gd name="T62" fmla="*/ 26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0"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8" y="12"/>
                    <a:pt x="20" y="20"/>
                    <a:pt x="20" y="29"/>
                  </a:cubicBezTo>
                  <a:close/>
                  <a:moveTo>
                    <a:pt x="86" y="106"/>
                  </a:moveTo>
                  <a:cubicBezTo>
                    <a:pt x="84" y="106"/>
                    <a:pt x="84" y="106"/>
                    <a:pt x="84" y="106"/>
                  </a:cubicBezTo>
                  <a:cubicBezTo>
                    <a:pt x="84" y="103"/>
                    <a:pt x="84" y="103"/>
                    <a:pt x="84" y="103"/>
                  </a:cubicBezTo>
                  <a:cubicBezTo>
                    <a:pt x="77" y="100"/>
                    <a:pt x="72" y="93"/>
                    <a:pt x="72" y="84"/>
                  </a:cubicBezTo>
                  <a:cubicBezTo>
                    <a:pt x="72" y="79"/>
                    <a:pt x="72" y="79"/>
                    <a:pt x="72" y="79"/>
                  </a:cubicBezTo>
                  <a:cubicBezTo>
                    <a:pt x="75" y="79"/>
                    <a:pt x="75" y="79"/>
                    <a:pt x="75" y="79"/>
                  </a:cubicBezTo>
                  <a:cubicBezTo>
                    <a:pt x="76" y="79"/>
                    <a:pt x="77" y="78"/>
                    <a:pt x="77" y="77"/>
                  </a:cubicBezTo>
                  <a:cubicBezTo>
                    <a:pt x="77" y="75"/>
                    <a:pt x="76" y="74"/>
                    <a:pt x="75" y="74"/>
                  </a:cubicBezTo>
                  <a:cubicBezTo>
                    <a:pt x="72" y="74"/>
                    <a:pt x="72" y="74"/>
                    <a:pt x="72" y="74"/>
                  </a:cubicBezTo>
                  <a:cubicBezTo>
                    <a:pt x="72" y="61"/>
                    <a:pt x="72" y="61"/>
                    <a:pt x="72" y="61"/>
                  </a:cubicBezTo>
                  <a:cubicBezTo>
                    <a:pt x="72" y="59"/>
                    <a:pt x="70" y="57"/>
                    <a:pt x="68" y="57"/>
                  </a:cubicBezTo>
                  <a:cubicBezTo>
                    <a:pt x="54" y="57"/>
                    <a:pt x="54" y="57"/>
                    <a:pt x="54" y="57"/>
                  </a:cubicBezTo>
                  <a:cubicBezTo>
                    <a:pt x="52" y="57"/>
                    <a:pt x="50" y="59"/>
                    <a:pt x="50" y="61"/>
                  </a:cubicBezTo>
                  <a:cubicBezTo>
                    <a:pt x="50" y="74"/>
                    <a:pt x="50" y="74"/>
                    <a:pt x="50" y="74"/>
                  </a:cubicBezTo>
                  <a:cubicBezTo>
                    <a:pt x="48" y="74"/>
                    <a:pt x="48" y="74"/>
                    <a:pt x="48" y="74"/>
                  </a:cubicBezTo>
                  <a:cubicBezTo>
                    <a:pt x="46" y="74"/>
                    <a:pt x="45" y="75"/>
                    <a:pt x="45" y="77"/>
                  </a:cubicBezTo>
                  <a:cubicBezTo>
                    <a:pt x="45" y="78"/>
                    <a:pt x="46" y="79"/>
                    <a:pt x="48" y="79"/>
                  </a:cubicBezTo>
                  <a:cubicBezTo>
                    <a:pt x="50" y="79"/>
                    <a:pt x="50" y="79"/>
                    <a:pt x="50" y="79"/>
                  </a:cubicBezTo>
                  <a:cubicBezTo>
                    <a:pt x="50" y="84"/>
                    <a:pt x="50" y="84"/>
                    <a:pt x="50" y="84"/>
                  </a:cubicBezTo>
                  <a:cubicBezTo>
                    <a:pt x="50" y="92"/>
                    <a:pt x="46" y="99"/>
                    <a:pt x="39" y="103"/>
                  </a:cubicBezTo>
                  <a:cubicBezTo>
                    <a:pt x="39" y="106"/>
                    <a:pt x="39" y="106"/>
                    <a:pt x="39" y="106"/>
                  </a:cubicBezTo>
                  <a:cubicBezTo>
                    <a:pt x="36" y="106"/>
                    <a:pt x="36" y="106"/>
                    <a:pt x="36" y="106"/>
                  </a:cubicBezTo>
                  <a:cubicBezTo>
                    <a:pt x="35" y="106"/>
                    <a:pt x="34" y="107"/>
                    <a:pt x="34" y="108"/>
                  </a:cubicBezTo>
                  <a:cubicBezTo>
                    <a:pt x="34" y="110"/>
                    <a:pt x="35" y="111"/>
                    <a:pt x="36" y="111"/>
                  </a:cubicBezTo>
                  <a:cubicBezTo>
                    <a:pt x="86" y="111"/>
                    <a:pt x="86" y="111"/>
                    <a:pt x="86" y="111"/>
                  </a:cubicBezTo>
                  <a:cubicBezTo>
                    <a:pt x="88" y="111"/>
                    <a:pt x="89" y="110"/>
                    <a:pt x="89" y="108"/>
                  </a:cubicBezTo>
                  <a:cubicBezTo>
                    <a:pt x="89" y="107"/>
                    <a:pt x="88" y="106"/>
                    <a:pt x="86" y="106"/>
                  </a:cubicBezTo>
                  <a:close/>
                  <a:moveTo>
                    <a:pt x="27" y="164"/>
                  </a:moveTo>
                  <a:cubicBezTo>
                    <a:pt x="26" y="164"/>
                    <a:pt x="26" y="164"/>
                    <a:pt x="26" y="164"/>
                  </a:cubicBezTo>
                  <a:cubicBezTo>
                    <a:pt x="26" y="162"/>
                    <a:pt x="26" y="162"/>
                    <a:pt x="26" y="162"/>
                  </a:cubicBezTo>
                  <a:cubicBezTo>
                    <a:pt x="22" y="160"/>
                    <a:pt x="20" y="157"/>
                    <a:pt x="20" y="152"/>
                  </a:cubicBezTo>
                  <a:cubicBezTo>
                    <a:pt x="20" y="33"/>
                    <a:pt x="20" y="33"/>
                    <a:pt x="20" y="33"/>
                  </a:cubicBezTo>
                  <a:cubicBezTo>
                    <a:pt x="9" y="33"/>
                    <a:pt x="9" y="33"/>
                    <a:pt x="9" y="33"/>
                  </a:cubicBezTo>
                  <a:cubicBezTo>
                    <a:pt x="9" y="153"/>
                    <a:pt x="9" y="153"/>
                    <a:pt x="9" y="153"/>
                  </a:cubicBezTo>
                  <a:cubicBezTo>
                    <a:pt x="8" y="157"/>
                    <a:pt x="6" y="160"/>
                    <a:pt x="3" y="162"/>
                  </a:cubicBezTo>
                  <a:cubicBezTo>
                    <a:pt x="3" y="164"/>
                    <a:pt x="3" y="164"/>
                    <a:pt x="3" y="164"/>
                  </a:cubicBezTo>
                  <a:cubicBezTo>
                    <a:pt x="1" y="164"/>
                    <a:pt x="1" y="164"/>
                    <a:pt x="1" y="164"/>
                  </a:cubicBezTo>
                  <a:cubicBezTo>
                    <a:pt x="0" y="164"/>
                    <a:pt x="0" y="164"/>
                    <a:pt x="0" y="165"/>
                  </a:cubicBezTo>
                  <a:cubicBezTo>
                    <a:pt x="0" y="165"/>
                    <a:pt x="0" y="165"/>
                    <a:pt x="0" y="165"/>
                  </a:cubicBezTo>
                  <a:cubicBezTo>
                    <a:pt x="0" y="165"/>
                    <a:pt x="0" y="165"/>
                    <a:pt x="0" y="165"/>
                  </a:cubicBezTo>
                  <a:cubicBezTo>
                    <a:pt x="0" y="166"/>
                    <a:pt x="0" y="166"/>
                    <a:pt x="1" y="166"/>
                  </a:cubicBezTo>
                  <a:cubicBezTo>
                    <a:pt x="2" y="166"/>
                    <a:pt x="2" y="166"/>
                    <a:pt x="2" y="166"/>
                  </a:cubicBezTo>
                  <a:cubicBezTo>
                    <a:pt x="2" y="168"/>
                    <a:pt x="2" y="168"/>
                    <a:pt x="2" y="168"/>
                  </a:cubicBezTo>
                  <a:cubicBezTo>
                    <a:pt x="6" y="169"/>
                    <a:pt x="8"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0" y="417"/>
                    <a:pt x="20" y="417"/>
                    <a:pt x="20" y="417"/>
                  </a:cubicBezTo>
                  <a:cubicBezTo>
                    <a:pt x="29" y="417"/>
                    <a:pt x="29" y="417"/>
                    <a:pt x="29" y="417"/>
                  </a:cubicBezTo>
                  <a:cubicBezTo>
                    <a:pt x="29" y="347"/>
                    <a:pt x="29" y="347"/>
                    <a:pt x="29" y="347"/>
                  </a:cubicBezTo>
                  <a:cubicBezTo>
                    <a:pt x="20" y="347"/>
                    <a:pt x="20" y="347"/>
                    <a:pt x="20" y="347"/>
                  </a:cubicBezTo>
                  <a:cubicBezTo>
                    <a:pt x="20" y="177"/>
                    <a:pt x="20" y="177"/>
                    <a:pt x="20" y="177"/>
                  </a:cubicBezTo>
                  <a:cubicBezTo>
                    <a:pt x="20" y="173"/>
                    <a:pt x="22" y="170"/>
                    <a:pt x="26" y="168"/>
                  </a:cubicBezTo>
                  <a:cubicBezTo>
                    <a:pt x="26" y="166"/>
                    <a:pt x="26" y="166"/>
                    <a:pt x="26" y="166"/>
                  </a:cubicBezTo>
                  <a:cubicBezTo>
                    <a:pt x="27" y="166"/>
                    <a:pt x="27" y="166"/>
                    <a:pt x="27" y="166"/>
                  </a:cubicBezTo>
                  <a:cubicBezTo>
                    <a:pt x="28" y="166"/>
                    <a:pt x="29" y="166"/>
                    <a:pt x="29" y="165"/>
                  </a:cubicBezTo>
                  <a:cubicBezTo>
                    <a:pt x="29" y="165"/>
                    <a:pt x="29" y="165"/>
                    <a:pt x="29" y="165"/>
                  </a:cubicBezTo>
                  <a:cubicBezTo>
                    <a:pt x="29" y="165"/>
                    <a:pt x="29" y="165"/>
                    <a:pt x="29" y="165"/>
                  </a:cubicBezTo>
                  <a:cubicBezTo>
                    <a:pt x="29" y="164"/>
                    <a:pt x="28" y="164"/>
                    <a:pt x="27"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2" name="Oval 273"/>
            <p:cNvSpPr>
              <a:spLocks noChangeArrowheads="1"/>
            </p:cNvSpPr>
            <p:nvPr userDrawn="1"/>
          </p:nvSpPr>
          <p:spPr bwMode="gray">
            <a:xfrm flipH="1">
              <a:off x="4837113" y="4186238"/>
              <a:ext cx="96837"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3" name="Freeform 274"/>
            <p:cNvSpPr>
              <a:spLocks noEditPoints="1"/>
            </p:cNvSpPr>
            <p:nvPr userDrawn="1"/>
          </p:nvSpPr>
          <p:spPr bwMode="gray">
            <a:xfrm flipH="1">
              <a:off x="4792662" y="3884613"/>
              <a:ext cx="298450" cy="1312862"/>
            </a:xfrm>
            <a:custGeom>
              <a:avLst/>
              <a:gdLst>
                <a:gd name="T0" fmla="*/ 9 w 89"/>
                <a:gd name="T1" fmla="*/ 29 h 417"/>
                <a:gd name="T2" fmla="*/ 67 w 89"/>
                <a:gd name="T3" fmla="*/ 29 h 417"/>
                <a:gd name="T4" fmla="*/ 56 w 89"/>
                <a:gd name="T5" fmla="*/ 53 h 417"/>
                <a:gd name="T6" fmla="*/ 38 w 89"/>
                <a:gd name="T7" fmla="*/ 12 h 417"/>
                <a:gd name="T8" fmla="*/ 87 w 89"/>
                <a:gd name="T9" fmla="*/ 106 h 417"/>
                <a:gd name="T10" fmla="*/ 85 w 89"/>
                <a:gd name="T11" fmla="*/ 103 h 417"/>
                <a:gd name="T12" fmla="*/ 73 w 89"/>
                <a:gd name="T13" fmla="*/ 79 h 417"/>
                <a:gd name="T14" fmla="*/ 78 w 89"/>
                <a:gd name="T15" fmla="*/ 77 h 417"/>
                <a:gd name="T16" fmla="*/ 73 w 89"/>
                <a:gd name="T17" fmla="*/ 74 h 417"/>
                <a:gd name="T18" fmla="*/ 69 w 89"/>
                <a:gd name="T19" fmla="*/ 57 h 417"/>
                <a:gd name="T20" fmla="*/ 51 w 89"/>
                <a:gd name="T21" fmla="*/ 61 h 417"/>
                <a:gd name="T22" fmla="*/ 48 w 89"/>
                <a:gd name="T23" fmla="*/ 74 h 417"/>
                <a:gd name="T24" fmla="*/ 48 w 89"/>
                <a:gd name="T25" fmla="*/ 79 h 417"/>
                <a:gd name="T26" fmla="*/ 51 w 89"/>
                <a:gd name="T27" fmla="*/ 84 h 417"/>
                <a:gd name="T28" fmla="*/ 40 w 89"/>
                <a:gd name="T29" fmla="*/ 106 h 417"/>
                <a:gd name="T30" fmla="*/ 34 w 89"/>
                <a:gd name="T31" fmla="*/ 108 h 417"/>
                <a:gd name="T32" fmla="*/ 87 w 89"/>
                <a:gd name="T33" fmla="*/ 111 h 417"/>
                <a:gd name="T34" fmla="*/ 87 w 89"/>
                <a:gd name="T35" fmla="*/ 106 h 417"/>
                <a:gd name="T36" fmla="*/ 27 w 89"/>
                <a:gd name="T37" fmla="*/ 164 h 417"/>
                <a:gd name="T38" fmla="*/ 21 w 89"/>
                <a:gd name="T39" fmla="*/ 152 h 417"/>
                <a:gd name="T40" fmla="*/ 9 w 89"/>
                <a:gd name="T41" fmla="*/ 33 h 417"/>
                <a:gd name="T42" fmla="*/ 3 w 89"/>
                <a:gd name="T43" fmla="*/ 162 h 417"/>
                <a:gd name="T44" fmla="*/ 2 w 89"/>
                <a:gd name="T45" fmla="*/ 164 h 417"/>
                <a:gd name="T46" fmla="*/ 1 w 89"/>
                <a:gd name="T47" fmla="*/ 165 h 417"/>
                <a:gd name="T48" fmla="*/ 2 w 89"/>
                <a:gd name="T49" fmla="*/ 166 h 417"/>
                <a:gd name="T50" fmla="*/ 3 w 89"/>
                <a:gd name="T51" fmla="*/ 168 h 417"/>
                <a:gd name="T52" fmla="*/ 9 w 89"/>
                <a:gd name="T53" fmla="*/ 347 h 417"/>
                <a:gd name="T54" fmla="*/ 0 w 89"/>
                <a:gd name="T55" fmla="*/ 417 h 417"/>
                <a:gd name="T56" fmla="*/ 21 w 89"/>
                <a:gd name="T57" fmla="*/ 417 h 417"/>
                <a:gd name="T58" fmla="*/ 29 w 89"/>
                <a:gd name="T59" fmla="*/ 347 h 417"/>
                <a:gd name="T60" fmla="*/ 21 w 89"/>
                <a:gd name="T61" fmla="*/ 177 h 417"/>
                <a:gd name="T62" fmla="*/ 27 w 89"/>
                <a:gd name="T63" fmla="*/ 166 h 417"/>
                <a:gd name="T64" fmla="*/ 29 w 89"/>
                <a:gd name="T65" fmla="*/ 165 h 417"/>
                <a:gd name="T66" fmla="*/ 29 w 89"/>
                <a:gd name="T67" fmla="*/ 1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417">
                  <a:moveTo>
                    <a:pt x="21" y="29"/>
                  </a:moveTo>
                  <a:cubicBezTo>
                    <a:pt x="9" y="29"/>
                    <a:pt x="9" y="29"/>
                    <a:pt x="9" y="29"/>
                  </a:cubicBezTo>
                  <a:cubicBezTo>
                    <a:pt x="9" y="13"/>
                    <a:pt x="22" y="0"/>
                    <a:pt x="38" y="0"/>
                  </a:cubicBezTo>
                  <a:cubicBezTo>
                    <a:pt x="54" y="0"/>
                    <a:pt x="67" y="13"/>
                    <a:pt x="67" y="29"/>
                  </a:cubicBezTo>
                  <a:cubicBezTo>
                    <a:pt x="67" y="53"/>
                    <a:pt x="67" y="53"/>
                    <a:pt x="67" y="53"/>
                  </a:cubicBezTo>
                  <a:cubicBezTo>
                    <a:pt x="56" y="53"/>
                    <a:pt x="56" y="53"/>
                    <a:pt x="56" y="53"/>
                  </a:cubicBezTo>
                  <a:cubicBezTo>
                    <a:pt x="56" y="29"/>
                    <a:pt x="56" y="29"/>
                    <a:pt x="56" y="29"/>
                  </a:cubicBezTo>
                  <a:cubicBezTo>
                    <a:pt x="56" y="20"/>
                    <a:pt x="48" y="12"/>
                    <a:pt x="38" y="12"/>
                  </a:cubicBezTo>
                  <a:cubicBezTo>
                    <a:pt x="29" y="12"/>
                    <a:pt x="21" y="20"/>
                    <a:pt x="21" y="29"/>
                  </a:cubicBezTo>
                  <a:close/>
                  <a:moveTo>
                    <a:pt x="87" y="106"/>
                  </a:moveTo>
                  <a:cubicBezTo>
                    <a:pt x="85" y="106"/>
                    <a:pt x="85" y="106"/>
                    <a:pt x="85" y="106"/>
                  </a:cubicBezTo>
                  <a:cubicBezTo>
                    <a:pt x="85" y="103"/>
                    <a:pt x="85" y="103"/>
                    <a:pt x="85" y="103"/>
                  </a:cubicBezTo>
                  <a:cubicBezTo>
                    <a:pt x="77" y="100"/>
                    <a:pt x="73" y="93"/>
                    <a:pt x="73" y="84"/>
                  </a:cubicBezTo>
                  <a:cubicBezTo>
                    <a:pt x="73" y="79"/>
                    <a:pt x="73" y="79"/>
                    <a:pt x="73" y="79"/>
                  </a:cubicBezTo>
                  <a:cubicBezTo>
                    <a:pt x="75" y="79"/>
                    <a:pt x="75" y="79"/>
                    <a:pt x="75" y="79"/>
                  </a:cubicBezTo>
                  <a:cubicBezTo>
                    <a:pt x="77" y="79"/>
                    <a:pt x="78" y="78"/>
                    <a:pt x="78" y="77"/>
                  </a:cubicBezTo>
                  <a:cubicBezTo>
                    <a:pt x="78" y="75"/>
                    <a:pt x="77" y="74"/>
                    <a:pt x="75" y="74"/>
                  </a:cubicBezTo>
                  <a:cubicBezTo>
                    <a:pt x="73" y="74"/>
                    <a:pt x="73" y="74"/>
                    <a:pt x="73" y="74"/>
                  </a:cubicBezTo>
                  <a:cubicBezTo>
                    <a:pt x="73" y="61"/>
                    <a:pt x="73" y="61"/>
                    <a:pt x="73" y="61"/>
                  </a:cubicBezTo>
                  <a:cubicBezTo>
                    <a:pt x="73" y="59"/>
                    <a:pt x="71" y="57"/>
                    <a:pt x="69" y="57"/>
                  </a:cubicBezTo>
                  <a:cubicBezTo>
                    <a:pt x="55" y="57"/>
                    <a:pt x="55" y="57"/>
                    <a:pt x="55" y="57"/>
                  </a:cubicBezTo>
                  <a:cubicBezTo>
                    <a:pt x="53" y="57"/>
                    <a:pt x="51" y="59"/>
                    <a:pt x="51" y="61"/>
                  </a:cubicBezTo>
                  <a:cubicBezTo>
                    <a:pt x="51" y="74"/>
                    <a:pt x="51" y="74"/>
                    <a:pt x="51" y="74"/>
                  </a:cubicBezTo>
                  <a:cubicBezTo>
                    <a:pt x="48" y="74"/>
                    <a:pt x="48" y="74"/>
                    <a:pt x="48" y="74"/>
                  </a:cubicBezTo>
                  <a:cubicBezTo>
                    <a:pt x="47" y="74"/>
                    <a:pt x="46" y="75"/>
                    <a:pt x="46" y="77"/>
                  </a:cubicBezTo>
                  <a:cubicBezTo>
                    <a:pt x="46" y="78"/>
                    <a:pt x="47" y="79"/>
                    <a:pt x="48" y="79"/>
                  </a:cubicBezTo>
                  <a:cubicBezTo>
                    <a:pt x="51" y="79"/>
                    <a:pt x="51" y="79"/>
                    <a:pt x="51" y="79"/>
                  </a:cubicBezTo>
                  <a:cubicBezTo>
                    <a:pt x="51" y="84"/>
                    <a:pt x="51" y="84"/>
                    <a:pt x="51" y="84"/>
                  </a:cubicBezTo>
                  <a:cubicBezTo>
                    <a:pt x="51" y="92"/>
                    <a:pt x="46" y="99"/>
                    <a:pt x="40" y="103"/>
                  </a:cubicBezTo>
                  <a:cubicBezTo>
                    <a:pt x="40" y="106"/>
                    <a:pt x="40" y="106"/>
                    <a:pt x="40" y="106"/>
                  </a:cubicBezTo>
                  <a:cubicBezTo>
                    <a:pt x="37" y="106"/>
                    <a:pt x="37" y="106"/>
                    <a:pt x="37" y="106"/>
                  </a:cubicBezTo>
                  <a:cubicBezTo>
                    <a:pt x="35" y="106"/>
                    <a:pt x="34" y="107"/>
                    <a:pt x="34" y="108"/>
                  </a:cubicBezTo>
                  <a:cubicBezTo>
                    <a:pt x="34" y="110"/>
                    <a:pt x="35" y="111"/>
                    <a:pt x="37" y="111"/>
                  </a:cubicBezTo>
                  <a:cubicBezTo>
                    <a:pt x="87" y="111"/>
                    <a:pt x="87" y="111"/>
                    <a:pt x="87" y="111"/>
                  </a:cubicBezTo>
                  <a:cubicBezTo>
                    <a:pt x="88" y="111"/>
                    <a:pt x="89" y="110"/>
                    <a:pt x="89" y="108"/>
                  </a:cubicBezTo>
                  <a:cubicBezTo>
                    <a:pt x="89" y="107"/>
                    <a:pt x="88" y="106"/>
                    <a:pt x="87" y="106"/>
                  </a:cubicBezTo>
                  <a:close/>
                  <a:moveTo>
                    <a:pt x="28" y="164"/>
                  </a:moveTo>
                  <a:cubicBezTo>
                    <a:pt x="27" y="164"/>
                    <a:pt x="27" y="164"/>
                    <a:pt x="27" y="164"/>
                  </a:cubicBezTo>
                  <a:cubicBezTo>
                    <a:pt x="27" y="162"/>
                    <a:pt x="27" y="162"/>
                    <a:pt x="27" y="162"/>
                  </a:cubicBezTo>
                  <a:cubicBezTo>
                    <a:pt x="23" y="160"/>
                    <a:pt x="21" y="157"/>
                    <a:pt x="21" y="152"/>
                  </a:cubicBezTo>
                  <a:cubicBezTo>
                    <a:pt x="21" y="33"/>
                    <a:pt x="21" y="33"/>
                    <a:pt x="21" y="33"/>
                  </a:cubicBezTo>
                  <a:cubicBezTo>
                    <a:pt x="9" y="33"/>
                    <a:pt x="9" y="33"/>
                    <a:pt x="9" y="33"/>
                  </a:cubicBezTo>
                  <a:cubicBezTo>
                    <a:pt x="9" y="153"/>
                    <a:pt x="9" y="153"/>
                    <a:pt x="9" y="153"/>
                  </a:cubicBezTo>
                  <a:cubicBezTo>
                    <a:pt x="9" y="157"/>
                    <a:pt x="7" y="160"/>
                    <a:pt x="3" y="162"/>
                  </a:cubicBezTo>
                  <a:cubicBezTo>
                    <a:pt x="3" y="164"/>
                    <a:pt x="3" y="164"/>
                    <a:pt x="3" y="164"/>
                  </a:cubicBezTo>
                  <a:cubicBezTo>
                    <a:pt x="2" y="164"/>
                    <a:pt x="2" y="164"/>
                    <a:pt x="2" y="164"/>
                  </a:cubicBezTo>
                  <a:cubicBezTo>
                    <a:pt x="1" y="164"/>
                    <a:pt x="0" y="164"/>
                    <a:pt x="0" y="165"/>
                  </a:cubicBezTo>
                  <a:cubicBezTo>
                    <a:pt x="1" y="165"/>
                    <a:pt x="1" y="165"/>
                    <a:pt x="1" y="165"/>
                  </a:cubicBezTo>
                  <a:cubicBezTo>
                    <a:pt x="0" y="165"/>
                    <a:pt x="0" y="165"/>
                    <a:pt x="0" y="165"/>
                  </a:cubicBezTo>
                  <a:cubicBezTo>
                    <a:pt x="0" y="166"/>
                    <a:pt x="1" y="166"/>
                    <a:pt x="2" y="166"/>
                  </a:cubicBezTo>
                  <a:cubicBezTo>
                    <a:pt x="3" y="166"/>
                    <a:pt x="3" y="166"/>
                    <a:pt x="3" y="166"/>
                  </a:cubicBezTo>
                  <a:cubicBezTo>
                    <a:pt x="3" y="168"/>
                    <a:pt x="3" y="168"/>
                    <a:pt x="3" y="168"/>
                  </a:cubicBezTo>
                  <a:cubicBezTo>
                    <a:pt x="7" y="169"/>
                    <a:pt x="9" y="173"/>
                    <a:pt x="9" y="177"/>
                  </a:cubicBezTo>
                  <a:cubicBezTo>
                    <a:pt x="9" y="347"/>
                    <a:pt x="9" y="347"/>
                    <a:pt x="9" y="347"/>
                  </a:cubicBezTo>
                  <a:cubicBezTo>
                    <a:pt x="0" y="347"/>
                    <a:pt x="0" y="347"/>
                    <a:pt x="0" y="347"/>
                  </a:cubicBezTo>
                  <a:cubicBezTo>
                    <a:pt x="0" y="417"/>
                    <a:pt x="0" y="417"/>
                    <a:pt x="0" y="417"/>
                  </a:cubicBezTo>
                  <a:cubicBezTo>
                    <a:pt x="9" y="417"/>
                    <a:pt x="9" y="417"/>
                    <a:pt x="9" y="417"/>
                  </a:cubicBezTo>
                  <a:cubicBezTo>
                    <a:pt x="21" y="417"/>
                    <a:pt x="21" y="417"/>
                    <a:pt x="21" y="417"/>
                  </a:cubicBezTo>
                  <a:cubicBezTo>
                    <a:pt x="29" y="417"/>
                    <a:pt x="29" y="417"/>
                    <a:pt x="29" y="417"/>
                  </a:cubicBezTo>
                  <a:cubicBezTo>
                    <a:pt x="29" y="347"/>
                    <a:pt x="29" y="347"/>
                    <a:pt x="29" y="347"/>
                  </a:cubicBezTo>
                  <a:cubicBezTo>
                    <a:pt x="21" y="347"/>
                    <a:pt x="21" y="347"/>
                    <a:pt x="21" y="347"/>
                  </a:cubicBezTo>
                  <a:cubicBezTo>
                    <a:pt x="21" y="177"/>
                    <a:pt x="21" y="177"/>
                    <a:pt x="21" y="177"/>
                  </a:cubicBezTo>
                  <a:cubicBezTo>
                    <a:pt x="21" y="173"/>
                    <a:pt x="23" y="170"/>
                    <a:pt x="27" y="168"/>
                  </a:cubicBezTo>
                  <a:cubicBezTo>
                    <a:pt x="27" y="166"/>
                    <a:pt x="27" y="166"/>
                    <a:pt x="27" y="166"/>
                  </a:cubicBezTo>
                  <a:cubicBezTo>
                    <a:pt x="28" y="166"/>
                    <a:pt x="28" y="166"/>
                    <a:pt x="28" y="166"/>
                  </a:cubicBezTo>
                  <a:cubicBezTo>
                    <a:pt x="29" y="166"/>
                    <a:pt x="29" y="166"/>
                    <a:pt x="29" y="165"/>
                  </a:cubicBezTo>
                  <a:cubicBezTo>
                    <a:pt x="29" y="165"/>
                    <a:pt x="29" y="165"/>
                    <a:pt x="29" y="165"/>
                  </a:cubicBezTo>
                  <a:cubicBezTo>
                    <a:pt x="29" y="165"/>
                    <a:pt x="29" y="165"/>
                    <a:pt x="29" y="165"/>
                  </a:cubicBezTo>
                  <a:cubicBezTo>
                    <a:pt x="29" y="164"/>
                    <a:pt x="29" y="164"/>
                    <a:pt x="28" y="164"/>
                  </a:cubicBezTo>
                  <a:close/>
                </a:path>
              </a:pathLst>
            </a:custGeom>
            <a:solidFill>
              <a:srgbClr val="33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4" name="Freeform 275"/>
            <p:cNvSpPr>
              <a:spLocks/>
            </p:cNvSpPr>
            <p:nvPr userDrawn="1"/>
          </p:nvSpPr>
          <p:spPr bwMode="gray">
            <a:xfrm>
              <a:off x="5119600" y="4970463"/>
              <a:ext cx="265112" cy="217487"/>
            </a:xfrm>
            <a:custGeom>
              <a:avLst/>
              <a:gdLst>
                <a:gd name="T0" fmla="*/ 79 w 79"/>
                <a:gd name="T1" fmla="*/ 69 h 69"/>
                <a:gd name="T2" fmla="*/ 79 w 79"/>
                <a:gd name="T3" fmla="*/ 38 h 69"/>
                <a:gd name="T4" fmla="*/ 41 w 79"/>
                <a:gd name="T5" fmla="*/ 0 h 69"/>
                <a:gd name="T6" fmla="*/ 38 w 79"/>
                <a:gd name="T7" fmla="*/ 0 h 69"/>
                <a:gd name="T8" fmla="*/ 0 w 79"/>
                <a:gd name="T9" fmla="*/ 38 h 69"/>
                <a:gd name="T10" fmla="*/ 0 w 79"/>
                <a:gd name="T11" fmla="*/ 69 h 69"/>
                <a:gd name="T12" fmla="*/ 79 w 79"/>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79" h="69">
                  <a:moveTo>
                    <a:pt x="79" y="69"/>
                  </a:moveTo>
                  <a:cubicBezTo>
                    <a:pt x="79" y="38"/>
                    <a:pt x="79" y="38"/>
                    <a:pt x="79" y="38"/>
                  </a:cubicBezTo>
                  <a:cubicBezTo>
                    <a:pt x="79" y="17"/>
                    <a:pt x="62" y="0"/>
                    <a:pt x="41" y="0"/>
                  </a:cubicBezTo>
                  <a:cubicBezTo>
                    <a:pt x="38" y="0"/>
                    <a:pt x="38" y="0"/>
                    <a:pt x="38" y="0"/>
                  </a:cubicBezTo>
                  <a:cubicBezTo>
                    <a:pt x="17" y="0"/>
                    <a:pt x="0" y="17"/>
                    <a:pt x="0" y="38"/>
                  </a:cubicBezTo>
                  <a:cubicBezTo>
                    <a:pt x="0" y="69"/>
                    <a:pt x="0" y="69"/>
                    <a:pt x="0" y="69"/>
                  </a:cubicBezTo>
                  <a:lnTo>
                    <a:pt x="79" y="6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5" name="Freeform 276"/>
            <p:cNvSpPr>
              <a:spLocks/>
            </p:cNvSpPr>
            <p:nvPr userDrawn="1"/>
          </p:nvSpPr>
          <p:spPr bwMode="gray">
            <a:xfrm>
              <a:off x="5252950" y="5062538"/>
              <a:ext cx="261937" cy="125412"/>
            </a:xfrm>
            <a:custGeom>
              <a:avLst/>
              <a:gdLst>
                <a:gd name="T0" fmla="*/ 78 w 78"/>
                <a:gd name="T1" fmla="*/ 40 h 40"/>
                <a:gd name="T2" fmla="*/ 78 w 78"/>
                <a:gd name="T3" fmla="*/ 38 h 40"/>
                <a:gd name="T4" fmla="*/ 40 w 78"/>
                <a:gd name="T5" fmla="*/ 0 h 40"/>
                <a:gd name="T6" fmla="*/ 38 w 78"/>
                <a:gd name="T7" fmla="*/ 0 h 40"/>
                <a:gd name="T8" fmla="*/ 0 w 78"/>
                <a:gd name="T9" fmla="*/ 38 h 40"/>
                <a:gd name="T10" fmla="*/ 0 w 78"/>
                <a:gd name="T11" fmla="*/ 40 h 40"/>
                <a:gd name="T12" fmla="*/ 78 w 7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78" h="40">
                  <a:moveTo>
                    <a:pt x="78" y="40"/>
                  </a:moveTo>
                  <a:cubicBezTo>
                    <a:pt x="78" y="38"/>
                    <a:pt x="78" y="38"/>
                    <a:pt x="78" y="38"/>
                  </a:cubicBezTo>
                  <a:cubicBezTo>
                    <a:pt x="78" y="17"/>
                    <a:pt x="61" y="0"/>
                    <a:pt x="40" y="0"/>
                  </a:cubicBezTo>
                  <a:cubicBezTo>
                    <a:pt x="38" y="0"/>
                    <a:pt x="38" y="0"/>
                    <a:pt x="38" y="0"/>
                  </a:cubicBezTo>
                  <a:cubicBezTo>
                    <a:pt x="17" y="0"/>
                    <a:pt x="0" y="17"/>
                    <a:pt x="0" y="38"/>
                  </a:cubicBezTo>
                  <a:cubicBezTo>
                    <a:pt x="0" y="40"/>
                    <a:pt x="0" y="40"/>
                    <a:pt x="0" y="40"/>
                  </a:cubicBezTo>
                  <a:lnTo>
                    <a:pt x="78" y="4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6" name="Freeform 277"/>
            <p:cNvSpPr>
              <a:spLocks/>
            </p:cNvSpPr>
            <p:nvPr userDrawn="1"/>
          </p:nvSpPr>
          <p:spPr bwMode="gray">
            <a:xfrm>
              <a:off x="4762500" y="5118100"/>
              <a:ext cx="144462" cy="69850"/>
            </a:xfrm>
            <a:custGeom>
              <a:avLst/>
              <a:gdLst>
                <a:gd name="T0" fmla="*/ 43 w 43"/>
                <a:gd name="T1" fmla="*/ 22 h 22"/>
                <a:gd name="T2" fmla="*/ 43 w 43"/>
                <a:gd name="T3" fmla="*/ 21 h 22"/>
                <a:gd name="T4" fmla="*/ 22 w 43"/>
                <a:gd name="T5" fmla="*/ 0 h 22"/>
                <a:gd name="T6" fmla="*/ 21 w 43"/>
                <a:gd name="T7" fmla="*/ 0 h 22"/>
                <a:gd name="T8" fmla="*/ 0 w 43"/>
                <a:gd name="T9" fmla="*/ 21 h 22"/>
                <a:gd name="T10" fmla="*/ 0 w 43"/>
                <a:gd name="T11" fmla="*/ 22 h 22"/>
                <a:gd name="T12" fmla="*/ 43 w 43"/>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3" h="22">
                  <a:moveTo>
                    <a:pt x="43" y="22"/>
                  </a:moveTo>
                  <a:cubicBezTo>
                    <a:pt x="43" y="21"/>
                    <a:pt x="43" y="21"/>
                    <a:pt x="43" y="21"/>
                  </a:cubicBezTo>
                  <a:cubicBezTo>
                    <a:pt x="43" y="9"/>
                    <a:pt x="34" y="0"/>
                    <a:pt x="22" y="0"/>
                  </a:cubicBezTo>
                  <a:cubicBezTo>
                    <a:pt x="21" y="0"/>
                    <a:pt x="21" y="0"/>
                    <a:pt x="21" y="0"/>
                  </a:cubicBezTo>
                  <a:cubicBezTo>
                    <a:pt x="9" y="0"/>
                    <a:pt x="0" y="9"/>
                    <a:pt x="0" y="21"/>
                  </a:cubicBezTo>
                  <a:cubicBezTo>
                    <a:pt x="0" y="22"/>
                    <a:pt x="0" y="22"/>
                    <a:pt x="0" y="22"/>
                  </a:cubicBezTo>
                  <a:lnTo>
                    <a:pt x="43" y="2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7" name="Freeform 278"/>
            <p:cNvSpPr>
              <a:spLocks/>
            </p:cNvSpPr>
            <p:nvPr userDrawn="1"/>
          </p:nvSpPr>
          <p:spPr bwMode="gray">
            <a:xfrm>
              <a:off x="4471988" y="4589463"/>
              <a:ext cx="79375" cy="15875"/>
            </a:xfrm>
            <a:custGeom>
              <a:avLst/>
              <a:gdLst>
                <a:gd name="T0" fmla="*/ 0 w 24"/>
                <a:gd name="T1" fmla="*/ 0 h 5"/>
                <a:gd name="T2" fmla="*/ 14 w 24"/>
                <a:gd name="T3" fmla="*/ 5 h 5"/>
                <a:gd name="T4" fmla="*/ 24 w 24"/>
                <a:gd name="T5" fmla="*/ 3 h 5"/>
                <a:gd name="T6" fmla="*/ 18 w 24"/>
                <a:gd name="T7" fmla="*/ 0 h 5"/>
                <a:gd name="T8" fmla="*/ 0 w 24"/>
                <a:gd name="T9" fmla="*/ 0 h 5"/>
              </a:gdLst>
              <a:ahLst/>
              <a:cxnLst>
                <a:cxn ang="0">
                  <a:pos x="T0" y="T1"/>
                </a:cxn>
                <a:cxn ang="0">
                  <a:pos x="T2" y="T3"/>
                </a:cxn>
                <a:cxn ang="0">
                  <a:pos x="T4" y="T5"/>
                </a:cxn>
                <a:cxn ang="0">
                  <a:pos x="T6" y="T7"/>
                </a:cxn>
                <a:cxn ang="0">
                  <a:pos x="T8" y="T9"/>
                </a:cxn>
              </a:cxnLst>
              <a:rect l="0" t="0" r="r" b="b"/>
              <a:pathLst>
                <a:path w="24" h="5">
                  <a:moveTo>
                    <a:pt x="0" y="0"/>
                  </a:moveTo>
                  <a:cubicBezTo>
                    <a:pt x="4" y="3"/>
                    <a:pt x="9" y="5"/>
                    <a:pt x="14" y="5"/>
                  </a:cubicBezTo>
                  <a:cubicBezTo>
                    <a:pt x="18" y="5"/>
                    <a:pt x="21" y="4"/>
                    <a:pt x="24" y="3"/>
                  </a:cubicBezTo>
                  <a:cubicBezTo>
                    <a:pt x="18" y="1"/>
                    <a:pt x="18" y="0"/>
                    <a:pt x="18" y="0"/>
                  </a:cubicBezTo>
                  <a:lnTo>
                    <a:pt x="0"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8" name="Freeform 279"/>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89" name="Freeform 280"/>
            <p:cNvSpPr>
              <a:spLocks/>
            </p:cNvSpPr>
            <p:nvPr userDrawn="1"/>
          </p:nvSpPr>
          <p:spPr bwMode="gray">
            <a:xfrm>
              <a:off x="4581525" y="4592638"/>
              <a:ext cx="26987" cy="25400"/>
            </a:xfrm>
            <a:custGeom>
              <a:avLst/>
              <a:gdLst>
                <a:gd name="T0" fmla="*/ 0 w 17"/>
                <a:gd name="T1" fmla="*/ 2 h 16"/>
                <a:gd name="T2" fmla="*/ 15 w 17"/>
                <a:gd name="T3" fmla="*/ 16 h 16"/>
                <a:gd name="T4" fmla="*/ 17 w 17"/>
                <a:gd name="T5" fmla="*/ 16 h 16"/>
                <a:gd name="T6" fmla="*/ 17 w 17"/>
                <a:gd name="T7" fmla="*/ 14 h 16"/>
                <a:gd name="T8" fmla="*/ 3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3"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0" name="Freeform 281"/>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1" name="Freeform 282"/>
            <p:cNvSpPr>
              <a:spLocks/>
            </p:cNvSpPr>
            <p:nvPr userDrawn="1"/>
          </p:nvSpPr>
          <p:spPr bwMode="gray">
            <a:xfrm>
              <a:off x="4595813" y="4592638"/>
              <a:ext cx="26987" cy="25400"/>
            </a:xfrm>
            <a:custGeom>
              <a:avLst/>
              <a:gdLst>
                <a:gd name="T0" fmla="*/ 0 w 17"/>
                <a:gd name="T1" fmla="*/ 2 h 16"/>
                <a:gd name="T2" fmla="*/ 15 w 17"/>
                <a:gd name="T3" fmla="*/ 16 h 16"/>
                <a:gd name="T4" fmla="*/ 17 w 17"/>
                <a:gd name="T5" fmla="*/ 16 h 16"/>
                <a:gd name="T6" fmla="*/ 17 w 17"/>
                <a:gd name="T7" fmla="*/ 14 h 16"/>
                <a:gd name="T8" fmla="*/ 2 w 17"/>
                <a:gd name="T9" fmla="*/ 0 h 16"/>
                <a:gd name="T10" fmla="*/ 0 w 17"/>
                <a:gd name="T11" fmla="*/ 0 h 16"/>
                <a:gd name="T12" fmla="*/ 0 w 17"/>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0" y="2"/>
                  </a:moveTo>
                  <a:lnTo>
                    <a:pt x="15" y="16"/>
                  </a:lnTo>
                  <a:lnTo>
                    <a:pt x="17" y="16"/>
                  </a:lnTo>
                  <a:lnTo>
                    <a:pt x="17" y="14"/>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2" name="Freeform 283"/>
            <p:cNvSpPr>
              <a:spLocks/>
            </p:cNvSpPr>
            <p:nvPr userDrawn="1"/>
          </p:nvSpPr>
          <p:spPr bwMode="gray">
            <a:xfrm>
              <a:off x="45958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6" y="2"/>
                    <a:pt x="6" y="2"/>
                  </a:cubicBezTo>
                  <a:cubicBezTo>
                    <a:pt x="7" y="2"/>
                    <a:pt x="7" y="2"/>
                    <a:pt x="7" y="2"/>
                  </a:cubicBezTo>
                  <a:cubicBezTo>
                    <a:pt x="7" y="2"/>
                    <a:pt x="7" y="2"/>
                    <a:pt x="7" y="2"/>
                  </a:cubicBezTo>
                  <a:cubicBezTo>
                    <a:pt x="6" y="1"/>
                    <a:pt x="5" y="0"/>
                    <a:pt x="4" y="0"/>
                  </a:cubicBezTo>
                  <a:cubicBezTo>
                    <a:pt x="3"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3" name="Freeform 284"/>
            <p:cNvSpPr>
              <a:spLocks/>
            </p:cNvSpPr>
            <p:nvPr userDrawn="1"/>
          </p:nvSpPr>
          <p:spPr bwMode="gray">
            <a:xfrm>
              <a:off x="4608513" y="4614863"/>
              <a:ext cx="23812" cy="6350"/>
            </a:xfrm>
            <a:custGeom>
              <a:avLst/>
              <a:gdLst>
                <a:gd name="T0" fmla="*/ 1 w 7"/>
                <a:gd name="T1" fmla="*/ 2 h 2"/>
                <a:gd name="T2" fmla="*/ 4 w 7"/>
                <a:gd name="T3" fmla="*/ 1 h 2"/>
                <a:gd name="T4" fmla="*/ 6 w 7"/>
                <a:gd name="T5" fmla="*/ 2 h 2"/>
                <a:gd name="T6" fmla="*/ 7 w 7"/>
                <a:gd name="T7" fmla="*/ 2 h 2"/>
                <a:gd name="T8" fmla="*/ 7 w 7"/>
                <a:gd name="T9" fmla="*/ 2 h 2"/>
                <a:gd name="T10" fmla="*/ 4 w 7"/>
                <a:gd name="T11" fmla="*/ 0 h 2"/>
                <a:gd name="T12" fmla="*/ 0 w 7"/>
                <a:gd name="T13" fmla="*/ 2 h 2"/>
                <a:gd name="T14" fmla="*/ 0 w 7"/>
                <a:gd name="T15" fmla="*/ 2 h 2"/>
                <a:gd name="T16" fmla="*/ 1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1" y="2"/>
                  </a:moveTo>
                  <a:cubicBezTo>
                    <a:pt x="2" y="2"/>
                    <a:pt x="3" y="1"/>
                    <a:pt x="4" y="1"/>
                  </a:cubicBezTo>
                  <a:cubicBezTo>
                    <a:pt x="5" y="1"/>
                    <a:pt x="5" y="2"/>
                    <a:pt x="6" y="2"/>
                  </a:cubicBezTo>
                  <a:cubicBezTo>
                    <a:pt x="7" y="2"/>
                    <a:pt x="7" y="2"/>
                    <a:pt x="7" y="2"/>
                  </a:cubicBezTo>
                  <a:cubicBezTo>
                    <a:pt x="7" y="2"/>
                    <a:pt x="7" y="2"/>
                    <a:pt x="7" y="2"/>
                  </a:cubicBezTo>
                  <a:cubicBezTo>
                    <a:pt x="6" y="1"/>
                    <a:pt x="5" y="0"/>
                    <a:pt x="4" y="0"/>
                  </a:cubicBezTo>
                  <a:cubicBezTo>
                    <a:pt x="2" y="0"/>
                    <a:pt x="1" y="1"/>
                    <a:pt x="0" y="2"/>
                  </a:cubicBezTo>
                  <a:cubicBezTo>
                    <a:pt x="0" y="2"/>
                    <a:pt x="0" y="2"/>
                    <a:pt x="0" y="2"/>
                  </a:cubicBezTo>
                  <a:cubicBezTo>
                    <a:pt x="1" y="2"/>
                    <a:pt x="1" y="2"/>
                    <a:pt x="1" y="2"/>
                  </a:cubicBezTo>
                  <a:close/>
                </a:path>
              </a:pathLst>
            </a:custGeom>
            <a:solidFill>
              <a:srgbClr val="5051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4" name="Freeform 285"/>
            <p:cNvSpPr>
              <a:spLocks/>
            </p:cNvSpPr>
            <p:nvPr userDrawn="1"/>
          </p:nvSpPr>
          <p:spPr bwMode="gray">
            <a:xfrm>
              <a:off x="4532313" y="4483100"/>
              <a:ext cx="120650" cy="115887"/>
            </a:xfrm>
            <a:custGeom>
              <a:avLst/>
              <a:gdLst>
                <a:gd name="T0" fmla="*/ 22 w 36"/>
                <a:gd name="T1" fmla="*/ 0 h 37"/>
                <a:gd name="T2" fmla="*/ 22 w 36"/>
                <a:gd name="T3" fmla="*/ 2 h 37"/>
                <a:gd name="T4" fmla="*/ 21 w 36"/>
                <a:gd name="T5" fmla="*/ 2 h 37"/>
                <a:gd name="T6" fmla="*/ 22 w 36"/>
                <a:gd name="T7" fmla="*/ 5 h 37"/>
                <a:gd name="T8" fmla="*/ 22 w 36"/>
                <a:gd name="T9" fmla="*/ 10 h 37"/>
                <a:gd name="T10" fmla="*/ 22 w 36"/>
                <a:gd name="T11" fmla="*/ 10 h 37"/>
                <a:gd name="T12" fmla="*/ 23 w 36"/>
                <a:gd name="T13" fmla="*/ 10 h 37"/>
                <a:gd name="T14" fmla="*/ 21 w 36"/>
                <a:gd name="T15" fmla="*/ 32 h 37"/>
                <a:gd name="T16" fmla="*/ 9 w 36"/>
                <a:gd name="T17" fmla="*/ 36 h 37"/>
                <a:gd name="T18" fmla="*/ 0 w 36"/>
                <a:gd name="T19" fmla="*/ 34 h 37"/>
                <a:gd name="T20" fmla="*/ 2 w 36"/>
                <a:gd name="T21" fmla="*/ 37 h 37"/>
                <a:gd name="T22" fmla="*/ 15 w 36"/>
                <a:gd name="T23" fmla="*/ 37 h 37"/>
                <a:gd name="T24" fmla="*/ 28 w 36"/>
                <a:gd name="T25" fmla="*/ 24 h 37"/>
                <a:gd name="T26" fmla="*/ 28 w 36"/>
                <a:gd name="T27" fmla="*/ 15 h 37"/>
                <a:gd name="T28" fmla="*/ 32 w 36"/>
                <a:gd name="T29" fmla="*/ 12 h 37"/>
                <a:gd name="T30" fmla="*/ 36 w 36"/>
                <a:gd name="T31" fmla="*/ 10 h 37"/>
                <a:gd name="T32" fmla="*/ 22 w 36"/>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37">
                  <a:moveTo>
                    <a:pt x="22" y="0"/>
                  </a:moveTo>
                  <a:cubicBezTo>
                    <a:pt x="22" y="2"/>
                    <a:pt x="22" y="2"/>
                    <a:pt x="22" y="2"/>
                  </a:cubicBezTo>
                  <a:cubicBezTo>
                    <a:pt x="21" y="2"/>
                    <a:pt x="21" y="2"/>
                    <a:pt x="21" y="2"/>
                  </a:cubicBezTo>
                  <a:cubicBezTo>
                    <a:pt x="22" y="5"/>
                    <a:pt x="22" y="5"/>
                    <a:pt x="22" y="5"/>
                  </a:cubicBezTo>
                  <a:cubicBezTo>
                    <a:pt x="22" y="10"/>
                    <a:pt x="22" y="10"/>
                    <a:pt x="22" y="10"/>
                  </a:cubicBezTo>
                  <a:cubicBezTo>
                    <a:pt x="22" y="10"/>
                    <a:pt x="22" y="10"/>
                    <a:pt x="22" y="10"/>
                  </a:cubicBezTo>
                  <a:cubicBezTo>
                    <a:pt x="23" y="10"/>
                    <a:pt x="23" y="10"/>
                    <a:pt x="23" y="10"/>
                  </a:cubicBezTo>
                  <a:cubicBezTo>
                    <a:pt x="27" y="17"/>
                    <a:pt x="26" y="26"/>
                    <a:pt x="21" y="32"/>
                  </a:cubicBezTo>
                  <a:cubicBezTo>
                    <a:pt x="18" y="35"/>
                    <a:pt x="13" y="36"/>
                    <a:pt x="9" y="36"/>
                  </a:cubicBezTo>
                  <a:cubicBezTo>
                    <a:pt x="6" y="36"/>
                    <a:pt x="3" y="36"/>
                    <a:pt x="0" y="34"/>
                  </a:cubicBezTo>
                  <a:cubicBezTo>
                    <a:pt x="2" y="37"/>
                    <a:pt x="2" y="37"/>
                    <a:pt x="2" y="37"/>
                  </a:cubicBezTo>
                  <a:cubicBezTo>
                    <a:pt x="15" y="37"/>
                    <a:pt x="15" y="37"/>
                    <a:pt x="15" y="37"/>
                  </a:cubicBezTo>
                  <a:cubicBezTo>
                    <a:pt x="22" y="37"/>
                    <a:pt x="28" y="31"/>
                    <a:pt x="28" y="24"/>
                  </a:cubicBezTo>
                  <a:cubicBezTo>
                    <a:pt x="28" y="15"/>
                    <a:pt x="28" y="15"/>
                    <a:pt x="28" y="15"/>
                  </a:cubicBezTo>
                  <a:cubicBezTo>
                    <a:pt x="30" y="15"/>
                    <a:pt x="31" y="14"/>
                    <a:pt x="32" y="12"/>
                  </a:cubicBezTo>
                  <a:cubicBezTo>
                    <a:pt x="36" y="10"/>
                    <a:pt x="36" y="10"/>
                    <a:pt x="36" y="10"/>
                  </a:cubicBezTo>
                  <a:lnTo>
                    <a:pt x="22"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5" name="Freeform 286"/>
            <p:cNvSpPr>
              <a:spLocks/>
            </p:cNvSpPr>
            <p:nvPr userDrawn="1"/>
          </p:nvSpPr>
          <p:spPr bwMode="gray">
            <a:xfrm>
              <a:off x="4532313" y="4518025"/>
              <a:ext cx="87312" cy="77787"/>
            </a:xfrm>
            <a:custGeom>
              <a:avLst/>
              <a:gdLst>
                <a:gd name="T0" fmla="*/ 9 w 26"/>
                <a:gd name="T1" fmla="*/ 25 h 25"/>
                <a:gd name="T2" fmla="*/ 20 w 26"/>
                <a:gd name="T3" fmla="*/ 20 h 25"/>
                <a:gd name="T4" fmla="*/ 22 w 26"/>
                <a:gd name="T5" fmla="*/ 0 h 25"/>
                <a:gd name="T6" fmla="*/ 0 w 26"/>
                <a:gd name="T7" fmla="*/ 22 h 25"/>
                <a:gd name="T8" fmla="*/ 9 w 26"/>
                <a:gd name="T9" fmla="*/ 25 h 25"/>
              </a:gdLst>
              <a:ahLst/>
              <a:cxnLst>
                <a:cxn ang="0">
                  <a:pos x="T0" y="T1"/>
                </a:cxn>
                <a:cxn ang="0">
                  <a:pos x="T2" y="T3"/>
                </a:cxn>
                <a:cxn ang="0">
                  <a:pos x="T4" y="T5"/>
                </a:cxn>
                <a:cxn ang="0">
                  <a:pos x="T6" y="T7"/>
                </a:cxn>
                <a:cxn ang="0">
                  <a:pos x="T8" y="T9"/>
                </a:cxn>
              </a:cxnLst>
              <a:rect l="0" t="0" r="r" b="b"/>
              <a:pathLst>
                <a:path w="26" h="25">
                  <a:moveTo>
                    <a:pt x="9" y="25"/>
                  </a:moveTo>
                  <a:cubicBezTo>
                    <a:pt x="13" y="25"/>
                    <a:pt x="17" y="23"/>
                    <a:pt x="20" y="20"/>
                  </a:cubicBezTo>
                  <a:cubicBezTo>
                    <a:pt x="26" y="15"/>
                    <a:pt x="26" y="6"/>
                    <a:pt x="22" y="0"/>
                  </a:cubicBezTo>
                  <a:cubicBezTo>
                    <a:pt x="0" y="22"/>
                    <a:pt x="0" y="22"/>
                    <a:pt x="0" y="22"/>
                  </a:cubicBezTo>
                  <a:cubicBezTo>
                    <a:pt x="3" y="24"/>
                    <a:pt x="6" y="25"/>
                    <a:pt x="9" y="25"/>
                  </a:cubicBez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6" name="Oval 287"/>
            <p:cNvSpPr>
              <a:spLocks noChangeArrowheads="1"/>
            </p:cNvSpPr>
            <p:nvPr userDrawn="1"/>
          </p:nvSpPr>
          <p:spPr bwMode="gray">
            <a:xfrm>
              <a:off x="4625975" y="4511675"/>
              <a:ext cx="6350" cy="6350"/>
            </a:xfrm>
            <a:prstGeom prst="ellipse">
              <a:avLst/>
            </a:pr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7" name="Freeform 288"/>
            <p:cNvSpPr>
              <a:spLocks/>
            </p:cNvSpPr>
            <p:nvPr userDrawn="1"/>
          </p:nvSpPr>
          <p:spPr bwMode="gray">
            <a:xfrm>
              <a:off x="4595813" y="4592638"/>
              <a:ext cx="9525" cy="9525"/>
            </a:xfrm>
            <a:custGeom>
              <a:avLst/>
              <a:gdLst>
                <a:gd name="T0" fmla="*/ 6 w 6"/>
                <a:gd name="T1" fmla="*/ 0 h 6"/>
                <a:gd name="T2" fmla="*/ 6 w 6"/>
                <a:gd name="T3" fmla="*/ 6 h 6"/>
                <a:gd name="T4" fmla="*/ 0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0"/>
                  </a:lnTo>
                  <a:lnTo>
                    <a:pt x="6"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sp>
          <p:nvSpPr>
            <p:cNvPr id="98" name="Freeform 289"/>
            <p:cNvSpPr>
              <a:spLocks/>
            </p:cNvSpPr>
            <p:nvPr userDrawn="1"/>
          </p:nvSpPr>
          <p:spPr bwMode="gray">
            <a:xfrm>
              <a:off x="4581525" y="4592638"/>
              <a:ext cx="11112" cy="12700"/>
            </a:xfrm>
            <a:custGeom>
              <a:avLst/>
              <a:gdLst>
                <a:gd name="T0" fmla="*/ 7 w 7"/>
                <a:gd name="T1" fmla="*/ 0 h 8"/>
                <a:gd name="T2" fmla="*/ 7 w 7"/>
                <a:gd name="T3" fmla="*/ 8 h 8"/>
                <a:gd name="T4" fmla="*/ 0 w 7"/>
                <a:gd name="T5" fmla="*/ 2 h 8"/>
                <a:gd name="T6" fmla="*/ 7 w 7"/>
                <a:gd name="T7" fmla="*/ 0 h 8"/>
              </a:gdLst>
              <a:ahLst/>
              <a:cxnLst>
                <a:cxn ang="0">
                  <a:pos x="T0" y="T1"/>
                </a:cxn>
                <a:cxn ang="0">
                  <a:pos x="T2" y="T3"/>
                </a:cxn>
                <a:cxn ang="0">
                  <a:pos x="T4" y="T5"/>
                </a:cxn>
                <a:cxn ang="0">
                  <a:pos x="T6" y="T7"/>
                </a:cxn>
              </a:cxnLst>
              <a:rect l="0" t="0" r="r" b="b"/>
              <a:pathLst>
                <a:path w="7" h="8">
                  <a:moveTo>
                    <a:pt x="7" y="0"/>
                  </a:moveTo>
                  <a:lnTo>
                    <a:pt x="7" y="8"/>
                  </a:lnTo>
                  <a:lnTo>
                    <a:pt x="0" y="2"/>
                  </a:lnTo>
                  <a:lnTo>
                    <a:pt x="7" y="0"/>
                  </a:lnTo>
                  <a:close/>
                </a:path>
              </a:pathLst>
            </a:custGeom>
            <a:solidFill>
              <a:srgbClr val="E71E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67"/>
              <a:endParaRPr lang="en-US" sz="1765">
                <a:solidFill>
                  <a:srgbClr val="505050"/>
                </a:solidFill>
              </a:endParaRPr>
            </a:p>
          </p:txBody>
        </p:sp>
      </p:gr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000458"/>
            <a:ext cx="12218013" cy="1894154"/>
          </a:xfrm>
          <a:prstGeom prst="rect">
            <a:avLst/>
          </a:prstGeom>
        </p:spPr>
      </p:pic>
      <p:pic>
        <p:nvPicPr>
          <p:cNvPr id="8" name="Man with laptop"/>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7176" y="2990211"/>
            <a:ext cx="1720500" cy="3287063"/>
          </a:xfrm>
          <a:prstGeom prst="rect">
            <a:avLst/>
          </a:prstGeom>
        </p:spPr>
      </p:pic>
      <p:pic>
        <p:nvPicPr>
          <p:cNvPr id="9" name="Girl with tablet and basketball"/>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55536" y="3610615"/>
            <a:ext cx="1251117" cy="2166421"/>
          </a:xfrm>
          <a:prstGeom prst="rect">
            <a:avLst/>
          </a:prstGeom>
        </p:spPr>
      </p:pic>
      <p:pic>
        <p:nvPicPr>
          <p:cNvPr id="10" name="Woman with phone"/>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104545" y="3199789"/>
            <a:ext cx="1301404" cy="3077485"/>
          </a:xfrm>
          <a:prstGeom prst="rect">
            <a:avLst/>
          </a:prstGeom>
        </p:spPr>
      </p:pic>
      <p:sp>
        <p:nvSpPr>
          <p:cNvPr id="11" name="Rectangle 10"/>
          <p:cNvSpPr/>
          <p:nvPr userDrawn="1"/>
        </p:nvSpPr>
        <p:spPr bwMode="gray">
          <a:xfrm>
            <a:off x="269239" y="-1"/>
            <a:ext cx="3413565" cy="1519157"/>
          </a:xfrm>
          <a:prstGeom prst="rect">
            <a:avLst/>
          </a:prstGeom>
          <a:solidFill>
            <a:srgbClr val="6DC2E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rgbClr val="6DC2E9"/>
              </a:solidFill>
              <a:ea typeface="Segoe UI" pitchFamily="34" charset="0"/>
              <a:cs typeface="Segoe UI" pitchFamily="34" charset="0"/>
            </a:endParaRPr>
          </a:p>
        </p:txBody>
      </p:sp>
      <p:pic>
        <p:nvPicPr>
          <p:cNvPr id="310" name="Picture 30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invGray">
          <a:xfrm>
            <a:off x="449821" y="471123"/>
            <a:ext cx="2507463" cy="537211"/>
          </a:xfrm>
          <a:prstGeom prst="rect">
            <a:avLst/>
          </a:prstGeom>
        </p:spPr>
      </p:pic>
      <p:pic>
        <p:nvPicPr>
          <p:cNvPr id="311" name="Picture 31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704483" y="3990477"/>
            <a:ext cx="2146720" cy="2519290"/>
          </a:xfrm>
          <a:prstGeom prst="rect">
            <a:avLst/>
          </a:prstGeom>
        </p:spPr>
      </p:pic>
    </p:spTree>
    <p:extLst>
      <p:ext uri="{BB962C8B-B14F-4D97-AF65-F5344CB8AC3E}">
        <p14:creationId xmlns:p14="http://schemas.microsoft.com/office/powerpoint/2010/main" val="217308885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Tree>
    <p:extLst>
      <p:ext uri="{BB962C8B-B14F-4D97-AF65-F5344CB8AC3E}">
        <p14:creationId xmlns:p14="http://schemas.microsoft.com/office/powerpoint/2010/main" val="2396237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ltGray">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882" spc="-98" baseline="0">
                <a:gradFill>
                  <a:gsLst>
                    <a:gs pos="5833">
                      <a:srgbClr val="FFFFFF"/>
                    </a:gs>
                    <a:gs pos="18000">
                      <a:srgbClr val="FFFFFF"/>
                    </a:gs>
                  </a:gsLst>
                  <a:lin ang="5400000" scaled="0"/>
                </a:gradFill>
              </a:defRPr>
            </a:lvl1pPr>
          </a:lstStyle>
          <a:p>
            <a:r>
              <a:rPr lang="en-US" dirty="0"/>
              <a:t>Presentation title</a:t>
            </a:r>
          </a:p>
        </p:txBody>
      </p:sp>
      <p:pic>
        <p:nvPicPr>
          <p:cNvPr id="2" name="Picture 1"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19" y="471123"/>
            <a:ext cx="2507467" cy="537211"/>
          </a:xfrm>
          <a:prstGeom prst="rect">
            <a:avLst/>
          </a:prstGeom>
        </p:spPr>
      </p:pic>
      <p:sp>
        <p:nvSpPr>
          <p:cNvPr id="5" name="Text Placeholder 4"/>
          <p:cNvSpPr>
            <a:spLocks noGrp="1"/>
          </p:cNvSpPr>
          <p:nvPr>
            <p:ph type="body" sz="quarter" idx="12" hasCustomPrompt="1"/>
          </p:nvPr>
        </p:nvSpPr>
        <p:spPr>
          <a:xfrm>
            <a:off x="269302" y="3878574"/>
            <a:ext cx="8964186" cy="1792326"/>
          </a:xfrm>
          <a:noFill/>
        </p:spPr>
        <p:txBody>
          <a:bodyPr lIns="182880" tIns="146304" rIns="182880" bIns="146304">
            <a:noAutofit/>
          </a:bodyPr>
          <a:lstStyle>
            <a:lvl1pPr marL="0" indent="0">
              <a:spcBef>
                <a:spcPts val="0"/>
              </a:spcBef>
              <a:buNone/>
              <a:defRPr sz="3529" spc="0" baseline="0">
                <a:gradFill>
                  <a:gsLst>
                    <a:gs pos="2917">
                      <a:srgbClr val="FFFFFF"/>
                    </a:gs>
                    <a:gs pos="3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428605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7" name="Picture 6" title="Microsoft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20" y="471123"/>
            <a:ext cx="2507462" cy="537211"/>
          </a:xfrm>
          <a:prstGeom prst="rect">
            <a:avLst/>
          </a:prstGeom>
        </p:spPr>
      </p:pic>
    </p:spTree>
    <p:extLst>
      <p:ext uri="{BB962C8B-B14F-4D97-AF65-F5344CB8AC3E}">
        <p14:creationId xmlns:p14="http://schemas.microsoft.com/office/powerpoint/2010/main" val="12548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15:guide id="1" orient="horz" pos="4104">
          <p15:clr>
            <a:srgbClr val="C35EA4"/>
          </p15:clr>
        </p15:guide>
        <p15:guide id="2" orient="horz" pos="302">
          <p15:clr>
            <a:srgbClr val="C35EA4"/>
          </p15:clr>
        </p15:guide>
        <p15:guide id="3" pos="288">
          <p15:clr>
            <a:srgbClr val="C35EA4"/>
          </p15:clr>
        </p15:guide>
        <p15:guide id="4" pos="7546">
          <p15:clr>
            <a:srgbClr val="C35E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3428" tIns="107571" rIns="143428" bIns="107571"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2465144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1"/>
            <a:ext cx="9860674" cy="1793881"/>
          </a:xfrm>
          <a:noFill/>
        </p:spPr>
        <p:txBody>
          <a:bodyPr lIns="182880" tIns="146304" rIns="182880" bIns="146304">
            <a:noAutofit/>
          </a:bodyPr>
          <a:lstStyle>
            <a:lvl1pPr marL="0" indent="0">
              <a:spcBef>
                <a:spcPts val="0"/>
              </a:spcBef>
              <a:buNone/>
              <a:defRPr sz="3529"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53316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302" y="1187644"/>
            <a:ext cx="9859116" cy="2697988"/>
          </a:xfrm>
          <a:noFill/>
        </p:spPr>
        <p:txBody>
          <a:bodyPr tIns="91440" bIns="91440" anchor="t" anchorCtr="0"/>
          <a:lstStyle>
            <a:lvl1pPr>
              <a:defRPr sz="7058" spc="-98"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2110586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6881991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352219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583488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537904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225791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052030"/>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sz="1961"/>
            </a:lvl3pPr>
            <a:lvl4pPr marL="448193" indent="0">
              <a:buNone/>
              <a:defRPr sz="1765"/>
            </a:lvl4pPr>
            <a:lvl5pPr marL="672290"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57696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69239" y="1190734"/>
            <a:ext cx="11653523" cy="218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507478"/>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568825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483317"/>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20188"/>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sz="1765"/>
            </a:lvl4pPr>
            <a:lvl5pPr marL="672290" indent="0">
              <a:buNone/>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168147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1"/>
              </a:buClr>
              <a:buFont typeface="Arial" pitchFamily="34" charset="0"/>
              <a:buChar char="•"/>
              <a:defRPr sz="3529"/>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92764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486578"/>
          </a:xfrm>
        </p:spPr>
        <p:txBody>
          <a:bodyPr wrap="square">
            <a:spAutoFit/>
          </a:bodyPr>
          <a:lstStyle>
            <a:lvl1pPr marL="281677" indent="-281677">
              <a:spcBef>
                <a:spcPts val="1200"/>
              </a:spcBef>
              <a:buClr>
                <a:schemeClr val="tx2"/>
              </a:buClr>
              <a:buFont typeface="Arial" pitchFamily="34" charset="0"/>
              <a:buChar char="•"/>
              <a:defRPr sz="3529">
                <a:gradFill>
                  <a:gsLst>
                    <a:gs pos="1250">
                      <a:schemeClr val="tx2"/>
                    </a:gs>
                    <a:gs pos="99000">
                      <a:schemeClr val="tx2"/>
                    </a:gs>
                  </a:gsLst>
                  <a:lin ang="5400000" scaled="0"/>
                </a:gradFill>
              </a:defRPr>
            </a:lvl1pPr>
            <a:lvl2pPr marL="520702" indent="-228601">
              <a:defRPr sz="1961"/>
            </a:lvl2pPr>
            <a:lvl3pPr marL="685803" indent="-165101">
              <a:tabLst/>
              <a:defRPr sz="1961"/>
            </a:lvl3pPr>
            <a:lvl4pPr marL="863603" indent="-177801">
              <a:defRPr sz="1765"/>
            </a:lvl4pPr>
            <a:lvl5pPr marL="1028704" indent="-165101">
              <a:tabLst/>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1763798"/>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276488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54199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646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151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4638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2415"/>
            <a:ext cx="11653522" cy="2089751"/>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838297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34753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0" name="Vrije vorm: vorm 39">
            <a:extLst>
              <a:ext uri="{FF2B5EF4-FFF2-40B4-BE49-F238E27FC236}">
                <a16:creationId xmlns:a16="http://schemas.microsoft.com/office/drawing/2014/main" id="{92FD0226-1AE6-47D1-8044-BDE95E003A29}"/>
              </a:ext>
            </a:extLst>
          </p:cNvPr>
          <p:cNvSpPr/>
          <p:nvPr userDrawn="1"/>
        </p:nvSpPr>
        <p:spPr>
          <a:xfrm>
            <a:off x="10068332" y="892"/>
            <a:ext cx="2149887" cy="6857108"/>
          </a:xfrm>
          <a:custGeom>
            <a:avLst/>
            <a:gdLst>
              <a:gd name="connsiteX0" fmla="*/ 2140224 w 2149327"/>
              <a:gd name="connsiteY0" fmla="*/ 0 h 6857108"/>
              <a:gd name="connsiteX1" fmla="*/ 2149327 w 2149327"/>
              <a:gd name="connsiteY1" fmla="*/ 14583 h 6857108"/>
              <a:gd name="connsiteX2" fmla="*/ 2149327 w 2149327"/>
              <a:gd name="connsiteY2" fmla="*/ 6842526 h 6857108"/>
              <a:gd name="connsiteX3" fmla="*/ 2140224 w 2149327"/>
              <a:gd name="connsiteY3" fmla="*/ 6857108 h 6857108"/>
              <a:gd name="connsiteX4" fmla="*/ 0 w 2149327"/>
              <a:gd name="connsiteY4" fmla="*/ 3428554 h 6857108"/>
              <a:gd name="connsiteX5" fmla="*/ 2140224 w 2149327"/>
              <a:gd name="connsiteY5" fmla="*/ 0 h 685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327" h="6857108">
                <a:moveTo>
                  <a:pt x="2140224" y="0"/>
                </a:moveTo>
                <a:lnTo>
                  <a:pt x="2149327" y="14583"/>
                </a:lnTo>
                <a:lnTo>
                  <a:pt x="2149327" y="6842526"/>
                </a:lnTo>
                <a:lnTo>
                  <a:pt x="2140224" y="6857108"/>
                </a:lnTo>
                <a:lnTo>
                  <a:pt x="0" y="3428554"/>
                </a:lnTo>
                <a:lnTo>
                  <a:pt x="2140224" y="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9" dirty="0">
              <a:latin typeface="Open Sans" panose="020B0606030504020204" pitchFamily="34" charset="0"/>
            </a:endParaRPr>
          </a:p>
        </p:txBody>
      </p:sp>
      <p:pic>
        <p:nvPicPr>
          <p:cNvPr id="12" name="Afbeelding 11">
            <a:extLst>
              <a:ext uri="{FF2B5EF4-FFF2-40B4-BE49-F238E27FC236}">
                <a16:creationId xmlns:a16="http://schemas.microsoft.com/office/drawing/2014/main" id="{A233ED7E-89FA-451A-B61F-001D650A09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3736" y="2642360"/>
            <a:ext cx="1332614" cy="1552924"/>
          </a:xfrm>
          <a:prstGeom prst="rect">
            <a:avLst/>
          </a:prstGeom>
        </p:spPr>
      </p:pic>
      <p:sp>
        <p:nvSpPr>
          <p:cNvPr id="44" name="Vrije vorm: vorm 43">
            <a:extLst>
              <a:ext uri="{FF2B5EF4-FFF2-40B4-BE49-F238E27FC236}">
                <a16:creationId xmlns:a16="http://schemas.microsoft.com/office/drawing/2014/main" id="{FC9742A4-91D2-43BE-881F-1656A7D3C58C}"/>
              </a:ext>
            </a:extLst>
          </p:cNvPr>
          <p:cNvSpPr/>
          <p:nvPr userDrawn="1"/>
        </p:nvSpPr>
        <p:spPr>
          <a:xfrm>
            <a:off x="0" y="893"/>
            <a:ext cx="9801350" cy="6858001"/>
          </a:xfrm>
          <a:custGeom>
            <a:avLst/>
            <a:gdLst>
              <a:gd name="connsiteX0" fmla="*/ 0 w 9798798"/>
              <a:gd name="connsiteY0" fmla="*/ 0 h 6858001"/>
              <a:gd name="connsiteX1" fmla="*/ 1628575 w 9798798"/>
              <a:gd name="connsiteY1" fmla="*/ 0 h 6858001"/>
              <a:gd name="connsiteX2" fmla="*/ 2000929 w 9798798"/>
              <a:gd name="connsiteY2" fmla="*/ 0 h 6858001"/>
              <a:gd name="connsiteX3" fmla="*/ 9798798 w 9798798"/>
              <a:gd name="connsiteY3" fmla="*/ 0 h 6858001"/>
              <a:gd name="connsiteX4" fmla="*/ 9798798 w 9798798"/>
              <a:gd name="connsiteY4" fmla="*/ 15476 h 6858001"/>
              <a:gd name="connsiteX5" fmla="*/ 9789695 w 9798798"/>
              <a:gd name="connsiteY5" fmla="*/ 893 h 6858001"/>
              <a:gd name="connsiteX6" fmla="*/ 7649471 w 9798798"/>
              <a:gd name="connsiteY6" fmla="*/ 3429447 h 6858001"/>
              <a:gd name="connsiteX7" fmla="*/ 9789695 w 9798798"/>
              <a:gd name="connsiteY7" fmla="*/ 6858001 h 6858001"/>
              <a:gd name="connsiteX8" fmla="*/ 1628575 w 9798798"/>
              <a:gd name="connsiteY8" fmla="*/ 6858001 h 6858001"/>
              <a:gd name="connsiteX9" fmla="*/ 1628575 w 9798798"/>
              <a:gd name="connsiteY9" fmla="*/ 6857999 h 6858001"/>
              <a:gd name="connsiteX10" fmla="*/ 0 w 9798798"/>
              <a:gd name="connsiteY10" fmla="*/ 6857999 h 6858001"/>
              <a:gd name="connsiteX11" fmla="*/ 0 w 9798798"/>
              <a:gd name="connsiteY11" fmla="*/ 196426 h 6858001"/>
              <a:gd name="connsiteX12" fmla="*/ 0 w 9798798"/>
              <a:gd name="connsiteY12" fmla="*/ 12514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8798" h="6858001">
                <a:moveTo>
                  <a:pt x="0" y="0"/>
                </a:moveTo>
                <a:lnTo>
                  <a:pt x="1628575" y="0"/>
                </a:lnTo>
                <a:lnTo>
                  <a:pt x="2000929" y="0"/>
                </a:lnTo>
                <a:lnTo>
                  <a:pt x="9798798" y="0"/>
                </a:lnTo>
                <a:lnTo>
                  <a:pt x="9798798" y="15476"/>
                </a:lnTo>
                <a:lnTo>
                  <a:pt x="9789695" y="893"/>
                </a:lnTo>
                <a:lnTo>
                  <a:pt x="7649471" y="3429447"/>
                </a:lnTo>
                <a:lnTo>
                  <a:pt x="9789695" y="6858001"/>
                </a:lnTo>
                <a:lnTo>
                  <a:pt x="1628575" y="6858001"/>
                </a:lnTo>
                <a:lnTo>
                  <a:pt x="1628575" y="6857999"/>
                </a:lnTo>
                <a:lnTo>
                  <a:pt x="0" y="6857999"/>
                </a:lnTo>
                <a:lnTo>
                  <a:pt x="0" y="196426"/>
                </a:lnTo>
                <a:lnTo>
                  <a:pt x="0" y="12514"/>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8" name="Vrije vorm: vorm 27">
            <a:extLst>
              <a:ext uri="{FF2B5EF4-FFF2-40B4-BE49-F238E27FC236}">
                <a16:creationId xmlns:a16="http://schemas.microsoft.com/office/drawing/2014/main" id="{7885DE24-21D3-4CE8-BCDD-65C67C70FE80}"/>
              </a:ext>
            </a:extLst>
          </p:cNvPr>
          <p:cNvSpPr/>
          <p:nvPr userDrawn="1"/>
        </p:nvSpPr>
        <p:spPr>
          <a:xfrm>
            <a:off x="8163247" y="6843418"/>
            <a:ext cx="9105" cy="14582"/>
          </a:xfrm>
          <a:custGeom>
            <a:avLst/>
            <a:gdLst>
              <a:gd name="connsiteX0" fmla="*/ 9103 w 9103"/>
              <a:gd name="connsiteY0" fmla="*/ 0 h 14582"/>
              <a:gd name="connsiteX1" fmla="*/ 9103 w 9103"/>
              <a:gd name="connsiteY1" fmla="*/ 14582 h 14582"/>
              <a:gd name="connsiteX2" fmla="*/ 0 w 9103"/>
              <a:gd name="connsiteY2" fmla="*/ 14582 h 14582"/>
              <a:gd name="connsiteX3" fmla="*/ 9103 w 9103"/>
              <a:gd name="connsiteY3" fmla="*/ 0 h 14582"/>
            </a:gdLst>
            <a:ahLst/>
            <a:cxnLst>
              <a:cxn ang="0">
                <a:pos x="connsiteX0" y="connsiteY0"/>
              </a:cxn>
              <a:cxn ang="0">
                <a:pos x="connsiteX1" y="connsiteY1"/>
              </a:cxn>
              <a:cxn ang="0">
                <a:pos x="connsiteX2" y="connsiteY2"/>
              </a:cxn>
              <a:cxn ang="0">
                <a:pos x="connsiteX3" y="connsiteY3"/>
              </a:cxn>
            </a:cxnLst>
            <a:rect l="l" t="t" r="r" b="b"/>
            <a:pathLst>
              <a:path w="9103" h="14582">
                <a:moveTo>
                  <a:pt x="9103" y="0"/>
                </a:moveTo>
                <a:lnTo>
                  <a:pt x="9103" y="14582"/>
                </a:lnTo>
                <a:lnTo>
                  <a:pt x="0" y="14582"/>
                </a:lnTo>
                <a:lnTo>
                  <a:pt x="9103" y="0"/>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9" dirty="0">
              <a:latin typeface="Open Sans" panose="020B0606030504020204" pitchFamily="34" charset="0"/>
            </a:endParaRPr>
          </a:p>
        </p:txBody>
      </p:sp>
      <p:sp>
        <p:nvSpPr>
          <p:cNvPr id="15" name="Vrije vorm: vorm 14">
            <a:extLst>
              <a:ext uri="{FF2B5EF4-FFF2-40B4-BE49-F238E27FC236}">
                <a16:creationId xmlns:a16="http://schemas.microsoft.com/office/drawing/2014/main" id="{A271FA9C-060F-4A39-B3BF-23EA6493CEE6}"/>
              </a:ext>
            </a:extLst>
          </p:cNvPr>
          <p:cNvSpPr/>
          <p:nvPr userDrawn="1"/>
        </p:nvSpPr>
        <p:spPr>
          <a:xfrm>
            <a:off x="0" y="893"/>
            <a:ext cx="3550886" cy="6858001"/>
          </a:xfrm>
          <a:custGeom>
            <a:avLst/>
            <a:gdLst>
              <a:gd name="connsiteX0" fmla="*/ 0 w 3549961"/>
              <a:gd name="connsiteY0" fmla="*/ 0 h 6858001"/>
              <a:gd name="connsiteX1" fmla="*/ 1017670 w 3549961"/>
              <a:gd name="connsiteY1" fmla="*/ 0 h 6858001"/>
              <a:gd name="connsiteX2" fmla="*/ 1032785 w 3549961"/>
              <a:gd name="connsiteY2" fmla="*/ 0 h 6858001"/>
              <a:gd name="connsiteX3" fmla="*/ 3549961 w 3549961"/>
              <a:gd name="connsiteY3" fmla="*/ 0 h 6858001"/>
              <a:gd name="connsiteX4" fmla="*/ 3549961 w 3549961"/>
              <a:gd name="connsiteY4" fmla="*/ 15476 h 6858001"/>
              <a:gd name="connsiteX5" fmla="*/ 3540858 w 3549961"/>
              <a:gd name="connsiteY5" fmla="*/ 893 h 6858001"/>
              <a:gd name="connsiteX6" fmla="*/ 1400634 w 3549961"/>
              <a:gd name="connsiteY6" fmla="*/ 3429447 h 6858001"/>
              <a:gd name="connsiteX7" fmla="*/ 3540858 w 3549961"/>
              <a:gd name="connsiteY7" fmla="*/ 6858001 h 6858001"/>
              <a:gd name="connsiteX8" fmla="*/ 1017670 w 3549961"/>
              <a:gd name="connsiteY8" fmla="*/ 6858001 h 6858001"/>
              <a:gd name="connsiteX9" fmla="*/ 1017670 w 3549961"/>
              <a:gd name="connsiteY9" fmla="*/ 6858000 h 6858001"/>
              <a:gd name="connsiteX10" fmla="*/ 0 w 3549961"/>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9961" h="6858001">
                <a:moveTo>
                  <a:pt x="0" y="0"/>
                </a:moveTo>
                <a:lnTo>
                  <a:pt x="1017670" y="0"/>
                </a:lnTo>
                <a:lnTo>
                  <a:pt x="1032785" y="0"/>
                </a:lnTo>
                <a:lnTo>
                  <a:pt x="3549961" y="0"/>
                </a:lnTo>
                <a:lnTo>
                  <a:pt x="3549961" y="15476"/>
                </a:lnTo>
                <a:lnTo>
                  <a:pt x="3540858" y="893"/>
                </a:lnTo>
                <a:lnTo>
                  <a:pt x="1400634" y="3429447"/>
                </a:lnTo>
                <a:lnTo>
                  <a:pt x="3540858" y="6858001"/>
                </a:lnTo>
                <a:lnTo>
                  <a:pt x="1017670" y="6858001"/>
                </a:lnTo>
                <a:lnTo>
                  <a:pt x="1017670" y="6858000"/>
                </a:lnTo>
                <a:lnTo>
                  <a:pt x="0" y="6858000"/>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9" name="Title 1"/>
          <p:cNvSpPr>
            <a:spLocks noGrp="1"/>
          </p:cNvSpPr>
          <p:nvPr>
            <p:ph type="title" hasCustomPrompt="1"/>
          </p:nvPr>
        </p:nvSpPr>
        <p:spPr>
          <a:xfrm>
            <a:off x="1021051" y="1912750"/>
            <a:ext cx="6375046" cy="2461975"/>
          </a:xfrm>
          <a:ln>
            <a:noFill/>
          </a:ln>
        </p:spPr>
        <p:txBody>
          <a:bodyPr lIns="0" tIns="0" rIns="0" bIns="0" anchor="t" anchorCtr="0">
            <a:noAutofit/>
          </a:bodyPr>
          <a:lstStyle>
            <a:lvl1pPr>
              <a:lnSpc>
                <a:spcPct val="100000"/>
              </a:lnSpc>
              <a:defRPr sz="5600" b="1" baseline="0">
                <a:solidFill>
                  <a:schemeClr val="bg1"/>
                </a:solidFill>
                <a:latin typeface="Open Sans SemiBold" panose="020B0706030804020204" pitchFamily="34" charset="0"/>
              </a:defRPr>
            </a:lvl1pPr>
          </a:lstStyle>
          <a:p>
            <a:r>
              <a:rPr lang="en-US" dirty="0"/>
              <a:t>Click to add headline for the title slide here</a:t>
            </a:r>
          </a:p>
        </p:txBody>
      </p:sp>
      <p:sp>
        <p:nvSpPr>
          <p:cNvPr id="21" name="Text Placeholder 3"/>
          <p:cNvSpPr>
            <a:spLocks noGrp="1"/>
          </p:cNvSpPr>
          <p:nvPr>
            <p:ph type="body" sz="quarter" idx="12" hasCustomPrompt="1"/>
          </p:nvPr>
        </p:nvSpPr>
        <p:spPr>
          <a:xfrm>
            <a:off x="1041826" y="4845894"/>
            <a:ext cx="4021245" cy="426300"/>
          </a:xfrm>
          <a:ln>
            <a:noFill/>
          </a:ln>
        </p:spPr>
        <p:txBody>
          <a:bodyPr lIns="0" tIns="0" rIns="0" bIns="0">
            <a:normAutofit/>
          </a:bodyPr>
          <a:lstStyle>
            <a:lvl1pPr>
              <a:spcBef>
                <a:spcPts val="0"/>
              </a:spcBef>
              <a:spcAft>
                <a:spcPts val="0"/>
              </a:spcAft>
              <a:buFontTx/>
              <a:buNone/>
              <a:defRPr sz="2400" b="1" baseline="0">
                <a:solidFill>
                  <a:srgbClr val="FFFFFF"/>
                </a:solidFill>
                <a:latin typeface="Open Sans" panose="020B0606030504020204" pitchFamily="34" charset="0"/>
                <a:cs typeface="Open Sans" panose="020B0606030504020204" pitchFamily="34" charset="0"/>
              </a:defRPr>
            </a:lvl1pPr>
            <a:lvl2pPr marL="453521" indent="0">
              <a:buFontTx/>
              <a:buNone/>
              <a:defRPr>
                <a:solidFill>
                  <a:srgbClr val="FFFFFF"/>
                </a:solidFill>
              </a:defRPr>
            </a:lvl2pPr>
            <a:lvl3pPr marL="849452" indent="0">
              <a:buFontTx/>
              <a:buNone/>
              <a:defRPr>
                <a:solidFill>
                  <a:srgbClr val="FFFFFF"/>
                </a:solidFill>
              </a:defRPr>
            </a:lvl3pPr>
            <a:lvl4pPr marL="1216588" indent="0">
              <a:buFontTx/>
              <a:buNone/>
              <a:defRPr>
                <a:solidFill>
                  <a:srgbClr val="FFFFFF"/>
                </a:solidFill>
              </a:defRPr>
            </a:lvl4pPr>
            <a:lvl5pPr marL="1828480" indent="0">
              <a:buFontTx/>
              <a:buNone/>
              <a:defRPr>
                <a:solidFill>
                  <a:srgbClr val="FFFFFF"/>
                </a:solidFill>
              </a:defRPr>
            </a:lvl5pPr>
          </a:lstStyle>
          <a:p>
            <a:pPr lvl="0"/>
            <a:r>
              <a:rPr lang="en-US" dirty="0"/>
              <a:t>[your name]</a:t>
            </a:r>
          </a:p>
        </p:txBody>
      </p:sp>
      <p:sp>
        <p:nvSpPr>
          <p:cNvPr id="22" name="Text Placeholder 3"/>
          <p:cNvSpPr>
            <a:spLocks noGrp="1"/>
          </p:cNvSpPr>
          <p:nvPr>
            <p:ph type="body" sz="quarter" idx="13" hasCustomPrompt="1"/>
          </p:nvPr>
        </p:nvSpPr>
        <p:spPr>
          <a:xfrm>
            <a:off x="1046067" y="5289335"/>
            <a:ext cx="4021245" cy="426300"/>
          </a:xfrm>
          <a:ln>
            <a:noFill/>
          </a:ln>
        </p:spPr>
        <p:txBody>
          <a:bodyPr lIns="0" tIns="0" rIns="0" bIns="0">
            <a:normAutofit/>
          </a:bodyPr>
          <a:lstStyle>
            <a:lvl1pPr>
              <a:spcBef>
                <a:spcPts val="0"/>
              </a:spcBef>
              <a:spcAft>
                <a:spcPts val="0"/>
              </a:spcAft>
              <a:buFontTx/>
              <a:buNone/>
              <a:defRPr sz="2400" baseline="0">
                <a:solidFill>
                  <a:srgbClr val="FFFFFF"/>
                </a:solidFill>
                <a:latin typeface="Open Sans" panose="020B0606030504020204" pitchFamily="34" charset="0"/>
                <a:cs typeface="Open Sans" panose="020B0606030504020204" pitchFamily="34" charset="0"/>
              </a:defRPr>
            </a:lvl1pPr>
            <a:lvl2pPr marL="453521" indent="0">
              <a:buFontTx/>
              <a:buNone/>
              <a:defRPr>
                <a:solidFill>
                  <a:srgbClr val="FFFFFF"/>
                </a:solidFill>
              </a:defRPr>
            </a:lvl2pPr>
            <a:lvl3pPr marL="849452" indent="0">
              <a:buFontTx/>
              <a:buNone/>
              <a:defRPr>
                <a:solidFill>
                  <a:srgbClr val="FFFFFF"/>
                </a:solidFill>
              </a:defRPr>
            </a:lvl3pPr>
            <a:lvl4pPr marL="1216588" indent="0">
              <a:buFontTx/>
              <a:buNone/>
              <a:defRPr>
                <a:solidFill>
                  <a:srgbClr val="FFFFFF"/>
                </a:solidFill>
              </a:defRPr>
            </a:lvl4pPr>
            <a:lvl5pPr marL="1828480" indent="0">
              <a:buFontTx/>
              <a:buNone/>
              <a:defRPr>
                <a:solidFill>
                  <a:srgbClr val="FFFFFF"/>
                </a:solidFill>
              </a:defRPr>
            </a:lvl5pPr>
          </a:lstStyle>
          <a:p>
            <a:pPr lvl="0"/>
            <a:r>
              <a:rPr lang="en-US" dirty="0"/>
              <a:t>April 4, 2017</a:t>
            </a:r>
          </a:p>
        </p:txBody>
      </p:sp>
      <p:sp>
        <p:nvSpPr>
          <p:cNvPr id="27" name="Text Placeholder 3"/>
          <p:cNvSpPr>
            <a:spLocks noGrp="1"/>
          </p:cNvSpPr>
          <p:nvPr>
            <p:ph type="body" sz="quarter" idx="14" hasCustomPrompt="1"/>
          </p:nvPr>
        </p:nvSpPr>
        <p:spPr>
          <a:xfrm>
            <a:off x="1021051" y="5973655"/>
            <a:ext cx="3058714" cy="426300"/>
          </a:xfrm>
          <a:ln>
            <a:noFill/>
          </a:ln>
        </p:spPr>
        <p:txBody>
          <a:bodyPr lIns="0" tIns="0" rIns="0" bIns="0">
            <a:normAutofit/>
          </a:bodyPr>
          <a:lstStyle>
            <a:lvl1pPr>
              <a:spcBef>
                <a:spcPts val="0"/>
              </a:spcBef>
              <a:spcAft>
                <a:spcPts val="0"/>
              </a:spcAft>
              <a:buFontTx/>
              <a:buNone/>
              <a:defRPr sz="2400" baseline="0">
                <a:solidFill>
                  <a:srgbClr val="FFFFFF"/>
                </a:solidFill>
                <a:latin typeface="Open Sans SemiBold" panose="020B0706030804020204" pitchFamily="34" charset="0"/>
                <a:cs typeface="Open Sans SemiBold" panose="020B0706030804020204" pitchFamily="34" charset="0"/>
              </a:defRPr>
            </a:lvl1pPr>
            <a:lvl2pPr marL="453521" indent="0">
              <a:buFontTx/>
              <a:buNone/>
              <a:defRPr>
                <a:solidFill>
                  <a:srgbClr val="FFFFFF"/>
                </a:solidFill>
              </a:defRPr>
            </a:lvl2pPr>
            <a:lvl3pPr marL="849452" indent="0">
              <a:buFontTx/>
              <a:buNone/>
              <a:defRPr>
                <a:solidFill>
                  <a:srgbClr val="FFFFFF"/>
                </a:solidFill>
              </a:defRPr>
            </a:lvl3pPr>
            <a:lvl4pPr marL="1216588" indent="0">
              <a:buFontTx/>
              <a:buNone/>
              <a:defRPr>
                <a:solidFill>
                  <a:srgbClr val="FFFFFF"/>
                </a:solidFill>
              </a:defRPr>
            </a:lvl4pPr>
            <a:lvl5pPr marL="1828480" indent="0">
              <a:buFontTx/>
              <a:buNone/>
              <a:defRPr>
                <a:solidFill>
                  <a:srgbClr val="FFFFFF"/>
                </a:solidFill>
              </a:defRPr>
            </a:lvl5pPr>
          </a:lstStyle>
          <a:p>
            <a:pPr lvl="0"/>
            <a:r>
              <a:rPr lang="en-US" dirty="0"/>
              <a:t>#</a:t>
            </a:r>
            <a:r>
              <a:rPr lang="en-US" dirty="0" err="1"/>
              <a:t>sugcon</a:t>
            </a:r>
            <a:endParaRPr lang="en-US" dirty="0"/>
          </a:p>
        </p:txBody>
      </p:sp>
    </p:spTree>
    <p:extLst>
      <p:ext uri="{BB962C8B-B14F-4D97-AF65-F5344CB8AC3E}">
        <p14:creationId xmlns:p14="http://schemas.microsoft.com/office/powerpoint/2010/main" val="416481609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ection front - Left">
    <p:spTree>
      <p:nvGrpSpPr>
        <p:cNvPr id="1" name=""/>
        <p:cNvGrpSpPr/>
        <p:nvPr/>
      </p:nvGrpSpPr>
      <p:grpSpPr>
        <a:xfrm>
          <a:off x="0" y="0"/>
          <a:ext cx="0" cy="0"/>
          <a:chOff x="0" y="0"/>
          <a:chExt cx="0" cy="0"/>
        </a:xfrm>
      </p:grpSpPr>
      <p:pic>
        <p:nvPicPr>
          <p:cNvPr id="24" name="Picture Placeholder 5" descr="A view of a city at sunset&#10;&#10;Description generated with high confidence">
            <a:extLst>
              <a:ext uri="{FF2B5EF4-FFF2-40B4-BE49-F238E27FC236}">
                <a16:creationId xmlns:a16="http://schemas.microsoft.com/office/drawing/2014/main" id="{72173BE8-7514-463A-BD42-FE50C19138D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7939"/>
            <a:ext cx="12236269" cy="6867239"/>
          </a:xfrm>
          <a:prstGeom prst="rect">
            <a:avLst/>
          </a:prstGeom>
        </p:spPr>
      </p:pic>
      <p:sp>
        <p:nvSpPr>
          <p:cNvPr id="33" name="Vrije vorm: vorm 32">
            <a:extLst>
              <a:ext uri="{FF2B5EF4-FFF2-40B4-BE49-F238E27FC236}">
                <a16:creationId xmlns:a16="http://schemas.microsoft.com/office/drawing/2014/main" id="{C9D07F64-08F9-456D-9ABD-D548CAE804AD}"/>
              </a:ext>
            </a:extLst>
          </p:cNvPr>
          <p:cNvSpPr/>
          <p:nvPr userDrawn="1"/>
        </p:nvSpPr>
        <p:spPr>
          <a:xfrm>
            <a:off x="4652468" y="-1784"/>
            <a:ext cx="5485027" cy="6859785"/>
          </a:xfrm>
          <a:custGeom>
            <a:avLst/>
            <a:gdLst>
              <a:gd name="connsiteX0" fmla="*/ 547 w 5483599"/>
              <a:gd name="connsiteY0" fmla="*/ 6858892 h 6859785"/>
              <a:gd name="connsiteX1" fmla="*/ 1837772 w 5483599"/>
              <a:gd name="connsiteY1" fmla="*/ 6858892 h 6859785"/>
              <a:gd name="connsiteX2" fmla="*/ 1837225 w 5483599"/>
              <a:gd name="connsiteY2" fmla="*/ 6859785 h 6859785"/>
              <a:gd name="connsiteX3" fmla="*/ 0 w 5483599"/>
              <a:gd name="connsiteY3" fmla="*/ 6859785 h 6859785"/>
              <a:gd name="connsiteX4" fmla="*/ 3095389 w 5483599"/>
              <a:gd name="connsiteY4" fmla="*/ 0 h 6859785"/>
              <a:gd name="connsiteX5" fmla="*/ 4932614 w 5483599"/>
              <a:gd name="connsiteY5" fmla="*/ 0 h 6859785"/>
              <a:gd name="connsiteX6" fmla="*/ 5483599 w 5483599"/>
              <a:gd name="connsiteY6" fmla="*/ 900481 h 6859785"/>
              <a:gd name="connsiteX7" fmla="*/ 2907151 w 5483599"/>
              <a:gd name="connsiteY7" fmla="*/ 5111195 h 6859785"/>
              <a:gd name="connsiteX8" fmla="*/ 1069926 w 5483599"/>
              <a:gd name="connsiteY8" fmla="*/ 5111195 h 6859785"/>
              <a:gd name="connsiteX9" fmla="*/ 3646374 w 5483599"/>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3599" h="6859785">
                <a:moveTo>
                  <a:pt x="547" y="6858892"/>
                </a:moveTo>
                <a:lnTo>
                  <a:pt x="1837772" y="6858892"/>
                </a:lnTo>
                <a:lnTo>
                  <a:pt x="1837225" y="6859785"/>
                </a:lnTo>
                <a:lnTo>
                  <a:pt x="0" y="6859785"/>
                </a:lnTo>
                <a:close/>
                <a:moveTo>
                  <a:pt x="3095389" y="0"/>
                </a:moveTo>
                <a:lnTo>
                  <a:pt x="4932614" y="0"/>
                </a:lnTo>
                <a:lnTo>
                  <a:pt x="5483599" y="900481"/>
                </a:lnTo>
                <a:lnTo>
                  <a:pt x="2907151" y="5111195"/>
                </a:lnTo>
                <a:lnTo>
                  <a:pt x="1069926" y="5111195"/>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34" name="Vrije vorm: vorm 33">
            <a:extLst>
              <a:ext uri="{FF2B5EF4-FFF2-40B4-BE49-F238E27FC236}">
                <a16:creationId xmlns:a16="http://schemas.microsoft.com/office/drawing/2014/main" id="{F10ECDD9-14E9-4A90-AFF9-0D80A504FB78}"/>
              </a:ext>
            </a:extLst>
          </p:cNvPr>
          <p:cNvSpPr/>
          <p:nvPr userDrawn="1"/>
        </p:nvSpPr>
        <p:spPr>
          <a:xfrm>
            <a:off x="0" y="-1"/>
            <a:ext cx="8305042" cy="6858001"/>
          </a:xfrm>
          <a:custGeom>
            <a:avLst/>
            <a:gdLst>
              <a:gd name="connsiteX0" fmla="*/ 1933066 w 8302879"/>
              <a:gd name="connsiteY0" fmla="*/ 6857109 h 6858001"/>
              <a:gd name="connsiteX1" fmla="*/ 4657051 w 8302879"/>
              <a:gd name="connsiteY1" fmla="*/ 6857109 h 6858001"/>
              <a:gd name="connsiteX2" fmla="*/ 4656505 w 8302879"/>
              <a:gd name="connsiteY2" fmla="*/ 6858001 h 6858001"/>
              <a:gd name="connsiteX3" fmla="*/ 3561641 w 8302879"/>
              <a:gd name="connsiteY3" fmla="*/ 6858001 h 6858001"/>
              <a:gd name="connsiteX4" fmla="*/ 3561641 w 8302879"/>
              <a:gd name="connsiteY4" fmla="*/ 6857999 h 6858001"/>
              <a:gd name="connsiteX5" fmla="*/ 1933066 w 8302879"/>
              <a:gd name="connsiteY5" fmla="*/ 6857999 h 6858001"/>
              <a:gd name="connsiteX6" fmla="*/ 1933066 w 8302879"/>
              <a:gd name="connsiteY6" fmla="*/ 0 h 6858001"/>
              <a:gd name="connsiteX7" fmla="*/ 3561641 w 8302879"/>
              <a:gd name="connsiteY7" fmla="*/ 0 h 6858001"/>
              <a:gd name="connsiteX8" fmla="*/ 3933995 w 8302879"/>
              <a:gd name="connsiteY8" fmla="*/ 0 h 6858001"/>
              <a:gd name="connsiteX9" fmla="*/ 7752985 w 8302879"/>
              <a:gd name="connsiteY9" fmla="*/ 0 h 6858001"/>
              <a:gd name="connsiteX10" fmla="*/ 8302879 w 8302879"/>
              <a:gd name="connsiteY10" fmla="*/ 898697 h 6858001"/>
              <a:gd name="connsiteX11" fmla="*/ 5495759 w 8302879"/>
              <a:gd name="connsiteY11" fmla="*/ 5486401 h 6858001"/>
              <a:gd name="connsiteX12" fmla="*/ 0 w 8302879"/>
              <a:gd name="connsiteY12" fmla="*/ 5486401 h 6858001"/>
              <a:gd name="connsiteX13" fmla="*/ 0 w 8302879"/>
              <a:gd name="connsiteY13" fmla="*/ 1 h 6858001"/>
              <a:gd name="connsiteX14" fmla="*/ 1933066 w 8302879"/>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02879" h="6858001">
                <a:moveTo>
                  <a:pt x="1933066" y="6857109"/>
                </a:moveTo>
                <a:lnTo>
                  <a:pt x="4657051" y="6857109"/>
                </a:lnTo>
                <a:lnTo>
                  <a:pt x="4656505" y="6858001"/>
                </a:lnTo>
                <a:lnTo>
                  <a:pt x="3561641" y="6858001"/>
                </a:lnTo>
                <a:lnTo>
                  <a:pt x="3561641" y="6857999"/>
                </a:lnTo>
                <a:lnTo>
                  <a:pt x="1933066" y="6857999"/>
                </a:lnTo>
                <a:close/>
                <a:moveTo>
                  <a:pt x="1933066" y="0"/>
                </a:moveTo>
                <a:lnTo>
                  <a:pt x="3561641" y="0"/>
                </a:lnTo>
                <a:lnTo>
                  <a:pt x="3933995" y="0"/>
                </a:lnTo>
                <a:lnTo>
                  <a:pt x="7752985" y="0"/>
                </a:lnTo>
                <a:lnTo>
                  <a:pt x="8302879" y="898697"/>
                </a:lnTo>
                <a:lnTo>
                  <a:pt x="5495759" y="5486401"/>
                </a:lnTo>
                <a:lnTo>
                  <a:pt x="0" y="5486401"/>
                </a:lnTo>
                <a:lnTo>
                  <a:pt x="0" y="1"/>
                </a:lnTo>
                <a:lnTo>
                  <a:pt x="1933066" y="1"/>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40" name="Vrije vorm: vorm 39">
            <a:extLst>
              <a:ext uri="{FF2B5EF4-FFF2-40B4-BE49-F238E27FC236}">
                <a16:creationId xmlns:a16="http://schemas.microsoft.com/office/drawing/2014/main" id="{B9282381-22FC-4541-B410-B31E07A84E0B}"/>
              </a:ext>
            </a:extLst>
          </p:cNvPr>
          <p:cNvSpPr/>
          <p:nvPr userDrawn="1"/>
        </p:nvSpPr>
        <p:spPr>
          <a:xfrm>
            <a:off x="0" y="-892"/>
            <a:ext cx="3777300" cy="6858893"/>
          </a:xfrm>
          <a:custGeom>
            <a:avLst/>
            <a:gdLst>
              <a:gd name="connsiteX0" fmla="*/ 1 w 3776316"/>
              <a:gd name="connsiteY0" fmla="*/ 6858000 h 6858893"/>
              <a:gd name="connsiteX1" fmla="*/ 131322 w 3776316"/>
              <a:gd name="connsiteY1" fmla="*/ 6858000 h 6858893"/>
              <a:gd name="connsiteX2" fmla="*/ 130775 w 3776316"/>
              <a:gd name="connsiteY2" fmla="*/ 6858893 h 6858893"/>
              <a:gd name="connsiteX3" fmla="*/ 1 w 3776316"/>
              <a:gd name="connsiteY3" fmla="*/ 6858893 h 6858893"/>
              <a:gd name="connsiteX4" fmla="*/ 1933066 w 3776316"/>
              <a:gd name="connsiteY4" fmla="*/ 888381 h 6858893"/>
              <a:gd name="connsiteX5" fmla="*/ 1933066 w 3776316"/>
              <a:gd name="connsiteY5" fmla="*/ 910797 h 6858893"/>
              <a:gd name="connsiteX6" fmla="*/ 1939924 w 3776316"/>
              <a:gd name="connsiteY6" fmla="*/ 899589 h 6858893"/>
              <a:gd name="connsiteX7" fmla="*/ 0 w 3776316"/>
              <a:gd name="connsiteY7" fmla="*/ 0 h 6858893"/>
              <a:gd name="connsiteX8" fmla="*/ 3226710 w 3776316"/>
              <a:gd name="connsiteY8" fmla="*/ 0 h 6858893"/>
              <a:gd name="connsiteX9" fmla="*/ 3776316 w 3776316"/>
              <a:gd name="connsiteY9" fmla="*/ 898228 h 6858893"/>
              <a:gd name="connsiteX10" fmla="*/ 1245435 w 3776316"/>
              <a:gd name="connsiteY10" fmla="*/ 5034471 h 6858893"/>
              <a:gd name="connsiteX11" fmla="*/ 1247101 w 3776316"/>
              <a:gd name="connsiteY11" fmla="*/ 5034471 h 6858893"/>
              <a:gd name="connsiteX12" fmla="*/ 736904 w 3776316"/>
              <a:gd name="connsiteY12" fmla="*/ 5868291 h 6858893"/>
              <a:gd name="connsiteX13" fmla="*/ 1 w 3776316"/>
              <a:gd name="connsiteY13" fmla="*/ 5868291 h 6858893"/>
              <a:gd name="connsiteX14" fmla="*/ 1 w 3776316"/>
              <a:gd name="connsiteY14" fmla="*/ 3698597 h 6858893"/>
              <a:gd name="connsiteX15" fmla="*/ 0 w 3776316"/>
              <a:gd name="connsiteY15" fmla="*/ 3698597 h 685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76316" h="6858893">
                <a:moveTo>
                  <a:pt x="1" y="6858000"/>
                </a:moveTo>
                <a:lnTo>
                  <a:pt x="131322" y="6858000"/>
                </a:lnTo>
                <a:lnTo>
                  <a:pt x="130775" y="6858893"/>
                </a:lnTo>
                <a:lnTo>
                  <a:pt x="1" y="6858893"/>
                </a:lnTo>
                <a:close/>
                <a:moveTo>
                  <a:pt x="1933066" y="888381"/>
                </a:moveTo>
                <a:lnTo>
                  <a:pt x="1933066" y="910797"/>
                </a:lnTo>
                <a:lnTo>
                  <a:pt x="1939924" y="899589"/>
                </a:lnTo>
                <a:close/>
                <a:moveTo>
                  <a:pt x="0" y="0"/>
                </a:moveTo>
                <a:lnTo>
                  <a:pt x="3226710" y="0"/>
                </a:lnTo>
                <a:lnTo>
                  <a:pt x="3776316" y="898228"/>
                </a:lnTo>
                <a:lnTo>
                  <a:pt x="1245435" y="5034471"/>
                </a:lnTo>
                <a:lnTo>
                  <a:pt x="1247101" y="5034471"/>
                </a:lnTo>
                <a:lnTo>
                  <a:pt x="736904" y="5868291"/>
                </a:lnTo>
                <a:lnTo>
                  <a:pt x="1" y="5868291"/>
                </a:lnTo>
                <a:lnTo>
                  <a:pt x="1" y="3698597"/>
                </a:lnTo>
                <a:lnTo>
                  <a:pt x="0" y="3698597"/>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9" name="Title 1"/>
          <p:cNvSpPr>
            <a:spLocks noGrp="1"/>
          </p:cNvSpPr>
          <p:nvPr userDrawn="1">
            <p:ph type="title" hasCustomPrompt="1"/>
          </p:nvPr>
        </p:nvSpPr>
        <p:spPr>
          <a:xfrm>
            <a:off x="607200" y="832830"/>
            <a:ext cx="6773423" cy="1516670"/>
          </a:xfrm>
          <a:ln>
            <a:noFill/>
          </a:ln>
        </p:spPr>
        <p:txBody>
          <a:bodyPr lIns="0" tIns="0" rIns="0" bIns="0" anchor="t" anchorCtr="0">
            <a:normAutofit/>
          </a:bodyPr>
          <a:lstStyle>
            <a:lvl1pPr>
              <a:lnSpc>
                <a:spcPct val="100000"/>
              </a:lnSpc>
              <a:defRPr sz="4800" b="1" baseline="0">
                <a:solidFill>
                  <a:schemeClr val="bg1"/>
                </a:solidFill>
              </a:defRPr>
            </a:lvl1pPr>
          </a:lstStyle>
          <a:p>
            <a:r>
              <a:rPr lang="en-US" dirty="0"/>
              <a:t>Click to add headline for this slide here</a:t>
            </a:r>
          </a:p>
        </p:txBody>
      </p:sp>
      <p:sp>
        <p:nvSpPr>
          <p:cNvPr id="14" name="Text Placeholder 2"/>
          <p:cNvSpPr>
            <a:spLocks noGrp="1"/>
          </p:cNvSpPr>
          <p:nvPr userDrawn="1">
            <p:ph type="body" sz="quarter" idx="12" hasCustomPrompt="1"/>
          </p:nvPr>
        </p:nvSpPr>
        <p:spPr>
          <a:xfrm>
            <a:off x="612626" y="2667001"/>
            <a:ext cx="4494104" cy="3200399"/>
          </a:xfrm>
          <a:ln>
            <a:noFill/>
          </a:ln>
        </p:spPr>
        <p:txBody>
          <a:bodyPr lIns="0" tIns="0" rIns="0" bIns="0">
            <a:normAutofit/>
          </a:bodyPr>
          <a:lstStyle>
            <a:lvl1pPr algn="l">
              <a:lnSpc>
                <a:spcPct val="120000"/>
              </a:lnSpc>
              <a:spcBef>
                <a:spcPts val="0"/>
              </a:spcBef>
              <a:spcAft>
                <a:spcPts val="0"/>
              </a:spcAft>
              <a:defRPr sz="2800">
                <a:solidFill>
                  <a:srgbClr val="FFFFFF"/>
                </a:solidFill>
              </a:defRPr>
            </a:lvl1pPr>
            <a:lvl2pPr marL="284163" indent="-173038" algn="l">
              <a:lnSpc>
                <a:spcPct val="120000"/>
              </a:lnSpc>
              <a:spcBef>
                <a:spcPts val="0"/>
              </a:spcBef>
              <a:spcAft>
                <a:spcPts val="0"/>
              </a:spcAft>
              <a:buClr>
                <a:schemeClr val="bg1"/>
              </a:buClr>
              <a:buFont typeface="Open Sans" charset="2"/>
              <a:buChar char="§"/>
              <a:defRPr sz="2400">
                <a:solidFill>
                  <a:srgbClr val="FFFFFF"/>
                </a:solidFill>
              </a:defRPr>
            </a:lvl2pPr>
            <a:lvl3pPr marL="631825" indent="-233363" algn="l">
              <a:lnSpc>
                <a:spcPct val="120000"/>
              </a:lnSpc>
              <a:spcBef>
                <a:spcPts val="0"/>
              </a:spcBef>
              <a:spcAft>
                <a:spcPts val="0"/>
              </a:spcAft>
              <a:buClr>
                <a:schemeClr val="bg1"/>
              </a:buClr>
              <a:buSzPct val="100000"/>
              <a:buFont typeface="Open Sans"/>
              <a:buChar char="•"/>
              <a:defRPr sz="2200">
                <a:solidFill>
                  <a:srgbClr val="FFFFFF"/>
                </a:solidFill>
              </a:defRPr>
            </a:lvl3pPr>
            <a:lvl4pPr marL="909638" indent="-233363" algn="l">
              <a:lnSpc>
                <a:spcPct val="150000"/>
              </a:lnSpc>
              <a:spcBef>
                <a:spcPts val="0"/>
              </a:spcBef>
              <a:spcAft>
                <a:spcPts val="0"/>
              </a:spcAft>
              <a:buClr>
                <a:schemeClr val="bg1"/>
              </a:buClr>
              <a:defRPr sz="2000">
                <a:solidFill>
                  <a:srgbClr val="FFFFFF"/>
                </a:solidFill>
                <a:latin typeface="Open Sans"/>
                <a:cs typeface="Open Sans"/>
              </a:defRPr>
            </a:lvl4pPr>
            <a:lvl5pPr marL="1262063" indent="-223838" algn="l">
              <a:lnSpc>
                <a:spcPct val="150000"/>
              </a:lnSpc>
              <a:spcBef>
                <a:spcPts val="0"/>
              </a:spcBef>
              <a:spcAft>
                <a:spcPts val="0"/>
              </a:spcAft>
              <a:buClr>
                <a:schemeClr val="bg1"/>
              </a:buClr>
              <a:buSzPct val="70000"/>
              <a:buFont typeface="Open Sans"/>
              <a:buChar char="•"/>
              <a:defRPr sz="1800">
                <a:solidFill>
                  <a:srgbClr val="FFFFFF"/>
                </a:solidFill>
                <a:latin typeface="Open Sans"/>
              </a:defRPr>
            </a:lvl5pPr>
          </a:lstStyle>
          <a:p>
            <a:pPr lvl="0"/>
            <a:r>
              <a:rPr lang="en-US" dirty="0"/>
              <a:t>Click to add support text here</a:t>
            </a:r>
          </a:p>
        </p:txBody>
      </p:sp>
    </p:spTree>
    <p:extLst>
      <p:ext uri="{BB962C8B-B14F-4D97-AF65-F5344CB8AC3E}">
        <p14:creationId xmlns:p14="http://schemas.microsoft.com/office/powerpoint/2010/main" val="409035028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front - Right">
    <p:spTree>
      <p:nvGrpSpPr>
        <p:cNvPr id="1" name=""/>
        <p:cNvGrpSpPr/>
        <p:nvPr/>
      </p:nvGrpSpPr>
      <p:grpSpPr>
        <a:xfrm>
          <a:off x="0" y="0"/>
          <a:ext cx="0" cy="0"/>
          <a:chOff x="0" y="0"/>
          <a:chExt cx="0" cy="0"/>
        </a:xfrm>
      </p:grpSpPr>
      <p:pic>
        <p:nvPicPr>
          <p:cNvPr id="14" name="Picture Placeholder 5" descr="A view of a city at sunset&#10;&#10;Description generated with high confidence">
            <a:extLst>
              <a:ext uri="{FF2B5EF4-FFF2-40B4-BE49-F238E27FC236}">
                <a16:creationId xmlns:a16="http://schemas.microsoft.com/office/drawing/2014/main" id="{297B3BE3-4923-43DF-BC9F-AD5C53CA48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2191"/>
            <a:ext cx="12218219" cy="6857109"/>
          </a:xfrm>
          <a:prstGeom prst="rect">
            <a:avLst/>
          </a:prstGeom>
        </p:spPr>
      </p:pic>
      <p:sp>
        <p:nvSpPr>
          <p:cNvPr id="15" name="Vrije vorm: vorm 14">
            <a:extLst>
              <a:ext uri="{FF2B5EF4-FFF2-40B4-BE49-F238E27FC236}">
                <a16:creationId xmlns:a16="http://schemas.microsoft.com/office/drawing/2014/main" id="{0746C9DF-3F43-4C8D-AB89-C79A04AC2D85}"/>
              </a:ext>
            </a:extLst>
          </p:cNvPr>
          <p:cNvSpPr/>
          <p:nvPr userDrawn="1"/>
        </p:nvSpPr>
        <p:spPr>
          <a:xfrm flipH="1">
            <a:off x="2094887" y="-4461"/>
            <a:ext cx="5485027" cy="6859785"/>
          </a:xfrm>
          <a:custGeom>
            <a:avLst/>
            <a:gdLst>
              <a:gd name="connsiteX0" fmla="*/ 547 w 5483599"/>
              <a:gd name="connsiteY0" fmla="*/ 6858892 h 6859785"/>
              <a:gd name="connsiteX1" fmla="*/ 1837772 w 5483599"/>
              <a:gd name="connsiteY1" fmla="*/ 6858892 h 6859785"/>
              <a:gd name="connsiteX2" fmla="*/ 1837225 w 5483599"/>
              <a:gd name="connsiteY2" fmla="*/ 6859785 h 6859785"/>
              <a:gd name="connsiteX3" fmla="*/ 0 w 5483599"/>
              <a:gd name="connsiteY3" fmla="*/ 6859785 h 6859785"/>
              <a:gd name="connsiteX4" fmla="*/ 3095389 w 5483599"/>
              <a:gd name="connsiteY4" fmla="*/ 0 h 6859785"/>
              <a:gd name="connsiteX5" fmla="*/ 4932614 w 5483599"/>
              <a:gd name="connsiteY5" fmla="*/ 0 h 6859785"/>
              <a:gd name="connsiteX6" fmla="*/ 5483599 w 5483599"/>
              <a:gd name="connsiteY6" fmla="*/ 900481 h 6859785"/>
              <a:gd name="connsiteX7" fmla="*/ 2907151 w 5483599"/>
              <a:gd name="connsiteY7" fmla="*/ 5111195 h 6859785"/>
              <a:gd name="connsiteX8" fmla="*/ 1069926 w 5483599"/>
              <a:gd name="connsiteY8" fmla="*/ 5111195 h 6859785"/>
              <a:gd name="connsiteX9" fmla="*/ 3646374 w 5483599"/>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3599" h="6859785">
                <a:moveTo>
                  <a:pt x="547" y="6858892"/>
                </a:moveTo>
                <a:lnTo>
                  <a:pt x="1837772" y="6858892"/>
                </a:lnTo>
                <a:lnTo>
                  <a:pt x="1837225" y="6859785"/>
                </a:lnTo>
                <a:lnTo>
                  <a:pt x="0" y="6859785"/>
                </a:lnTo>
                <a:close/>
                <a:moveTo>
                  <a:pt x="3095389" y="0"/>
                </a:moveTo>
                <a:lnTo>
                  <a:pt x="4932614" y="0"/>
                </a:lnTo>
                <a:lnTo>
                  <a:pt x="5483599" y="900481"/>
                </a:lnTo>
                <a:lnTo>
                  <a:pt x="2907151" y="5111195"/>
                </a:lnTo>
                <a:lnTo>
                  <a:pt x="1069926" y="5111195"/>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6" name="Vrije vorm: vorm 15">
            <a:extLst>
              <a:ext uri="{FF2B5EF4-FFF2-40B4-BE49-F238E27FC236}">
                <a16:creationId xmlns:a16="http://schemas.microsoft.com/office/drawing/2014/main" id="{24014604-914F-4142-A81A-983C49A8FE35}"/>
              </a:ext>
            </a:extLst>
          </p:cNvPr>
          <p:cNvSpPr/>
          <p:nvPr userDrawn="1"/>
        </p:nvSpPr>
        <p:spPr>
          <a:xfrm flipH="1">
            <a:off x="3913177" y="1"/>
            <a:ext cx="8305042" cy="6858001"/>
          </a:xfrm>
          <a:custGeom>
            <a:avLst/>
            <a:gdLst>
              <a:gd name="connsiteX0" fmla="*/ 1933066 w 8302879"/>
              <a:gd name="connsiteY0" fmla="*/ 6857109 h 6858001"/>
              <a:gd name="connsiteX1" fmla="*/ 4657051 w 8302879"/>
              <a:gd name="connsiteY1" fmla="*/ 6857109 h 6858001"/>
              <a:gd name="connsiteX2" fmla="*/ 4656505 w 8302879"/>
              <a:gd name="connsiteY2" fmla="*/ 6858001 h 6858001"/>
              <a:gd name="connsiteX3" fmla="*/ 3561641 w 8302879"/>
              <a:gd name="connsiteY3" fmla="*/ 6858001 h 6858001"/>
              <a:gd name="connsiteX4" fmla="*/ 3561641 w 8302879"/>
              <a:gd name="connsiteY4" fmla="*/ 6857999 h 6858001"/>
              <a:gd name="connsiteX5" fmla="*/ 1933066 w 8302879"/>
              <a:gd name="connsiteY5" fmla="*/ 6857999 h 6858001"/>
              <a:gd name="connsiteX6" fmla="*/ 1933066 w 8302879"/>
              <a:gd name="connsiteY6" fmla="*/ 0 h 6858001"/>
              <a:gd name="connsiteX7" fmla="*/ 3561641 w 8302879"/>
              <a:gd name="connsiteY7" fmla="*/ 0 h 6858001"/>
              <a:gd name="connsiteX8" fmla="*/ 3933995 w 8302879"/>
              <a:gd name="connsiteY8" fmla="*/ 0 h 6858001"/>
              <a:gd name="connsiteX9" fmla="*/ 7752985 w 8302879"/>
              <a:gd name="connsiteY9" fmla="*/ 0 h 6858001"/>
              <a:gd name="connsiteX10" fmla="*/ 8302879 w 8302879"/>
              <a:gd name="connsiteY10" fmla="*/ 898697 h 6858001"/>
              <a:gd name="connsiteX11" fmla="*/ 5495759 w 8302879"/>
              <a:gd name="connsiteY11" fmla="*/ 5486401 h 6858001"/>
              <a:gd name="connsiteX12" fmla="*/ 0 w 8302879"/>
              <a:gd name="connsiteY12" fmla="*/ 5486401 h 6858001"/>
              <a:gd name="connsiteX13" fmla="*/ 0 w 8302879"/>
              <a:gd name="connsiteY13" fmla="*/ 1 h 6858001"/>
              <a:gd name="connsiteX14" fmla="*/ 1933066 w 8302879"/>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02879" h="6858001">
                <a:moveTo>
                  <a:pt x="1933066" y="6857109"/>
                </a:moveTo>
                <a:lnTo>
                  <a:pt x="4657051" y="6857109"/>
                </a:lnTo>
                <a:lnTo>
                  <a:pt x="4656505" y="6858001"/>
                </a:lnTo>
                <a:lnTo>
                  <a:pt x="3561641" y="6858001"/>
                </a:lnTo>
                <a:lnTo>
                  <a:pt x="3561641" y="6857999"/>
                </a:lnTo>
                <a:lnTo>
                  <a:pt x="1933066" y="6857999"/>
                </a:lnTo>
                <a:close/>
                <a:moveTo>
                  <a:pt x="1933066" y="0"/>
                </a:moveTo>
                <a:lnTo>
                  <a:pt x="3561641" y="0"/>
                </a:lnTo>
                <a:lnTo>
                  <a:pt x="3933995" y="0"/>
                </a:lnTo>
                <a:lnTo>
                  <a:pt x="7752985" y="0"/>
                </a:lnTo>
                <a:lnTo>
                  <a:pt x="8302879" y="898697"/>
                </a:lnTo>
                <a:lnTo>
                  <a:pt x="5495759" y="5486401"/>
                </a:lnTo>
                <a:lnTo>
                  <a:pt x="0" y="5486401"/>
                </a:lnTo>
                <a:lnTo>
                  <a:pt x="0" y="1"/>
                </a:lnTo>
                <a:lnTo>
                  <a:pt x="1933066" y="1"/>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7" name="Vrije vorm: vorm 16">
            <a:extLst>
              <a:ext uri="{FF2B5EF4-FFF2-40B4-BE49-F238E27FC236}">
                <a16:creationId xmlns:a16="http://schemas.microsoft.com/office/drawing/2014/main" id="{C6E946B2-57C3-496A-AD61-7CEF71D5ACD4}"/>
              </a:ext>
            </a:extLst>
          </p:cNvPr>
          <p:cNvSpPr/>
          <p:nvPr userDrawn="1"/>
        </p:nvSpPr>
        <p:spPr>
          <a:xfrm flipH="1">
            <a:off x="8440919" y="-893"/>
            <a:ext cx="3777300" cy="6858893"/>
          </a:xfrm>
          <a:custGeom>
            <a:avLst/>
            <a:gdLst>
              <a:gd name="connsiteX0" fmla="*/ 1 w 3776316"/>
              <a:gd name="connsiteY0" fmla="*/ 6858000 h 6858893"/>
              <a:gd name="connsiteX1" fmla="*/ 131322 w 3776316"/>
              <a:gd name="connsiteY1" fmla="*/ 6858000 h 6858893"/>
              <a:gd name="connsiteX2" fmla="*/ 130775 w 3776316"/>
              <a:gd name="connsiteY2" fmla="*/ 6858893 h 6858893"/>
              <a:gd name="connsiteX3" fmla="*/ 1 w 3776316"/>
              <a:gd name="connsiteY3" fmla="*/ 6858893 h 6858893"/>
              <a:gd name="connsiteX4" fmla="*/ 1933066 w 3776316"/>
              <a:gd name="connsiteY4" fmla="*/ 888381 h 6858893"/>
              <a:gd name="connsiteX5" fmla="*/ 1933066 w 3776316"/>
              <a:gd name="connsiteY5" fmla="*/ 910797 h 6858893"/>
              <a:gd name="connsiteX6" fmla="*/ 1939924 w 3776316"/>
              <a:gd name="connsiteY6" fmla="*/ 899589 h 6858893"/>
              <a:gd name="connsiteX7" fmla="*/ 0 w 3776316"/>
              <a:gd name="connsiteY7" fmla="*/ 0 h 6858893"/>
              <a:gd name="connsiteX8" fmla="*/ 3226710 w 3776316"/>
              <a:gd name="connsiteY8" fmla="*/ 0 h 6858893"/>
              <a:gd name="connsiteX9" fmla="*/ 3776316 w 3776316"/>
              <a:gd name="connsiteY9" fmla="*/ 898228 h 6858893"/>
              <a:gd name="connsiteX10" fmla="*/ 1245435 w 3776316"/>
              <a:gd name="connsiteY10" fmla="*/ 5034471 h 6858893"/>
              <a:gd name="connsiteX11" fmla="*/ 1247101 w 3776316"/>
              <a:gd name="connsiteY11" fmla="*/ 5034471 h 6858893"/>
              <a:gd name="connsiteX12" fmla="*/ 736904 w 3776316"/>
              <a:gd name="connsiteY12" fmla="*/ 5868291 h 6858893"/>
              <a:gd name="connsiteX13" fmla="*/ 1 w 3776316"/>
              <a:gd name="connsiteY13" fmla="*/ 5868291 h 6858893"/>
              <a:gd name="connsiteX14" fmla="*/ 1 w 3776316"/>
              <a:gd name="connsiteY14" fmla="*/ 3698597 h 6858893"/>
              <a:gd name="connsiteX15" fmla="*/ 0 w 3776316"/>
              <a:gd name="connsiteY15" fmla="*/ 3698597 h 685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76316" h="6858893">
                <a:moveTo>
                  <a:pt x="1" y="6858000"/>
                </a:moveTo>
                <a:lnTo>
                  <a:pt x="131322" y="6858000"/>
                </a:lnTo>
                <a:lnTo>
                  <a:pt x="130775" y="6858893"/>
                </a:lnTo>
                <a:lnTo>
                  <a:pt x="1" y="6858893"/>
                </a:lnTo>
                <a:close/>
                <a:moveTo>
                  <a:pt x="1933066" y="888381"/>
                </a:moveTo>
                <a:lnTo>
                  <a:pt x="1933066" y="910797"/>
                </a:lnTo>
                <a:lnTo>
                  <a:pt x="1939924" y="899589"/>
                </a:lnTo>
                <a:close/>
                <a:moveTo>
                  <a:pt x="0" y="0"/>
                </a:moveTo>
                <a:lnTo>
                  <a:pt x="3226710" y="0"/>
                </a:lnTo>
                <a:lnTo>
                  <a:pt x="3776316" y="898228"/>
                </a:lnTo>
                <a:lnTo>
                  <a:pt x="1245435" y="5034471"/>
                </a:lnTo>
                <a:lnTo>
                  <a:pt x="1247101" y="5034471"/>
                </a:lnTo>
                <a:lnTo>
                  <a:pt x="736904" y="5868291"/>
                </a:lnTo>
                <a:lnTo>
                  <a:pt x="1" y="5868291"/>
                </a:lnTo>
                <a:lnTo>
                  <a:pt x="1" y="3698597"/>
                </a:lnTo>
                <a:lnTo>
                  <a:pt x="0" y="3698597"/>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8" name="Title 1"/>
          <p:cNvSpPr>
            <a:spLocks noGrp="1"/>
          </p:cNvSpPr>
          <p:nvPr>
            <p:ph type="title" hasCustomPrompt="1"/>
          </p:nvPr>
        </p:nvSpPr>
        <p:spPr>
          <a:xfrm>
            <a:off x="4837401" y="769330"/>
            <a:ext cx="6773423" cy="1516670"/>
          </a:xfrm>
          <a:ln>
            <a:noFill/>
          </a:ln>
        </p:spPr>
        <p:txBody>
          <a:bodyPr lIns="0" tIns="0" rIns="0" bIns="0" anchor="t" anchorCtr="0">
            <a:normAutofit/>
          </a:bodyPr>
          <a:lstStyle>
            <a:lvl1pPr algn="r">
              <a:lnSpc>
                <a:spcPct val="100000"/>
              </a:lnSpc>
              <a:defRPr sz="4800" b="1" baseline="0">
                <a:solidFill>
                  <a:schemeClr val="bg1"/>
                </a:solidFill>
              </a:defRPr>
            </a:lvl1pPr>
          </a:lstStyle>
          <a:p>
            <a:r>
              <a:rPr lang="en-US" dirty="0"/>
              <a:t>Click to add headline for this slide here</a:t>
            </a:r>
          </a:p>
        </p:txBody>
      </p:sp>
      <p:sp>
        <p:nvSpPr>
          <p:cNvPr id="13" name="Text Placeholder 2"/>
          <p:cNvSpPr>
            <a:spLocks noGrp="1"/>
          </p:cNvSpPr>
          <p:nvPr>
            <p:ph type="body" sz="quarter" idx="12" hasCustomPrompt="1"/>
          </p:nvPr>
        </p:nvSpPr>
        <p:spPr>
          <a:xfrm>
            <a:off x="7050336" y="2451735"/>
            <a:ext cx="4573191" cy="2831466"/>
          </a:xfrm>
          <a:ln>
            <a:noFill/>
          </a:ln>
        </p:spPr>
        <p:txBody>
          <a:bodyPr lIns="0" tIns="0" rIns="0" bIns="0">
            <a:normAutofit/>
          </a:bodyPr>
          <a:lstStyle>
            <a:lvl1pPr algn="r">
              <a:lnSpc>
                <a:spcPct val="130000"/>
              </a:lnSpc>
              <a:spcBef>
                <a:spcPts val="0"/>
              </a:spcBef>
              <a:spcAft>
                <a:spcPts val="0"/>
              </a:spcAft>
              <a:defRPr sz="2800">
                <a:solidFill>
                  <a:srgbClr val="FFFFFF"/>
                </a:solidFill>
              </a:defRPr>
            </a:lvl1pPr>
            <a:lvl2pPr marL="1262063" indent="-223838" algn="r">
              <a:lnSpc>
                <a:spcPct val="120000"/>
              </a:lnSpc>
              <a:spcBef>
                <a:spcPts val="0"/>
              </a:spcBef>
              <a:spcAft>
                <a:spcPts val="0"/>
              </a:spcAft>
              <a:buClr>
                <a:schemeClr val="bg1"/>
              </a:buClr>
              <a:buFont typeface="Open Sans" charset="2"/>
              <a:buChar char="§"/>
              <a:defRPr sz="2400">
                <a:solidFill>
                  <a:srgbClr val="FFFFFF"/>
                </a:solidFill>
              </a:defRPr>
            </a:lvl2pPr>
            <a:lvl3pPr marL="1262063" indent="-223838" algn="r">
              <a:lnSpc>
                <a:spcPct val="120000"/>
              </a:lnSpc>
              <a:spcBef>
                <a:spcPts val="0"/>
              </a:spcBef>
              <a:spcAft>
                <a:spcPts val="0"/>
              </a:spcAft>
              <a:buClr>
                <a:schemeClr val="bg1"/>
              </a:buClr>
              <a:buSzPct val="100000"/>
              <a:buFont typeface="Open Sans"/>
              <a:buChar char="•"/>
              <a:defRPr sz="2200">
                <a:solidFill>
                  <a:srgbClr val="FFFFFF"/>
                </a:solidFill>
              </a:defRPr>
            </a:lvl3pPr>
            <a:lvl4pPr marL="1262063" indent="-223838" algn="r">
              <a:lnSpc>
                <a:spcPct val="150000"/>
              </a:lnSpc>
              <a:spcBef>
                <a:spcPts val="0"/>
              </a:spcBef>
              <a:spcAft>
                <a:spcPts val="0"/>
              </a:spcAft>
              <a:buClr>
                <a:schemeClr val="bg1"/>
              </a:buClr>
              <a:defRPr sz="2000">
                <a:solidFill>
                  <a:srgbClr val="FFFFFF"/>
                </a:solidFill>
                <a:latin typeface="Open Sans"/>
                <a:cs typeface="Open Sans"/>
              </a:defRPr>
            </a:lvl4pPr>
            <a:lvl5pPr marL="1262063" indent="-223838" algn="r">
              <a:lnSpc>
                <a:spcPct val="150000"/>
              </a:lnSpc>
              <a:spcBef>
                <a:spcPts val="0"/>
              </a:spcBef>
              <a:spcAft>
                <a:spcPts val="0"/>
              </a:spcAft>
              <a:buClr>
                <a:schemeClr val="bg1"/>
              </a:buClr>
              <a:buSzPct val="70000"/>
              <a:buFont typeface="Open Sans"/>
              <a:buChar char="•"/>
              <a:defRPr sz="1800">
                <a:solidFill>
                  <a:srgbClr val="FFFFFF"/>
                </a:solidFill>
                <a:latin typeface="Open Sans"/>
              </a:defRPr>
            </a:lvl5pPr>
          </a:lstStyle>
          <a:p>
            <a:pPr lvl="0"/>
            <a:r>
              <a:rPr lang="en-US" dirty="0"/>
              <a:t>Click to add support text here</a:t>
            </a:r>
          </a:p>
        </p:txBody>
      </p:sp>
    </p:spTree>
    <p:extLst>
      <p:ext uri="{BB962C8B-B14F-4D97-AF65-F5344CB8AC3E}">
        <p14:creationId xmlns:p14="http://schemas.microsoft.com/office/powerpoint/2010/main" val="3361292560"/>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front - Headline">
    <p:spTree>
      <p:nvGrpSpPr>
        <p:cNvPr id="1" name=""/>
        <p:cNvGrpSpPr/>
        <p:nvPr/>
      </p:nvGrpSpPr>
      <p:grpSpPr>
        <a:xfrm>
          <a:off x="0" y="0"/>
          <a:ext cx="0" cy="0"/>
          <a:chOff x="0" y="0"/>
          <a:chExt cx="0" cy="0"/>
        </a:xfrm>
      </p:grpSpPr>
      <p:pic>
        <p:nvPicPr>
          <p:cNvPr id="33" name="Picture Placeholder 5" descr="A view of a city at sunset&#10;&#10;Description generated with high confidence">
            <a:extLst>
              <a:ext uri="{FF2B5EF4-FFF2-40B4-BE49-F238E27FC236}">
                <a16:creationId xmlns:a16="http://schemas.microsoft.com/office/drawing/2014/main" id="{5EBC981F-6F28-4B98-A025-EDAB961E0C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8274"/>
            <a:ext cx="12272059" cy="6887325"/>
          </a:xfrm>
          <a:prstGeom prst="rect">
            <a:avLst/>
          </a:prstGeom>
        </p:spPr>
      </p:pic>
      <p:sp>
        <p:nvSpPr>
          <p:cNvPr id="28" name="Vrije vorm: vorm 27">
            <a:extLst>
              <a:ext uri="{FF2B5EF4-FFF2-40B4-BE49-F238E27FC236}">
                <a16:creationId xmlns:a16="http://schemas.microsoft.com/office/drawing/2014/main" id="{B8ABF8A6-3A61-4451-AE1D-A881C1AE38C2}"/>
              </a:ext>
            </a:extLst>
          </p:cNvPr>
          <p:cNvSpPr/>
          <p:nvPr userDrawn="1"/>
        </p:nvSpPr>
        <p:spPr>
          <a:xfrm>
            <a:off x="1" y="2073273"/>
            <a:ext cx="11233484" cy="2674909"/>
          </a:xfrm>
          <a:custGeom>
            <a:avLst/>
            <a:gdLst>
              <a:gd name="connsiteX0" fmla="*/ 0 w 11230559"/>
              <a:gd name="connsiteY0" fmla="*/ 0 h 2674909"/>
              <a:gd name="connsiteX1" fmla="*/ 3545302 w 11230559"/>
              <a:gd name="connsiteY1" fmla="*/ 0 h 2674909"/>
              <a:gd name="connsiteX2" fmla="*/ 3545302 w 11230559"/>
              <a:gd name="connsiteY2" fmla="*/ 1 h 2674909"/>
              <a:gd name="connsiteX3" fmla="*/ 4860746 w 11230559"/>
              <a:gd name="connsiteY3" fmla="*/ 1 h 2674909"/>
              <a:gd name="connsiteX4" fmla="*/ 4860746 w 11230559"/>
              <a:gd name="connsiteY4" fmla="*/ 0 h 2674909"/>
              <a:gd name="connsiteX5" fmla="*/ 6489321 w 11230559"/>
              <a:gd name="connsiteY5" fmla="*/ 0 h 2674909"/>
              <a:gd name="connsiteX6" fmla="*/ 6861675 w 11230559"/>
              <a:gd name="connsiteY6" fmla="*/ 0 h 2674909"/>
              <a:gd name="connsiteX7" fmla="*/ 10680665 w 11230559"/>
              <a:gd name="connsiteY7" fmla="*/ 0 h 2674909"/>
              <a:gd name="connsiteX8" fmla="*/ 11230559 w 11230559"/>
              <a:gd name="connsiteY8" fmla="*/ 898697 h 2674909"/>
              <a:gd name="connsiteX9" fmla="*/ 10143732 w 11230559"/>
              <a:gd name="connsiteY9" fmla="*/ 2674909 h 2674909"/>
              <a:gd name="connsiteX10" fmla="*/ 1740567 w 11230559"/>
              <a:gd name="connsiteY10" fmla="*/ 2674909 h 2674909"/>
              <a:gd name="connsiteX11" fmla="*/ 0 w 11230559"/>
              <a:gd name="connsiteY11" fmla="*/ 2674909 h 26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30559" h="2674909">
                <a:moveTo>
                  <a:pt x="0" y="0"/>
                </a:moveTo>
                <a:lnTo>
                  <a:pt x="3545302" y="0"/>
                </a:lnTo>
                <a:lnTo>
                  <a:pt x="3545302" y="1"/>
                </a:lnTo>
                <a:lnTo>
                  <a:pt x="4860746" y="1"/>
                </a:lnTo>
                <a:lnTo>
                  <a:pt x="4860746" y="0"/>
                </a:lnTo>
                <a:lnTo>
                  <a:pt x="6489321" y="0"/>
                </a:lnTo>
                <a:lnTo>
                  <a:pt x="6861675" y="0"/>
                </a:lnTo>
                <a:lnTo>
                  <a:pt x="10680665" y="0"/>
                </a:lnTo>
                <a:lnTo>
                  <a:pt x="11230559" y="898697"/>
                </a:lnTo>
                <a:lnTo>
                  <a:pt x="10143732" y="2674909"/>
                </a:lnTo>
                <a:lnTo>
                  <a:pt x="1740567" y="2674909"/>
                </a:lnTo>
                <a:lnTo>
                  <a:pt x="0" y="2674909"/>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2" name="Vrije vorm: vorm 21">
            <a:extLst>
              <a:ext uri="{FF2B5EF4-FFF2-40B4-BE49-F238E27FC236}">
                <a16:creationId xmlns:a16="http://schemas.microsoft.com/office/drawing/2014/main" id="{14F7C986-F2B1-4A05-881B-1E50C7E134A3}"/>
              </a:ext>
            </a:extLst>
          </p:cNvPr>
          <p:cNvSpPr/>
          <p:nvPr userDrawn="1"/>
        </p:nvSpPr>
        <p:spPr>
          <a:xfrm>
            <a:off x="7586161" y="2071489"/>
            <a:ext cx="3947361" cy="6859785"/>
          </a:xfrm>
          <a:custGeom>
            <a:avLst/>
            <a:gdLst>
              <a:gd name="connsiteX0" fmla="*/ 547 w 3946333"/>
              <a:gd name="connsiteY0" fmla="*/ 6858892 h 6859785"/>
              <a:gd name="connsiteX1" fmla="*/ 300506 w 3946333"/>
              <a:gd name="connsiteY1" fmla="*/ 6858892 h 6859785"/>
              <a:gd name="connsiteX2" fmla="*/ 299959 w 3946333"/>
              <a:gd name="connsiteY2" fmla="*/ 6859785 h 6859785"/>
              <a:gd name="connsiteX3" fmla="*/ 0 w 3946333"/>
              <a:gd name="connsiteY3" fmla="*/ 6859785 h 6859785"/>
              <a:gd name="connsiteX4" fmla="*/ 3095389 w 3946333"/>
              <a:gd name="connsiteY4" fmla="*/ 0 h 6859785"/>
              <a:gd name="connsiteX5" fmla="*/ 3395348 w 3946333"/>
              <a:gd name="connsiteY5" fmla="*/ 0 h 6859785"/>
              <a:gd name="connsiteX6" fmla="*/ 3946333 w 3946333"/>
              <a:gd name="connsiteY6" fmla="*/ 900481 h 6859785"/>
              <a:gd name="connsiteX7" fmla="*/ 2859505 w 3946333"/>
              <a:gd name="connsiteY7" fmla="*/ 2676694 h 6859785"/>
              <a:gd name="connsiteX8" fmla="*/ 2559546 w 3946333"/>
              <a:gd name="connsiteY8" fmla="*/ 2676694 h 6859785"/>
              <a:gd name="connsiteX9" fmla="*/ 3646374 w 3946333"/>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46333" h="6859785">
                <a:moveTo>
                  <a:pt x="547" y="6858892"/>
                </a:moveTo>
                <a:lnTo>
                  <a:pt x="300506" y="6858892"/>
                </a:lnTo>
                <a:lnTo>
                  <a:pt x="299959" y="6859785"/>
                </a:lnTo>
                <a:lnTo>
                  <a:pt x="0" y="6859785"/>
                </a:lnTo>
                <a:close/>
                <a:moveTo>
                  <a:pt x="3095389" y="0"/>
                </a:moveTo>
                <a:lnTo>
                  <a:pt x="3395348" y="0"/>
                </a:lnTo>
                <a:lnTo>
                  <a:pt x="3946333" y="900481"/>
                </a:lnTo>
                <a:lnTo>
                  <a:pt x="2859505" y="2676694"/>
                </a:lnTo>
                <a:lnTo>
                  <a:pt x="2559546" y="2676694"/>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6" name="Vrije vorm: vorm 25">
            <a:extLst>
              <a:ext uri="{FF2B5EF4-FFF2-40B4-BE49-F238E27FC236}">
                <a16:creationId xmlns:a16="http://schemas.microsoft.com/office/drawing/2014/main" id="{AAABB806-8221-4421-9119-B6174B1EF86F}"/>
              </a:ext>
            </a:extLst>
          </p:cNvPr>
          <p:cNvSpPr/>
          <p:nvPr userDrawn="1"/>
        </p:nvSpPr>
        <p:spPr>
          <a:xfrm>
            <a:off x="1" y="2073273"/>
            <a:ext cx="2046986" cy="2674909"/>
          </a:xfrm>
          <a:custGeom>
            <a:avLst/>
            <a:gdLst>
              <a:gd name="connsiteX0" fmla="*/ 0 w 2046453"/>
              <a:gd name="connsiteY0" fmla="*/ 0 h 2674909"/>
              <a:gd name="connsiteX1" fmla="*/ 1496559 w 2046453"/>
              <a:gd name="connsiteY1" fmla="*/ 0 h 2674909"/>
              <a:gd name="connsiteX2" fmla="*/ 2046453 w 2046453"/>
              <a:gd name="connsiteY2" fmla="*/ 898697 h 2674909"/>
              <a:gd name="connsiteX3" fmla="*/ 959626 w 2046453"/>
              <a:gd name="connsiteY3" fmla="*/ 2674909 h 2674909"/>
              <a:gd name="connsiteX4" fmla="*/ 0 w 2046453"/>
              <a:gd name="connsiteY4" fmla="*/ 2674909 h 2674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453" h="2674909">
                <a:moveTo>
                  <a:pt x="0" y="0"/>
                </a:moveTo>
                <a:lnTo>
                  <a:pt x="1496559" y="0"/>
                </a:lnTo>
                <a:lnTo>
                  <a:pt x="2046453" y="898697"/>
                </a:lnTo>
                <a:lnTo>
                  <a:pt x="959626" y="2674909"/>
                </a:lnTo>
                <a:lnTo>
                  <a:pt x="0" y="2674909"/>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4" name="Title 1"/>
          <p:cNvSpPr>
            <a:spLocks noGrp="1"/>
          </p:cNvSpPr>
          <p:nvPr userDrawn="1">
            <p:ph type="title" hasCustomPrompt="1"/>
          </p:nvPr>
        </p:nvSpPr>
        <p:spPr>
          <a:xfrm>
            <a:off x="137196" y="2073272"/>
            <a:ext cx="10645907" cy="2674910"/>
          </a:xfrm>
          <a:ln>
            <a:noFill/>
          </a:ln>
        </p:spPr>
        <p:txBody>
          <a:bodyPr lIns="0" tIns="0" rIns="0" bIns="0" anchor="ctr" anchorCtr="0">
            <a:normAutofit/>
          </a:bodyPr>
          <a:lstStyle>
            <a:lvl1pPr algn="ctr">
              <a:lnSpc>
                <a:spcPct val="100000"/>
              </a:lnSpc>
              <a:defRPr sz="5400" b="1" spc="-100" baseline="0">
                <a:solidFill>
                  <a:schemeClr val="bg1"/>
                </a:solidFill>
              </a:defRPr>
            </a:lvl1pPr>
          </a:lstStyle>
          <a:p>
            <a:r>
              <a:rPr lang="en-US" dirty="0"/>
              <a:t>Click to add headline here of maximum 2 lines</a:t>
            </a:r>
          </a:p>
        </p:txBody>
      </p:sp>
    </p:spTree>
    <p:extLst>
      <p:ext uri="{BB962C8B-B14F-4D97-AF65-F5344CB8AC3E}">
        <p14:creationId xmlns:p14="http://schemas.microsoft.com/office/powerpoint/2010/main" val="1494962446"/>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estions? - 3 sources">
    <p:spTree>
      <p:nvGrpSpPr>
        <p:cNvPr id="1" name=""/>
        <p:cNvGrpSpPr/>
        <p:nvPr/>
      </p:nvGrpSpPr>
      <p:grpSpPr>
        <a:xfrm>
          <a:off x="0" y="0"/>
          <a:ext cx="0" cy="0"/>
          <a:chOff x="0" y="0"/>
          <a:chExt cx="0" cy="0"/>
        </a:xfrm>
      </p:grpSpPr>
      <p:pic>
        <p:nvPicPr>
          <p:cNvPr id="33" name="Picture Placeholder 5" descr="A view of a city at sunset&#10;&#10;Description generated with high confidence">
            <a:extLst>
              <a:ext uri="{FF2B5EF4-FFF2-40B4-BE49-F238E27FC236}">
                <a16:creationId xmlns:a16="http://schemas.microsoft.com/office/drawing/2014/main" id="{5EBC981F-6F28-4B98-A025-EDAB961E0C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8274"/>
            <a:ext cx="12260129" cy="6880630"/>
          </a:xfrm>
          <a:prstGeom prst="rect">
            <a:avLst/>
          </a:prstGeom>
        </p:spPr>
      </p:pic>
      <p:sp>
        <p:nvSpPr>
          <p:cNvPr id="28" name="Vrije vorm: vorm 27">
            <a:extLst>
              <a:ext uri="{FF2B5EF4-FFF2-40B4-BE49-F238E27FC236}">
                <a16:creationId xmlns:a16="http://schemas.microsoft.com/office/drawing/2014/main" id="{B8ABF8A6-3A61-4451-AE1D-A881C1AE38C2}"/>
              </a:ext>
            </a:extLst>
          </p:cNvPr>
          <p:cNvSpPr/>
          <p:nvPr userDrawn="1"/>
        </p:nvSpPr>
        <p:spPr>
          <a:xfrm flipH="1">
            <a:off x="958516" y="2341863"/>
            <a:ext cx="11233484" cy="2674909"/>
          </a:xfrm>
          <a:custGeom>
            <a:avLst/>
            <a:gdLst>
              <a:gd name="connsiteX0" fmla="*/ 0 w 11230559"/>
              <a:gd name="connsiteY0" fmla="*/ 0 h 2674909"/>
              <a:gd name="connsiteX1" fmla="*/ 3545302 w 11230559"/>
              <a:gd name="connsiteY1" fmla="*/ 0 h 2674909"/>
              <a:gd name="connsiteX2" fmla="*/ 3545302 w 11230559"/>
              <a:gd name="connsiteY2" fmla="*/ 1 h 2674909"/>
              <a:gd name="connsiteX3" fmla="*/ 4860746 w 11230559"/>
              <a:gd name="connsiteY3" fmla="*/ 1 h 2674909"/>
              <a:gd name="connsiteX4" fmla="*/ 4860746 w 11230559"/>
              <a:gd name="connsiteY4" fmla="*/ 0 h 2674909"/>
              <a:gd name="connsiteX5" fmla="*/ 6489321 w 11230559"/>
              <a:gd name="connsiteY5" fmla="*/ 0 h 2674909"/>
              <a:gd name="connsiteX6" fmla="*/ 6861675 w 11230559"/>
              <a:gd name="connsiteY6" fmla="*/ 0 h 2674909"/>
              <a:gd name="connsiteX7" fmla="*/ 10680665 w 11230559"/>
              <a:gd name="connsiteY7" fmla="*/ 0 h 2674909"/>
              <a:gd name="connsiteX8" fmla="*/ 11230559 w 11230559"/>
              <a:gd name="connsiteY8" fmla="*/ 898697 h 2674909"/>
              <a:gd name="connsiteX9" fmla="*/ 10143732 w 11230559"/>
              <a:gd name="connsiteY9" fmla="*/ 2674909 h 2674909"/>
              <a:gd name="connsiteX10" fmla="*/ 1740567 w 11230559"/>
              <a:gd name="connsiteY10" fmla="*/ 2674909 h 2674909"/>
              <a:gd name="connsiteX11" fmla="*/ 0 w 11230559"/>
              <a:gd name="connsiteY11" fmla="*/ 2674909 h 26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30559" h="2674909">
                <a:moveTo>
                  <a:pt x="0" y="0"/>
                </a:moveTo>
                <a:lnTo>
                  <a:pt x="3545302" y="0"/>
                </a:lnTo>
                <a:lnTo>
                  <a:pt x="3545302" y="1"/>
                </a:lnTo>
                <a:lnTo>
                  <a:pt x="4860746" y="1"/>
                </a:lnTo>
                <a:lnTo>
                  <a:pt x="4860746" y="0"/>
                </a:lnTo>
                <a:lnTo>
                  <a:pt x="6489321" y="0"/>
                </a:lnTo>
                <a:lnTo>
                  <a:pt x="6861675" y="0"/>
                </a:lnTo>
                <a:lnTo>
                  <a:pt x="10680665" y="0"/>
                </a:lnTo>
                <a:lnTo>
                  <a:pt x="11230559" y="898697"/>
                </a:lnTo>
                <a:lnTo>
                  <a:pt x="10143732" y="2674909"/>
                </a:lnTo>
                <a:lnTo>
                  <a:pt x="1740567" y="2674909"/>
                </a:lnTo>
                <a:lnTo>
                  <a:pt x="0" y="2674909"/>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2" name="Vrije vorm: vorm 21">
            <a:extLst>
              <a:ext uri="{FF2B5EF4-FFF2-40B4-BE49-F238E27FC236}">
                <a16:creationId xmlns:a16="http://schemas.microsoft.com/office/drawing/2014/main" id="{14F7C986-F2B1-4A05-881B-1E50C7E134A3}"/>
              </a:ext>
            </a:extLst>
          </p:cNvPr>
          <p:cNvSpPr/>
          <p:nvPr userDrawn="1"/>
        </p:nvSpPr>
        <p:spPr>
          <a:xfrm flipH="1">
            <a:off x="668064" y="2341864"/>
            <a:ext cx="3947361" cy="6859785"/>
          </a:xfrm>
          <a:custGeom>
            <a:avLst/>
            <a:gdLst>
              <a:gd name="connsiteX0" fmla="*/ 547 w 3946333"/>
              <a:gd name="connsiteY0" fmla="*/ 6858892 h 6859785"/>
              <a:gd name="connsiteX1" fmla="*/ 300506 w 3946333"/>
              <a:gd name="connsiteY1" fmla="*/ 6858892 h 6859785"/>
              <a:gd name="connsiteX2" fmla="*/ 299959 w 3946333"/>
              <a:gd name="connsiteY2" fmla="*/ 6859785 h 6859785"/>
              <a:gd name="connsiteX3" fmla="*/ 0 w 3946333"/>
              <a:gd name="connsiteY3" fmla="*/ 6859785 h 6859785"/>
              <a:gd name="connsiteX4" fmla="*/ 3095389 w 3946333"/>
              <a:gd name="connsiteY4" fmla="*/ 0 h 6859785"/>
              <a:gd name="connsiteX5" fmla="*/ 3395348 w 3946333"/>
              <a:gd name="connsiteY5" fmla="*/ 0 h 6859785"/>
              <a:gd name="connsiteX6" fmla="*/ 3946333 w 3946333"/>
              <a:gd name="connsiteY6" fmla="*/ 900481 h 6859785"/>
              <a:gd name="connsiteX7" fmla="*/ 2859505 w 3946333"/>
              <a:gd name="connsiteY7" fmla="*/ 2676694 h 6859785"/>
              <a:gd name="connsiteX8" fmla="*/ 2559546 w 3946333"/>
              <a:gd name="connsiteY8" fmla="*/ 2676694 h 6859785"/>
              <a:gd name="connsiteX9" fmla="*/ 3646374 w 3946333"/>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46333" h="6859785">
                <a:moveTo>
                  <a:pt x="547" y="6858892"/>
                </a:moveTo>
                <a:lnTo>
                  <a:pt x="300506" y="6858892"/>
                </a:lnTo>
                <a:lnTo>
                  <a:pt x="299959" y="6859785"/>
                </a:lnTo>
                <a:lnTo>
                  <a:pt x="0" y="6859785"/>
                </a:lnTo>
                <a:close/>
                <a:moveTo>
                  <a:pt x="3095389" y="0"/>
                </a:moveTo>
                <a:lnTo>
                  <a:pt x="3395348" y="0"/>
                </a:lnTo>
                <a:lnTo>
                  <a:pt x="3946333" y="900481"/>
                </a:lnTo>
                <a:lnTo>
                  <a:pt x="2859505" y="2676694"/>
                </a:lnTo>
                <a:lnTo>
                  <a:pt x="2559546" y="2676694"/>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6" name="Vrije vorm: vorm 25">
            <a:extLst>
              <a:ext uri="{FF2B5EF4-FFF2-40B4-BE49-F238E27FC236}">
                <a16:creationId xmlns:a16="http://schemas.microsoft.com/office/drawing/2014/main" id="{AAABB806-8221-4421-9119-B6174B1EF86F}"/>
              </a:ext>
            </a:extLst>
          </p:cNvPr>
          <p:cNvSpPr/>
          <p:nvPr userDrawn="1"/>
        </p:nvSpPr>
        <p:spPr>
          <a:xfrm flipH="1">
            <a:off x="10145014" y="2341863"/>
            <a:ext cx="2046986" cy="2674909"/>
          </a:xfrm>
          <a:custGeom>
            <a:avLst/>
            <a:gdLst>
              <a:gd name="connsiteX0" fmla="*/ 0 w 2046453"/>
              <a:gd name="connsiteY0" fmla="*/ 0 h 2674909"/>
              <a:gd name="connsiteX1" fmla="*/ 1496559 w 2046453"/>
              <a:gd name="connsiteY1" fmla="*/ 0 h 2674909"/>
              <a:gd name="connsiteX2" fmla="*/ 2046453 w 2046453"/>
              <a:gd name="connsiteY2" fmla="*/ 898697 h 2674909"/>
              <a:gd name="connsiteX3" fmla="*/ 959626 w 2046453"/>
              <a:gd name="connsiteY3" fmla="*/ 2674909 h 2674909"/>
              <a:gd name="connsiteX4" fmla="*/ 0 w 2046453"/>
              <a:gd name="connsiteY4" fmla="*/ 2674909 h 2674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453" h="2674909">
                <a:moveTo>
                  <a:pt x="0" y="0"/>
                </a:moveTo>
                <a:lnTo>
                  <a:pt x="1496559" y="0"/>
                </a:lnTo>
                <a:lnTo>
                  <a:pt x="2046453" y="898697"/>
                </a:lnTo>
                <a:lnTo>
                  <a:pt x="959626" y="2674909"/>
                </a:lnTo>
                <a:lnTo>
                  <a:pt x="0" y="2674909"/>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4" name="Title 1"/>
          <p:cNvSpPr>
            <a:spLocks noGrp="1"/>
          </p:cNvSpPr>
          <p:nvPr userDrawn="1">
            <p:ph type="title" hasCustomPrompt="1"/>
          </p:nvPr>
        </p:nvSpPr>
        <p:spPr>
          <a:xfrm>
            <a:off x="1183164" y="242481"/>
            <a:ext cx="8961850" cy="2093213"/>
          </a:xfrm>
          <a:ln>
            <a:noFill/>
          </a:ln>
          <a:effectLst/>
        </p:spPr>
        <p:txBody>
          <a:bodyPr lIns="0" tIns="0" rIns="0" bIns="0" anchor="ctr" anchorCtr="0">
            <a:normAutofit/>
          </a:bodyPr>
          <a:lstStyle>
            <a:lvl1pPr algn="l">
              <a:lnSpc>
                <a:spcPct val="100000"/>
              </a:lnSpc>
              <a:defRPr sz="5400" b="1" spc="-100" baseline="0">
                <a:solidFill>
                  <a:schemeClr val="bg1"/>
                </a:solidFill>
                <a:effectLst/>
              </a:defRPr>
            </a:lvl1pPr>
          </a:lstStyle>
          <a:p>
            <a:r>
              <a:rPr lang="en-US" dirty="0"/>
              <a:t>Questions?</a:t>
            </a:r>
          </a:p>
        </p:txBody>
      </p:sp>
      <p:grpSp>
        <p:nvGrpSpPr>
          <p:cNvPr id="8" name="Groep 7">
            <a:extLst>
              <a:ext uri="{FF2B5EF4-FFF2-40B4-BE49-F238E27FC236}">
                <a16:creationId xmlns:a16="http://schemas.microsoft.com/office/drawing/2014/main" id="{1B6FB764-833E-40B9-8D4C-B83B45D581DA}"/>
              </a:ext>
            </a:extLst>
          </p:cNvPr>
          <p:cNvGrpSpPr/>
          <p:nvPr userDrawn="1"/>
        </p:nvGrpSpPr>
        <p:grpSpPr>
          <a:xfrm>
            <a:off x="6007162" y="2949425"/>
            <a:ext cx="515068" cy="514934"/>
            <a:chOff x="5926729" y="3917447"/>
            <a:chExt cx="514934" cy="514934"/>
          </a:xfrm>
        </p:grpSpPr>
        <p:sp>
          <p:nvSpPr>
            <p:cNvPr id="5" name="Ovaal 4">
              <a:extLst>
                <a:ext uri="{FF2B5EF4-FFF2-40B4-BE49-F238E27FC236}">
                  <a16:creationId xmlns:a16="http://schemas.microsoft.com/office/drawing/2014/main" id="{51F439FC-2182-494E-BE26-F009516A32C3}"/>
                </a:ext>
              </a:extLst>
            </p:cNvPr>
            <p:cNvSpPr/>
            <p:nvPr userDrawn="1"/>
          </p:nvSpPr>
          <p:spPr>
            <a:xfrm>
              <a:off x="5926729" y="3917447"/>
              <a:ext cx="514934" cy="514934"/>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latin typeface="Open Sans" panose="020B0606030504020204" pitchFamily="34" charset="0"/>
              </a:endParaRPr>
            </a:p>
          </p:txBody>
        </p:sp>
        <p:pic>
          <p:nvPicPr>
            <p:cNvPr id="2054" name="Picture 6" descr="Image result for twitter logo png">
              <a:extLst>
                <a:ext uri="{FF2B5EF4-FFF2-40B4-BE49-F238E27FC236}">
                  <a16:creationId xmlns:a16="http://schemas.microsoft.com/office/drawing/2014/main" id="{43C0702A-7E7B-4A33-897A-A5614835D6B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08564" y="3999422"/>
              <a:ext cx="377764" cy="37776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ijdelijke aanduiding voor tekst 6">
            <a:extLst>
              <a:ext uri="{FF2B5EF4-FFF2-40B4-BE49-F238E27FC236}">
                <a16:creationId xmlns:a16="http://schemas.microsoft.com/office/drawing/2014/main" id="{A5BD0EAF-D560-4F1C-B389-A442801FC0E0}"/>
              </a:ext>
            </a:extLst>
          </p:cNvPr>
          <p:cNvSpPr>
            <a:spLocks noGrp="1"/>
          </p:cNvSpPr>
          <p:nvPr userDrawn="1">
            <p:ph type="body" sz="quarter" idx="11" hasCustomPrompt="1"/>
          </p:nvPr>
        </p:nvSpPr>
        <p:spPr>
          <a:xfrm>
            <a:off x="4901087" y="3465233"/>
            <a:ext cx="2759794" cy="492905"/>
          </a:xfrm>
          <a:noFill/>
        </p:spPr>
        <p:txBody>
          <a:bodyPr wrap="square" rtlCol="0">
            <a:spAutoFit/>
          </a:bodyPr>
          <a:lstStyle>
            <a:lvl1pPr>
              <a:defRPr lang="nl-NL" b="1" i="0" dirty="0">
                <a:solidFill>
                  <a:schemeClr val="bg1"/>
                </a:solidFill>
                <a:latin typeface="Open Sans" panose="020B0606030504020204" pitchFamily="34" charset="0"/>
                <a:cs typeface="+mn-cs"/>
              </a:defRPr>
            </a:lvl1pPr>
          </a:lstStyle>
          <a:p>
            <a:pPr lvl="0" algn="ctr"/>
            <a:r>
              <a:rPr lang="nl-NL" dirty="0"/>
              <a:t>@</a:t>
            </a:r>
            <a:r>
              <a:rPr lang="nl-NL" dirty="0" err="1"/>
              <a:t>yourhandle</a:t>
            </a:r>
            <a:endParaRPr lang="nl-NL" dirty="0"/>
          </a:p>
        </p:txBody>
      </p:sp>
      <p:sp>
        <p:nvSpPr>
          <p:cNvPr id="35" name="Tekstvak 34">
            <a:extLst>
              <a:ext uri="{FF2B5EF4-FFF2-40B4-BE49-F238E27FC236}">
                <a16:creationId xmlns:a16="http://schemas.microsoft.com/office/drawing/2014/main" id="{4E8753F9-95A3-48EE-8596-B7A33D3EDB12}"/>
              </a:ext>
            </a:extLst>
          </p:cNvPr>
          <p:cNvSpPr txBox="1"/>
          <p:nvPr userDrawn="1"/>
        </p:nvSpPr>
        <p:spPr>
          <a:xfrm>
            <a:off x="5001053" y="3875080"/>
            <a:ext cx="2559861" cy="307777"/>
          </a:xfrm>
          <a:prstGeom prst="rect">
            <a:avLst/>
          </a:prstGeom>
          <a:noFill/>
        </p:spPr>
        <p:txBody>
          <a:bodyPr wrap="square" rtlCol="0">
            <a:spAutoFit/>
          </a:bodyPr>
          <a:lstStyle/>
          <a:p>
            <a:pPr algn="ctr"/>
            <a:r>
              <a:rPr lang="nl-NL" sz="1400" dirty="0">
                <a:solidFill>
                  <a:schemeClr val="tx1">
                    <a:lumMod val="20000"/>
                    <a:lumOff val="80000"/>
                  </a:schemeClr>
                </a:solidFill>
                <a:latin typeface="Open Sans" panose="020B0606030504020204" pitchFamily="34" charset="0"/>
              </a:rPr>
              <a:t>twitter</a:t>
            </a:r>
          </a:p>
        </p:txBody>
      </p:sp>
    </p:spTree>
    <p:extLst>
      <p:ext uri="{BB962C8B-B14F-4D97-AF65-F5344CB8AC3E}">
        <p14:creationId xmlns:p14="http://schemas.microsoft.com/office/powerpoint/2010/main" val="3301849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estions? - 2 sources">
    <p:spTree>
      <p:nvGrpSpPr>
        <p:cNvPr id="1" name=""/>
        <p:cNvGrpSpPr/>
        <p:nvPr/>
      </p:nvGrpSpPr>
      <p:grpSpPr>
        <a:xfrm>
          <a:off x="0" y="0"/>
          <a:ext cx="0" cy="0"/>
          <a:chOff x="0" y="0"/>
          <a:chExt cx="0" cy="0"/>
        </a:xfrm>
      </p:grpSpPr>
      <p:pic>
        <p:nvPicPr>
          <p:cNvPr id="33" name="Picture Placeholder 5" descr="A view of a city at sunset&#10;&#10;Description generated with high confidence">
            <a:extLst>
              <a:ext uri="{FF2B5EF4-FFF2-40B4-BE49-F238E27FC236}">
                <a16:creationId xmlns:a16="http://schemas.microsoft.com/office/drawing/2014/main" id="{5EBC981F-6F28-4B98-A025-EDAB961E0C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18274"/>
            <a:ext cx="12291942" cy="6898484"/>
          </a:xfrm>
          <a:prstGeom prst="rect">
            <a:avLst/>
          </a:prstGeom>
        </p:spPr>
      </p:pic>
      <p:sp>
        <p:nvSpPr>
          <p:cNvPr id="19" name="Vrije vorm: vorm 18">
            <a:extLst>
              <a:ext uri="{FF2B5EF4-FFF2-40B4-BE49-F238E27FC236}">
                <a16:creationId xmlns:a16="http://schemas.microsoft.com/office/drawing/2014/main" id="{7BDC2EE2-4930-4932-A750-1BA4C9C5A4D3}"/>
              </a:ext>
            </a:extLst>
          </p:cNvPr>
          <p:cNvSpPr/>
          <p:nvPr userDrawn="1"/>
        </p:nvSpPr>
        <p:spPr>
          <a:xfrm flipH="1">
            <a:off x="3049699" y="2375115"/>
            <a:ext cx="9247499" cy="2674909"/>
          </a:xfrm>
          <a:custGeom>
            <a:avLst/>
            <a:gdLst>
              <a:gd name="connsiteX0" fmla="*/ 8695197 w 9245091"/>
              <a:gd name="connsiteY0" fmla="*/ 0 h 2674909"/>
              <a:gd name="connsiteX1" fmla="*/ 4876207 w 9245091"/>
              <a:gd name="connsiteY1" fmla="*/ 0 h 2674909"/>
              <a:gd name="connsiteX2" fmla="*/ 4503853 w 9245091"/>
              <a:gd name="connsiteY2" fmla="*/ 0 h 2674909"/>
              <a:gd name="connsiteX3" fmla="*/ 2875278 w 9245091"/>
              <a:gd name="connsiteY3" fmla="*/ 0 h 2674909"/>
              <a:gd name="connsiteX4" fmla="*/ 2875278 w 9245091"/>
              <a:gd name="connsiteY4" fmla="*/ 1 h 2674909"/>
              <a:gd name="connsiteX5" fmla="*/ 1559834 w 9245091"/>
              <a:gd name="connsiteY5" fmla="*/ 1 h 2674909"/>
              <a:gd name="connsiteX6" fmla="*/ 1559834 w 9245091"/>
              <a:gd name="connsiteY6" fmla="*/ 0 h 2674909"/>
              <a:gd name="connsiteX7" fmla="*/ 0 w 9245091"/>
              <a:gd name="connsiteY7" fmla="*/ 0 h 2674909"/>
              <a:gd name="connsiteX8" fmla="*/ 0 w 9245091"/>
              <a:gd name="connsiteY8" fmla="*/ 2674909 h 2674909"/>
              <a:gd name="connsiteX9" fmla="*/ 8158264 w 9245091"/>
              <a:gd name="connsiteY9" fmla="*/ 2674909 h 2674909"/>
              <a:gd name="connsiteX10" fmla="*/ 9245091 w 9245091"/>
              <a:gd name="connsiteY10" fmla="*/ 898697 h 26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45091" h="2674909">
                <a:moveTo>
                  <a:pt x="8695197" y="0"/>
                </a:moveTo>
                <a:lnTo>
                  <a:pt x="4876207" y="0"/>
                </a:lnTo>
                <a:lnTo>
                  <a:pt x="4503853" y="0"/>
                </a:lnTo>
                <a:lnTo>
                  <a:pt x="2875278" y="0"/>
                </a:lnTo>
                <a:lnTo>
                  <a:pt x="2875278" y="1"/>
                </a:lnTo>
                <a:lnTo>
                  <a:pt x="1559834" y="1"/>
                </a:lnTo>
                <a:lnTo>
                  <a:pt x="1559834" y="0"/>
                </a:lnTo>
                <a:lnTo>
                  <a:pt x="0" y="0"/>
                </a:lnTo>
                <a:lnTo>
                  <a:pt x="0" y="2674909"/>
                </a:lnTo>
                <a:lnTo>
                  <a:pt x="8158264" y="2674909"/>
                </a:lnTo>
                <a:lnTo>
                  <a:pt x="9245091" y="898697"/>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6" name="Vrije vorm: vorm 25">
            <a:extLst>
              <a:ext uri="{FF2B5EF4-FFF2-40B4-BE49-F238E27FC236}">
                <a16:creationId xmlns:a16="http://schemas.microsoft.com/office/drawing/2014/main" id="{AAABB806-8221-4421-9119-B6174B1EF86F}"/>
              </a:ext>
            </a:extLst>
          </p:cNvPr>
          <p:cNvSpPr/>
          <p:nvPr userDrawn="1"/>
        </p:nvSpPr>
        <p:spPr>
          <a:xfrm flipH="1">
            <a:off x="10252043" y="2375115"/>
            <a:ext cx="2046986" cy="2674909"/>
          </a:xfrm>
          <a:custGeom>
            <a:avLst/>
            <a:gdLst>
              <a:gd name="connsiteX0" fmla="*/ 0 w 2046453"/>
              <a:gd name="connsiteY0" fmla="*/ 0 h 2674909"/>
              <a:gd name="connsiteX1" fmla="*/ 1496559 w 2046453"/>
              <a:gd name="connsiteY1" fmla="*/ 0 h 2674909"/>
              <a:gd name="connsiteX2" fmla="*/ 2046453 w 2046453"/>
              <a:gd name="connsiteY2" fmla="*/ 898697 h 2674909"/>
              <a:gd name="connsiteX3" fmla="*/ 959626 w 2046453"/>
              <a:gd name="connsiteY3" fmla="*/ 2674909 h 2674909"/>
              <a:gd name="connsiteX4" fmla="*/ 0 w 2046453"/>
              <a:gd name="connsiteY4" fmla="*/ 2674909 h 2674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453" h="2674909">
                <a:moveTo>
                  <a:pt x="0" y="0"/>
                </a:moveTo>
                <a:lnTo>
                  <a:pt x="1496559" y="0"/>
                </a:lnTo>
                <a:lnTo>
                  <a:pt x="2046453" y="898697"/>
                </a:lnTo>
                <a:lnTo>
                  <a:pt x="959626" y="2674909"/>
                </a:lnTo>
                <a:lnTo>
                  <a:pt x="0" y="2674909"/>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4" name="Title 1"/>
          <p:cNvSpPr>
            <a:spLocks noGrp="1"/>
          </p:cNvSpPr>
          <p:nvPr userDrawn="1">
            <p:ph type="title" hasCustomPrompt="1"/>
          </p:nvPr>
        </p:nvSpPr>
        <p:spPr>
          <a:xfrm>
            <a:off x="1142280" y="278705"/>
            <a:ext cx="8961850" cy="2093213"/>
          </a:xfrm>
          <a:ln>
            <a:noFill/>
          </a:ln>
          <a:effectLst/>
        </p:spPr>
        <p:txBody>
          <a:bodyPr lIns="0" tIns="0" rIns="0" bIns="0" anchor="ctr" anchorCtr="0">
            <a:normAutofit/>
          </a:bodyPr>
          <a:lstStyle>
            <a:lvl1pPr algn="l">
              <a:lnSpc>
                <a:spcPct val="100000"/>
              </a:lnSpc>
              <a:defRPr sz="5400" b="1" spc="-100" baseline="0">
                <a:solidFill>
                  <a:schemeClr val="bg1"/>
                </a:solidFill>
                <a:effectLst/>
              </a:defRPr>
            </a:lvl1pPr>
          </a:lstStyle>
          <a:p>
            <a:r>
              <a:rPr lang="en-US" dirty="0"/>
              <a:t>Questions?</a:t>
            </a:r>
          </a:p>
        </p:txBody>
      </p:sp>
      <p:sp>
        <p:nvSpPr>
          <p:cNvPr id="3" name="Tekstvak 2">
            <a:extLst>
              <a:ext uri="{FF2B5EF4-FFF2-40B4-BE49-F238E27FC236}">
                <a16:creationId xmlns:a16="http://schemas.microsoft.com/office/drawing/2014/main" id="{E5E7B4A9-5964-4C9F-8E11-000C8F934BB9}"/>
              </a:ext>
            </a:extLst>
          </p:cNvPr>
          <p:cNvSpPr txBox="1"/>
          <p:nvPr userDrawn="1"/>
        </p:nvSpPr>
        <p:spPr>
          <a:xfrm>
            <a:off x="4271485" y="2619071"/>
            <a:ext cx="5126433" cy="584775"/>
          </a:xfrm>
          <a:prstGeom prst="rect">
            <a:avLst/>
          </a:prstGeom>
          <a:noFill/>
        </p:spPr>
        <p:txBody>
          <a:bodyPr wrap="square" rtlCol="0">
            <a:spAutoFit/>
          </a:bodyPr>
          <a:lstStyle/>
          <a:p>
            <a:pPr algn="ctr"/>
            <a:r>
              <a:rPr lang="nl-NL" sz="1600" i="0" dirty="0">
                <a:solidFill>
                  <a:schemeClr val="bg1"/>
                </a:solidFill>
                <a:latin typeface="Open Sans" panose="020B0606030504020204" pitchFamily="34" charset="0"/>
              </a:rPr>
              <a:t>I </a:t>
            </a:r>
            <a:r>
              <a:rPr lang="nl-NL" sz="1600" i="0" dirty="0" err="1">
                <a:solidFill>
                  <a:schemeClr val="bg1"/>
                </a:solidFill>
                <a:latin typeface="Open Sans" panose="020B0606030504020204" pitchFamily="34" charset="0"/>
              </a:rPr>
              <a:t>am</a:t>
            </a:r>
            <a:r>
              <a:rPr lang="nl-NL" sz="1600" i="0" dirty="0">
                <a:solidFill>
                  <a:schemeClr val="bg1"/>
                </a:solidFill>
                <a:latin typeface="Open Sans" panose="020B0606030504020204" pitchFamily="34" charset="0"/>
              </a:rPr>
              <a:t> a </a:t>
            </a:r>
            <a:r>
              <a:rPr lang="nl-NL" sz="1600" i="0" dirty="0" err="1">
                <a:solidFill>
                  <a:schemeClr val="bg1"/>
                </a:solidFill>
                <a:latin typeface="Open Sans" panose="020B0606030504020204" pitchFamily="34" charset="0"/>
              </a:rPr>
              <a:t>proud</a:t>
            </a:r>
            <a:r>
              <a:rPr lang="nl-NL" sz="1600" i="0" dirty="0">
                <a:solidFill>
                  <a:schemeClr val="bg1"/>
                </a:solidFill>
                <a:latin typeface="Open Sans" panose="020B0606030504020204" pitchFamily="34" charset="0"/>
              </a:rPr>
              <a:t> community member! </a:t>
            </a:r>
          </a:p>
          <a:p>
            <a:pPr algn="ctr"/>
            <a:r>
              <a:rPr lang="nl-NL" sz="1600" i="0" dirty="0" err="1">
                <a:solidFill>
                  <a:schemeClr val="bg1"/>
                </a:solidFill>
                <a:latin typeface="Open Sans" panose="020B0606030504020204" pitchFamily="34" charset="0"/>
              </a:rPr>
              <a:t>Please</a:t>
            </a:r>
            <a:r>
              <a:rPr lang="nl-NL" sz="1600" i="0" dirty="0">
                <a:solidFill>
                  <a:schemeClr val="bg1"/>
                </a:solidFill>
                <a:latin typeface="Open Sans" panose="020B0606030504020204" pitchFamily="34" charset="0"/>
              </a:rPr>
              <a:t> contact me on </a:t>
            </a:r>
            <a:r>
              <a:rPr lang="nl-NL" sz="1600" i="0" dirty="0" err="1">
                <a:solidFill>
                  <a:schemeClr val="bg1"/>
                </a:solidFill>
                <a:latin typeface="Open Sans" panose="020B0606030504020204" pitchFamily="34" charset="0"/>
              </a:rPr>
              <a:t>the</a:t>
            </a:r>
            <a:r>
              <a:rPr lang="nl-NL" sz="1600" i="0" dirty="0">
                <a:solidFill>
                  <a:schemeClr val="bg1"/>
                </a:solidFill>
                <a:latin typeface="Open Sans" panose="020B0606030504020204" pitchFamily="34" charset="0"/>
              </a:rPr>
              <a:t> </a:t>
            </a:r>
            <a:r>
              <a:rPr lang="nl-NL" sz="1600" i="0" dirty="0" err="1">
                <a:solidFill>
                  <a:schemeClr val="bg1"/>
                </a:solidFill>
                <a:latin typeface="Open Sans" panose="020B0606030504020204" pitchFamily="34" charset="0"/>
              </a:rPr>
              <a:t>following</a:t>
            </a:r>
            <a:r>
              <a:rPr lang="nl-NL" sz="1600" i="0" dirty="0">
                <a:solidFill>
                  <a:schemeClr val="bg1"/>
                </a:solidFill>
                <a:latin typeface="Open Sans" panose="020B0606030504020204" pitchFamily="34" charset="0"/>
              </a:rPr>
              <a:t> handles:</a:t>
            </a:r>
          </a:p>
        </p:txBody>
      </p:sp>
      <p:grpSp>
        <p:nvGrpSpPr>
          <p:cNvPr id="8" name="Groep 7">
            <a:extLst>
              <a:ext uri="{FF2B5EF4-FFF2-40B4-BE49-F238E27FC236}">
                <a16:creationId xmlns:a16="http://schemas.microsoft.com/office/drawing/2014/main" id="{1B6FB764-833E-40B9-8D4C-B83B45D581DA}"/>
              </a:ext>
            </a:extLst>
          </p:cNvPr>
          <p:cNvGrpSpPr/>
          <p:nvPr userDrawn="1"/>
        </p:nvGrpSpPr>
        <p:grpSpPr>
          <a:xfrm>
            <a:off x="7303198" y="3429000"/>
            <a:ext cx="515068" cy="514934"/>
            <a:chOff x="5926729" y="3917447"/>
            <a:chExt cx="514934" cy="514934"/>
          </a:xfrm>
        </p:grpSpPr>
        <p:sp>
          <p:nvSpPr>
            <p:cNvPr id="5" name="Ovaal 4">
              <a:extLst>
                <a:ext uri="{FF2B5EF4-FFF2-40B4-BE49-F238E27FC236}">
                  <a16:creationId xmlns:a16="http://schemas.microsoft.com/office/drawing/2014/main" id="{51F439FC-2182-494E-BE26-F009516A32C3}"/>
                </a:ext>
              </a:extLst>
            </p:cNvPr>
            <p:cNvSpPr/>
            <p:nvPr userDrawn="1"/>
          </p:nvSpPr>
          <p:spPr>
            <a:xfrm>
              <a:off x="5926729" y="3917447"/>
              <a:ext cx="514934" cy="514934"/>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latin typeface="Open Sans" panose="020B0606030504020204" pitchFamily="34" charset="0"/>
              </a:endParaRPr>
            </a:p>
          </p:txBody>
        </p:sp>
        <p:pic>
          <p:nvPicPr>
            <p:cNvPr id="2054" name="Picture 6" descr="Image result for twitter logo png">
              <a:extLst>
                <a:ext uri="{FF2B5EF4-FFF2-40B4-BE49-F238E27FC236}">
                  <a16:creationId xmlns:a16="http://schemas.microsoft.com/office/drawing/2014/main" id="{43C0702A-7E7B-4A33-897A-A5614835D6B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08564" y="3999422"/>
              <a:ext cx="377764" cy="37776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ijdelijke aanduiding voor tekst 6">
            <a:extLst>
              <a:ext uri="{FF2B5EF4-FFF2-40B4-BE49-F238E27FC236}">
                <a16:creationId xmlns:a16="http://schemas.microsoft.com/office/drawing/2014/main" id="{A5BD0EAF-D560-4F1C-B389-A442801FC0E0}"/>
              </a:ext>
            </a:extLst>
          </p:cNvPr>
          <p:cNvSpPr>
            <a:spLocks noGrp="1"/>
          </p:cNvSpPr>
          <p:nvPr userDrawn="1">
            <p:ph type="body" sz="quarter" idx="11" hasCustomPrompt="1"/>
          </p:nvPr>
        </p:nvSpPr>
        <p:spPr>
          <a:xfrm>
            <a:off x="6005157" y="3953178"/>
            <a:ext cx="2759794" cy="492905"/>
          </a:xfrm>
          <a:noFill/>
        </p:spPr>
        <p:txBody>
          <a:bodyPr wrap="square" rtlCol="0">
            <a:spAutoFit/>
          </a:bodyPr>
          <a:lstStyle>
            <a:lvl1pPr>
              <a:defRPr lang="nl-NL" b="1" i="0" dirty="0">
                <a:solidFill>
                  <a:schemeClr val="bg1"/>
                </a:solidFill>
                <a:latin typeface="Open Sans" panose="020B0606030504020204" pitchFamily="34" charset="0"/>
                <a:cs typeface="+mn-cs"/>
              </a:defRPr>
            </a:lvl1pPr>
          </a:lstStyle>
          <a:p>
            <a:pPr lvl="0" algn="ctr"/>
            <a:r>
              <a:rPr lang="nl-NL" dirty="0"/>
              <a:t>@</a:t>
            </a:r>
            <a:r>
              <a:rPr lang="nl-NL" dirty="0" err="1"/>
              <a:t>yourhandle</a:t>
            </a:r>
            <a:endParaRPr lang="nl-NL" dirty="0"/>
          </a:p>
        </p:txBody>
      </p:sp>
      <p:sp>
        <p:nvSpPr>
          <p:cNvPr id="35" name="Tekstvak 34">
            <a:extLst>
              <a:ext uri="{FF2B5EF4-FFF2-40B4-BE49-F238E27FC236}">
                <a16:creationId xmlns:a16="http://schemas.microsoft.com/office/drawing/2014/main" id="{4E8753F9-95A3-48EE-8596-B7A33D3EDB12}"/>
              </a:ext>
            </a:extLst>
          </p:cNvPr>
          <p:cNvSpPr txBox="1"/>
          <p:nvPr userDrawn="1"/>
        </p:nvSpPr>
        <p:spPr>
          <a:xfrm>
            <a:off x="6297089" y="4354654"/>
            <a:ext cx="2559861" cy="338554"/>
          </a:xfrm>
          <a:prstGeom prst="rect">
            <a:avLst/>
          </a:prstGeom>
          <a:noFill/>
        </p:spPr>
        <p:txBody>
          <a:bodyPr wrap="square" rtlCol="0">
            <a:spAutoFit/>
          </a:bodyPr>
          <a:lstStyle/>
          <a:p>
            <a:pPr algn="ctr"/>
            <a:r>
              <a:rPr lang="nl-NL" sz="1600" dirty="0">
                <a:solidFill>
                  <a:schemeClr val="tx1">
                    <a:lumMod val="20000"/>
                    <a:lumOff val="80000"/>
                  </a:schemeClr>
                </a:solidFill>
                <a:latin typeface="Open Sans" panose="020B0606030504020204" pitchFamily="34" charset="0"/>
              </a:rPr>
              <a:t>twitter</a:t>
            </a:r>
          </a:p>
        </p:txBody>
      </p:sp>
    </p:spTree>
    <p:extLst>
      <p:ext uri="{BB962C8B-B14F-4D97-AF65-F5344CB8AC3E}">
        <p14:creationId xmlns:p14="http://schemas.microsoft.com/office/powerpoint/2010/main" val="3952871272"/>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End slide with sponsors">
    <p:bg>
      <p:bgPr>
        <a:solidFill>
          <a:schemeClr val="bg1"/>
        </a:solidFill>
        <a:effectLst/>
      </p:bgPr>
    </p:bg>
    <p:spTree>
      <p:nvGrpSpPr>
        <p:cNvPr id="1" name=""/>
        <p:cNvGrpSpPr/>
        <p:nvPr/>
      </p:nvGrpSpPr>
      <p:grpSpPr>
        <a:xfrm>
          <a:off x="0" y="0"/>
          <a:ext cx="0" cy="0"/>
          <a:chOff x="0" y="0"/>
          <a:chExt cx="0" cy="0"/>
        </a:xfrm>
      </p:grpSpPr>
      <p:pic>
        <p:nvPicPr>
          <p:cNvPr id="23" name="Picture Placeholder 5" descr="A view of a city at sunset&#10;&#10;Description generated with high confidence">
            <a:extLst>
              <a:ext uri="{FF2B5EF4-FFF2-40B4-BE49-F238E27FC236}">
                <a16:creationId xmlns:a16="http://schemas.microsoft.com/office/drawing/2014/main" id="{61AC854C-C82C-45A4-A1CD-21AC5AECD62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3109" y="891"/>
            <a:ext cx="12218219" cy="6857109"/>
          </a:xfrm>
          <a:prstGeom prst="rect">
            <a:avLst/>
          </a:prstGeom>
        </p:spPr>
      </p:pic>
      <p:grpSp>
        <p:nvGrpSpPr>
          <p:cNvPr id="96" name="Groep 95">
            <a:extLst>
              <a:ext uri="{FF2B5EF4-FFF2-40B4-BE49-F238E27FC236}">
                <a16:creationId xmlns:a16="http://schemas.microsoft.com/office/drawing/2014/main" id="{280C62F8-78DC-464D-B030-779D1AF11E68}"/>
              </a:ext>
            </a:extLst>
          </p:cNvPr>
          <p:cNvGrpSpPr/>
          <p:nvPr userDrawn="1"/>
        </p:nvGrpSpPr>
        <p:grpSpPr>
          <a:xfrm>
            <a:off x="-42641" y="193052"/>
            <a:ext cx="4295333" cy="1242134"/>
            <a:chOff x="418553" y="193052"/>
            <a:chExt cx="4294214" cy="1242134"/>
          </a:xfrm>
        </p:grpSpPr>
        <p:grpSp>
          <p:nvGrpSpPr>
            <p:cNvPr id="127" name="Groep 126">
              <a:extLst>
                <a:ext uri="{FF2B5EF4-FFF2-40B4-BE49-F238E27FC236}">
                  <a16:creationId xmlns:a16="http://schemas.microsoft.com/office/drawing/2014/main" id="{12011F96-2812-4D9C-9913-EA324EFD7C10}"/>
                </a:ext>
              </a:extLst>
            </p:cNvPr>
            <p:cNvGrpSpPr/>
            <p:nvPr userDrawn="1"/>
          </p:nvGrpSpPr>
          <p:grpSpPr>
            <a:xfrm flipV="1">
              <a:off x="418553" y="193052"/>
              <a:ext cx="4294214" cy="1242134"/>
              <a:chOff x="1786206" y="3151759"/>
              <a:chExt cx="5064384" cy="1464911"/>
            </a:xfrm>
            <a:solidFill>
              <a:schemeClr val="bg1">
                <a:lumMod val="95000"/>
                <a:alpha val="95000"/>
              </a:schemeClr>
            </a:solidFill>
          </p:grpSpPr>
          <p:sp>
            <p:nvSpPr>
              <p:cNvPr id="128" name="Vrije vorm: vorm 127">
                <a:extLst>
                  <a:ext uri="{FF2B5EF4-FFF2-40B4-BE49-F238E27FC236}">
                    <a16:creationId xmlns:a16="http://schemas.microsoft.com/office/drawing/2014/main" id="{17370DAE-0DE0-4B87-AD34-E68EDE2B5D60}"/>
                  </a:ext>
                </a:extLst>
              </p:cNvPr>
              <p:cNvSpPr/>
              <p:nvPr userDrawn="1"/>
            </p:nvSpPr>
            <p:spPr>
              <a:xfrm flipV="1">
                <a:off x="4076255" y="3151760"/>
                <a:ext cx="2774335" cy="1464909"/>
              </a:xfrm>
              <a:custGeom>
                <a:avLst/>
                <a:gdLst>
                  <a:gd name="connsiteX0" fmla="*/ 0 w 2774335"/>
                  <a:gd name="connsiteY0" fmla="*/ 1464909 h 1464909"/>
                  <a:gd name="connsiteX1" fmla="*/ 2245688 w 2774335"/>
                  <a:gd name="connsiteY1" fmla="*/ 1464909 h 1464909"/>
                  <a:gd name="connsiteX2" fmla="*/ 2774335 w 2774335"/>
                  <a:gd name="connsiteY2" fmla="*/ 606893 h 1464909"/>
                  <a:gd name="connsiteX3" fmla="*/ 2400412 w 2774335"/>
                  <a:gd name="connsiteY3" fmla="*/ 0 h 1464909"/>
                  <a:gd name="connsiteX4" fmla="*/ 1611370 w 2774335"/>
                  <a:gd name="connsiteY4" fmla="*/ 0 h 1464909"/>
                  <a:gd name="connsiteX5" fmla="*/ 1458851 w 2774335"/>
                  <a:gd name="connsiteY5" fmla="*/ 0 h 1464909"/>
                  <a:gd name="connsiteX6" fmla="*/ 791787 w 2774335"/>
                  <a:gd name="connsiteY6" fmla="*/ 0 h 1464909"/>
                  <a:gd name="connsiteX7" fmla="*/ 0 w 2774335"/>
                  <a:gd name="connsiteY7" fmla="*/ 0 h 146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4335" h="1464909">
                    <a:moveTo>
                      <a:pt x="0" y="1464909"/>
                    </a:moveTo>
                    <a:lnTo>
                      <a:pt x="2245688" y="1464909"/>
                    </a:lnTo>
                    <a:lnTo>
                      <a:pt x="2774335" y="606893"/>
                    </a:lnTo>
                    <a:lnTo>
                      <a:pt x="2400412" y="0"/>
                    </a:lnTo>
                    <a:lnTo>
                      <a:pt x="1611370" y="0"/>
                    </a:lnTo>
                    <a:lnTo>
                      <a:pt x="1458851" y="0"/>
                    </a:lnTo>
                    <a:lnTo>
                      <a:pt x="791787"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29" name="Vrije vorm: vorm 128">
                <a:extLst>
                  <a:ext uri="{FF2B5EF4-FFF2-40B4-BE49-F238E27FC236}">
                    <a16:creationId xmlns:a16="http://schemas.microsoft.com/office/drawing/2014/main" id="{801EB82C-31CC-431F-BF01-883CE3B28E97}"/>
                  </a:ext>
                </a:extLst>
              </p:cNvPr>
              <p:cNvSpPr/>
              <p:nvPr userDrawn="1"/>
            </p:nvSpPr>
            <p:spPr>
              <a:xfrm flipH="1" flipV="1">
                <a:off x="1786206" y="3151759"/>
                <a:ext cx="2290047" cy="1464911"/>
              </a:xfrm>
              <a:custGeom>
                <a:avLst/>
                <a:gdLst>
                  <a:gd name="connsiteX0" fmla="*/ 3583332 w 3583332"/>
                  <a:gd name="connsiteY0" fmla="*/ 1594502 h 1594502"/>
                  <a:gd name="connsiteX1" fmla="*/ 0 w 3583332"/>
                  <a:gd name="connsiteY1" fmla="*/ 1594502 h 1594502"/>
                  <a:gd name="connsiteX2" fmla="*/ 0 w 3583332"/>
                  <a:gd name="connsiteY2" fmla="*/ 0 h 1594502"/>
                  <a:gd name="connsiteX3" fmla="*/ 3583332 w 3583332"/>
                  <a:gd name="connsiteY3" fmla="*/ 0 h 1594502"/>
                </a:gdLst>
                <a:ahLst/>
                <a:cxnLst>
                  <a:cxn ang="0">
                    <a:pos x="connsiteX0" y="connsiteY0"/>
                  </a:cxn>
                  <a:cxn ang="0">
                    <a:pos x="connsiteX1" y="connsiteY1"/>
                  </a:cxn>
                  <a:cxn ang="0">
                    <a:pos x="connsiteX2" y="connsiteY2"/>
                  </a:cxn>
                  <a:cxn ang="0">
                    <a:pos x="connsiteX3" y="connsiteY3"/>
                  </a:cxn>
                </a:cxnLst>
                <a:rect l="l" t="t" r="r" b="b"/>
                <a:pathLst>
                  <a:path w="3583332" h="1594502">
                    <a:moveTo>
                      <a:pt x="3583332" y="1594502"/>
                    </a:moveTo>
                    <a:lnTo>
                      <a:pt x="0" y="1594502"/>
                    </a:lnTo>
                    <a:lnTo>
                      <a:pt x="0" y="0"/>
                    </a:lnTo>
                    <a:lnTo>
                      <a:pt x="358333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grpSp>
        <p:pic>
          <p:nvPicPr>
            <p:cNvPr id="5" name="Afbeelding 4">
              <a:extLst>
                <a:ext uri="{FF2B5EF4-FFF2-40B4-BE49-F238E27FC236}">
                  <a16:creationId xmlns:a16="http://schemas.microsoft.com/office/drawing/2014/main" id="{C5B9816E-A799-47D6-8D1D-4F07F656D9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0759" y="454394"/>
              <a:ext cx="3186241" cy="665924"/>
            </a:xfrm>
            <a:prstGeom prst="rect">
              <a:avLst/>
            </a:prstGeom>
          </p:spPr>
        </p:pic>
      </p:grpSp>
      <p:grpSp>
        <p:nvGrpSpPr>
          <p:cNvPr id="116" name="Groep 115">
            <a:extLst>
              <a:ext uri="{FF2B5EF4-FFF2-40B4-BE49-F238E27FC236}">
                <a16:creationId xmlns:a16="http://schemas.microsoft.com/office/drawing/2014/main" id="{D75ACDB0-70EE-42EB-ADBA-379E64FD9734}"/>
              </a:ext>
            </a:extLst>
          </p:cNvPr>
          <p:cNvGrpSpPr/>
          <p:nvPr userDrawn="1"/>
        </p:nvGrpSpPr>
        <p:grpSpPr>
          <a:xfrm>
            <a:off x="-42639" y="1637743"/>
            <a:ext cx="5668133" cy="1302712"/>
            <a:chOff x="69456" y="3022169"/>
            <a:chExt cx="6935915" cy="1594502"/>
          </a:xfrm>
          <a:solidFill>
            <a:schemeClr val="bg1">
              <a:lumMod val="95000"/>
              <a:alpha val="90000"/>
            </a:schemeClr>
          </a:solidFill>
        </p:grpSpPr>
        <p:sp>
          <p:nvSpPr>
            <p:cNvPr id="117" name="Vrije vorm: vorm 116">
              <a:extLst>
                <a:ext uri="{FF2B5EF4-FFF2-40B4-BE49-F238E27FC236}">
                  <a16:creationId xmlns:a16="http://schemas.microsoft.com/office/drawing/2014/main" id="{4105CA7C-E409-474E-8341-196038A90FEC}"/>
                </a:ext>
              </a:extLst>
            </p:cNvPr>
            <p:cNvSpPr/>
            <p:nvPr userDrawn="1"/>
          </p:nvSpPr>
          <p:spPr>
            <a:xfrm flipV="1">
              <a:off x="3578608" y="3022169"/>
              <a:ext cx="3426763" cy="1594500"/>
            </a:xfrm>
            <a:custGeom>
              <a:avLst/>
              <a:gdLst>
                <a:gd name="connsiteX0" fmla="*/ 0 w 3426763"/>
                <a:gd name="connsiteY0" fmla="*/ 1594500 h 1594500"/>
                <a:gd name="connsiteX1" fmla="*/ 2444349 w 3426763"/>
                <a:gd name="connsiteY1" fmla="*/ 1594500 h 1594500"/>
                <a:gd name="connsiteX2" fmla="*/ 3426763 w 3426763"/>
                <a:gd name="connsiteY2" fmla="*/ 0 h 1594500"/>
                <a:gd name="connsiteX3" fmla="*/ 1753917 w 3426763"/>
                <a:gd name="connsiteY3" fmla="*/ 0 h 1594500"/>
                <a:gd name="connsiteX4" fmla="*/ 1587905 w 3426763"/>
                <a:gd name="connsiteY4" fmla="*/ 0 h 1594500"/>
                <a:gd name="connsiteX5" fmla="*/ 861831 w 3426763"/>
                <a:gd name="connsiteY5" fmla="*/ 0 h 1594500"/>
                <a:gd name="connsiteX6" fmla="*/ 0 w 3426763"/>
                <a:gd name="connsiteY6" fmla="*/ 0 h 159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6763" h="1594500">
                  <a:moveTo>
                    <a:pt x="0" y="1594500"/>
                  </a:moveTo>
                  <a:lnTo>
                    <a:pt x="2444349" y="1594500"/>
                  </a:lnTo>
                  <a:lnTo>
                    <a:pt x="3426763" y="0"/>
                  </a:lnTo>
                  <a:lnTo>
                    <a:pt x="1753917" y="0"/>
                  </a:lnTo>
                  <a:lnTo>
                    <a:pt x="1587905" y="0"/>
                  </a:lnTo>
                  <a:lnTo>
                    <a:pt x="861831"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18" name="Vrije vorm: vorm 117">
              <a:extLst>
                <a:ext uri="{FF2B5EF4-FFF2-40B4-BE49-F238E27FC236}">
                  <a16:creationId xmlns:a16="http://schemas.microsoft.com/office/drawing/2014/main" id="{53B5E20A-0AC6-4AF8-8B2C-C52DFD8C1FA6}"/>
                </a:ext>
              </a:extLst>
            </p:cNvPr>
            <p:cNvSpPr/>
            <p:nvPr userDrawn="1"/>
          </p:nvSpPr>
          <p:spPr>
            <a:xfrm flipH="1" flipV="1">
              <a:off x="69456" y="3022169"/>
              <a:ext cx="3509147" cy="1594502"/>
            </a:xfrm>
            <a:custGeom>
              <a:avLst/>
              <a:gdLst>
                <a:gd name="connsiteX0" fmla="*/ 3583332 w 3583332"/>
                <a:gd name="connsiteY0" fmla="*/ 1594502 h 1594502"/>
                <a:gd name="connsiteX1" fmla="*/ 0 w 3583332"/>
                <a:gd name="connsiteY1" fmla="*/ 1594502 h 1594502"/>
                <a:gd name="connsiteX2" fmla="*/ 0 w 3583332"/>
                <a:gd name="connsiteY2" fmla="*/ 0 h 1594502"/>
                <a:gd name="connsiteX3" fmla="*/ 3583332 w 3583332"/>
                <a:gd name="connsiteY3" fmla="*/ 0 h 1594502"/>
              </a:gdLst>
              <a:ahLst/>
              <a:cxnLst>
                <a:cxn ang="0">
                  <a:pos x="connsiteX0" y="connsiteY0"/>
                </a:cxn>
                <a:cxn ang="0">
                  <a:pos x="connsiteX1" y="connsiteY1"/>
                </a:cxn>
                <a:cxn ang="0">
                  <a:pos x="connsiteX2" y="connsiteY2"/>
                </a:cxn>
                <a:cxn ang="0">
                  <a:pos x="connsiteX3" y="connsiteY3"/>
                </a:cxn>
              </a:cxnLst>
              <a:rect l="l" t="t" r="r" b="b"/>
              <a:pathLst>
                <a:path w="3583332" h="1594502">
                  <a:moveTo>
                    <a:pt x="3583332" y="1594502"/>
                  </a:moveTo>
                  <a:lnTo>
                    <a:pt x="0" y="1594502"/>
                  </a:lnTo>
                  <a:lnTo>
                    <a:pt x="0" y="0"/>
                  </a:lnTo>
                  <a:lnTo>
                    <a:pt x="358333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grpSp>
      <p:grpSp>
        <p:nvGrpSpPr>
          <p:cNvPr id="95" name="Groep 94">
            <a:extLst>
              <a:ext uri="{FF2B5EF4-FFF2-40B4-BE49-F238E27FC236}">
                <a16:creationId xmlns:a16="http://schemas.microsoft.com/office/drawing/2014/main" id="{DDD36BC1-D892-4746-B381-B3F32F037606}"/>
              </a:ext>
            </a:extLst>
          </p:cNvPr>
          <p:cNvGrpSpPr/>
          <p:nvPr userDrawn="1"/>
        </p:nvGrpSpPr>
        <p:grpSpPr>
          <a:xfrm>
            <a:off x="-42640" y="3151759"/>
            <a:ext cx="6294048" cy="1464911"/>
            <a:chOff x="339040" y="3151758"/>
            <a:chExt cx="6292409" cy="1464911"/>
          </a:xfrm>
          <a:solidFill>
            <a:schemeClr val="bg1">
              <a:lumMod val="95000"/>
              <a:alpha val="90000"/>
            </a:schemeClr>
          </a:solidFill>
        </p:grpSpPr>
        <p:sp>
          <p:nvSpPr>
            <p:cNvPr id="124" name="Vrije vorm: vorm 123">
              <a:extLst>
                <a:ext uri="{FF2B5EF4-FFF2-40B4-BE49-F238E27FC236}">
                  <a16:creationId xmlns:a16="http://schemas.microsoft.com/office/drawing/2014/main" id="{D6054128-31F9-47E5-A920-A87CDED34D07}"/>
                </a:ext>
              </a:extLst>
            </p:cNvPr>
            <p:cNvSpPr/>
            <p:nvPr userDrawn="1"/>
          </p:nvSpPr>
          <p:spPr>
            <a:xfrm flipV="1">
              <a:off x="3857114" y="3151760"/>
              <a:ext cx="2774335" cy="1464909"/>
            </a:xfrm>
            <a:custGeom>
              <a:avLst/>
              <a:gdLst>
                <a:gd name="connsiteX0" fmla="*/ 0 w 2774335"/>
                <a:gd name="connsiteY0" fmla="*/ 1464909 h 1464909"/>
                <a:gd name="connsiteX1" fmla="*/ 2245688 w 2774335"/>
                <a:gd name="connsiteY1" fmla="*/ 1464909 h 1464909"/>
                <a:gd name="connsiteX2" fmla="*/ 2774335 w 2774335"/>
                <a:gd name="connsiteY2" fmla="*/ 606893 h 1464909"/>
                <a:gd name="connsiteX3" fmla="*/ 2400412 w 2774335"/>
                <a:gd name="connsiteY3" fmla="*/ 0 h 1464909"/>
                <a:gd name="connsiteX4" fmla="*/ 1611370 w 2774335"/>
                <a:gd name="connsiteY4" fmla="*/ 0 h 1464909"/>
                <a:gd name="connsiteX5" fmla="*/ 1458851 w 2774335"/>
                <a:gd name="connsiteY5" fmla="*/ 0 h 1464909"/>
                <a:gd name="connsiteX6" fmla="*/ 791787 w 2774335"/>
                <a:gd name="connsiteY6" fmla="*/ 0 h 1464909"/>
                <a:gd name="connsiteX7" fmla="*/ 0 w 2774335"/>
                <a:gd name="connsiteY7" fmla="*/ 0 h 146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4335" h="1464909">
                  <a:moveTo>
                    <a:pt x="0" y="1464909"/>
                  </a:moveTo>
                  <a:lnTo>
                    <a:pt x="2245688" y="1464909"/>
                  </a:lnTo>
                  <a:lnTo>
                    <a:pt x="2774335" y="606893"/>
                  </a:lnTo>
                  <a:lnTo>
                    <a:pt x="2400412" y="0"/>
                  </a:lnTo>
                  <a:lnTo>
                    <a:pt x="1611370" y="0"/>
                  </a:lnTo>
                  <a:lnTo>
                    <a:pt x="1458851" y="0"/>
                  </a:lnTo>
                  <a:lnTo>
                    <a:pt x="791787"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12" name="Vrije vorm: vorm 111">
              <a:extLst>
                <a:ext uri="{FF2B5EF4-FFF2-40B4-BE49-F238E27FC236}">
                  <a16:creationId xmlns:a16="http://schemas.microsoft.com/office/drawing/2014/main" id="{9458D790-6EF4-420B-A33A-CE7BD6A2FE96}"/>
                </a:ext>
              </a:extLst>
            </p:cNvPr>
            <p:cNvSpPr/>
            <p:nvPr userDrawn="1"/>
          </p:nvSpPr>
          <p:spPr>
            <a:xfrm flipH="1" flipV="1">
              <a:off x="339040" y="3151758"/>
              <a:ext cx="3518070" cy="1464911"/>
            </a:xfrm>
            <a:custGeom>
              <a:avLst/>
              <a:gdLst>
                <a:gd name="connsiteX0" fmla="*/ 3583332 w 3583332"/>
                <a:gd name="connsiteY0" fmla="*/ 1594502 h 1594502"/>
                <a:gd name="connsiteX1" fmla="*/ 0 w 3583332"/>
                <a:gd name="connsiteY1" fmla="*/ 1594502 h 1594502"/>
                <a:gd name="connsiteX2" fmla="*/ 0 w 3583332"/>
                <a:gd name="connsiteY2" fmla="*/ 0 h 1594502"/>
                <a:gd name="connsiteX3" fmla="*/ 3583332 w 3583332"/>
                <a:gd name="connsiteY3" fmla="*/ 0 h 1594502"/>
              </a:gdLst>
              <a:ahLst/>
              <a:cxnLst>
                <a:cxn ang="0">
                  <a:pos x="connsiteX0" y="connsiteY0"/>
                </a:cxn>
                <a:cxn ang="0">
                  <a:pos x="connsiteX1" y="connsiteY1"/>
                </a:cxn>
                <a:cxn ang="0">
                  <a:pos x="connsiteX2" y="connsiteY2"/>
                </a:cxn>
                <a:cxn ang="0">
                  <a:pos x="connsiteX3" y="connsiteY3"/>
                </a:cxn>
              </a:cxnLst>
              <a:rect l="l" t="t" r="r" b="b"/>
              <a:pathLst>
                <a:path w="3583332" h="1594502">
                  <a:moveTo>
                    <a:pt x="3583332" y="1594502"/>
                  </a:moveTo>
                  <a:lnTo>
                    <a:pt x="0" y="1594502"/>
                  </a:lnTo>
                  <a:lnTo>
                    <a:pt x="0" y="0"/>
                  </a:lnTo>
                  <a:lnTo>
                    <a:pt x="358333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grpSp>
      <p:grpSp>
        <p:nvGrpSpPr>
          <p:cNvPr id="98" name="Groep 97">
            <a:extLst>
              <a:ext uri="{FF2B5EF4-FFF2-40B4-BE49-F238E27FC236}">
                <a16:creationId xmlns:a16="http://schemas.microsoft.com/office/drawing/2014/main" id="{6D04DFF2-0FA8-4315-9FFC-0A616BE77CC7}"/>
              </a:ext>
            </a:extLst>
          </p:cNvPr>
          <p:cNvGrpSpPr/>
          <p:nvPr userDrawn="1"/>
        </p:nvGrpSpPr>
        <p:grpSpPr>
          <a:xfrm flipH="1">
            <a:off x="-42635" y="4809494"/>
            <a:ext cx="11705064" cy="917296"/>
            <a:chOff x="1476540" y="4475277"/>
            <a:chExt cx="6390292" cy="646151"/>
          </a:xfrm>
          <a:solidFill>
            <a:schemeClr val="bg1">
              <a:lumMod val="95000"/>
              <a:alpha val="95000"/>
            </a:schemeClr>
          </a:solidFill>
        </p:grpSpPr>
        <p:sp>
          <p:nvSpPr>
            <p:cNvPr id="99" name="Vrije vorm: vorm 98">
              <a:extLst>
                <a:ext uri="{FF2B5EF4-FFF2-40B4-BE49-F238E27FC236}">
                  <a16:creationId xmlns:a16="http://schemas.microsoft.com/office/drawing/2014/main" id="{731540AF-5A6B-42EA-857D-E399E5CB1923}"/>
                </a:ext>
              </a:extLst>
            </p:cNvPr>
            <p:cNvSpPr/>
            <p:nvPr userDrawn="1"/>
          </p:nvSpPr>
          <p:spPr>
            <a:xfrm flipH="1">
              <a:off x="1476540" y="4478473"/>
              <a:ext cx="989696" cy="642955"/>
            </a:xfrm>
            <a:custGeom>
              <a:avLst/>
              <a:gdLst>
                <a:gd name="connsiteX0" fmla="*/ 924149 w 989696"/>
                <a:gd name="connsiteY0" fmla="*/ 0 h 642955"/>
                <a:gd name="connsiteX1" fmla="*/ 468929 w 989696"/>
                <a:gd name="connsiteY1" fmla="*/ 0 h 642955"/>
                <a:gd name="connsiteX2" fmla="*/ 424544 w 989696"/>
                <a:gd name="connsiteY2" fmla="*/ 0 h 642955"/>
                <a:gd name="connsiteX3" fmla="*/ 230420 w 989696"/>
                <a:gd name="connsiteY3" fmla="*/ 0 h 642955"/>
                <a:gd name="connsiteX4" fmla="*/ 0 w 989696"/>
                <a:gd name="connsiteY4" fmla="*/ 0 h 642955"/>
                <a:gd name="connsiteX5" fmla="*/ 0 w 989696"/>
                <a:gd name="connsiteY5" fmla="*/ 642955 h 642955"/>
                <a:gd name="connsiteX6" fmla="*/ 661832 w 989696"/>
                <a:gd name="connsiteY6" fmla="*/ 642955 h 642955"/>
                <a:gd name="connsiteX7" fmla="*/ 989696 w 989696"/>
                <a:gd name="connsiteY7" fmla="*/ 107124 h 64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96" h="642955">
                  <a:moveTo>
                    <a:pt x="924149" y="0"/>
                  </a:moveTo>
                  <a:lnTo>
                    <a:pt x="468929" y="0"/>
                  </a:lnTo>
                  <a:lnTo>
                    <a:pt x="424544" y="0"/>
                  </a:lnTo>
                  <a:lnTo>
                    <a:pt x="230420" y="0"/>
                  </a:lnTo>
                  <a:lnTo>
                    <a:pt x="0" y="0"/>
                  </a:lnTo>
                  <a:lnTo>
                    <a:pt x="0" y="642955"/>
                  </a:lnTo>
                  <a:lnTo>
                    <a:pt x="661832" y="642955"/>
                  </a:lnTo>
                  <a:lnTo>
                    <a:pt x="989696" y="1071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00" name="Rechthoek 99">
              <a:extLst>
                <a:ext uri="{FF2B5EF4-FFF2-40B4-BE49-F238E27FC236}">
                  <a16:creationId xmlns:a16="http://schemas.microsoft.com/office/drawing/2014/main" id="{FE917BEE-0A5F-434C-AD54-05A65B8E7EA7}"/>
                </a:ext>
              </a:extLst>
            </p:cNvPr>
            <p:cNvSpPr/>
            <p:nvPr userDrawn="1"/>
          </p:nvSpPr>
          <p:spPr>
            <a:xfrm>
              <a:off x="2466237" y="4475277"/>
              <a:ext cx="5400595" cy="6461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a:latin typeface="Open Sans" panose="020B0606030504020204" pitchFamily="34" charset="0"/>
              </a:endParaRPr>
            </a:p>
          </p:txBody>
        </p:sp>
      </p:grpSp>
      <p:grpSp>
        <p:nvGrpSpPr>
          <p:cNvPr id="82" name="Groep 81">
            <a:extLst>
              <a:ext uri="{FF2B5EF4-FFF2-40B4-BE49-F238E27FC236}">
                <a16:creationId xmlns:a16="http://schemas.microsoft.com/office/drawing/2014/main" id="{A5840EE6-C413-49AC-B26C-07CEBB189E6F}"/>
              </a:ext>
            </a:extLst>
          </p:cNvPr>
          <p:cNvGrpSpPr/>
          <p:nvPr userDrawn="1"/>
        </p:nvGrpSpPr>
        <p:grpSpPr>
          <a:xfrm>
            <a:off x="1010103" y="5924106"/>
            <a:ext cx="11250747" cy="644188"/>
            <a:chOff x="1476540" y="4477241"/>
            <a:chExt cx="8957244" cy="644188"/>
          </a:xfrm>
          <a:solidFill>
            <a:schemeClr val="bg1">
              <a:lumMod val="95000"/>
              <a:alpha val="98000"/>
            </a:schemeClr>
          </a:solidFill>
        </p:grpSpPr>
        <p:sp>
          <p:nvSpPr>
            <p:cNvPr id="92" name="Vrije vorm: vorm 91">
              <a:extLst>
                <a:ext uri="{FF2B5EF4-FFF2-40B4-BE49-F238E27FC236}">
                  <a16:creationId xmlns:a16="http://schemas.microsoft.com/office/drawing/2014/main" id="{FF0BC022-D9C3-4AFE-8C09-30D9F25F0BA8}"/>
                </a:ext>
              </a:extLst>
            </p:cNvPr>
            <p:cNvSpPr/>
            <p:nvPr userDrawn="1"/>
          </p:nvSpPr>
          <p:spPr>
            <a:xfrm flipH="1">
              <a:off x="1476540" y="4478473"/>
              <a:ext cx="989696" cy="642955"/>
            </a:xfrm>
            <a:custGeom>
              <a:avLst/>
              <a:gdLst>
                <a:gd name="connsiteX0" fmla="*/ 924149 w 989696"/>
                <a:gd name="connsiteY0" fmla="*/ 0 h 642955"/>
                <a:gd name="connsiteX1" fmla="*/ 468929 w 989696"/>
                <a:gd name="connsiteY1" fmla="*/ 0 h 642955"/>
                <a:gd name="connsiteX2" fmla="*/ 424544 w 989696"/>
                <a:gd name="connsiteY2" fmla="*/ 0 h 642955"/>
                <a:gd name="connsiteX3" fmla="*/ 230420 w 989696"/>
                <a:gd name="connsiteY3" fmla="*/ 0 h 642955"/>
                <a:gd name="connsiteX4" fmla="*/ 0 w 989696"/>
                <a:gd name="connsiteY4" fmla="*/ 0 h 642955"/>
                <a:gd name="connsiteX5" fmla="*/ 0 w 989696"/>
                <a:gd name="connsiteY5" fmla="*/ 642955 h 642955"/>
                <a:gd name="connsiteX6" fmla="*/ 661832 w 989696"/>
                <a:gd name="connsiteY6" fmla="*/ 642955 h 642955"/>
                <a:gd name="connsiteX7" fmla="*/ 989696 w 989696"/>
                <a:gd name="connsiteY7" fmla="*/ 107124 h 64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96" h="642955">
                  <a:moveTo>
                    <a:pt x="924149" y="0"/>
                  </a:moveTo>
                  <a:lnTo>
                    <a:pt x="468929" y="0"/>
                  </a:lnTo>
                  <a:lnTo>
                    <a:pt x="424544" y="0"/>
                  </a:lnTo>
                  <a:lnTo>
                    <a:pt x="230420" y="0"/>
                  </a:lnTo>
                  <a:lnTo>
                    <a:pt x="0" y="0"/>
                  </a:lnTo>
                  <a:lnTo>
                    <a:pt x="0" y="642955"/>
                  </a:lnTo>
                  <a:lnTo>
                    <a:pt x="661832" y="642955"/>
                  </a:lnTo>
                  <a:lnTo>
                    <a:pt x="989696" y="1071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81" name="Rechthoek 80">
              <a:extLst>
                <a:ext uri="{FF2B5EF4-FFF2-40B4-BE49-F238E27FC236}">
                  <a16:creationId xmlns:a16="http://schemas.microsoft.com/office/drawing/2014/main" id="{B59CE1A9-F41B-4C8C-9740-992ECAA720E0}"/>
                </a:ext>
              </a:extLst>
            </p:cNvPr>
            <p:cNvSpPr/>
            <p:nvPr userDrawn="1"/>
          </p:nvSpPr>
          <p:spPr>
            <a:xfrm>
              <a:off x="2466236" y="4477241"/>
              <a:ext cx="7967548" cy="6441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a:latin typeface="Open Sans" panose="020B0606030504020204" pitchFamily="34" charset="0"/>
              </a:endParaRPr>
            </a:p>
          </p:txBody>
        </p:sp>
      </p:grpSp>
      <p:sp>
        <p:nvSpPr>
          <p:cNvPr id="18" name="Vrije vorm: vorm 17">
            <a:extLst>
              <a:ext uri="{FF2B5EF4-FFF2-40B4-BE49-F238E27FC236}">
                <a16:creationId xmlns:a16="http://schemas.microsoft.com/office/drawing/2014/main" id="{44847567-DE94-40E3-B5A4-7CC8E793785B}"/>
              </a:ext>
            </a:extLst>
          </p:cNvPr>
          <p:cNvSpPr/>
          <p:nvPr userDrawn="1"/>
        </p:nvSpPr>
        <p:spPr>
          <a:xfrm flipH="1">
            <a:off x="4252266" y="0"/>
            <a:ext cx="4301909" cy="5380132"/>
          </a:xfrm>
          <a:custGeom>
            <a:avLst/>
            <a:gdLst>
              <a:gd name="connsiteX0" fmla="*/ 547 w 5483599"/>
              <a:gd name="connsiteY0" fmla="*/ 6858892 h 6859785"/>
              <a:gd name="connsiteX1" fmla="*/ 1837772 w 5483599"/>
              <a:gd name="connsiteY1" fmla="*/ 6858892 h 6859785"/>
              <a:gd name="connsiteX2" fmla="*/ 1837225 w 5483599"/>
              <a:gd name="connsiteY2" fmla="*/ 6859785 h 6859785"/>
              <a:gd name="connsiteX3" fmla="*/ 0 w 5483599"/>
              <a:gd name="connsiteY3" fmla="*/ 6859785 h 6859785"/>
              <a:gd name="connsiteX4" fmla="*/ 3095389 w 5483599"/>
              <a:gd name="connsiteY4" fmla="*/ 0 h 6859785"/>
              <a:gd name="connsiteX5" fmla="*/ 4932614 w 5483599"/>
              <a:gd name="connsiteY5" fmla="*/ 0 h 6859785"/>
              <a:gd name="connsiteX6" fmla="*/ 5483599 w 5483599"/>
              <a:gd name="connsiteY6" fmla="*/ 900481 h 6859785"/>
              <a:gd name="connsiteX7" fmla="*/ 2907151 w 5483599"/>
              <a:gd name="connsiteY7" fmla="*/ 5111195 h 6859785"/>
              <a:gd name="connsiteX8" fmla="*/ 1069926 w 5483599"/>
              <a:gd name="connsiteY8" fmla="*/ 5111195 h 6859785"/>
              <a:gd name="connsiteX9" fmla="*/ 3646374 w 5483599"/>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3599" h="6859785">
                <a:moveTo>
                  <a:pt x="547" y="6858892"/>
                </a:moveTo>
                <a:lnTo>
                  <a:pt x="1837772" y="6858892"/>
                </a:lnTo>
                <a:lnTo>
                  <a:pt x="1837225" y="6859785"/>
                </a:lnTo>
                <a:lnTo>
                  <a:pt x="0" y="6859785"/>
                </a:lnTo>
                <a:close/>
                <a:moveTo>
                  <a:pt x="3095389" y="0"/>
                </a:moveTo>
                <a:lnTo>
                  <a:pt x="4932614" y="0"/>
                </a:lnTo>
                <a:lnTo>
                  <a:pt x="5483599" y="900481"/>
                </a:lnTo>
                <a:lnTo>
                  <a:pt x="2907151" y="5111195"/>
                </a:lnTo>
                <a:lnTo>
                  <a:pt x="1069926" y="5111195"/>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9" name="Vrije vorm: vorm 18">
            <a:extLst>
              <a:ext uri="{FF2B5EF4-FFF2-40B4-BE49-F238E27FC236}">
                <a16:creationId xmlns:a16="http://schemas.microsoft.com/office/drawing/2014/main" id="{33DD3DC5-C4DB-4C63-A0DC-51C849087012}"/>
              </a:ext>
            </a:extLst>
          </p:cNvPr>
          <p:cNvSpPr/>
          <p:nvPr userDrawn="1"/>
        </p:nvSpPr>
        <p:spPr>
          <a:xfrm flipH="1">
            <a:off x="5670398" y="-477"/>
            <a:ext cx="6513648" cy="5378733"/>
          </a:xfrm>
          <a:custGeom>
            <a:avLst/>
            <a:gdLst>
              <a:gd name="connsiteX0" fmla="*/ 1933066 w 8302879"/>
              <a:gd name="connsiteY0" fmla="*/ 6857109 h 6858001"/>
              <a:gd name="connsiteX1" fmla="*/ 4657051 w 8302879"/>
              <a:gd name="connsiteY1" fmla="*/ 6857109 h 6858001"/>
              <a:gd name="connsiteX2" fmla="*/ 4656505 w 8302879"/>
              <a:gd name="connsiteY2" fmla="*/ 6858001 h 6858001"/>
              <a:gd name="connsiteX3" fmla="*/ 3561641 w 8302879"/>
              <a:gd name="connsiteY3" fmla="*/ 6858001 h 6858001"/>
              <a:gd name="connsiteX4" fmla="*/ 3561641 w 8302879"/>
              <a:gd name="connsiteY4" fmla="*/ 6857999 h 6858001"/>
              <a:gd name="connsiteX5" fmla="*/ 1933066 w 8302879"/>
              <a:gd name="connsiteY5" fmla="*/ 6857999 h 6858001"/>
              <a:gd name="connsiteX6" fmla="*/ 1933066 w 8302879"/>
              <a:gd name="connsiteY6" fmla="*/ 0 h 6858001"/>
              <a:gd name="connsiteX7" fmla="*/ 3561641 w 8302879"/>
              <a:gd name="connsiteY7" fmla="*/ 0 h 6858001"/>
              <a:gd name="connsiteX8" fmla="*/ 3933995 w 8302879"/>
              <a:gd name="connsiteY8" fmla="*/ 0 h 6858001"/>
              <a:gd name="connsiteX9" fmla="*/ 7752985 w 8302879"/>
              <a:gd name="connsiteY9" fmla="*/ 0 h 6858001"/>
              <a:gd name="connsiteX10" fmla="*/ 8302879 w 8302879"/>
              <a:gd name="connsiteY10" fmla="*/ 898697 h 6858001"/>
              <a:gd name="connsiteX11" fmla="*/ 5495759 w 8302879"/>
              <a:gd name="connsiteY11" fmla="*/ 5486401 h 6858001"/>
              <a:gd name="connsiteX12" fmla="*/ 0 w 8302879"/>
              <a:gd name="connsiteY12" fmla="*/ 5486401 h 6858001"/>
              <a:gd name="connsiteX13" fmla="*/ 0 w 8302879"/>
              <a:gd name="connsiteY13" fmla="*/ 1 h 6858001"/>
              <a:gd name="connsiteX14" fmla="*/ 1933066 w 8302879"/>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02879" h="6858001">
                <a:moveTo>
                  <a:pt x="1933066" y="6857109"/>
                </a:moveTo>
                <a:lnTo>
                  <a:pt x="4657051" y="6857109"/>
                </a:lnTo>
                <a:lnTo>
                  <a:pt x="4656505" y="6858001"/>
                </a:lnTo>
                <a:lnTo>
                  <a:pt x="3561641" y="6858001"/>
                </a:lnTo>
                <a:lnTo>
                  <a:pt x="3561641" y="6857999"/>
                </a:lnTo>
                <a:lnTo>
                  <a:pt x="1933066" y="6857999"/>
                </a:lnTo>
                <a:close/>
                <a:moveTo>
                  <a:pt x="1933066" y="0"/>
                </a:moveTo>
                <a:lnTo>
                  <a:pt x="3561641" y="0"/>
                </a:lnTo>
                <a:lnTo>
                  <a:pt x="3933995" y="0"/>
                </a:lnTo>
                <a:lnTo>
                  <a:pt x="7752985" y="0"/>
                </a:lnTo>
                <a:lnTo>
                  <a:pt x="8302879" y="898697"/>
                </a:lnTo>
                <a:lnTo>
                  <a:pt x="5495759" y="5486401"/>
                </a:lnTo>
                <a:lnTo>
                  <a:pt x="0" y="5486401"/>
                </a:lnTo>
                <a:lnTo>
                  <a:pt x="0" y="1"/>
                </a:lnTo>
                <a:lnTo>
                  <a:pt x="1933066" y="1"/>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1" name="Vrije vorm: vorm 20">
            <a:extLst>
              <a:ext uri="{FF2B5EF4-FFF2-40B4-BE49-F238E27FC236}">
                <a16:creationId xmlns:a16="http://schemas.microsoft.com/office/drawing/2014/main" id="{3922D0BB-F498-4989-AD97-FB65738D4657}"/>
              </a:ext>
            </a:extLst>
          </p:cNvPr>
          <p:cNvSpPr/>
          <p:nvPr userDrawn="1"/>
        </p:nvSpPr>
        <p:spPr>
          <a:xfrm flipH="1">
            <a:off x="9229462" y="2799"/>
            <a:ext cx="2962538" cy="5379433"/>
          </a:xfrm>
          <a:custGeom>
            <a:avLst/>
            <a:gdLst>
              <a:gd name="connsiteX0" fmla="*/ 1 w 3776316"/>
              <a:gd name="connsiteY0" fmla="*/ 6858000 h 6858893"/>
              <a:gd name="connsiteX1" fmla="*/ 131322 w 3776316"/>
              <a:gd name="connsiteY1" fmla="*/ 6858000 h 6858893"/>
              <a:gd name="connsiteX2" fmla="*/ 130775 w 3776316"/>
              <a:gd name="connsiteY2" fmla="*/ 6858893 h 6858893"/>
              <a:gd name="connsiteX3" fmla="*/ 1 w 3776316"/>
              <a:gd name="connsiteY3" fmla="*/ 6858893 h 6858893"/>
              <a:gd name="connsiteX4" fmla="*/ 1933066 w 3776316"/>
              <a:gd name="connsiteY4" fmla="*/ 888381 h 6858893"/>
              <a:gd name="connsiteX5" fmla="*/ 1933066 w 3776316"/>
              <a:gd name="connsiteY5" fmla="*/ 910797 h 6858893"/>
              <a:gd name="connsiteX6" fmla="*/ 1939924 w 3776316"/>
              <a:gd name="connsiteY6" fmla="*/ 899589 h 6858893"/>
              <a:gd name="connsiteX7" fmla="*/ 0 w 3776316"/>
              <a:gd name="connsiteY7" fmla="*/ 0 h 6858893"/>
              <a:gd name="connsiteX8" fmla="*/ 3226710 w 3776316"/>
              <a:gd name="connsiteY8" fmla="*/ 0 h 6858893"/>
              <a:gd name="connsiteX9" fmla="*/ 3776316 w 3776316"/>
              <a:gd name="connsiteY9" fmla="*/ 898228 h 6858893"/>
              <a:gd name="connsiteX10" fmla="*/ 1245435 w 3776316"/>
              <a:gd name="connsiteY10" fmla="*/ 5034471 h 6858893"/>
              <a:gd name="connsiteX11" fmla="*/ 1247101 w 3776316"/>
              <a:gd name="connsiteY11" fmla="*/ 5034471 h 6858893"/>
              <a:gd name="connsiteX12" fmla="*/ 736904 w 3776316"/>
              <a:gd name="connsiteY12" fmla="*/ 5868291 h 6858893"/>
              <a:gd name="connsiteX13" fmla="*/ 1 w 3776316"/>
              <a:gd name="connsiteY13" fmla="*/ 5868291 h 6858893"/>
              <a:gd name="connsiteX14" fmla="*/ 1 w 3776316"/>
              <a:gd name="connsiteY14" fmla="*/ 3698597 h 6858893"/>
              <a:gd name="connsiteX15" fmla="*/ 0 w 3776316"/>
              <a:gd name="connsiteY15" fmla="*/ 3698597 h 685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76316" h="6858893">
                <a:moveTo>
                  <a:pt x="1" y="6858000"/>
                </a:moveTo>
                <a:lnTo>
                  <a:pt x="131322" y="6858000"/>
                </a:lnTo>
                <a:lnTo>
                  <a:pt x="130775" y="6858893"/>
                </a:lnTo>
                <a:lnTo>
                  <a:pt x="1" y="6858893"/>
                </a:lnTo>
                <a:close/>
                <a:moveTo>
                  <a:pt x="1933066" y="888381"/>
                </a:moveTo>
                <a:lnTo>
                  <a:pt x="1933066" y="910797"/>
                </a:lnTo>
                <a:lnTo>
                  <a:pt x="1939924" y="899589"/>
                </a:lnTo>
                <a:close/>
                <a:moveTo>
                  <a:pt x="0" y="0"/>
                </a:moveTo>
                <a:lnTo>
                  <a:pt x="3226710" y="0"/>
                </a:lnTo>
                <a:lnTo>
                  <a:pt x="3776316" y="898228"/>
                </a:lnTo>
                <a:lnTo>
                  <a:pt x="1245435" y="5034471"/>
                </a:lnTo>
                <a:lnTo>
                  <a:pt x="1247101" y="5034471"/>
                </a:lnTo>
                <a:lnTo>
                  <a:pt x="736904" y="5868291"/>
                </a:lnTo>
                <a:lnTo>
                  <a:pt x="1" y="5868291"/>
                </a:lnTo>
                <a:lnTo>
                  <a:pt x="1" y="3698597"/>
                </a:lnTo>
                <a:lnTo>
                  <a:pt x="0" y="3698597"/>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7" name="Title 1"/>
          <p:cNvSpPr>
            <a:spLocks noGrp="1"/>
          </p:cNvSpPr>
          <p:nvPr userDrawn="1">
            <p:ph type="title" hasCustomPrompt="1"/>
          </p:nvPr>
        </p:nvSpPr>
        <p:spPr>
          <a:xfrm>
            <a:off x="7012226" y="541097"/>
            <a:ext cx="4738681" cy="1049579"/>
          </a:xfrm>
          <a:prstGeom prst="rect">
            <a:avLst/>
          </a:prstGeom>
          <a:ln>
            <a:noFill/>
          </a:ln>
        </p:spPr>
        <p:txBody>
          <a:bodyPr lIns="0" tIns="0" rIns="0" bIns="0" anchor="ctr" anchorCtr="0">
            <a:normAutofit/>
          </a:bodyPr>
          <a:lstStyle>
            <a:lvl1pPr algn="r">
              <a:lnSpc>
                <a:spcPct val="100000"/>
              </a:lnSpc>
              <a:defRPr sz="5400" b="1" spc="-100" baseline="0">
                <a:solidFill>
                  <a:schemeClr val="bg1"/>
                </a:solidFill>
              </a:defRPr>
            </a:lvl1pPr>
          </a:lstStyle>
          <a:p>
            <a:r>
              <a:rPr lang="en-US" dirty="0"/>
              <a:t>Thank you!</a:t>
            </a:r>
          </a:p>
        </p:txBody>
      </p:sp>
      <p:sp>
        <p:nvSpPr>
          <p:cNvPr id="22" name="Text Placeholder 21"/>
          <p:cNvSpPr>
            <a:spLocks noGrp="1"/>
          </p:cNvSpPr>
          <p:nvPr userDrawn="1">
            <p:ph type="body" sz="quarter" idx="11" hasCustomPrompt="1"/>
          </p:nvPr>
        </p:nvSpPr>
        <p:spPr>
          <a:xfrm>
            <a:off x="7012227" y="1614191"/>
            <a:ext cx="4738681" cy="1904265"/>
          </a:xfrm>
        </p:spPr>
        <p:txBody>
          <a:bodyPr/>
          <a:lstStyle>
            <a:lvl1pPr algn="r">
              <a:defRPr b="0" baseline="0">
                <a:solidFill>
                  <a:schemeClr val="bg1"/>
                </a:solidFill>
                <a:latin typeface="Open Sans" panose="020B0606030504020204" pitchFamily="34" charset="0"/>
              </a:defRPr>
            </a:lvl1pPr>
          </a:lstStyle>
          <a:p>
            <a:pPr lvl="0"/>
            <a:r>
              <a:rPr lang="en-US" dirty="0"/>
              <a:t>[optional: your email address]</a:t>
            </a:r>
            <a:br>
              <a:rPr lang="en-US" dirty="0"/>
            </a:br>
            <a:r>
              <a:rPr lang="en-US" dirty="0"/>
              <a:t>[optional: your Twitter handle]</a:t>
            </a:r>
            <a:br>
              <a:rPr lang="en-US" dirty="0"/>
            </a:br>
            <a:r>
              <a:rPr lang="en-US" dirty="0"/>
              <a:t>[optional: other social media accounts</a:t>
            </a:r>
          </a:p>
        </p:txBody>
      </p:sp>
      <p:sp>
        <p:nvSpPr>
          <p:cNvPr id="76" name="AutoShape 6" descr="data:image/png;base64,iVBORw0KGgoAAAANSUhEUgAABXUAAAOZCAYAAABRPcOaAAAgAElEQVR4Xuy9Wcxl2XXft1YNXXNVzwO72U02uymKoiiKoihRQ0QNkeREguwYcQAjRh4SBEiQB+ch707eEsBGgiQPcRAgyIP9mEiWYzkSJUqmJVGkBjYpDuqBPVZ3dc3zXCv4f1y3eOrWHc6598znd4AP3VXfOXuv/dun7rnnv9f+LzcOCEAAAhCAAAQgAAEIQAACEIAABCAAAQhAAAIQGAwBH0ykBAoBCEAAAhCAAAQgAAEIQAACEIAABCAAAQhAAAKGqMtNAAEIQAACEIAABCAAAQhAAAIQgAAEIAABCEBgQAQQdQc0WYQKAQhAAAIQgAAEIAABCEAAAhCAAAQgAAEIQABRl3sAAhCAAAQgAAEIQAACEIAABCAAAQhAAAIQgMCACCDqDmiyCBUCEIAABCAAAQhAAAIQgAAEIAABCEAAAhCAAKIu9wAEIAABCEAAAhCAAAQgAAEIQAACEIAABCAAgQERQNQd0GQRKgSGTiAijrj7xaGPg/ghAAEIQAACEIAABCAAAQhAAAIQgECXBBB1u6RP3xCYEIGIeMHM/jMze9Xd//cJDZ2hQgACEIAABCAAAQhAAAIQgAAEIACBWgkg6taKk8YgAIEigYjYZ2aHzeyImX3QzP6+mR03s//Z3c9BCwIQgAAEIAABCEAAAhCAAAQgAAEIQKA6AUTd6sy4AgIQWEEghVyJuBJzd5vZJTO76O5XIuKAmT1iZhJ7r5jZ++5+G6AQgAAEIAABCEAAAhCAAAQgAAEIQAAC5Qkg6pZnxZkQgMASAhGxv5CRu0sirsRcCbnzl6SwK3FXgu9RMzvh7hJ+OSAAAQhAAAIQgAAEIAABCEAAAhCAAARKEEDULQGJUyAAgfsJpJA7y8jVZ8ksI/fqOl4R8bCZXTMzCcCPZybvyXXX8XsIQAACEIAABCAAAQhAAAIQgAAEIAABM0Rd7gIIQKA0gcyynQm5kUKuMnLXCrnFTiLiATN70Mwk5M6E3b2ZtXu9dECcCAEIQAACEIAABCAAAQhAAAIQgAAEJkgAUXeCk86QIVCFQEQcLFgr3ClYKyjTduMjImS9EO4uqwaLCIm8T6SwSxG1jclyIQQgAAEIQAACEIAABCAAAQhAAAJjJ4CoO/YZZnwQ2IBACrmzjFwVMptZK9SWRRsRytB9zMxOu/utFHZVQE3C7k2KqG0wcVwCAQhAAAIQgAAEIAABCEAAAhCAwCQIIOpOYpoZJATWE4iIQ4WMXImss2JntQm581Fkn3vd/Z7M3IiQ2EsRtfXTxhkQgAAEIAABCEAAAhCAAAQgAAEITJAAou4EJ50hQ2BGICIOF4TcG4WMXP1/K0dEPJqF0u4RjzM2iqi1Mgt0AgEIQAACEIAABCAAAQhAAAIQgMCQCCDqDmm2iBUCNRBIsXRmrSAhdWatIMuD1o+I2G9mh9z99HznEbHbzCTsUkSt9ZmhQwhAAAIQgAAEIAABCEAAAhCAAAT6SgBRt68zQ1wQqJFARMxEXP1XBc5m1gqdCLkLxNuHzOyGu19eNGyKqNV4M9AUBCAAAQhAoAUCEaH3jKfc/XgL3dEFBCAAAQhAAAIQmBwBRN3JTTkDngKBfJGStcJMzL1ayMjdKUrWpyMilIn7sJmddPc7S4Rdiqj1adKIBQIQgAAEILCCQER83sx+3cz+kbtrMZkDAhCAAAQgAAEIQKBGAoi6NcKkKQh0SSAidhX8cSXoKutV1gqX3L13Qu48q8wmdne/sIojRdS6vMvoGwIQgAAEIFCOQET8kpn9hJn9D+7ei51B5SLnLAhAAAIQgAAEIDAMAoi6w5gnooTAQgIp5BatFXb8cVPIvT0kbJld/JiZnV338kcRtSHNLLFCAAIQgMAUCaR10mfM7ICZ/c66Z/sUGTFmCEAAAhCAAAQgsA0BRN1t6HEtBDogkMXDitYKOyKuxNxl1gUdhLlRlxFx0Mz2ufvZdQ1QRG0dIX4PAQhAAAIQ6IbA7LuKu5+PiL9nZm+b2Vfd/UY3EdErBCAAAQhAAAIQGB8BRN3xzSkjGiGBiNiT1goScw/NRNzMyF3oQTtUDBHxiKwj3F0F3dYeFFFbi4gTIAABCEAAAq0SiIgHzOwBd78UEU+Y2W+Y2e+b2Vvufr3VYOgMAhCAAAQgAAEIjJQAou5IJ5ZhDZ9ACrkzawVtXdzxx82M3Bj+CBePICJUEO2Iu58qO8a8Ri+N8ux7390HZT1RdpycBwEIQAACEBgCgYjQ95aYLdBGxCfM7GMp7GrhFmF3CBNJjBCAAAQgAAEI9JoAom6vp4fgpkYgIvYWip3tL/jjTqpqdGbf3lKGT5V7gCJqVWhxLgQgAAEIQKAZAul9f73ooxsRP29m2l30kpldLbsjp5kIaRUCEIAABCAAAQgMnwCi7vDnkBEMnEAKubOMXGWpzrJxKwmaA8dwT/iZpfyomZ2smnVLEbUx3QmMBQIQgAAEhkggF2cvFL3+02f375jZN83suJlJ9L06xPERMwQgAAEIQAACEOgDAUTdPswCMUyOQHrNzYRc+c7tFDurmpk6ZnApzu5WkZWq46SIWlVinA8BCEAAAhCoh0BE7Eobpfue3xHxATP7FTP7F2Z2C2G3Hua0AgEIQAACEIDANAkg6k5z3hl1BwTS91WFziTmqvDZTMi93EE4g+gy7RTOb1otmyJqg5hmgoQABCAAgRERyB1I+5YtVEfEj5jZc2b22/md6Ka7XxkRAoYCAQhAAAIQgAAEWiGAqNsKZjqZKoFZ0a/0yd1dsFbg5aXETZGFVg64+5kSpy88hSJqm5LjOghAAAIQgEB1AvnstlXWChHxi/LVNbM/SWH3truzyF0dN1dAAAIQgAAEIDBhAoi6E558ht4MgYhQgbNZRq62IM4ychFyN0AeEQ9nQZWtfPcoorYBfC6BAAQgAAEIVCSwqEjafBNpQyV/3b80s5cRditC5nQIQAACEIAABCBgZoi63AYQqIFAZqVIyNWP/l3Nip1tJUTWENrgm8gXv2NmdsrdY5sBUURtG3pcCwEIQAACEFhPICL0zL5YLJK26KqIeMbMlLH7/8g/PyJkTxXUF1jPmDMgAAEIQAACEICACCDqch9AYEMCKeTOip1JbJSQq2JnCLkbMl12Wb4g3nF3ZT1vdVBEbSt8XAwBCEAAAhBYSiCLpB1193NlMEXEj5rZ0+4uf13LxVdZN+g7FQcEIAABCEAAAhCAwAoCiLrcHhCoQCAiDhasFe4UrBWuVWiGUysSSCH2UTM77e6qlr31QRG1rRHSAAQgAAEIQOAeAuuKpC3CFRG/bGYqivpl/T6FXa9jIZfpgQAEIAABCEAAAmMmgKg75tllbLUQSCF3lpF7u2CtcL2WDmikFIGIOGRme8tm/5RplCJqZShxDgQgAAEIQKAcgawrIEG29K6lvEb+un/m7q+msKtnvgrMysZhK+ulcpFzFgQgAAEIQAACEBgeAUTd4c0ZEbdAIAXEmZCrzNBZsTOE3Bb4L+siIpStqxe8WueBImodTipdQwACEIDAaAhklu0Nd79RZVAR8ZyZ/Tvpr7tjtZTfxRB2q4DkXAhAAAIQgAAEJkUAUXdS081gVxHIFxEVOpOYq5eRmZBb6cUEys0RyGyeQ+5+uu5eKKJWN1HagwAEIACBqREoWyRtEZeI+IyZPebu/2r2+9wttbdM4bWpsWa8EIAABCAAAQhAAFGXe2DSBFLIm2XkKvtThTmUCXpz0mB6PPiIeMjMrrv7lbrDpIha3URpDwIQgAAEpkIgIvRecWwbm6SI+NX0z/9KQdg9YGb7zOyCu6ueAQcEIAABCEAAAhCAgJkh6nIbTIpAvnAoG3eWkasCZ7OMXITcAdwNWYRFwu6ppl7uKKI2gBuBECEAAQhAoFcE8vm8f5sCZ2m58LfN7I/d/bsLhF0tvKu+AQcEIAABCEAAAhCYPAFE3cnfAuMHkELuLBtXYq6Kd8wycuWXyzEwAhFxVCG7+4WmQqeIWlNkaRcCEIAABMZIYJMiaYs4RMSHzexz6a97d1dOtq+sXQm7fH8b403EmCAAAQhAAAIQqEQAUbcSLk4eCoGI2FXIxpWQezmF3Eu8CAxlFpfHmfOromlnm7bKoIja8O8XRgABCEAAAs0TyCzbm1WLpC0Rdj9rZg+5+78u/j4XXA8i7DY/n/QAAQhAAAIQgED/CSDq9n+OiLAkgRT6Zhm5+u9ONq7+y1a9khAHdFoWT9nn7mebDpsiak0Tpn0IQAACEBg6gdxFc7mu71wR8e+Z2Ql3//MFwu4haiAM/Y4hfghAAAIQgAAEtiWAqLstQa7vlEAWtpr54+q/OyIuVZI7nZbWOo+IR5SF7e7yRm70oIhao3hpHAIQgAAEBkygjiJp88OPCC3Qy1/3D939zTlh9wEz0+9lxXBjwOgIHQIQgAAEIAABCGxMAFF3Y3Rc2BWBiNhTsFbQFrxiRi5VkbuamA76zW2YR9z9VFvdU0StLdL0AwEIQAACQyGQ380ObFMkbdFYI+IFM/tM+uves4CbhdnksY+wO5QbhTghAAEIQAACEKiVAKJurThprCkC+bIws1ZQkYyikBtN9Uu7/SeQIqs8/OSb3MpBEbVWMNMJBCAAAQgMhEAWMdvl7ncLm9UVekSoaNphd//d+TZT2NX3Q+3auV5Xn7QDAQhAAAIQgAAEhkAAUXcIszTRGPOL+sxaYX/BH1cWCxwQ2CGQgr9sGE7V5eNXFi1F1MqS4jwIQAACEBgzgTqLpC0QbvW+8u+b2Tvu/pcLfq8dXBJ2r7ZhxzTmeWRsEIAABCAAAQgMiwCi7rDma/TRRoQ80iTk6mdfwR9XmbkcEFhIIH33lCF0vm1EFFFrmzj9QQACEIBA3wjUXSRtgXD7oJn9upn9gbu/jbDbtzuAeCAAAQhAAAIQ6IIAom4X1OnzHgIp5M6sFSTq7hQ7c3eEXO6VUgSyQMujZna+i4IpFFErNU2cBAEIQAACIySQz+AH3f1sk8OLiI+a2afM7DcXWS3ks1jfJ6+7+9UmY6FtCEAAAhCAAAQg0AcCiLp9mIUJxpCepDNrBW2bmwm5rfmiThD7qIccEfJaVpGWM10NlCJqXZGnXwhAAAIQ6IpAU0XSFo0nIn7azPa7+xeW/H5XWjHcQNjt6o6gXwhAAAIQgAAE2iKAqNsWafqR96nsFGYZubsL1gq1F9UA9zQJRMTD6anXWYYORdSmee8xaghAAAJTJZDPvd1NFEmbZ5rZuL9mZt9195fWCLsqosp3zKnemIwbAhCAAAQgMAECiLoTmOQuh5jVkGcZucqemGXk8iW7y4kZad9p5XHM3U92PUSKqHU9A/QPAQhAAAJtEIiIg2Z2e5ElQhP95wLu3zKz33f3d5cIu3rHUSKB4mIXWBMTQZsQgAAEIAABCHROAFG38ykYXwC5DX4m5GqA8sa9yDa48c11H0cUEcfyJa5zT2aKqPXxDiEmCEAAAhCok0AWSbvi7rfqbHdVWxHxg2b2Q2b2L1aJyRkbwm5bE0M/EIAABCAAAQi0SgBRt1Xcw+4sIj5iZp/LzIdTmSFxWqNKIXdmrRAFIffasEdN9EMjkFszHzOzU22+YC7jRBG1od1BxAsBCEAAAlUIRMRDTRdJWxRPRPysmcn24YtrBGB9Pw0K8FaZVc6FAAQgAAEIQGAIBBB1hzBLPYkxIv4bM9MWu9lxXBWIU+S9U7BWQMjtyZxNNYzMkN3j7uf6woAian2ZCeKAAAQgAIG6CGSRtIPufqGuNsu2ExF7zUz+ui+7+zfWCLvaQebuLhswDghAAAIQgAAEIDAKAoi6o5jG5geR/qD/ZfakL8YPmNkNM/vv01rhevNR0AMEyhOIiEf7dm9SRK38/HEmBCAAAQj0n0A+17SI2olvbUQ8bma/ZGZfcPcTCLv9v2eIEAIQgAAEIACB+ggg6tbHctQtpSfZf52DVLauBN2z7v5PRj1wBjdYAlmk75C771iE9OmgiFqfZoNYIAABCEBgUwJtF0lbFGdEyFv3o2b2L91d30+XHhFxSJYNuegruzAOCEAAAhCAAAQgMFgCiLqDnbr2A4+I3zCzTxV6VlbEl9qPhB4hUI6AfP7M7Lq7Xyl3RXtnUUStPdb0BAEIQAACzRCICPnVXu3awz4ifi59c/9o3UhTiJZ1wwV3R9hdB4zfQwACEIAABCDQWwKIur2dmn4GFhFPm5myHJSle7KfURIVBL5HIP32JOye7OOLG0XUuFMhAAEIQGDIBHLx9FzXz9i0gfh1M/trd//WOqYFYfeiu6suBAcEIAABCEAAAhAYHAFE3cFNGQFDAAJVCKR1iKpe97Y4CkXUqswo50IAAhCAQB8I5MKkbI5aL5K2aPwR8aSZ/byZ/a67n1rHKCIOmNm+tGK4ve58fg8BCEAAAhCAAAT6RgBRt28zQjwQgECtBCJil5k9ZmZn3P1mrY3X2BhF1GqESVMQgAAEINA4gYhQ0dy9XRVJWyLsftLMnjez/3edv66uT//9/Qi7jd8udAABCEAAAhCAQAMEEHUbgEqTEIBAvwhkYZQH3P1svyK7PxqKqPV9hogPAhCAAARSEFXh3Dvufq1PRCLiF9JP/9+WiSuFXWXtyorhVplrOAcCEIAABCAAAQj0gQCibh9mgRggAIHGCUTEI2Z2uW8vn4sGThG1xm8HOoAABCAAgS0J9KVI2vww0lbh18zsJXf/Tplh5m4Z1YyQsNvbXT1lxsI5EIAABCAwHQIR8V9kwdL/czqjZqRFAoi63A8QgMAkCOQL25EyPnt9AEIRtT7MAjFAAAIQgMAyAukHf77rImlLFkdV2Pdnzez/c/czZWYRYbcMJc6BAAQgAIG+EIiIz5nZj5vZl939y32JizjaJYCo2y5veoMABDokkC+gN/vk/7cOB0XU1hHi9xCAAAQg0DaBXHg87O7n2+67bH8R8Skz+6CZ/U7Z7Nv0CT6SGbs3yvbFeRCAAAQgAIG2CETEXjP7aTPT80qLl9fb6pt++kcAUbd/c0JEEIBAQwQiYo+ZyYbhpLvfaaib2puliFrtSGkQAhCAAAS2INDHImmLhhMRv2RmV9z9j8sON1+W9aJ8qUyxtbLtch4EIAABCEBgWwIRcczMflK1Ps3sS+5+Zds2uX7YBBB1hz1/RA8BCFQkkB6A7u4XKl7a+ekUUet8CggAAhCAAAT0JhmhwmLRd5/69KiXv+5X3f2VspNXEHblxU8GVFlwnAcBCEAAAo0RiIinzOyzZnbKzL7m7pca64yGB0MAUXcwU0WgEIBAHQQiQp97j5nZuSFm4FBErY67gDYgAAEIQGAbArlAeq2srcE2fW17bUTIgkG+g/+6il1E7u5Rxu7VvovX2zLieghAAAIQ6DeBiHjezH7QzI6b2WtVnmf9HhnRbUsAUXdbglwPAQgMjkBEHDSz/WWLp/RtgBRR69uMEA8EIACBaRHoc5G0RTMREZ82M2U4yXvwZtnZyuftUYTdssQ4DwIQgAAE6iYQEZ9IC8F300bwbN190N5wCSDqDnfuiBwCENiCQEQ8nC9pV7doptNLKaLWKX46hwAEIDBJAhGxS8VZhpQllLt0fjl36VSqEJ7CrjJ2r7v7YL8zTPJmZdAQgAAEBkwgnz9alJR/rjJ0b7i7rBc4IHCXAKIuNwMEIDBJAlnk5Zi7nxwyAIqoDXn2iB0CEIDA8Ajk8/OBoXn5RYQybv+WmX3F3V+rQn4mZJvZTYrSVCHHuRCAAAQgsAmBtDmSoCsRd+d91d3f36Qtrhk3AUTdcc8vo4MABFYQyOqht4f2YrpoSBRR41aHAAQgAIE2CAylSNqSZ+WHzOzH04bhfBVeCLtVaHEuBCAAAQhsSiAinjAzCbrfNrOLZrbH3d/btD2uGzcBRN1xzy+jgwAEVou6u7No2kl3vz10WBRRG/oMEj8EIACB/hPIZ42sCEp70/ZpVBEhUfdRM/tdd79VJba0cZAVgxaEL1e5lnMhAAEIQAAC6whEhBYfP25mfyHbHzNTLZjj7i4LBg4I3EcAUZebAgIQmDSBfDndPSRvwFUTRhG1Sd/ODB4CEIBA4wRyl8tFd7/TeGcNdJDPSfnrnnL3r2zSRW6LjTHs9Nlk/FwDAQhAAAL1E4gIibmPp6ArrU62QRJ0B598VD8tWpwRQNTlXoAABCZPIK0LLri7VkNHcVBEbRTTyCAgAAEI9IrAEIukLQKYz0gJu1929zc2gYywuwk1roEABCAAgXkCuQtEdgt7zOzPzWx/7iiRoHsDYhBYRQBRl/sDAhCYPIH0Bzzo7qfHBIMiamOaTcYCAQhAoHsCEbHXzPaNIUM1Ip43sx9NG4YLm9DN3T7u7vI85IAABCAAAQhUIhARh9I/95y7fz0iZLfwZGboXqvUGCdPkgCi7iSnnUFDAALzBCLiIfkWjbGqNUXUuN8hAAEIQKAOArkIqgrcV+tor+s2IuInzOxBM/tCVX/dWez5Qr4LYbfr2aR/CEAAAsMiEBHyd/8xM3vF3V/NhJwPmNn7+LYPay67jBZRt0v69A0BCPSGQGYfSdhV0bTRGdFTRK03txqBQAACEBgsgXyW3BjLdtB89v9KZkSpKM1GRwq7Kr4qr+HRfYfYCAoXQQACEIDAUgIR8ayZfVL+ue5+PJ9HEnTPsEjIjVOFAKJuFVqcCwEIjJpARMiMXoVPRrmNkiJqo759GRwEIACBxgkMvUjaIkAR8bCZ/UL66761KcTcMit7isEWkdt07FwHAQhAAALlCUTEx8xMAq4E3XPpV68/X9Kfy7fEmRAwQ9TlLoAABCCQBPKB+piZnd50G+YQYFJEbQizRIwQgAAE+kUgn5FHx/jCGREvmtkPm9nvuftG/rqaLYTdft2zRAMBCECgbwQiQl7uKoQmQXenSHdESNC95u5n+hYv8fSfAKJu/+eICCEAgRYJ5BbKvWN8aS1ipIhaizcVXUEAAhAYAYExFUlbNB0R8VNmpgI1f+DutzedsvQd3pcZuxu3s2n/XAcBCEAAAv0jkM+GT2c27tdmEUaEiqLddveT/YuaiIZAAFF3CLNEjBCAQKsE0rRe219GX3GUImqt3lp0BgEIQGCwBCJCmUU+liJp8xOR4/tlM3vT3f9qm4nKtg6Y2YVtBOJtYuBaCEAAAhDoB4G0+ZGg+4a7v1wQdLVDVIU2T/QjUqIYIgFE3SHOGjFDAAKNEsiXscPufqrRjnrSOEXUejIRhAEBCECgxwRyJ8vNsRRJW4Q6F3V/zsz+RIVrtpmOgrArj91b27TFtRCAAAQgMEwCEfGMmUnQld3C2wVB9xEze8Dd3x3myIi6LwQQdfsyE8QBAQj0ikD6zurl9XKvAmsoGIqoNQSWZiEAAQiMhEAWSdMullFbCkTED5jZD5rZF7YtnJpWR4fSiuHmSG4FhgEBCEAAAiUIRMRHzezZFHTv+uXme+ZhMzvu7ndKNMUpEFhKAFGXmwMCEIDAAgIRscfMtIJ6ckoPW4qo8c8BAhCAAATmCUSE3hmOjd1vfjbuiPgZZVCZ2R9uK2JHhNrRy7sydhF2+ecFAQhAYAIEIuJH8rNfGbpXC8+Xo2b2YAq67OKYwL3Q9BARdZsmTPsQgMBgCUTEkfQP3LgS9hAHTxG1Ic4aMUMAAhBojkAWSdu/beZqcxHW23JEqGCa/HVfdfevb9t6Crv6TiFh98a27XE9BCAAAQj0k0B+3v+YmV1z978sRpk2Ro+noHu9nyMgqqERQNQd2owRLwQg0BqBzEySgf3ZKWbXUESttVuNjiAAAQj0mkD6w6qYy5VeB1pjcBHxhJn9VPrrvrdt0ymMS9i97O68zG8LlOshAAEI9IxA7niUf65sFb49J+iqeOYH8nd3M3d7NgTCGSABRN0BThohQwAC7RHIbJ197n62vV770xNF1PozF0QCAQhAoCsCUyiStohtRHzczF40s9+vI0sZYberO5h+IQABCDRLICIk2ErQfcnd35wTdGXDo9+fcvdLzUZC61MjgKg7tRlnvBCAQGUCESFv3StFP6TKjQz4AoqoDXjyCB0CEIBADQQiQh6AyjAddZG0JcLuz8mKycz+qA6P/fTsV8buVXe/VsP00AQEIAABCHRIICI+Ymb6kX/uqTlBV3VaJOiec/dJWfp1OCWT6hpRd1LTzWAhAIFNCKTH7FF3P7nJ9WO5hiJqY5lJxgEBCECgPIGpFUmbJ5M7VuSv+x13/+vy5JafmYulEnavT3XBuA6OtAEBCECgawIR8cNZ+EyC7uU5QVd6mwRdJQdNctdn1/Mzhf4Rdacwy4wRAhDYmkBEHDOz21PfMkMRta1vJRqAAAQgMCgCmVl6oA77gUENvBBsRDxlZj+R/ron6hgHwm4dFGkDAhCAQDcE8tmogmi3MkM3FiwK6tlxw91PdxMlvU6BAKLuFGaZMUIAAlsTyJcvFU07OcXtpwu+pIiFtuOemLrQvfXNRQMQgAAEekwgF/N2T6lI2qLpiIhPmNnz6a9biydiROwyM2Xs3pw63x7/EyA0CEAAAvcQSEsi+ee+7+7fXPLMeFx/7+7vgw8CTRJA1G2SLm1DAAKjIpBbMPVie35UA9twMBRR2xAcl0EAAhAYEIEsknbL3a8PKOzaQ00bis9r146ZfakOf10Fme1K2BXjK7UHToMQgAAEIFAbgYh4MguifdPdX18i6D5qZnvc/b3aOqYhCCwhgKjLrQEBCECgAoGIUIbqeXe/UeGy0Z5KEbXRTi0DgwAEILBDYMpF0uZvgWTxi2b2bXf/Vl23SEHYlc3TPZ6MdfVBOxCAAAQgsB2BiPiwmX3MzP58WQZuRDxsZvvN7F13v8+SYbsIuBoC9xNA1OWugAAEIFCBQEQcMDN5C56pcNnoT6WI2uinmAFCAAITJJBi44MUePn+5EfE02YmH8U/rXtbbUQoYzewNZrgPzaGDAEI9JpARPyQmSkDVwXRLi4KNmuwyJ7uOHZ9vZ7OUV4AUpcAACAASURBVAWHqDuq6WQwEIBAGwRyBfYa2yTvpU0RtTbuPvqAAAQg0B6BLARz0N0vtNdr/3uKiB8xs2fN7A/qFmARdvs//0QIAQhMh0B6n2shT4cEXVnw3HfkZ7eydCXo3pwOIUbaNQFE3a5ngP4hAIHBEYiIB8zswSyaxraauRlMiwqKqA3uziZgCEAAAvcSoEja4jsixW756141sz+ue4ttetb7smww7lMIQAACEGieQH4WqyDaGXf/xrIeI+KgmclrV4LuteYjowcIfJ8Aoi53AwQgAIENCKSvnrZILtx+s0GTo7okvwR9wMx+2cxU3fu33f21UQ2SwUAAAhAYOYF8UZXP66SLpC2a5rQd+rn01/1O3bdCFqjbbWYX6xaN646V9iAAAQiMjUAmqShD929WvcNEhPxz9c7zHrs4x3YXDGM8iLrDmCeihAAEekYgt+KoaNppd7/Vs/B6EU5EfMTM/lsze9PMvuDuX+hFYAQBAQhAAAKlCOQC5hWec4txRcQHzexTZvbluv111SPCbqnblJMgAAEI1EogIp4zs0+k3cK7yxqPiL0p6CqTl0SfWmeBxsoSQNQtS4rzIAABCMwRyJetve5+Djj3E4iIp8zsv9KWJTP7LXd/GU4QgAAEIDAcAhHxkJmdI1N0+ZxFxI/mS/0X3f1y3bOb2dISDpSxe6fu9mkPAhCAAAS+TyAifj7/JP/c8ysEXe2kUIbuhVXnwRYCTRNA1G2aMO1DAAKjJhARqoKqFy22pt4vemuF+7y7vzXqm4DBQQACEBghgYjQC+shiqStntz02f9FM9Ound9rQgCPiANmJj9/hN0R/ltjSBCAQD8IRIR2Xshy4f9aV+wsIiToqnC2klc4INAZAUTdztDTMQQgMAYC6aOkl97TYxhPXWPIIjJa6VbmEhVg6wJLOxCAAARaIpBF0vY0kX3a0hBa6SYi9D4lb91fMLN/5u7fbqLjFHb3pbC7sPp6E/3SJgQgAIEpEMidKS+a2Uvrip1FhIqi3XL3U1Ngwxj7TQBRt9/zQ3QQgMAACOSXgOuY439/stJn8EF3//oAppAQIQABCEBgjgBF0tbfEumvr5d72SL8lJl91Mz+ZVPPvlxIVtauMnbx818/RZwBAQhAYC2BXMT8pJm9ui7zNguo7XL3E2sb5gQItEAAUbcFyHQBAQiMm0Ca5Mt38BR+d9+b64j4rJm9xgr2uO99RgcBCIyXQEQcMbOriIeL5zjtKR42swPu/mbaMPyHZvagmf2JmX3L3a/WfYek+HAQYbdusrQHAQhMlUBE/FB64660jIuIR2SF4+5Li6dNlSHj7o4Aom537OkZAhAYEYGsEG54D+4IukfN7JPu/qURTTFDgQAEIDApAhEhcVK+6DGpga8ZbNotyG9Ywqp89d+a2QxlBtffNbPjZva+mb3u7u/VzS+F3UMp7GJxVDdg2oMABCZDICI+ZGb73P07qwadOzP1uf8uSTyTuT0GMVBE3UFME0FCAAJ9J5AveY+Z2dmpe8hGhLaf3nb3V/s+b8QHAQhAAAL3E6BI2uK7Iu0WJOjOqp6fmPccjoiPpMfuV7RxxcwkukrcrbWgamYGK5taVgw3uI8hAAEIQKAagYh43MyeTh/dpV7lmbCihc7j7F6pxpizmyeAqNs8Y3qAAAQmQiD9B7XSe3YiQ144zIhQwZiv4DE85buAsUMAAkMmkILhXoqkfX8WC4KuvGyfSTH13KJ5johPm5m28/6Ome03M1VJ/667K3u3tgNhtzaUNAQBCEyMQERot8OPmNnX3f3isuFHxOHclSFBlwW0id0nQxguou4QZokYIQCBwRBIr6XL66qmDmZAFQONiCe04u3uf1HxUk6HAAQgAIGeEMhFyjtTfZbNT0NmLuu9SZlcyuyKdQJtRPyqmclv/zczs/fD8ijOrN3aLBPS118Zu/ruUWs2cE9uR8KAAAQgUCuB3GEpQfe9VRY5EaHClFqUk6Bbu0d6rYOisckSQNSd7NQzcAhAoAkC6XN3ZKoFwiLiU/IRdHf5CXJAAAIQgMAACWSRtGvYCYXelWS1IBH3dkSoMNpBd3973bRGhDJ0/16KAb+n8yPiuRSFlbV7al0bZX8fEXvMTMLuFYTdstQ4DwIQmCqBiHgxreJeW8Yg3+kk6Oq95vJUWTHu/hNA1O3/HBEhBCAwMAJZXObm1L4A5Avs58zsixTWGdhNS7gQgAAECgQokrYjwO5KQVce8XdyC66881UYTRYMa4/cvfIf5XPxpRR2j5mZsnYvpSXDUh/HtR3cO2czYfcqGdZVyHEuBCAwJQIRIQ/dh9396ysEXX2eStA9RxHsKd0dwxwrou4w542oIQCBHhPIjJlHzOyUMnt6HGqtoUWEXlL3u/u3am2YxiAAAQhAoDUCaTVw2N3Pt9Zpzzoq2i1okTIztuSjq6rnV6qEmxlhv2hm/7e7n5hdm89MZf4qa/dMlTZXCBHKKlbG7nW2CtdBlDYgAIExEcgFyx8ws68tW/zKBT0JupfcfaFv+piYMJbhE0DUHf4cMgIIQKCHBHLr6q4pvRRHhLJ0v8UXoB7ekIQEAQhAoCSBqRdJmwm6s2zc9F78oJmd3/SZHhE/Y2YSEv55URSOCHnuakFUwoHE3Sg5TUtPS0HiKMLutiS5HgIQGBOBfLbJR/c1dz+9YnHsKTO7seqcMXFhLMMngKg7/DlkBBCAQE8JRIS2aeolcPSVUtNn8KPu/qc9nQ7CggAEIACBEgSyMIw8ZK+VOH00p6R4e9c/dzawiHgyvRdPbjPYiPgPzOyWu/9WsZ0UYT9kZrJlkLC7dWZYtqmMXVlBVcos3maMXAsBCECgrwQi4uNmdtHd31oh6Krgs4qEbvV531cGxDVOAoi645xXRgUBCPSAQL4YH6hrW2UPhrQ0hPyipMrbb/Q5TmKDAAQgAIHVBNI7Vtv3b06F1bx/bkHQlZXSvjqKf0bEQTP7B7nt974F0IhQX8ralXXT69uyT5Fawq48gSnysy1QrocABAZLICK0cCaLuG+vEHQfNbM97v7eYAdK4JMkgKg7yWln0BCAQFsEMoNVRUuuttVn2/3ky/DPm9mXqLrdNn36gwAEIFAvgfQcvKDiYPW23M/W5v1zC4KuBFEJrSqMVos/fkRoW+/fT3/d+6qupye/xIdDZvb6pnYPhTHoXQ9ht5+3HlFBAAItEMidk7LQkY/uws/yfF+T6Hu8hZDoAgK1EkDUrRUnjUEAAhC4l0D6Nx0b8zaerCL7iLvvVPbmgAAEIACBYRKYbdvfVkwcyuhTRJXVxD0v+hGx38wkArxd96JsRHzKzH7WzP6PZdYIKUIoa/c9d39zW57p869xXtq2La6HAAQgMBQCEaEFMvnofsPdLyyKOxcytfh1vK4FvKHwIc5xEEDUHcc8MgoIQKDHBCJCPnna/jjKl6mI+IyZvenu7/d4GggNAhCAAATWEMiFyAfG+ryaDb/gnyvvxHsyklPYlqB7dpkIsO2NFBG/YmYPu/s/X9ZWzoWydvdl1u7FbfpNWw13963a2SYGroUABCDQFoH8nP+kmZ1YZqmQC14Pp6A7GcuhtuaAftohgKjbDmd6gQAEJkwgt3aqaJp88m6NCUW+JH7a3f9oTONiLBCAAASmSCC94K3u7NQ+sVzmn1sQfD+Qlc9PNRl3RPzHZvauu39hVT8RocI9Enffcfe3t4kJYXcbelwLAQgMiUBEvJhFz15dFHdm8T6en8OTKgw6pHkk1vUEEHXXM+IMCEAAAlsTyBcpme9vXdV662BqbCC/MEkAeLnGZmkKAhCAAAQ6IDD2ImnL/HMLgq4K5ex193ebxp8ZYv+dmV03M303UJ//atGul7SDkLC7O7N2Ny58lkKG2lEV+Gh6nLQPAQhAoG0CEaHFOVnDfX2JoCuLHZ0ji5srbcdHfxCokwCibp00aQsCEIDACgIRoZdFvUTpBW4UR0TIF/Avx75VdxSTxSAgAAEIrCGQdkF6To2qSFrBbuE+/9yCoCurpAezMFrj44+Ih8zsH5nZx/UcNTMJtX+zxpJBhdYk7r6xTUGfiDioKu8Iu3wkQAACYyOQHrk/YGYvLdp1ktY2EnS1g3KU1nhjm1PGs5oAoi53CAQgAIGWCGSmzSF3P91Sl412k4VcnnP3rzbaEY1DAAIQgEDjBMZaJG2d3YLApu3E0ynotrLwGhHPm9k/MLMXzEyC8rfTYuF/WjXZGauKqCnL9vVNrTJS2N2bwm7jInbjNzAdQAACkycQEfpMU2G07y5638rdGhJ0L0ylIOjkb4oJAEDUncAkM0QIQKA/BDIz5/oYtvpEhIoPnHb3d/pDmEggAAEIQGATAvkyvG9MmUsFQffWMquBiFDG6jP5PGutiFhEKOv2H5rZARVTNbPDEnXN7B+XKWYWERKhn03x4r0N51x9qxCbsrMVAwcEIACBwRKICO18uOTub84PIndsSNC94u5nBztIAofAHAFEXW4JCEAAAi0SyJdmbbk8OWQvu9y6JOuFL/Ii2OINRFcQgAAEGiKQu0l808zPhsLauNl1/rmzhlMcveruZzburOKFKTargOpvpKAsQVWFVP80/yuRVplmN1Y1nf64ytrVtTq/cpZxZv4i7FacQ06HAAT6RSAintMimbtr18N9R0Q8qc9Kd2+0CGa/qBDNFAgg6k5hlhkjBCDQKwIRcVTbJstk4vQq8EIw+cXpsLv/dV9jJC4IQAACEChPIIuk3VgnJJZvsZszy/jnFgRdCau73X2jTNeqI8zYdpmZKq4rQ/i4mek7gYr2aOfLjcwcljWDMnFfc/c31vUTEco01vkSdt9fd/7871PQV9auMnYlEHNAAAIQGAyBtITTzoWvLfoMiwh95qqwc+XPx8FAINDJEkDUnezUM3AIQKArAoUMnTPufrOrOLbpNyJ+Mgu6tJbZtE28XAsBCEAAAqsJjKFIWhn/3IKgq6JoR8zs7TZ2zmTmsLpXtpgWdiXoLj1SZFcWrmwZJNauFJ4jQmPR+dfy/ErfLyJC2bqH0msSYZcPDAhAYBAE0h9cPrp/7e4X5oOOiEfM7AF3f3cQAyJICFQkgKhbERinQwACEKiDQG6Z1BeMwXk6ZVXZj7v7H9fBgjYgAAEIQKBbAplBeszdz3Ubyea9l7VbUA8pAsjT9q2mM5NTaFZ2rg71qWzoE2VHmoKEMndl0aDM3ZVzFBHKVnsihd1K24wLwq4ydiuJwmXHw3kQgAAE6iQQERJ0318k2mYtk4PaFdHG4l2d46ItCJQlgKhblhTnQQACEKiZQL6oXXZ3ZdUM5oiIj5mZir19dzBBEygEIAABCCwlkH7v+4dqCzQTdMtYB+RYP5giwKWmbouC1YK62J2Crgr0nNykz/T+VSaudsgoc/fqsnYy61rnanw6t3QRtPTMV9avhN2Vnr6bjINrIAABCNRFICJeyJ0Pr863mXZ32pEhQZfdB3VBp53eEUDU7d2UEBAEIDAVApkRc2RIhv35kvp5M/uToYnRU7mvGCcEIACBqgSGWiStin/ujEn6z2pBtbGdMoXs3Dva9mtmqrh+bttibDleZe1KsH0tBdtYIe5+yMy09fh1dz9d9r5I4Vtevwi7ZaFxHgQg0CqBiNDn6qPu/tICQVe2NY+moMviVKszQ2dtE0DUbZs4/UEAAhAoEEgrg5vufnkIYCJCW0efcPe/GkK8xAgBCEAAAusJpCWQnkWDefmt4p9bEHRlS6BiOaXtD9bT+/4Zc9m5EnS17VfCg7YGn6/S1qpzI0JFzSTsPpzC7jsrhN2HzEzirvpX1u5SEbjYRgq7ytiVAH69rthpBwIQgMC2BHI3wg9mYbR7di2kvY68y99dtaNh2xi4HgJ9IYCo25eZIA4IQGCSBLLKtbJoTrq7XgB7fUTEp3PVu5VK4b2GQXAQgAAERkIgX5AvVdmm3+XQq/jnzuJMb8VD7v52E7EXsnNvSzjNrb8SFrT1txGbh1wYVuau7B3kt7swGzdjk7B7LLN2S2Up53cUCbtX2Z3TxF1DmxCAQFUCueAkH13tQLjHNzx3Qc4W0gaRMFN1/JwPgXkCiLrcExCAAAQ6JpAVq31RxdaOQ7un+1z5/qy7f7FPcRELBCAAAQhsTmBoRdJSaIwqAnREaCvu41kYrdYCYAULiDuzxdkUW7VgK0F3qfft5rN275URIfG46KG7UEROL3+Ju6fd/fUy/SPslqHEORCAQFsEIkIZutpB8GaxzxR7JeieGao/fFsM6WdcBBB1xzWfjAYCEBgggXwhfCz99nq79TUiPmJme9z9OwPETMgQgAAEILCAQIp2B/r+EryJf66Gm4W/VBhNW3Gv1HkTZMawmpSgu2NrkMKp/Ggl6LZqWxAREmwl7iobWVYL9xUHyph1zqHMdFtrC5HXKGNXRVIbF6nrnCPaggAExkMgIp6TrY27f2tO0N2VVjfacXJuPCNmJBBYTwBRdz0jzoAABCDQOIHMglXlcVW17uURET9tZl/ve0ZxL+ERFAQgAIGeEsgiabvqFjzrHO4m/rkpsOpd55ks+FXbi36xEFrROikilA28v8tq6yliS7RV9q6E3Xuy2WbzEhFaTJYIfGLZOQtEEwm78l6uVRyv816hLQhAYJwEIkKFzyTqfm1+wSqLpl3r83vUOGeFUfWBAKJuH2aBGCAAAQh8L7tHBU/kW9e7LJj8IvW8u/8ZkwUBCEAAAuMh0PciaZv45xaESwmb8rg9WceMzRdCKxYdy0KiyhZThm6pYmR1xLSsjfT0lbiromry231//tzcrqxzJERLAL64KqYUsxF2m5w42oYABO4jkMkv8tH95nzRyYhQAUztlqjlcx78EBgaAUTdoc0Y8UIAAqMlkNk1x/r4pSQiPqHK2e7+1mgngIFBAAIQmCCBFP/kT3i7T8Pf1G6hIOhqoVS2Eu/UMa4V2bmzbb+33L13RUQzI1fF1GQFIeH2PruFFEWUtfvOukJyOS8SdiWWU4iojpuLNiAAgZUEIuKTWVT63eKJ+fmmnSYnQAiBqRJA1J3qzDNuCECglwSyArlelBqplL3JoNNv8efN7IvuXmuBmU3i4RoIQAACEKiHQAp0D7r72XparKeVjGtPCod3qraaBUi1VfetRb6yVdorZufOC9/5fFRhHu2y6XWWWETIV1hZucrYlbh7j99vVo3X78Vdv18p2CZjZcch7Fa5oTgXAhCoRCAiXtAF7v7KnKCrhTtZ1x2v1CAnQ2BkBBB1RzahDAcCEBg2gdxmKp+7k33JmsoXQWUQf2PYdIkeAhCAAATmXool4PWqSNqm/rmzcaU4KQFTWadb2RllLHpfulsIba4fCboX3P30EO6sQpG0Z1O4/e583BEhywqJu2+sE0tS2I0+LUQPYR6IEQIQKEcgbW0ec/eX5p5dD5rZ4bS7qbzwV653zoLAMAgg6g5jnogSAhCYEIGI0JeU3Yu2SHaBISI+m358p7ronz4hAAEIQKAZAimA6nnTi8JX2/jnilCKsCqMJrug+2wGylIsWD9IzL1PMEh/Rwm6p4ZYaT19lCXcHsvn+/yWZvnw6vc6lLW7VBzP7yy+zo+3LHvOgwAEIJCf5/p8+kEze6n4jMrFJGXpyr+cHYTcLpMngKg7+VsAABCAQB8JpEeUsn/u2R7ZdqzptfhJd/9S233THwQgAAEINEsgxT15wXb9rNE7yW7pstvsUsmsrpvuvtEi5KpCaLOZSEFBgq4EhZWFxZqdve1bzwKt8ttVYTeJt2eKrWZFeVWbf93d7xF+587TYjTC7vZTQgsQgMD3Fui0i0SF0bRj4O7neT6zHs/P306fW0wUBPpCAFG3LzNBHBCAAAQKBCJCWTIHu97SGREfTU/DV5kgCEAAAhAYF4FcuLuyre/sNlS2tVsoiK2PmNm+dZYBy2JdVghtTrzUll959UrQ7UV28zbsC+wkUisz91yKu3fHVsjqvbXIi7fQxqEU5i+6u0RiDghAAAIbEYgIZejq2fRG4TNG70b6rHp3TJ+/GwHiIggUCCDqcjtAAAIQ6CmBiHhI1aq7/OISET9nZl/pMoaeTg9hQQACEBg8AT1nuiySVhBSVSB0YyEwxWk9M9+umulbJjtXE51ZrRJ15dU7ygyxiJCwq8xdCSmvFa0nIkK2Fk9n1u7CSvNpS7E3fYY3ns/B/8NiABCAwMYEIkKe34fc/VsFQfeBFHRledObYtIbD5ILIVAjAUTdGmHSFAQgAIE6CUSEXoz0kqqiaa2/HEXEE3qBc/e/qHNctAUBCEAAAt0TyO2t2hFyoYtotvXPLbzs7zczFUZ7y92vVRlLmezcFHRVwPTgFDwcI0I8Je5qzBJ23y6wPmJmH9KCc2bt3udnWRB2lbFLAaMqNyTnQmDiBCJCOyH0GfO1mV9uPquUoXuuq+fVxKeF4fecAKJuzyeI8CAAgWkTyOwjeQy27tsXEZ8ysxOrfPSmPTuMHgIQgMBwCXRVJK1QhGwr/9wUW+XDK0H3TJWX/UJ2rmJYKTxGxJNmJn9HWS5MRqSMCBUpUtauFpjlt3uyIO4qk04Lv/Lavfv3hd9rm/Q+M5Owe3u4/0qIHAIQaItAWs/JR/dbs0KX+VktQVdWDGfbioV+IDAkAoi6Q5otYoUABCZHILOIlC1zuk3Pw8zU+ZyZfbGLLOHJTTQDhgAEINAygcyolO1Ba1YCdfnnFsRDvezLpuh0WXwZg96B7qx6vhXEBJ23tEhY2X6Hel7u2lHmrnx2Je7uLDKn6KuMussp7spz9+6R3yOU9YuwO9TJJ24ItEggIj5pZrJXOF74jH/KzG5U+YxvMWS6gkAvCCDq9mIaCAICEIDAcgJZpGSvu6uASStH+urtL/pZtdIxnUAAAhCAQCsEIkJb6a+2tWBYl91C4WVfC557ygquZa0WUrBUBrD8Y6+5+/utTEjPO0mfS2XuSuCWLcOO9UJESNjVlmkJvveI6ynsKmtXwu49om/Ph0t4EIBAiwQi4iNm5u7+SuEz/nH9P5/BLU4EXQ2SAKLuIKeNoCEAgakRSI+pS1X9AjflFBHK0tX2p9aE5E1j5ToIQAACEKhOIItxyqOwcc/2FHT1cl7LVvzMEpU9gHx0V8ZfthBaQUiYFeTRM/dUdbLjvSK9/pW1K8Fbwu5OZfq8lyTuns+s3bs2FWnzcSiF3fs8eMdLi5FBAAJlCESEsnEfd/evFT6HtVCkRbv3yrTBORCYMgFE3SnPPmOHAAQGQyCzXQ638YKZFb4/6u5/OhhABAoBCEAAAqUJpMiq6uKNFkmr0z+38LKvgmWyXZCgu9I6okp2boqTyipV2/Loxb9xyR0VEYfTb1dirTJ038u5luD7YP7dXX4Iu6X/aXIiBCZFIGuH/FAWRpPFy2yRaFaYsvFFx0kBZ7CjJICoO8ppZVAQgMAYCUSEXpRuurv86xo7IuLj8sibZeA01hENQwACEIBAJwQiQtmosvVp7HlSt39uvuyrYJkKo51090vL4FXNzs22JVRK0H2vabG7k0lvoNPcRSQhV9YKEnfP5cKw/k61AF4viPG652T5ISuGGw2EQ5MQgMCACESEPs9VGO3NWcHF3IVxNAtT1rKzY0BICBUCGxFA1N0IGxdBAAIQaJ9Afvl5JF9mG6nAndlbnzezf8NLV/tzTI8QgAAE2iCQRdJUAOxaE/3V7Z9bEAa17V8+wGdWCLq7zEw/KgJXKssrhQT5Nx5vUuhugnUf2owIzYv8duWp+5oWoM1Mwq6Ecom9smVQBt7eFHa1cNxagb4+MCIGCEDgXgIR8bH8PJ/ZuOjzQrYL+hxm4YcbBgIlCSDqlgTFaRCAAAT6QCAL26iQQCNbZvPF7BF3f6kP4yUGCEAAAhCon0BTRdKasFsoCLoSXfX8O7GISCE7N9y99MJn+sE+lEJCIyJ3/TPYvxYzM1tCrn4k7H7XzLQQrT+/X/DfRdjt3/QREQRaJZCFF2Ur981c8JHdwpN8Drc6DXQ2EgKIuiOZSIYBAQhMg0C+tKri99lZ5ek6Rx4Rn8ltUFT7rhMsbUEAAhDoEYG08zlfNpO1TOgFQVcZwKVF1ZJty37oiLu/tUTQ3Z1/r75LZeemkKCsMGWHvdPEM7XM2MZ2TkTIl1hZuxLKJezq+4SE3f2ZtXsxdx7JikFZ1wjpY7sJGA8EVhCIiNliz0vKyM26ISqWpsWfxiyBmBQIjJUAou5YZ5ZxQQACoyWQ22b31V3EJQuffNrd/2i08BgYBCAAgYkTaKJIWhP+ubNpiggV43rCzN6e35JbtRBaceojQm3K51VbffFurPnfRWZAS8yVFYbEXQnv+rN4v5X3oYTdawi7NcOnOQj0lEAu+shH99vpwa3M/Vlxyos9DZuwINBrAoi6vZ4egoMABCCwmECucl9x96t1MYqIF9WWu79cV5u0AwEIQAAC/SJQd5G0pvxzRS09WFUY7UQxg2uTQmhzgq5EBD3vjvdrdsYXTURoS7UydyXYvGNm2m0kIUdCr7J0Jexer/P7zPgoMiIIjINARPxwFlE8ns8OfRZfmPluj2OUjAIC7RJA1G2XN71BAAIQqIVAROwzs6OzarF1NBoRP2tmf7mqongd/dAGBCAAAQh0RyAzpeQ7u9W29yb9c2d0IkKC7qXizpQts3OVLSoR4cYyb97uZmbcPUfEhzJT923ZLpiZ5vZNM3s3hd2b7n5l3BQYHQSmSyAiPqLM/VnySETos1iZ+ksLX06XFiOHQHkCiLrlWXEmBCAAgV4RyGrdqu59advAIkIFaJ51969u2xbXQwACEIBAfwlkkTS9SN/cNMom7RYKgq7sESQ+73i815Cdq+zQp1MkPrXp2LlucwKZJa6sXc2txFyJ7HoffcPM9pgZwu7meLkSAr0lkBn7+ncvH93IP99ydz6LeztrBDYUAoi6Q5kp4oQABCAwRyC3LWkb48lt/QAj4pO5HUpbIzkgAAEIQGCksLRC/gAAIABJREFUBLYtklYQdPVCXrooWRWcEfGwmR10d2V1StCVL6t+tJBZuc8sxKOssHNkhVWZiWbOjYijheJpytqVb7KEXS1Sa44pltQMelqFQOsE8t/7J8zsa/q3HRF6d1HG7onWg6FDCIyQAKLuCCeVIUEAAtMhkMXNdm/jRZWZM7Je+OK24vB0yDNSCEAAAsMjkOLokU2fGU36585o5nNNL/1vSeDLbM477n5nE+JZaE2Criqrn9+kDa5phkCKO8rclWCv+dX8nJY9Qx27kJqJmlYhAIGyBPKZocJob8kyLmuCPODuytTngAAEaiCAqFsDRJqAAAQg0CWBfCk6P18VvGxMEfGcmR12978uew3nQQACEIDA8AjkIp5eqCvZ9rThnyua6Rf/jJm9l0W09NcSdCtn52Z7yghVoa7jVcc8vNkdbsTpnfzhtGKQuKsCdiqOV+k+HS4BIofAOAlExMfSN/f13CVyOD+PN1qkGyclRgWB7Qgg6m7Hj6shAAEIdE4gi94c2HRLaUT8pJn9zabXdw6AACAAAQhAoBSBTYqkteGfmwKs3ktUPOti/mycnZvtPWRmsnGQoKst/hw9JpAZfcra/WhmaEvYV7b2/ixudyu/q2DN0ON5JDQIzAjkYo12hnwzLRgezM9j/VvmgAAEaiKAqFsTSJqBAAQg0CWB9B9U4ZtKlaNz1fzj7v7HXcZP3xCAAAQg0DyBtDa4XrZIWht2CwUB4Ckl68onfpvs3BR0HzGzIykg3GieLD3URSDtMpS1+6KZfcjMtJvobLavzN3/jQzeumjTDgSaIZA2C1qk+ZqZqUilCjJrge16Mz3SKgSmSwBRd7pzz8ghAIEREcgttVoBV9G00ttUc1uUXvC/OyIcDAUCEIAABBYQyIW8C2X8aWeCrrs3nlWVNkIHzOztMrGtmtyIkHig7E4JCI3Hzo3WDIEUhf6hmanA0oXM2tV8/ra7f7WZXmkVAhDYlkAWppSP7t+kjY48zdkxsS1YrofAEgKIutwaEIAABEZCILc2hbtr6+raIz0SP29mf+Lu19ZewAkQgAAEIDBYAmWLpLXlnyuQ2dcxM1Nm7evbFuuMCGX7quiWBITSC5yDndQRBx4Ryu77T83sh81M8/qKmd00s981s69kVrfmePYjj87in/V9iHtgxPcIQ+sngYjQv9kzZnYq/+2eIru+n3NFVOMggKg7jnlkFBCAAAT0cqwXWVUMP10mOylffp9w978CHwQgAAEIjJtAimT7Vr1ct+Wfm4KunlnKzlUWlzJ0N/a9zbjVzi13lxcrxwAJzO5RM3sgBdqfMrPPyo4jt3DrnvmnZvZGFlXTu+zsR78r/nn2nnuP0JttIf4O8P4g5P4TiAhZLuw2M+0A1GfyOXdXpj0HBCDQEAFE3YbA0iwEIACBLgikF91edz+3rv+I+HRmM/ECvA4Wv4cABCAwcAJZJM2Wiadt+ecWMoFF9Gn5pW7z0p9CoMSDK+4uP16OARHI+ZOIuy+FXHkgyxZqxzojIv5dM3s2s3SVrfsNFdIrk4Wb99q80Iv4O6D7g1CHQyAinjQz/Xw9M3Qvu/vMD3s4AyFSCAyMAKLuwCaMcCEAAQisIxARj+YLz9JiBBFx0Mx+3N3/cF17/B4CEIAABIZPYFWRtIjYI/1sW/uDVZRSYJOgpkOZl3r5v+nu2qK70REREgIl6J53d2335RgAgbzfNHcLhdw195G+v+h+LSXslsGB+FuGEudAYDmBiFBhStkuvJRFKm+4+2mYQQACzRNA1G2eMT1AAAIQaJVAFig4tOrLVER8RC9F7v6dVoOjMwhAAAIQ6IRARMi7VkKYBNWdoy3/3LRHkKB7R/3n4qN2lby7KYxcnJSgK7/GtbtTNu2H6+ohMCfkqlEtPN/NyK3SS859rcJumf4Rf8tQ4pypEchdHiqM9nZaoOhznl0TU7sRGG9nBBB1O0NPxxCAAASaIxARD5mZVskvL+olIn5a26O22fLaXPS0DAEIQAACdRJIUfVoUfxswz93PjtXW+azqKeeUW8VBeYq482ssFlF9VLFQau0z7n1EKhTyJ2PqCthtwwZxN8ylDhnLAQi4gdykeZSJoxg6zaWyWUcgyCAqDuIaSJICEAAAtUIpEfdw2Z2cv6lOTOknnf3P6vWKmdDAAIQgMAQCcwXSWvDP3c+O1fc0tdXProqjHZtE5YR8aCZyWbouLtf2aQNrmmOQEHIlU+u3jWVkatF5pt195rC7l4zu1DGY7fu/rdtD/F3W4Jc3zWBiPigmR01M+262O/ux7uOif4hMDUCiLpTm3HGCwEITIZAZjL5fDZuRHwi/QffmgwMBgoBCEBgwgTSlkff+yWkqjJ5Y/65hexc9VG0elC/EgBOu/tG2bUR8UgKCBJ0l/rGT3iqOxl6m0Lu/ACHLuyWmTDE3zKUOKdtAhGh5BHZub2R/tj6XL7ddhz0B4GpE0DUnfodwPghAIHREsiXgMeysvhOhkxma33ezL7YRNbMaGEyMAhAAAIDJhARh8zsVhYou72p7cE6BJmdq/cLeSpG8fyIUIbutU2L50SEnmcqkvWOu2ssHB0SSCFX2bgqdqY5v5EeubVn5K4b5hSE3XUM8jue5mH+R17W83+3c/rcjxZg7vm7IWY/l+HEOdsTyIXCT2aGru4xCbqt/9vffiS0AIHhE0DUHf4cMgIIQAACSwnki84+dz+bX/iVJXXM3b8BNghAAAIQmAaB9Fm/mqLbPWJrHQQWWS3MCboSZHe7+0ZeixHxpLwaUzi4m/1bR+y0UZ5An4Tc+agRdivNI+JveVycuYBA7vrTzg99HkvQ3chOB7gQgMD2BBB1t2dICxCAAAR6TSC3q6pgmr54fcrMXnP3U70OmuAgAAEIQKAWAinEyYdWtge1CrqLCqEtENvUtzwXVRitUv/ZvgqiKfNXno0cLRNI/2Vl4+pHGXmyvbjex6w8hN16bw5sH+rlOZbWIuJ5M9PuD71bvIe3+VhmlnEMlQCi7lBnjrghAAEIlCQQEYfN7D8xM2191cv1P3X3vyp5OadBAAIQgMAACaQgIx9bZbju3dTHdtnQ12Xn6roU2Z5KQVfb80sfKUZL0JVlw/ulL+TErQkMScidHyzC7tbTX7kBxN/KyAZ7QUQ8MfNGN7NTdT9XBguGwCHQIQFE3Q7h0zUEIACBNghExGfM7O+a2UOZYfM37v6/ttE3fUAAAhCAQPsEUnCVoKuiNfI9VdFM2S9sfZTJzlUn6eH+jJmddPdLVTqOCMWshcgLm3rwVumPc3fmS/eLsnHFXv+vjNwb7l5JjO8DS4TdPszC/TEg/vZzXspGlQWYtePvpLx03f182Ws5DwIQaI4Aom5zbGkZAhCAQC8IRMTnzOxX5aWbhXL0Rewf9yI4goAABCAAgVoJpDin7/gqiBZZJO1mHeJcITt3p+1VgUeEBN3LM0/3soOMiANmpgxd2UWcK3sd51UnMCYhd370CLvV74e+XIH425eZ+H4c+dn/I7lQ+La7n+lflEQEgWkSQNSd5rwzaghAYEIEIkJbX//zzLzRy/K/cfffmhAChgoBCEBgEgRmgq6735oNOCLkZytxVVm7Gx2F7Nxw97WFyiLi8cwOPlGlw7QLkqArn8YLVa7l3HIE8h5RNq6ycpWRq0xceeQOLiN33YgRdtcRGvbvEX/bm7+I+IFMDqEuR3vY6QkCpQgg6pbCxEkQgAAEhk0gIh42M4m7eol7ObdUamslBwQgAAEIDJxAwT9Xoutd8Tb//tg2Ga8pAoqQipWtLXQWEbL6OeTub1fBGhHaTSIxWJXUVYCHoyYCUxJy55Eh7NZ0Ew24GcTf7SYvd1182My+g7/5diy5GgJNEEDUbYIqbUIAAhDoKYHc1qoMnWsK0d0Rdns6V4QFAQhAoAyBon/ufBZtFhs7sEkxmzKF0BYIaKqIrkI6b7n7zTLx65xceFQhTwm6O88nju0I5PxpIVc/Kpan5/0oM3LXkULYXUeI3+fnkLSR+Z9dC/5u5/S5H+1guOfvyiyC9Z18fjb/mJmpHscbfY+X+CAwRQKIulOcdcYMAQhMmkBEPGZm8sLSSx7C7qTvBgYPAQgMmcC8f+4CkXVni727Xyk7zrKF0Bb0pQXDD6Z1QulM24h4VJm9KeiWFoLLjmdK5yHkLp9thN0p/UtodqwLMn8XCb8znWWw4m9E6PnxM/pMN7NvjkGkbvbOoHUIdEMAUbcb7vQKAQhAoDMC6VkoMfdSfmFD2O1sNugYAhCAwGYEMgv3HruFBUKrxNJbZXdlbJKdO+szIiToXqxi9RARyuqVGPxOGa/ezUiN+6qCkCuOezMj90bZOR83nXtHh7A7pdnufqxDF38j4icz+/jPiz7t3ZMlAghAoEgAUZf7AQIQgMDECGRm10PufkpDR9id2A3AcCEAgUETWOafu2hQZYukFbNzNymoFhFPpufu+2XhRoQKomlR8XjZazjvewQQcje/ExB2N2fHlc0Q6KP4GxE/lB7n/3aMRRSbmUlahUA3BBB1u+FOrxCAAAQ6JZAFaZTJcxVht9OpoHMIQAACpQms8s+dbySFggfd/eyqDgrZubc32V6bnovy7X2nzEByYVGCrp5BJ8pcwzl3hVxl42pLtDJyb6RHLt74FW8QhN2KwDi9FwRKir+ygpi3fNCfS3v+RsSHzOyHzez3KVrZi6knCAisJICoyw0CAQhAYIIEIkIvhqpOfvdlPyL264sgWzYneEMwZAhAoPcE1vnnLhB15Zu+tEhaIeP3zqbWBxFxxMzkiavCaLfWQcxnjwTdS7PdIuuumfLvU3BHyG3gJkDYbQAqTfaCwJbi71Nm9itm9pvuLi9dDghAoOcEEHV7PkGEBwEIQKApApldpRdrZfvsHCns6gX/7t811T/tQgACEIDAegJV7BaKraW1zn1F0jYthDYfabYvH1354e7s+lh15PNFgu7ZddnD69oa8+9zfpSNqx8JusrEvc6Ca/2zjrBbP1NaHA6BJeLvj5vZc+7+z4YzEiKFwLQJIOpOe/4ZPQQgMGECEXFAWzjd/cKcEKCMXYTdCd8bDB0CEOgHgXzpVsatrBG0fbb0kYKVrru7PX+bQmhzzwm9Q0jQPe/u59cFFREq2CZB9/0y569rb2y/XybkpkWFtk5zNEQAYbchsDQ7OAKZ7PERM3u5SsHLwQ2UgCEwMgKIuiObUIYDAQhAoCyBfInUttkz84VxyNgtS5HzIAABCDRDoIp/7qIIskjaFdki1JWdO+snIrRF92YZC4WMQ4XUjrv7pWZoDa/VgpA7s1eQ+D7zyUXIbXFKEXZbhE1XvSQQEVo8/GjuDDjBZ3Uvp4mgILCQAKIuNwYEIACBCROIiMPpo3t5HgPC7oRvDIYOAQh0SqCqf+4SUfch2RzUlZ1bEHQfkTWAux9fBykiHjKzh1PQXWvRsK69of8eIbe/M4iw29+5IbLmCUTE02YmX3Tt1tOOisl/XjdPnR4gUA8BRN16ONIKBCAAgUESyJV5VUc/tUQUwIphkDNL0BCAwBAJbOqfu2BRbreZadFuJzN2fjfGpmwy61YirQqj3V7VTkRoJ4hiUIbuZH3ac05n2bjyyd3Jxk2fXDJyN70ZG7gOYbcBqDTZewJZ8PIJM3tNfrpm9ra73+x94AQIAQjsEEDU5UaAAAQgMHECEXEsXy6vIexO/GZg+BCAQGcEtrVbKAaenunaTqtimLUIh7l7Qz66EnQXPi9mMUTE41noS4LuSvG3M+ANdoyQ2yDchptG2G0YMM33jkBEvGBmJ3MRUKLuG1P83O7dxBAQBEoSQNQtCYrTIAABCIyVQFYwP7isGnlhuyjF08Z6EzAuCECgUwIFiwQVNttYhC20o10W8ry9WyRtmwGmHcQzZnZ2vrjmfLvpt7srM3Q3Hss28XZ1bT5PlY2rzFxlupGR29VkbNEvwu4W8Lh0UARyAU6fV++YmRYCZcOwdifGoAZJsBAYOQFE3ZFPMMODAAQgUIZAVrxVRtfCLbIp7EokkOAw2W20ZVhyDgQgAIEqBGryz9V3egmpOu6k7cFVFUmrEsuycyPiA7mj4/SKc9S/zrvl7u/V0e8Q2lgi5N5wd80Dx0AJIOwOdOIIuzSB3H3xvJm9rO/3uRj1mARePr9KY+RECHROAFG38ykgAAhAAALdE8iXlz2rMrAQdrufJyKAAATGQ6BG/1yJqfrRboodITEiHjSz89tk/c5IpzfuXnd/d4WguzcF3Svurm28oz5SyJ355M4ychFyRzbrCLsjm1CGcw+BiHjWzFQo+Uzach4ws6NmdgJRl5sFAsMhgKg7nLkiUghAAAKNEUhxQUVtzqzy0SoIu8rEoohCYzNCwxCAwJgJ1OGfm5/Hd7NzZwJuZv4eWmeTUIZveq7Ld12FcxZmnma2lzJ0z7m7xIFRHguE3J2CZ4gfo5zuu4NC2B33/E51dLnw95C7fzefJUJxxMwk7J7kc22qdwbjHiIBRN0hzhoxQwACEGiAQFa/VaaXVu2XHgi7DcCnSQhAYDIEarJbuC87dwYwIpRBqszalZ/l64BnsbWZv+JCb94UvCToSgQ4v67Nof0+WcojVz+ysph55GKtMLTJ3CJehN0t4HFp7wjkouKL6Z17RX+WiBsRD5nZ7kzw4DOudzNHQBBYTABRlzsDAhCAAAR2CESECiQ86O6n1iFB2F1HiN9DAAIQuJ9ACrq2aWXxQnZurMicPZhWDNc2nYN8HnzQzE65+8VF7eRCoATd48vO2bT/Lq9DyO2Sfn/7Rtjt79wQWTUCWcxSz5Ad7/OCqKsde/LW1a6LSRW5rEaQsyHQLwKIuv2aD6KBAAQg0CmB3I51zd3XigEIu51OFZ1DAAIDIlCHf+5MEE7BdukLd4qtWxVJiwhl6KqNhXYK+ayQACBB98qApmJhqAUhV1nOEjXIyB36pDYQP8JuA1BpslUCEXHIzPT5/kpm5+7oQRJxI+IJM9P3/wuIuq1OC51BYCsCiLpb4eNiCEAAAuMikJ6BB939bJmRIeyWocQ5EIDAlAls65+b199TCG0Vz22LpEXE4yq8Nsvimu8rIh7JYjoSdBfaMgxhvpcIuSp2JlGXAwLLFgCUCa/CgAhf3CODIxARz6e9wjkFP8vSzf+X2CsbncuIuoObWgKeMAFE3QlPPkOHAAQgsIhAvrDrZaVUIbQUHHb8BsteA3kIQAACUyCwjX/uskJoawRd+SEe3tTfNgXhI+7+1pLngwTf/ZmhK4/ZQR0p5CobV8+sWUYuQu6gZrH7YMnY7X4OiKA6gYjQ7golbrw5u3pO1H02LXcGv/uiOh2ugMBwCSDqDnfuiBwCEIBAIwTyZWVPlcrpCLuNTAWNQgACAyWwrd1C1ezcwgv6xkXSclvuk1k858Y8+ojQ7+S9/s6QsrgWCLka23Uycgf6j6snYSPs9mQiCKMUgfwcfMHMXp3tsMjn1Mx6QQuC+ow/4+5XSzXKSRCAQC8IIOr2YhoIAgIQgEB/COSXvMdytb509dsUIZTBdZOM3f7MJ5FAAALtEigIuneWFTNbFtEm2bnFtiLigHbUlvFFn7tO28lVGO2Eu1+e+53eF1QQTeN5t12am/UWERqPsnH1o+fYzCMXa4XNkHLVAgIIu9wWQyEQEc/kYtbJWcxzWbpaEHxY9guIukOZVeKEwPcIIOpyJ0AAAhCAwH0EstCOXuDveblfh6og7Go76+C25q4bH7+HAAQgsIrANv65hezc25tmwkbE4XxxL2WfU3i51wu/fBTv8VOPCGXmStBVAc33+zz7CLl9np3xxoawO965HcvIIuKomT3m7q8WxzQn6mpB8Eh6Ra8tljwWNowDAmMggKg7hllkDBCAAARqJpAv8sfc/XTVphF2qxLjfAhAYAwENvXP3Sazd55beuLKE73KLgtVPFd27z2ibRbOlKCr9io/C9qY04KQqyyzICO3Der0seDfHcXTuC16SyAiXjSzd939UmEhb0cHmi0g5oKgdjZocQ9Rt7ezSWAQuJ8Aoi53BQQgAAEILCSQ4oCysyp/uUPY5aaCAASmQmAb/9wUgoVKOyMkSm585OeuipypenmpIyIeMrND7v528YK0cVAl9FPuvlMlvS/HEiGX3SF9maCJxkHG7kQnvufDjggt2u129+Nzn/G7iot/+Z1fp2z0vb/nGAgPAqMmgKg76ullcBCAAAQ2J5BZWgc2faFH2N2cPVdCAALDILCp3cKmhdBWUZkVBCtmY605X1YN8k9/u+iDnhlbytBVZtfFPsxECrnKxlUm2SwjFyG3D5NDDHcJIOxyM/SJQC7OPWdmr8xbohWtFxRzRDxiZioiqc9VeZBzQAACAyGAqDuQiSJMCEAAAl0QyC952npbyZ9xFivCbhezRp8QgEAbBAqC7q2yWbbbFkJbI9KWLpKWArAKo0m4vVL4zD5mZo+b2fGqnup1M18g5EpwuI5fe92kaa9OAgi7ddKkrW0IRMSH0j7nTLGdfA7dtV5IUVef+7JnkKc7ou424LkWAi0TQNRtGTjdQQACEBgSgXw52ePuFzaNG2F3U3JcBwEI9JXAJv65TWTnzr2olyqSli/0EnS1YHfXWiEiVPn8wRR0K9vu1DFX6eeubFz96JC4gJBbB1zaaI1AQdi9WMXfurUA6Wj0BPLz/Ki7vz4/2Pks3RR1nzKzHfEXUXf0twcDHBkBRN2RTSjDgQAEIFAngRQhHk1fxdKFdxZ8gdydL+lsl61zgmgLAhBolcAm/rnF7Fx3v91UwBGhLNu1IlJEPJnZWCdnsUSEbBhU7EkZuhvtzNh0XAi5m5Ljuj4TQNjt8+yMO7b8TH3BzN5w96slRd1nzOzE9zRd164IDghAYCAEEHUHMlGECQEIQKArAhFxJIv4XN4mhsxs20/W1TYUuRYCEOiKwCb+uYXsXG1p3aoQ2qpxly2SlpY6+939nYKgq0I6e1PQ3Xjxrsq8FIRc+eTqfYSM3CoAOXcQBBB2BzFNowsyIuSJrmeORNp7jiXWC/oMlqirYmoqqoaoO7q7ggGNmQCi7phnl7FBAAIQqIFA+hpqC9fpbZsrCLuqrttYxtq2cXI9BCAAgSKBqnYLhYzeO21sv87P6X2riqTlAp2K4bw1+/zNl3+lZt1TGb2J2V8i5Gr3RquZwU2MjTYhsIwAwi73RpsEstDlU+7+8qJ+cwEwiouM+fzQbg2JwIi6bU4YfUGgBgKIujVApAkIQAACYycQEfJZlBC7tc8iwu7Y7xbGB4FxEZgJumUKdDVZCG0V1YjQLghtm71vq62uiwh51MpH9x2dk2NSNpdE1fuyueqawRRylY2r/mcZuQi5dQGmnUEQQNgdxDSNIsiI+IiZnVxWC2OJn66eH0fTU1fPERbaRnE3MIipEEDUncpMM04IQAACWxBIwUBbdu8W1dmiOQkM8tjVl0gydrcBybUQgEBjBKr65zZdCG2NqKsiaRJL79s2m3FJ0D2rF/2IkMgqQfeSu5+qG+ACIVcxqdgZQkHdsGlvMAQQdgczVYMNNL3RtWPj7UWDWGS9kIt+h/I7+flcHOSzerB3AYFPkQCi7hRnnTFDAAIQ2IBAejGqWnotX/YQdjeYBC6BAARaIVDFP7er7NwiiFVF0iJCVc1vSsCNiAMp6J5x97N1wczPc2Xj6mdXwSO3ludFXXHSDgS6JICw2yX9cfeduzGUpfvKMk/cRdYLKeoqS1ef25cQdcd9nzC6cRJA1B3nvDIqCEAAArUTiAit5O9y94t1NY6wWxdJ2oEABOoiUMU/t8vs3Nl4Mwb5nt+3kyIiHjWzB+SZm5/hT5vZe8u25lZhiJBbhRbnQuB7BBB2uROaIBARz5rZlVW7LxZZL+Q9+ZCZ3TIz2fdgv9DEBNEmBBokgKjbIFyahgAEIDAmAikcSCA4VWfhH4TdMd0ljAUCwyaQ1gEqIrOykGMxO3fduU0TWVYkLSKUfaWX9bfMTPYMT6q6+apiautiLQi5snCQjc51rBXWUeP3ELiXAMIud0SdBLLuxcPu/tqydpdZL6Soq+/2V7SjQ+sOZfzj64yftiAAge0IIOpux4+rIQABCEyKQIoEt9xdX/5qOwpV0fHYrY0qDUEAAmUJVPHPzQUufYe+U6wgXravus9bVCQtbRaeSUFXlgsPp6C7sJDaqpiWCLkL/XvrHhvtQWCsBBB2xzqz7Y4rn0cvZBHMyxuKulrwkx3PHUTddueP3iBQBwFE3Too0gYEIACBiRDIjDBt8z1d95ARdusmSnsQgEAZAmX9c/tgtbBoPGmrIM/cnSJpKcKqMJo+p+VxqyxdZejeV0RthQCgLFxl4+r6WUYuQm6ZG4pzIFCSAMJuSVCctpRAREiQlWXCu6swLbNeyGeGbHlOqB1EXW42CAyPAKLu8OaMiCEAAQh0SiAitJ1Xvl3adlvrUaiarkrpK7c/19oxjUEAApMkUMY/tw+F0Na8rB9TgZvZZ2ZEfCBtEfakMCtBd+3nabIoCrkSgfVZXFoMnuRNxKAhsAUBhN0t4E380rx3tICn4mhLP+NXWS+kqPusu78ZEfr8v13meTFx9AwfAr0igKjbq+kgGAhAAAL9J5BbffcvKspTR/QFYVdWDNoKxgEBCECgVgJl7Rb6mp07g5HjODb7PI6IxzKzVt/xlb11fI0grIrnysadZeQi5NZ6p9EYBNYTSLsUCWoX+d6znhdnfI9ARHxYtgnrvo+v8dPVTown3f0dRF3uLAgMkwCi7jDnjaghAAEIdEogIh4xs/NNFVNA2O10eukcAqMmkC+4ymJVRtLChaO+Z+cWRF2N44C7X4wIZexqJ4UytmTH8N6iiUyheibk6vpZsTMyckd95zO4PhNA2O3z7PQvtvwefkgZtuuiW2O9oMUEFVl7D1F3HUl+D4F+EkDU7ee8EBUEIACBXhNID8ddEhKaChRhtymytAuB6RIo45/b9+xqh8ezAAAgAElEQVTc4uzlzgll2+p4NgXdc+5+cu68WUauXuD3IuRO998AI+8vAYTd/s5NnyLL+hYvmtlr7n5tVWwlrBdUSPOwnhkRocU+LQiyS65PE04sEFhDAFGXWwQCEIAABCoTSNHjUTM72WT1d4TdylPDBRCAwBIC6/xzC9m5MZSX2lxgixR0lXUr/9wzQlDIyC0KuSp2VrsfOjcdBCBQDwGE3Xo4jrmViHjGzPRZ/v66cZYQdY9ooU/PDUTddTT5PQT6SQBRt5/zQlQQgAAEek8gIo6a2S13v9JksAi7TdKlbQiMn0AZ/9wUfAXjTpMLVXXTzs9hFUY7bGYvy5Mzi6Mp42qWkYuQWzd42oNAgwQQdhuEO/Cm8zP/cXd/pcxQVlkv5OLfg/ncu4CoW4Yo50CgfwQQdfs3J0QEAQhAYBAEcvvXUXc/3XTA2ZcECoqnNQ2b9iEwIgLr7BaGZLUwPy1Z+fyz2i5rZt/J/+pzclbsjIzcEd3LDGVaBBB2pzXfZUcbES+Y2Yky9mfrsnRT1FWNDH23vpx2PteHtLBZlhvnQWDMBBB1xzy7jA0CEIBAwwQiQkV5rrSxnRdht+HJpHkIjIxAQbBVQTRZFNw9hlIIbdmU5A6Gf2JmT5jZ/2JmX5NPbhufxSO7TRgOBHpLAGG3t1PTSWAR8XhaJbxTJoCSoq7avCBvXkTdMlQ5BwL9I4Co2785ISIIQAACgyGQXwD3u/u5NoJOYXenWvtQPC/b4EIfEIDAvQRm/rnufmuezVCzcyPimJlpIe1hM9P//5qZyWbhfyy7FZf7BAIQGBYBhN1hzVdT0eb37Q+b2Svurt0Za4911gtqICKeMrNTahNRdy1SToBALwkg6vZyWggKAhCAwHAIRIQKpqna+n3iSROjKAi72i52T/ZdE/3RJgQgMBwCq/xzh5admy/YEnFnQq7sFLSApkJo+jmkH3c/MZwZIlIIQKAqAYTdqsTGd35EPGdml8panpXJ0k1RV0XXVGDzju4zd786PnqMCALjJoCoO+75ZXQQgAAEGieQ1dd3lfH3qisYhN26SNIOBMZDYJV/7iorhr4QyJfwooirLFyJtxJyz6bv4d2FrDx/T9msrb6MkzggAIHqBBB2qzMbyxVpdXbM3V8vO6Yyom4+F59297dS4EXULQuY8yDQIwKIuj2aDEKBAAQgMEQCuc1Z24G1fau1zFmE3SHeLcQMgWYIzOwWzOwe/9xC5u6dPlq25KLYLBNX/72QAq7E3Itmpu/qseyzNb117/MMboYyrUIAAl0SQNjtkn43feez7UUze9Pdr5SNoqT1ggprPuru7yLqliXLeRDoHwFE3f7NCRFBAAIQGByBiDhqZreqfOGsY5AIu3VQpA0IDJtAvvSau98ujmT292YmQbe1BadVNFOELYq4Ol1ZuPo5IxubFKJXirmzPnKMEn3vDHsWiR4CEChDAGG3DKXxnBMRH8hn2HtlR1UmSzdF3P1mdtTd30fULUuX8yDQPwKIuv2bEyKCAAQgMDgCEfGAmR12d2WXtXog7LaKm84g0BsCy/xz+1YILRe9tJtBYq4WwIoi7uWCQKvv5aXE3MI1u8xM9jeteJr3ZvIJBAITJoCwO43Jj4jDZiZR9+UqC5MVRF35sqvY8em8Zp+7X5sGXUYJgfEQQNQdz1wyEghAAAKdEkjPryvurmI+rR4Iu63ipjMIdE5gkX9uXwqhRYS8cGcirv6rz8SdTFz9d/7lvEpm7iLw+vzDV7fzW5IAINAqAYTdVnF30llEPG9mp939fJUAylgvqL1ccNSi4DlE3SqEORcC/SKAqNuv+SAaCEAAAoMlkJXatcpf6ctnXQPObOHd88WE6mqfdiAAgX4QWOSf23V2bkQURVyJukURd2Hm07Zi7mw28NXtx31JFBBomwDCbtvE2+svIh41MxUu2yliVvYom6Wboq52j8g67SKiblnCnAeB/hFA1O3fnBARBCAAgcESyC+h57raCpzCrrYjX6+yVW2wwAkcAhMisMhuoZidO++p2ySaBQXOVNRslom7cmGrLjG3IOrqM8/bHH+TbGkbAhAoTwBhtzyroZyZ32VVHO2VqrvfKoq6Eo61w+5KLoxq10fru+2GMi/ECYG+EkDU7evMEBcEIACBARJIoUPiwqWuwkfY7Yo8/UKgOQL5orrHzG7PioLlS6i+yzZeCG1BgTP1uyPizgqcrRt93WJuQdRVLLu7WkxbN25+DwEINEsAYbdZvm23HhEfzF1nJ6v2XdZ6Qe1GxJNpCXQdUbcqac6HQH8IIOr2Zy6IBAIQgMDgCeS2aG1DPtVlpuxM2KXgw+BvKQYAAb14KhNV1io7gm4hY1di7p2mEM0VODs2J+LeLXC2rv+mxNxiv/jqrpsFfg+BcRNA2B3H/EaEnjWPuvurVUdUJUs3Rd2nzew97fJA1K1Km/Mh0B8CiLr9mQsigQAEIDAKAimE3HT3q10OCGG3S/r0DYF6CBT9c7NFCbw6as/OnStwJq/BG6sKnK0bYRti7iyG5BRNitzrxsvvIQCBbgkg7HbLf9ve85kh24Xjm+x420DUfdbd30yBVwun2vGh5x4HBCAwIAKIugOaLEKFAAQgMAQCKaYedndtTe70QNjtFD+dQ2BjAvP+uU0VQisUOJOIu79MgbN1g2pTzC2IuvjqrpsYfg+BCRBA2B3uJKcdwi53P77JKCpaL0jEfdLd30HU3YQ210CgPwQQdfszF0QCAQhAYDQEIkICyeU+rPgj7I7mtmIgEyFQtFuQ7Z+Z1ZadWyhwps8oWcWowNnMF3dlgbN1+LsQcwuiLr666yaI30NgIgQQdoc30RFx0MyeNbOXNyl6OXv+lN2tkd+NH3b39xB1h3e/EDEEigQQdbkfIAABCECgdgKzFwp330okqSswhN26SNIOBJolUMjIvW1m+p4qQXdj79xCgbOZiKs2d0TcLBBzc9sRdSnmFmPPscp3WEI4BwQgMGECCLvDmvyI+JCZnXd3PZ8qHxtYL0hEPuTuO8XY8vmhQsdbPxMrB88FEIDAVgQQdbfCx8UQgAAEILCMQEQ8mqKJxJnOj/TL1BfWa50HQwAQgMB9BAr+uSp+pu+oG3nEpq/3TMRV0ZmiiHupLvR9EXNn48FXt66ZpR0IjIMAwu4w5jFtgI64+xubRlzFeiFF3CNmtmcmIiPqbkqe6yDQPQFE3e7ngAggAAEIjJJARBzWwDYp9tAUEITdpsjSLgQ2J1D0z027BX0/LV0ILf9dz0Rc/VeZRjuZuPpv3ZmrfRNzC6Iuvrqb34ZcCYFREkDY7fe0ppiq4mivb1pguKr1Qoq6D+Zz9kL+ec/3vrKTqdvvO4boIHA/AURd7goIQAACEGiEQGaNya9rZ2tXX44UgPTN9XpfYiIOCEyVQME/d2YZUMpqIX275YkrEffAnIjbSDZ+X8Xc4r0TEXt5KZ/qvybGDYHFBBB2+3tnRMTTZnbL3U9sGmVV64UUcR8xs2vufjn/vDd3x9zaNA6ugwAEuiGAqNsNd3qFAAQgMAkCEaGtzzc2zT5oChLCblNkaRcC5Qnkwo+ySyXo6mdpdm4WkZmJuBJyZaNQS4GzdREPQcydjQFf3XWzye8hME0CCLv9m/eIkAXCk+7+8jbRVbVeSBH3cTO7MLMk04Igou42s8C1EOiOAKJud+zpGQIQgMDoCWSBssPurq3QvToQdns1HQQzMQJzgu592bmzTP/MxJWIK/G31gJn65APScwtiLq7N/UiXseD30MAAsMmgLDbr/mLiBfM7H1337FA2OTYxHohRd2nzOzUbGcHou4m9LkGAv0ggKjbj3kgCghAAAKjJZAFIC65+42+DRJht28zQjxjJ5AvoDvefWamIop3s3MLBc4k4srvr5ECZ+sYD1HMLYi64rrb3dlCu26i+T0EJkgAYbcfkx4RypR9wN3f3iaiTawXUtR9xsyOu7sKkxqi7jazwLUQ6JYAom63/OkdAhCAwOgJzF4g3P9/9t7t544zS+9bS6RIimdSokTq1OpWq0/qk8fjcTwxDNhGkACxDSMIcpMEgYFcBAiCIEhu8h8Euch1AuQmCILEBgIEE8cD2xknwcSGJ7Bn+iCpW6LUOosSz+czuYLn0yp2cXN/366961z12wAhkV/V+673t2rvr/ZT632WXxniYhF2h5gVYpoigfTP3drimc3M9pQqcWWtUG5wdqn4stkVizGLuWVG+Op2dcUwDwTGSQBht9+8RcQ+M/uWmZ2u64G+ofWCdr68WBaUc2fdA3fXw1ZeEIDAiAgg6o4oWYQKAQhAYKwEIuJEdqEf5M0iwu5YryziHjqBiPi+maki6YK+wJqZPAQPm5lE3HKDM4m4t7peT1HllJXD4e5Fw7auQ2lsvvTVrdRwrrFJGQgCEBgVAYTd/tIVEa+a2Q131+/FWq8NRV09XH3O3c8UkyPq1koDJ0OgVwKIur3iZ3IIQAAC8yAQEQe1UndXc6NBvhB2B5kWghoxgYjQ9s7/OMVbVSb9YzP7MG0VJOJe7mt5UxRzS1/OVYXlVFz1dXUxLwTGQQBht/s8RYSshY65u34X1nrVsF7Q7+PD7n4WUbdWCjgZAoMggKg7iDQQBAQgAIFpE8imR7qJPT/kleaWOFXr3RlynMQGgaETyC+b/4qZ/btmpqogNYL5H9z9rT5jn7KYW/pyjq9unxcZc0NgRAQQdrtLVloQvWFmn7n7jbozb1Klqzkj4oCZ7StXCmdhw72ubY/qMuB8CEDg6yYVvCAAAQhAAAKtE4iII2Z2t48t1ussLoVdbV0eXGO3ddbBsRDoi0BE7E/LBdkr/A0z099VlfvfN/FFdpN1zUHMLXPJpjf3p2AnsUm+OQcCEKhOAGG3Oqs6R0bEKZ1ftj2oOd5Tm4iw2ZRU5z7aLYOoWycTnAuBfgkg6vbLn9khAAEIzIZA+nUdcHd1tB/0C2F30OkhuIESyIp8+Wdre+lXeq+nmPqsPHX7EBhLzc9EbRKeuVXSn7nQerc6m/OCAAQgsBMBhN12r4+sjpUlkZqj1f5c3tR6YesXYcQxM9NDv2vFqhF1280/o0OgTQKIum3SZWwIQAACEHiMQESoOdL1MVTBIuxy8UKgGoEUEOWbLfH2tpmdq9vRu9rM2x81VzG39AUdX926FxHnQ2BmBBB220t4RHwrGwY34iW/qfVCirp6+Kp78UfNSfOe904fD1/bo87IEJgHAUTdeeSZVUIAAhAYBIH8wvC0u8tfc/AvhN3Bp4gAeySQYq78clX1I4uFs+XKnz5Cm7uYWxJ1dY+/u29xvY9rgDkhAIHNCSDsbs5uuzMj4jn9jnT3T5oavaaoezIF5kc2Y4i6TWWGcSDQPQFE3e6ZMyMEIACB2RJIwUU3txfH0pkdYXe2lysL34ZAirm7zEzNVlR9ry2cqs6NvqAh5j5JPiJ2m9mDPvPS1/XAvBCAwOYEEHY3Z7d4ZlqPfdvMPmiqCW8d6wXFFxEvmdmX5ftwRN3mcs5IEOiaAKJu18SZDwIQgMDMCUSEtmnL67F259+uUCLsdkWaeYZMIMVcbeuXWKjqXP33vLvf7Cvukpi7JSgjYP42E/jq9nVVMi8Exk8AYbeZHEaEfHRla3CumRG3RNmNGqQV80fEq4tVw8r30BsZN8WPcSAwNQKIulPLKOuBAAQgMHACWT121N3PDzzUR+GlcLTXzB6OwQ94LFyJcxwESmKuhNPD6Z2ravsLfa0AMXc1eX3xNzN9+b+/+miOgAAEIPA4gRR2de9ztYnmXnPjGxH6fXnC3T9ocu11RN38fX7S3T8vx4So22SGGAsC3RJA1O2WN7NBAAIQgMDXW7+OZOWCmiqN4pUi0r7czvzIh2wUwRMkBDYgsCDmyjtXjdAk7Ko6984GQ9Y+BTF3PYQRIQ/ze+udxdEQgAAEviaAsLv5lRARb6TNgSyKGnk1YL0gkf6Yu39ZDghRt5H0MAgEeiGAqNsLdiaFAAQgMG8CEaGbSjWNuDQmEgi7Y8oWsW5KICs85ZkrAfdBirlH0zf3yqbj1jkPMXczevjqbsaNsyAAgd8SQNhd/2qIiBeyWeVjFbHrj/T4GXWqdFOkV1NT3X8/2i1X7EZz99EUWtTlyPkQmBIBRN0pZZO1QAACEBgRgYjYarA0tiqykrB7f2yxj+jyINQeCCwRc/Xl74SZ6YueqnM738ZfFnPxy13/oshqa3kNS5znBQEIQGAjAgi71bElq9fM7HTTvzcbEHUPpdj8qKgCUbd6bjkSAkMkgKg7xKwQEwQgAIEZEIgICUa73f3q2JaLsDu2jBHvTgQWxNyH6jdmZs+pmierc693TRAxtxniyXFX08JCM9ExCgQgMCYCCLvVshUREnTlQ3yx2hnVjqprvaBZIkK7btQf4tG9N6JuNf4cBYGhEkDUHWpmiAsCEIDAxAnkTaSEowtjbMCBsDvxC3QGy1sUc/U+LBq76AtpVufKgqGzF2Ju86jx1W2eKSNCYK4EEHZ3znzuQjvs7h81fY3k7+yos2slIuSNf9vdbxTxIeo2nSnGg0C3BBB1u+XNbBCAAAQgUCIQEdoGpoqBRzeXYwKEsDumbBFr6QvcU2ZWeObq/Scxd09W5+rfZbVwq0tiiLnt0U4LBgkBqsLmBQEIQKAWAYTd5fjSw/zbZvZxG79D61ovKOqIeD6riB/556ZYrKaavTRArXUxcjIEILC1vY4XBCAAAQhAoBcCeQN8tNywoZdAakyKsFsDHqd2SqBUmat5HxQiX1YWqWpeYm6j20VXLRAxdxWh+j/PvDu+uvVZMgIEIPA1AYTdJ6+EiHgxf7d+1fR10oT1QubtVP6uv1fEiKjbdLYYDwLdEkDU7ZY3s0EAAhCAwAKB9PfSVrDRdt3NG+K9ZkbzNK7wwRHYQcx9Jqtz1URLgu7droJHzO2K9Jb4ovt9fHW7Q85MEJgFAYTd36Y5Ig6amQTT9+vYI2x34TRhvZCi7itm9nl55wai7izerixywgQQdSecXJYGAQhAYAwEIkJi6H53f9SJdwxxL8aIsDvGrE075u3E3Pxid8LMDqeYe6UrEoi5XZF+fJ7cFaHq7E49kvtZLbNCAAJdEUDY/Zp0RLze5u/ThqwXZL30ort/Vr4+0qJHD/46e7Db1fXJPBCYAwFE3TlkmTVCAAIQGDiBbNygTsGPtoMNPOSl4aWIts/M7o19LWPkT8yPvlzqi5v+6D7vkc1CfvFUNZGsFuSZq+pcVem2/kLMbR3xjhPgq9svf2aHwJQJzF3YjQg9JN3n7p+2kecGrRee1u9/dz+DqNtGphgTAv0QQNTthzuzQgACEIBAiUBE7Dez3e5+dexgSsLuXXe/P/b1EP94COS1t52YuzvFXD10ONdVc0LE3GFcP/jqDiMPRAGBqRKYq7Cbu83UHO10W5WuDVov6Pf/YXc/i6g71Xci65ojAUTdOWadNUMAAhAYGIEUflTpoMrB0XdoR9gd2AU28XB2EnO19Ig4YmZ6f13uqikhYu7wLrqIUHfzUe+GGB5VIoIABAoCcxR2I0Ietbfa/N3ahPVC3gscyIriCwuirh76qpkmvx94O0NghAQQdUeYNEKGAAQgMEUCEXHIzB52VUHYNkOE3bYJM37RAGuZzUJ+gZNftawWVL2r6tzWmxEi5g73usRXd7i5ITIITIXAnITdbPR73N1/01b+mrJeyHsC+eg/5e6XEXXbyhjjQqB7Aoi63TNnRghAAAIQWEIgBYcj7v5YBcGYYSHsjjl7w419QczVg5AnfHEj4riZPZvV7603IUTMHe71UkSGr+7wc0SEEJgCgTkIu3l/J9uFz9ssRmhY1NV9gazBriPqTuGdxhog8DUBRF2uBAhAAAIQGAyBrHq43UVFYVeLRtjtivT056ko5sqfWtW52kYpO5NWt1Mi5o7nuiuuH7y+x5MzIoXAWAlMXdiNiJNpWfBY07Gm89WU9YLiyoZu191djVIfvWTNox/zu6Hp7DEeBLohgKjbDWdmgQAEIACBCgSy4cQzi1vDKpw66EMQdgednsEHV1HM1T2dfHMPppjbatNBxNzBXzZLA8RXd5x5I2oIjJHAVIXdbO4rL933l+2UaSpXTVbppqgrIfriYkM3RN2mMsY4EOiHAKJuP9yZFQIQgAAEtiEQEdoyfrXtCsOuE5Bbn+Vxqq1v97uen/nGR6Ak5soT98F2Xx7Tj1rVuTfabjaImDu+66gccdrcyLJj9A0px50JoofAPAhMUdiNiG9m49FWrY1aEHVfMrMvF+8lEHXn8V5kldMlgKg73dyyMghAAAKjJJAVELvc/dooF7BD0Cns7jOzOwi7U8tuc+tZQ8xVx2pV5+7JRmg3m4vi8ZEQc9si2+24uWtAXc6f8GHuNhJmgwAE5kJgSsJuFh4cdPeP285fk9YLijUiXnX3TxbjjgjdQ2z74LjtdTI+BCBQjwCibj1+nA0BCEAAAg0TSNFBVYfyA51cNRnCbsMXzISGqyrm5pezoynoaitla80FEXMndIF9/aVe9/56aMZugWmlltVAYNAEpiDsZkWrmqN92HbvhxaqdPUQ+AV3/xxRd9BvFYKDwNoEEHXXRsYJEIAABCDQNoHcTq6qgdYqD9tew07jl4RdNYWjYq7PZAxg7vzyJouFXauqZSJCld566KHXOXe/08YSEHPboDqMMVOYuO/uMYyIiAICEJgDgbELuxEh+4J77n627Xy1IOrK/uuou3+FqNt29hgfAt0SQNTtljezQQACEIBABQIpOhxuswKxQhitHoKw2yreUQy+jpirBeW2z2NZxX65jUUi5rZBdVhj5mePOp1PbifEsEgTDQQgsERAfMbMJDCqd8JoPoMi4rCZPe/u73eR1RasF/ab2X53P4+o20UGmQMC3RFA1O2ONTNBAAIQgMAaBCJC28tvtVWJuEYorR2KsNsa2kEPvCjmmpkaV21bNRkRB7I6V1W5siVpfOs8Yu6gL5lGg8NXt1GcDAYBCKxJYIwVuxEh24Wvuuj30HSVrtKTO+B2u/sTzd0iQiK7KpBHI7KveclxOAQmTQBRd9LpZXEQgAAExksgt5nvc/dWKhKHQgZhdyiZ6CaOzPeWzUIFMVeWDGqEpgobibmNNg8svjiame4HVbnJdvxuLoNeZ8FXt1f8TA4BCHwtMo6mYjcinjezp5f50baRzJZEXRVK6AHy1cWYEXXbyCJjQqA7Aoi63bFmJghAAAIQWJNAbje/0kZl4pqhtHo4wm6reAcx+DpirgLOrZ7yzpWQK0G3McEVMXcQl0SvQUSEmubIt7yx66rXBTE5BCAwOgJjEHazwOCbZva+u9/rAnLT1gt5T/GsmamPww1E3S6yyBwQ6I4Aom53rJkJAhCAAATWJJDbzp9qukJxzTA6OTxFFm2Bo3laJ8S7maQk5mpb40oRLf2kVZ0r0U1ibmPNAhFzu8n5GGbBV3cMWSJGCEyfwNCF3Yj4hpld76rHQxtVuinqqtpYPsa3l4i6asB6h4d803+/scJpEkDUnWZeWRUEIACBSRBI70dVK0rcmrzXF8LuJC7brUWsK+bmOWqCJkFX1/vFpmgg5jZFcjrj5GerHpg17s88HUqsBAIQ6ILAUIXdiNDv5KPu/mEXHPI+YEufaVpgjYgXzezcsmrjrEZG1O0qycwDgYYJIOo2DJThIAABCECgWQK5Df1+kxWLzUbY7Ggp7O7Jqgn5rvIaEYENxVx5C+rhhR5c6EvX3SaWXGp+tvVdsekviU3EyBj9EVBVeFfbiftbJTNDAAJjIDA0YTd/l6s52qdd3n+2Yb2QYvErZvbZsvsARN0xvEOIEQLbE0DU5eqAAAQgAIFBE8jt6Ie72vo2BBglYVdWDJOvUB4C87ox5BdANTaTR+lKm4VivoiQmHskq3Ov1I0jv7zp/q64x0PMbQLqBMfAV3eCSWVJEBgxgSEJuxFxKh+GftkV0hatF3Rv8qK7f7ZsLeLu7re6WifzQAACzRJA1G2WJ6NBAAIQgEALBHIL3E13v9PC8IMcEmF3kGl5IqgaYu7BrM6Vv52qc2tXZVOZO45rZihR5rWrbb61r72hrIk4IACBcRMYgrCb/RxeMrPTXe5waVHUfVr3G+5+BlF33O8PoofAMgKIulwXEIAABCAweAK5NWyfu18efLANBoiw2yDMhoeqIebuSt9cNSaRd+71uqEh5tYlOM/z87rZha/uPPPPqiEwVAJ9C7sR8S0zu+Dujeyeqcq5ResF3W9ox9tZRN2q2eA4CIyHAKLueHJFpBCAAARmTSC3qV+emwCBsDusyz4bTEmYXctmQauICNksyG7hirufr7uykpirWBpvrFI3Ps4fPgF8dYefIyKEwBwJ9CXs5r2m7Ag+7ZJ7W1W6ee9xwMxUGHFhcU057153164hXhCAwAgJIOqOMGmEDAEIQGCOBHI7nLq1X5vb+hF2+894TTFXje9OmJl87VSdW8u7DjG3/+thKhFkxbl8l/HunkpSWQcEJkKga2E3IvS7+g0ze79ru6+WRV09UNaD3ycqjxF1J/JmYRmzJoCoO+v0s3gIQAAC4yGQotqzKYptVSbO6YWw20+2F8Tch+uKXxFxPKtz5Zt7qc4qEHPr0OPcZQTy+nZ8dbk+IACBIRLoUtiNiFfMTA1qz3XNoi3rBa0j70PuLrN7QtTtOtPMB4HmCSDqNs+UESEAAQhAoCUCEXHYzO67+82Wphj0sNoqbWb6oy8dVNa1mK0GxNz9Kebez0Zo9zYNFzF3U3Kct4oAvrqrCPFzCECgbwJdCLuFPZK7f9D1etus0k1RVzuFri/bJZT3Ok93XZncNWPmg8CUCSDqTjm7rA0CEIDAxAikqHnI3S9ObGmVl5MMdpvZHYTdytgqH1gSc3XOg3UZ55cz+eYeyqryq5UnXziwLOZ22YF703g5b5wEcheArvXZ7YAYZ8aIGgLzI9CmsJu/a79tZswAEBQAACAASURBVGeaaF66bnY6EHVPmtlFd7+7GBui7rrZ4ngIDI8Aou7wckJEEIAABCCwA4GIOGZmN+dcVYCw2/xbpK6Yq4giQkKuBF1VkstuYaNqasTc5vPLiNsTwFeXqwMCEBgDgbaE3Yh4wcx2ufsXfXBo03oh701eMrMvl9nsIOr2kXHmhECzBBB1m+XJaBCAAAQg0DKBiNhnZurU+0TDh5anHtTwJWFXVgxU2G2YnYbEXFVOS8zdm9W5NzYJBzF3E2qcU5cAvrp1CXI+BCDQFYGmhd0c7xtmdroPb/Hi9/6mD4FXcc/xX3H3T5Ydmw/1JGg/UcW7amx+DgEIDIMAou4w8kAUEIAABCCwBoGIkIB22d3lVzrbF8Lu5qlPIespNYTexGahmDkijqage8ndL2wSEWLuJtQ4pykCef3tdveNfZ+bioVxIAABCKwi0KSwGxGvmdmVuo1MV8W83c87sF7QQ+fnt6tCRtTdNHOcB4HhEEDUHU4uiAQCEIAABCoSiIgDZvaUu1+reMpkD0PYXS+1DYq5qspV8xG9zrv77fUi2bJr0H2Y/gTV1uvS4/gmCeCr2yRNxoIABNomUBJ2r21aYRsRx+V/7+4ftx3vDqKu7mU3smqqEnNE6F7lqLt/tex4RN0qFDkGAsMmgKg77PwQHQQgAAEILCGQN6G6GZeYNnvrAYTd1W+TpsRczRQRz5qZrj/55l5ePfvjRyDmrkuM49smgK9u24QZHwIQaJpAHWE3H2S9YWYfufutpmOrMl7b1gt5v7LfzPa7+3lE3SpZ4RgIjI8Aou74ckbEEIAABCDwtbB22Mzuu7uaUs3+hbC7/BLIL0276toslL4cqTpX3nMSdNey/0DMnf3bdLAAivfJutf0YBdEYBCAwCwIbCrsRoSah+kecmkFaxfw2rZeyPsWNXCVvc6lbURd2TM49jtdZJw5INAOAUTddrgyKgQgAAEItEwgIvaY2UF3v9jyVKMZPplIwJx987SGxVx578rHWbYfqg5fy/YDMXc0b6FZB6oHQ3yxn/UlwOIhMEoC6wq7ESGh86S7n+5zwdpB1Kb1Qoq68v1/6O5XEXX7zDZzQ6A9Aoi67bFlZAhAAAIQaJlARBwzs5vufqflqUYz/NyF3QUxV19kHtRJXlaES9C9ntW5le0+EHPrkOfcrgngq9s1ceaDAASaIrCOsBsRr+fv86VCZ1MxrRqnI1FXdlF60H8DUXdVRvg5BMZJAFF3nHkjaghAAAIQ+NqC4Rkz2+PuVwDyWwIp7Kq69M5cPIdbEHOfzupc/VfVuZVtPhBzeTeOkUD6Tmsbbq0HIWNcOzFDAALjJ1BF2I0IWSjtdffP+lxxF9YLWl9EvGBmV7Zr5prWXWrWupadVJ/smBsCEHicAKIuVwQEIAABCIyaQESoivIyN6SPp7EQdre7kR910kvBNy3m5pcgVYDrurqwjr0HYu5Urqp5rgNf3XnmnVVDYEoEdhJ2I2KvmalK93TfVjNdVOnm/cyLZnZ2u3tkRN0pXf2sZa4EEHXnmnnWDQEIQGAiBCLioJbi7toez+txwVO+w/Jsuz01MCUxVxXJD5qoLoyIfWamKp6HWZ1bydYDMXdqV9d815Nf8NU8qLLNyHxpsXIIQGCIBLYTdiPiVTO74e4X+o67Q1H3FTP7bLvPdETdvq8E5odAfQKIuvUZMgIEIAABCPRIICLUGOx4inAIEQu5mFrFbhtirpBlxbcaipyraueBmNvjG5+pWyGQn6faiqsHG7wgAAEIjJLAorAbEfr9fszdP+x7QR1aL+ih94s7WU3kPWIjD8b75sr8EJgrAUTduWaedUMAAhCYEIGIOGJmd9391oSW1dhSpiDstijmHsjqXFUzyzt3pa8cYm5jlyYDDYwAvroDSwjhQAACGxNIYfffzt/xu83sf3L3zzcesKETO6zS3eoN4O5ntgsdUbehpDIMBHokgKjbI3ymhgAEIACBZgjkTenBdfxPm5l5PKOMVdhNAVXVJqrIbqyaJCsS5ZurZnsSc1fadyDmjud6J9LNCOCruxk3zoIABIZHICJ+bGb/jpmpSle6xx+4+z/sO9IORV1ZSh1297OIun1nnfkh0B4BRN322DIyBCAAAQh0SCAiZMFw3d3vdjjtqKYak7DblpirhGVltwTdq+5+blUSEXNXEeLnUyIQEapo0wMU7GymlFjWAoGZEYiIP29mf8PMfpqi7v/s7n+3TwxdWS/kvY56TuzZqeAhm8fdw3Knz6uCuSFQjwCibj1+nA0BCEAAAgMhkNvsdPN6ZSAhDTKMvIH3oTZPWxRz1bSsKXEpRW2Juar6VXXujnYdiLmDvIQJqmUC+Oq2DJjhIQCBTgikj+7fMbM3zEw2XX9sZn/X3S91EsCSSbqq0k1RV2tWI+Ft74sRdfu6EpgXAs0RQNRtjiUjQQACEIBAzwSy2dUld3/QcyiDnj5v4nWjf2dIgaaYtGWz0KSYm19uVMktQVdi7sWd1o2YO6Srgli6JpC+uk9V8ZfuOjbmgwAEILAOgfx9/lfMTF66r5iZdiL8rMounXXmqXpsx6Ku7nvUb2JbeylE3aqZ4zgIDJcAou5wc0NkEIAABCCwJoGI0FYziZUr/VHXHHpyhw9J2G1ZzJVn7gkzUwM0Cbrb2nMg5k7uMmdBGxKIiKfd/d6Gp3MaBCAAgcEQiIgfmtknZnYs/XV1T/CWu3/ZZZBdWi9oXRGhdcqWbNtdSREh3907Te2I6pInc0EAAl8TQNTlSoAABCAAgckQSHHweF8VGGMD2bewWxJzHzbt4ZlfnlSZe9jMzrn71e3yg5g7tiuXeNsmgK9u24QZHwIQ6IpASdS9YWY/MDPZEbxuZqfd/bMO49AOCN3vdPKKiJNmdnHFw2xE3U6ywSQQaI8Aom57bBkZAhCAAAR6IJBNsLTdbEe/1B5CG+SUfQi7bYq5gpwV26pQuZnVuU/YcRQVM/mAO6hSGeTlSVA9Ecj3qHY9YGXTUw6YFgIQaIZAirofm5lE3aNm9oKZScxVA7VP3F0/a/3VpfVC3gu9ZGZf7vQ5TqVu62lnAgi0TgBRt3XETAABCEAAAl0SyGZYB1f5pnYZ09Dn6krY7UDMlVeeqnNVeaLqXH2Be+yFmDv0q5H4hkAg3ye78NUdQjaIAQIQqENgQdQNM3tNlgNmdjmF3a/c/YM6c6w6twfrBek8L7v7pzvFhqi7KnP8HALDJ4CoO/wcESEEIAABCKxJICLUHEI+Ytv6p6455OQPb1PYTTH3KRXRNm2zUCQmu1xL0L3s7ucRcyd/ybLAlgngq9syYIaHAAQ6IVASdYt+C0+b2Ztm9m767atiV/cO77UVUDag7GxXUFroPO/uX6wQdZ9hZ1tbWWdcCHRDAFG3G87MAgEIQAACHRKICDXH2uPu8k3jVZFA08JuR2Lu3qzO1T2NGqHdLi+XytyKyecwCCwQSFHgYZcekCQBAhCAQNMEClHX3a8VFggR8byZHXH303mvImH3lru/0/T8Gq8H6wXdGx11968QddvIKGNCYDgEEHWHkwsigQAEIACBhgiUmmSpQQSekGtwza14qibR1sSNXl2Iufkl6VkzU1W2xNxLS8Tc4j6ns+qYjYBxEgQGSCAry5zP0AEmh5AgAIHKBCLiR2b2UVnUzXuIN9Q0zd3P5t9/YmZ6kPXLyoNXOLBr64Vcy34z279s59LCvRKVuhVyyCEQGDIBRN0hZ4fYIAABCEBgYwLZLEuNfortdhuPNbcTNxV2UwTa1abNQunLiqwW7qWgq/9uvfLLE2Lu3C5a1ts4AXx1G0fKgBCAQA8EUtT9UPeDZYE1IiR8ftfM3i7surKqV/YMP2uqgWrX1gt5L3TIzHYvPvBeEHR1r7R3cYdTDyliSghAoAYBRN0a8DgVAhCAAASGSyC3Dmvr2RP+qsONejiRpbCripWVvsQLYm5r27Xzy9gJMzuYjdCuIeYO55ohkukRyM/RB02JG9MjxIogAIGhE1gi6moHwsMUP0+ZmapVf1O6n/he3mdI2L1fd31dWy/kuo5m1fHV7eLPeypE3boJ5nwI9EwAUbfnBDA9BCAAAQi0RyAijpjZXZpAbMZ4lbDblZibX1BUdSJBV5XXslsovpDpXobK3M1SzFkQ2JFAWqnIvmTr/cYLAhCAwNgIlEXdvJ94qvyZFhHfN7Ov3P1iSdiVNYMsniTsPubVv876+7BeyDVqN5M8gm8g6q6TMY6FwPgIIOqOL2dEDAEIQAACFQlk4y95ij3mt1rxdA772s5gX1Z7PKrY7VjM1TZIfTnZk9W5N/MLSyHmhv5OJSGXKwSaJ4CvbvNMGRECEOiWwBJRd0sDKe4bIkIPjV8zs3fKHuIR8U0zezGF3W3F0Z1W04f1Qt4jvWBml3fqj5CxPV2nh0K3mWQ2CEBgGQFEXa4LCEAAAhCYNIGIUCOt61VsBCYNosbiCmHXzLQNUZ65emlLdqvVexGh7YOqzlXDuwuIuTWSyKkQ2IBAVpnJl/GRb/UGw3AKBCAAgd4IrBJ1897ila91Xv+kHGhEvGpmEndVsXtl3UX0Yb2Q65EYfXYn+whE3XWzyfEQGCYBRN1h5oWoIAABCECgIQLZCEOixLa+Yg1NNdlh8sb/gIRcM7vdgZir6mBV56oKV1YLd0oN0KjMneyVxsKGSABf3SFmhZggAIGqBBZF3RQ9Fy0YnjKzN83s48X7xYiQQCqfXQm7jywaVs3fl/VCSaT+bKddTIi6qzLIzyEwDgKIuuPIE1FCAAIQgMCGBPKmWgKhqj0lSvKqSKBks6AzVJUrK4RKzdMqTvHEYRGhXKlCV2LuZcTcTUlyHgSaIYCvbjMcGQUCEOiHwDai7mMWDCmEHjOzU+7+zmKkESE7g5+ksHu2ykr6EnXz3u1Fd/9spzjzs30XO9mqZJNjIDBcAoi6w80NkUEAAhCAQEMEIuKgqj53ahjR0FSTGCa/EKhqRfcJj2wWik7JbQi7EaFKYAm6dyToZlWw5qcydxJXFYsYK4F83+uLf+0u8GNlQNwQgMB4CVQVdVPYldXCHXf/Yomwq8ZpP03v3TOriPRovaAeBM+6+44xIuquyiA/h8A4CCDqjiNPRAkBCEAAAjUI5Pbho+4usZDXNgS2E3PLh6fAI3sEib2PmqdtCjXnlG/ufjVCMzM1I9kSc2l+tilVzoNAswQiQs108NVtFiujQQACHRBYJuqmgPuYBUP+m3YkyYbh9LJCgPT6V8Xub9z90+3C76tKN9fwjJkdcvcdK4oRdTu4+JgCAh0QQNTtADJTQAACEIBA/wQi4khWX9zuP5phRVBFzN1G2L1fR+iJiMPZCE1+x1uN0BBzh3VtEA0EUiTYnQ9ytirneUEAAhAYC4GdRN1l9xwRoQfNx9z9vWVrzN1fqtiVZ+1H2xzzhL1DV7wyvj2r/H+z4EHN4Xhg11VymAcCLRBA1G0BKkNCAAIQgMDwCETEXlWDuvul4UXXT0TFtupFm4Uq0ZQqdtcWdiNCWwNltSChSNXTEtqpzK0CnmMg0AOBfPCjL//4kvfAnykhAIHNCewg6m4rvEbEt83s6nbVrhGhalhV7Mr///3F6PqyXlAcWcRg7n5lJ2qIuptfU5wJgSERQNQdUjaIBQIQgAAEWiUQEcfN7NrcqxLqiLnlBG0i7EaEGpGoCkaVuRLYEXNbveoZHAL1CeCrW58hI0AAAv0Q2E7UTQH0CQuG/HeJtt83s7fdXV7/T7xkS5MeuxJ/3y0O6NN6IWPXve5dd7+OqNvPNcesEOiSAKJul7SZCwIQgAAEeiUQEfJt3e3u2u4/u9eCmPuwiaq7qsJuVrWoOvdhCrpqRMJW7tldhSx4rARSwFBlPu/bsSaRuCEwQwIR8eP0wH1C5NypojYiTpnZM+7+m+2w5S4GVexKRH07RdXerBdyfj04v+7utxB1Z3jBs+TZEUDUnV3KWTAEIACB+RJIAVLC4gV3l7g4i1cbYm4Z3CphN/3p5Gms6tzLiEKzuOxY5MQIZFMdVdbP5rNzYilkORCYJYEUdT/YpvHZjgJsRHxPTVzdvfD9X8ow55DlwS/6tF5IUfekmV1c1cw2H9TpM/3+LC8MFg2BiRBA1J1IIlkGBCAAAQhUIxARh1QtuuzmvtoI4zmqbTF3O2HXzL6bFbmfpNWCPHP1pYgvDuO5fIgUAo8RwFeXCwICEBgjgQqirvzClz6synvGb6YNw46e4hHxA1X2mtnPmtgJtSnriHjZzM6sigFRd1PCnAeBYRFA1B1WPogGAhCAAARaJpCNIY66uxp0TfJVEnOfyo71nTQ3StHnb5nZXzQzec39CzP7P9z92iRBsygIzIgAvrozSjZLhcCECOwk6mqZqyprUyTd5e4fr8KSlb2HU9i9u+r4pn+en9Mvu/unq8ZG1F1FiJ9DYBwEEHXHkSeihAAEIACBBglExFEzu+3uqiCdzKsvMTe/FMle4Vkz+/fM7HUzO2tmf+zufzAZwCwEAjMnkA/FHmChMvMLgeVDYEQEKoi6qywY9PM3zexTd7+y09Lz4bYqe59PYXdHX9umMeZn9PPu/sWqsSNiT5cP/lfFw88hAIHNCCDqbsaNsyAAAQhAYMQEImKvme1390sjXsaj0PsQc/OLi0RceRTrv7JWkOecvNz+spqGmNn/7u7vTYExa4AABLYq2napsA1fXa4GCEBgLATqirpaZxYDvOju72y37rwXk69uRMRrZiYbhJ93uVsp72+1G+2rVflB1F1FiJ9DYBwEEHXHkSeihAAEIACBhglEhITIq+5+r+GhOxsuv0DIYkFCi6rnWrVZiAh5xZWF3Isp5Krx3I3OFs5EEIBALwTw1e0FO5NCAAI1CKwSdVO0fWrVw6oUau+5++fLwimLujmmRN1vZ8Xu5RpLqHxqROzPooWVFmOIupWxciAEBk0AUXfQ6SE4CEAAAhBoi0De+O5296ttzdHWuF2KuVmdUgi5qnBWNa6+LEjIpfFZW0lmXAgMlIB8GMf8MGygWAkLAhBoiUBFUXdHC4YUadUrQDYMp5c9yF7mzRsRp8xMDdRUsbtSaK2LIBu76d525U60rOqVSL20SVzdWDgfAhDohgCibjecmQUCEIAABAZGIIXRExIox3JDuyjmmtnDpr0tc3t1YakgMVc2CltCrrt3UmkysEuFcCAAgRIBfHW5HCAAgTERaErUTWF36/7I3d8tM1is0l34me41f2pmv6hii1CHbUQcy51bKwsWEHXrkOZcCAyHAKLucHJBJBCAAAQg0DGBrGiQMDp464AUW7dsFpoWc7NquWyrsFWJm9W4NztOC9NBAAIDJpCfRfKNbNXuZcAICA0CEBgRgSqibgq2Ky0Y8jhZKlwrC7Q7ibp5zvEUdt/dzr6hCaQRIdH5pruvvHdD1G2COGNAoH8CiLr954AIIAABCECgJwJZcXbE3SVgDvLVlpib1RyFkKsthWVbBcSaQV4NBAWB/gkUjRmxX+k/F0QAAQisJtCCqLsvbRjedvfbVQXhiDicwu5H7v7J6sjXPyIiXjCzy+5+Z9XZEaF13Gl6x9eqefk5BCDQLAFE3WZ5MhoEIAABCIyMQHrG3i5uzIcSfknMldeZmqBFndhSwC7bKuiLSGGrcKXO2JwLAQjMiwC+uvPKN6uFwJgJrCHqrvTVLThExEkzO+DuH6yq0i2zi4gDKeyecfffNM01Il40s7NVHroh6jZNn/Eg0A8BRN1+uDMrBCAAAQgMhEBuP3tmKH6xTYq5+eWhqMaVz1phqyB/3K3qEl4QgAAE1iWQD4lkXUODnXXhcTwEINApgaqiroJa1uxsu2Aj4rt5X3VRx1R9+J73nfLYvejup5uEERGvmNlnVWJB1G2SPGNBoD8CiLr9sWdmCEAAAhAYCIGIkPB5tc+O7k2JuREh37ZCyJUHb9lWAQFmINccYUBgzAQkfHytYeCrO+Y8EjsE5kAgIn5iZqcr+sxW8tVNAfigmb1uZr9ydzWVrfzKB2MSdm+4+68qn7jDgXkfecrdP6syXkSooOFWlWM5BgIQGC4BRN3h5obIIAABCECgIwLZKGyXu1/raMpH0+RNuAQS2SusbbOgbdBmVtgq6L9q+lbYKqzsftz1epkPAhAYPwF8dcefQ1YAgbkQWFPUrWzBkMKuKmN1//jRJjwjQsLufXd/a5Pzy+dExB491Hf3M1XGQtStQoljIDB8Aoi6w88REUIAAhCAQMsEsupMgqhsCTqpZq0j5kaEqkMKIffIgq3CyuYYLeNkeAhAYAYEstJs7QdRM0DDEiEAgQERaFnUlZ7yZloeXN5k2RHxoxSGf7bJ+cU5EmnN7KC7n6syDqJuFUocA4HhE0DUHX6OiBACEIAABDogEBGHslL2ZpvTbSrmpkVEYaug39+FP+6FKt5pba6JsSEAgfkRyM+y6OpB2PwIs2IIQKAJAuuIuppvTV9d7bQ6bGYvufvbm8YbEd83s/1m9rNNbW3ygf8ed9/y+F31QtRdRYifQ2AcBBB1x5EnooQABCAAgZYJpI3BYXeXdUHjr6wGlsdtJZuF3EZXtlWQNURhq9C5TUTjQBgQAhAYNQF8dUedPoKHwGwIbCDqVrJgSBsaeYs/jIhvZGFAJT/bZfAj4jtmpqa2EnbX3nUVEdq5JbPzK6uSm7HvpWnuKlL8HALDJ4CoO/wcESEEIAABCHREICKOmtmtTW6mtwtxQczdsVt8VgsXQq4qh4tqXNlCrNWEoyNkTAMBCMyUQIoCu/tsMDlT9CwbAhBYg0DLoq5E1Eg7GtkwfODu19cI77FDI+JbZnYyhd21do5lo9y7VeZH1N00Q5wHgeERQNQdXk6ICAIQgAAEeiIQEfvMbJ+7b+SLVg67ipibN9WyVChsFVTFuyXktlUx3BNapoUABCZIAF/dCSaVJUFgYgTWFXW1/CoWDIvHpE3Wc+7+bh2EWfWryl9V7FZueBsRJ8zsurvfWjU/ou4qQvwcAuMhgKg7nlwRKQQgAAEIdEAgb8qvuPv9TaZbJeZGxN5SkzNV5WqbXGGrsHF1xyaxcg4EIACBOgTw1a1Dj3MhAIEuCGwo6u5owVC2XiivISJeN7Mb7v5lnbVFxEtmJjsGCbuXqowVEaeyKGDlzq68V326yZ1pVWLkGAhAoHkCiLrNM2VECEAAAhAYMYGIOGBmT7n7Wr61JTFXq1dH+IcFhohQE43CVkGNMCTiFkLuvRHjInQIQGDGBPJzT5+XGz0EmzE6lg4BCHREoEVRd8t6YUHU1Y4v2TC8XdevNiJkw/CjFHbPrcIVES+b2RdVmlci6q6iyc8hMB4CiLrjyRWRQgACEIBABwTyRlcC7LnFm/Vl0y8Tc/PfCksF/fdByVahUlfiDpbKFBCAAARqE1CTSXx1a2NkAAhAoCUCm4i6CmUnC4YVP3vBzA65+/t1lxQRuh/9qZm9tVP1b1YOv+zun1aZE1G3CiWOgcA4CCDqjiNPRAkBCEAAAh0SyMra++6+bZOKRTHXzPYs2Cpou1zhj3ujw/CZCgIQgEBnBPDV7Qw1E0EAAhsQaFrU3c56oRxaRHw3rRB0H1jrFRHHzOwnZva+u3+2bLD8HH7e3b+oMlla5+yiCW8VWhwDgWETQNQddn6IDgIQgAAEeiCgyjMzk2XCHf0pV6EV243NTL9DD5rZ8Wx0pi13ZVsFtiP3kDumhAAEuiWQn4nu7tqRwAsCEIDAoAjUEHWX+uqmqPuE9cKCqCsrrzfShqG2zVZEHMqK3U/d/aNFwNmv4ai7f1UFPqJuFUocA4FxEEDUHUeeiBICEIAABDokEBE/MLO/bWbPmJnE2T8zs79vZhJ7ZacgIVeVE7pRL6pxKzWy6HAZTAUBCECgdQIpcKjiiwdZrdNmAghAYF0Cm4q6mmeZzcJO1gsLwq6ancme5gkRdt01ZCzqyaCK3bPu/sHCXPrZfnevVBmMqLtJBjgHAsMkgKg7zLwQFQQgAAEI9EggIv6zFG53m5kanqni4p+bmfxw1ayiEHK3tWfoMXymhgAEINApAXx1O8XNZBCAwBoEIkKetO+6+601Tts6tI6om+eradrn7n553bmXHR8RsvrSeq64+7vFMWkbpodrlQoM0q5BOyxqVxE3sS7GgAAENieAqLs5O86EAAQgAIEJEogIWSr857m0F81MtgrXzeyfmNn/xhbjCSadJUEAArUIZNVXVOm6XmsiToYABCCwJoGaou5jFgxVrBfK4UXEETN7JW0YYs3Qlx6en7eq2L3t7u+keKzdY+oFca3KHIi6VShxDATGQQBRdxx5IkoIQAACEOiIQFZB/JfZ+EwVERJ09fo/3f2fdhQG00AAAhAYDQF8dUeTKgKFwOwINCzqPrXuw6uI+IaZPdiuydmmCUlbCT1M+0VEPGdmN3dq8LsgNmsnGpW6m8LnPAgMiACi7oCSQSgQgAAEIDAMAhHxb5nZ7+sGWTfi6Z3737m7GqHxggAEIACBEgF8dbkcIACBoRKoI+pqTWULhqp+ugsC6i4zkw3Dh1UraauyjAiNqwKEM2Z2yd3V4HflKxsCSxDGC30lLQ6AwLAJIOoOOz9EBwEIQAACPRCIiKNmpmZpapSmG+RfIej2kAimhAAERkMgt/OqGq2RLcajWTiBQgACgybQgKj7mGayyWdcRKjJ7gl3/3XTsCLi98zsPzKz/8bd36oyPqJuFUocA4FxEEDUHUeeiBICEIAABDoiEBHy0D3s7mc7mpJpIAABCIyeAL66o08hC4DAJAk0KOrKrkDNczd6RcS3zOyWu6uqtrFXRPyumf2nZvZfufvbVQZG1K1CiWMgMA4CiLrjyBNRQgACEIBARwQi4oR8dDfpktxRiEwDAQhAYHAE8NUdXEoICAIQ+No+4adm9m6d+7r8fJMJbR1Rd2/aMGj3160mkhMRPzYzxXTSzD5299NVxkXUrUKJYyAwDgKIuuPIE1FCb8AC4gAAIABJREFUAAIQgEAHBCLioJk97e6XOpiOKSAAAQhMioCEAne/N6lFsRgIQGDUBBoSdeWLKw/ajUVdQYyI53M32Pt1oaagK8ubt7NaV03c/r8q42ZTYJ2rvhG8IACBERNA1B1x8ggdAhCAAASaI5B+kLrZPkvjiOa4MhIEIDAfAvjqzifXrBQCYyHQoKj7cBM/3UVOEfGdbGp2blOGEfETM7tf2C1ExOtm9rq7/6MqYyLqVqHEMRAYBwFE3XHkiSghAAEIQKBlAhFxLG+Qr7U8FcNDAAIQmCSB9NXVFmWqvyaZYRYFgfERaEjUfUorr1upqzEi4oCZvWFmb2+ysyEF3Xvu/k6RjWzE9tfd/e9VyRCibhVKHAOBcRBA1B1HnogSAhCAAARaJJDN0Q65+8ZVEy2Gx9AQgAAERkEgIvTdYhe7HUaRLoKEwCwI1BV183MtNd169gslEfZFM9vr7h+uk4Rcy92yoJtC8SEz+2tm9n+5+9VVY0aE/H0lDNeyk1g1Dz+HAATaJ4Co2z5jZoAABCAAgYETSI+zq+5+e+ChEh4EIACBQRPAV3fQ6SE4CMyOQAOirrxqHxbibhMWDCnE/sDMzlTt45DruOPuv1pMYlb//kUzO+3un65KMqLuKkL8HALjIYCoO55cESkEIAABCLRAICJU3aDKssstDM+QEIAABGZFIH115T1JBdisMs9iITBMAg2Lut7UZ1tEHDazb6QNw46flxHx58zs9jJBNwXiZ8zsR2Z2093fWpUJRN1VhPg5BMZDAFF3PLkiUghAAAIQaJiAKsrM7LlsjoYHZMN8GQ4CEJgfgYiQ96SEDz5T55d+VgyBwRFIQfRXm+zGWqzO1edbU6JuirGvymZ3u+ranP+nZnbL3X+9HdwUadUs7Zi7/9NVSUjbMVX9xqpj+TkEIDBsAoi6w84P0UEAAhCAQIsEIuK4mcmb7HqL0zA0BCAAgdkQwFd3NqlmoRAYBYGaoq4eUkl03RI/W7Bg0Pg/NLMP3f2xRr05lyp0VX27raCbce02s5fM7E13/werEoOou4oQP4fAeAgg6o4nV0QKAQhAAAINEogIbVU74O7nGxyWoSAAAQjMnkDugrhPFdjsLwUAQKB3AnVF3XJlbtOibgqyKjB4oWytkDseVKF7w93fXQUxjz+ZFgx/7O43dzoHUXcVUX4OgfEQQNQdT66IFAIQgAAEGiKQN+XPm9lld7/T0LAMAwEIQAACX1ez7crqNnx1uSIgAIFeCWwq6m4n4DZtwZDC7rfSYuFMCrSq0L1eRdAt4EbEy2amPx+7+5kVou4z7n6r18QwOQQg0AgBRN1GMDIIBCAAAQiMiUA2p5AvGs3RxpQ4YoUABEZBAF/dUaSJICEwCwI1RN3HrBdK4umWhtLkToSI2CPrBDN738y+Y2bX3P29dRIUES/KU9fMHlSwa0DUXQcux0JgwAQQdQecHEKDAAQgAIHmCeSNs7a6nW2y2UXzkTIiBCAAgXESyAq33e5+b5wrIGoIQGAqBOqIusvuE9uwYBDriDhlZn/JzN5aV9DN82W/IHH4lLv/yU75kwUZlbpTucJZx9wJIOrO/Qpg/RCAAARmRiAinjWz2+5+Y2ZLZ7kQgAAEOiMQEWrco4oxuqt3Rp2JIACBRQKbiLqrhNumLRjy81Ieuqq0/bm7n103kxFxwszum9nvufs/3O78XNted7+97hwcDwEIDI8Aou7wckJEEIAABCDQEoGI2G9mqk640NIUDAsBCEAAAvjqcg1AAAIDIdCWqJu+4bUfWqWgKw9dWYJ9bmbfNbO33f3uOgizaEEN0v6qmf3Rdj0jEHXXocqxEBg+AUTd4eeICCEAAQhAoAEC6fGo5mgX171RbmB6hoAABCAwKwL5mSvvclWO8YIABCDQC4ENRV19dm3b6HFVJW/VhUbE02amCt1L7i4/3cKGYZ+7f1h1nDxPVb4SgjXe6e2qfRF116HKsRAYPgFE3eHniAghAAEIQKABAhFxRMO4+5UGhmMICEAAAhBYQUCCBb66XCYQgECfBNYVdasKtnUtGFLQVYWuig22BN3iFRHfN7Ov3P1iVXZ5nysh+htmdsfdTy87Nx+46bP5TtWxOQ4CEBguAUTd4eaGyCAAAQhAoCEC2RxNFQxqjlZ7q1xDYTEMBCAAgUkTwFd30ullcRAYBYEhirp5X6qK2gvu/sEiyIg4nOKsbBi2rRheEIIPmpm8zA+Z2Qvu/i8QdUdxiRIkBGoRQNSthY+TIQABCEBgDAQi4jkzu+nu8hrjBQEIQAACHRDIijB39wcdTMcUEIAABJ4gsIGou6P1QjFB1YreJYLtHjNThe75ZYJuafxXvt5g5p9USWv2jdiXzdL+grv/EaJuFXIcA4FxE0DUHXf+iB4CEIAABFYQiIgDZqYuv5W3sAEVAhCAAATqE0jRYxe+uvVZMgIEILAZgRR136liN7COUJvHSnStVEmr6CNib3rennP33+y0onwo9qaZfezuV1etPiIk6B509/MR8TfN7A+XffZiv7CKJD+HwLgIIOqOK19ECwEIQAACaxCIiF1mpuZoqoa4t8apHAoBCEAAAg0QwFe3AYgMAQEIbEygLVE3RdpKVb0lQVcVurIC21HQLRYbEbIOO+Xu76wCkJYOR9UgLSL+ipnJuuHC4nl5b6yHbWqqxgsCEBg5AUTdkSeQ8CEAAQhAYHsCEXHUzB5WqXCAIwQgAAEINE8gBYRYp5qt+SgYEQIQmCuBiPidFDhXNgZbt/lZ1crerKKVh66an324Ti4i4pvZ+OyLnc5LD/MT7n4mIn5iZteWiceIuuvQ51gIDJ8Aou7wc0SEEIAABCCwAYHc4nZEFQsbnM4pEIAABCDQAAF8dRuAyBAQgMDGBKqKulUF2nIgVc5JQVcVul+uK+hqLu12MLMfmtm7O/WGyFhedPfPI+I1Mzvm7n+2CA5Rd+NLiRMhMEgCiLqDTAtBQQACEIBAXQIRccLMrrv7rbpjcT4EIAABCGxGAF/dzbhxFgQg0AyBNkXdFF23tWCIiGfSQ/eMu3+06YrynlYi7Xs7jRERL5mZKnq1U+0n7v5/LxF1d2cDNmzJNk0I50FgQAQQdQeUDEKBAAQgAIFmCETEQTPbQ3O0ZngyCgQgAIE6BHJb8AN3jzrjcC4EIACBdQmsIepW9sctx7BdtW4KuqrQ/aKOoFvMFRFvmNmVnXagRcQpefaqwNfM1CztDxY/d/PzWA3eEHXXvZg4HgIDJICoO8CkEBIEIAABCGxOIG9W1RxNjSjubz4SZ0IAAhCAQBME8NVtgiJjQAACmxCoIupWsVHYbu5l50bE/qzQ/dzdP94k7sVzUiT+/k7+wBHxgpldlGAbEX/NzP7U3S8viNBU6jaREMaAwEAIIOoOJBGEAQEIQAACzRDITsH33f1aMyMyCgQgAAEI1CGAr24depwLAQjUIdC2qKvYyg3WUtBVhe5nTQm6xfqzEveZZQ3QMo7n0nrsdq77wmIM6dGr5pUUPtS5sDgXAgMhgKg7kEQQBgQgAAEI1CeQzSgOufu5+qMxAgQgAAEINEVAQgLbfZuiyTgQgEBVAhVF3Y2sF0pi69b5EXEgK3Q/dfdPqsa4znER8T0zO+fuFxbPi4jjZnZbDdUi4nUzO+Duvygfh6i7Dm2OhcDwCSDqDj9HRAgBCEAAAhUJRIRsF666++2Kp3AYBCAAAQh0QABf3Q4gMwUEIPAEgVWibh3rhZKoK12lEHQ/aUvQ1XwRccjMvpk2DA8WBFs1SNNutesRoard77v7HyPq8saAwHQJIOpON7esDAIQgMCsCORN7m53vzSrhbNYCEAAAiMggK/uCJJEiBCYIIGORF016JXlwkfu/mnbGCPiZTNTdfBj1cARcVhzu/vVrMj919397y+IunvMTI0rHxOE246Z8SEAgXYIIOq2w5VRIQABCECgQwJZAXYim6Nxk9ohe6aCAAQgUIVAVsPtwsexCi2OgQAEmiJQQdSta71QCLqq0G2kKdqqtefn6ZtmJpuHK8XxEaFYZHWzVeAQEf+amf3zcp+JiEDUXQWYn0NgRAQQdUeULEKFAAQgAIHlBNJD7K62m8EIAhCAAASGSQBf3WHmhaggMGUCO4m6da0XcpfYT83sQzP7XBzdPbrgmY2BT7n7OyVR9xkz21/47UbE75nZF+7+WekYRN0uEsQcEOiIAKJuR6CZBgIQgAAE2iEQEbqBVSOI8+3MwKgQgAAEINAEgdxV8VANhZoYjzEgAAEIrCKQou5b7n538dg6om4KurJc+I1E0xzLu/x8i4jXzOyeu28JyhGx18wOFw2DI+K7ZiZrsrdLoq6O0Tl8Dq+6ePg5BEZAAFF3BEkiRAhAAAIQWE4gb6DVHO2yu9+BEwQgAAEIDJdARDz1dSEbXo7DzRKRQWBaBFaIuhtZL6R3rSp0PygE1RRVNxpvU+LpmysbhtPufiP/ftzdv8p4XjCz1939nyHqbkqZ8yAwbAKIusPOD9FBAAIQgMAOBPKmWjfQlwEFAQhAAALDJoCv7rDzQ3QQmCKBiPjzZvbLxUrdTat0895TFbrvlwXdFFG39JWuLBhyzufM7Fl3fzcbUj7v7mfyZ/vM7K+6+x8i6k7x6mZNEDBD1OUqgAAEIACBURLIaoRnszkaW8hGmUWChgAE5kYgP7vvdyl6zI0x64UABH5LoElRNyKOmJkqdFUZ+8Ui502F4rr5iohvm9k1VehGxMsLHrr/hpn9P+5+K4Ve7BfqAud8CAyIAKLugJJBKBCAAAQgUJ1AREjQva3tZtXP4kgIQAACEOiTQFaSBX6OfWaBuSEwHwI7iLprWSWkoKsK3feWCboFUdnMdP35FhGqyP2Bmck7V/fHXxYxRMRfUiM3d/8yRV0de4cHa/N5D7DSaRNA1J12flkdBCAAgUkSiIj92d2X5miTzDCLggAEpkoAX92pZpZ1QWCYBJaJuus2NYuIo1mh+25hbbDdanus1j2pxsFmpmKH8+5+P0Vcib1qUPlrRN1hXqNEBYE6BBB169DjXAhAAAIQ6JxACgJqjnZxWSfjzgNiQghAAAIQqEwgBQ91Y79X+SQOhAAEILAhgR1E3UretynoqkL316sE3RRNO/fVLdBExPfy/39T3CNHxEtmJkuGP0HU3fAi4jQIDJgAou6Ak0NoEIAABCDwJIHc/qYb8SvwgQAEIACB8RGIiN1m9oDtv+PLHRFDYGwEthF1K1kkRMSxrND9VWFfUGX9fVgwpGB70Mx+x8z+zN2vlf7t9939H+Xfnyn8daushWMgAIFhE0DUHXZ+iA4CEIAABEoEImKPmekG+yxiAJcGBCAAgXESwFd3nHkjagiMkcCiqFvVeiEFXVXovrOOoJvCaSXRuA2eEfFm2i38qhg/Iv5NM/vHqt6NCETdNsAzJgR6IoCo2xN4poUABCAAgfUJRMRzZnbT3W+ufzZnQAACEIDAEAikjY5Ejy3PR14QgAAE2iKwjai7o/VCRBzPCt233f2rdWPry1c3BeUjZvbdbOh2Of/tL5uZ/IDPIequm02Oh8CwCSDqDjs/RAcBCEAAAkkgItT8YZ+7XwAKBCAAAQiMm0BEPI2v7rhzSPQQGAOBJaLujlW0KeiqQvetTQTdgkmPFgyHclfbIXd/O0XdH5nZLTP7wMz2uvvtMeSOGCEAgdUEEHVXM+IICEAAAhDomUBWdb2Q3XxprtNzPpgeAhCAQF0C+OrWJcj5EIBAFQJlUXeV9UJEPJsVur9097NVxt/umB5FXRVByK5MFbv33P3ziHjVzNRk+F8i6tbJKudCYHgEEHWHlxMiggAEIACBBQLZefihu18FDgQgAAEIjJ9A+upqC/SD8a+GFUAAAkMlsETUXWq9kIKuKnR/UVfQFYu+LBgiYp+ZqWGarBfkr6vq3F1m9rtm9k8QdYd6pRIXBDYjgKi7GTfOggAEIACBjghExF5VGzRxg91RyEwDAQhAAAIrCKTgsQtfXS4VCECgTQIp6kqovbdd9Wz2bPipmf1cvrNNxNOjqKsq3aO6b851Pevu70bE3zKzPzQz2U/caWKNjAEBCPRPAFG3/xwQAQQgAAEI7EAgIk6Y2XV3lxcYLwhAAAIQmAgBfHUnkkiWAYEBE1gl6qbwqQrdnzUl6BY4+rBgSGub59z9S8UREa+b2Y1sniaP3WuIugO+YAkNAmsSQNRdExiHQwACEIBAdwQiQtvH9rj7xe5mZSYIQAACEOiCQFowhLs/7GI+5oAABOZHICJkO/BzM7uv1bt7lERXFQ6oQvfP3P1803T6qNbNPhQn3f2LFHVlxyAbht3qTWFmnyHqNp1pxoNAfwQQdftjz8wQgAAEILADgfyyr+ZoZ9mey6UCAQhAYHoEUnxwfHWnl1tWBIGhECiJug/KD5ByJ9hPskK3cUE3BdUtvaUsJHfBJSJeMrMvinkjQvfT3zcz9aZ4y93vdhEHc0AAAu0TQNRtnzEzQAACEIDABgQi4piqKtz92gancwoEIAABCAycAL66A08Q4UFgAgSWiboR8byZ/TgrdC+0ucyeLBhOZVHEo0aUEfF7Zvaimf0DRN02M87YEOiWAKJut7yZDQIQgAAEKhDIzr2HaY5WARaHQAACEBgxgfR/VAXdoy3RI14OoUMAAgMjkKLuL8zsnj5nUtD9UVbotiroCkXuSJDNTGefcVmZe1HN4Yp0RMRhM/sPzey/dfebA0sT4UAAAhsSQNTdEBynQQACEIBAewTyhvuqu99ubxZGhgAEIACBvgngq9t3BpgfAtMmkKLuL+Ujm2LnD7NCt5N+DU376uaDMPnj7vRHlci6h5aQXD7u3zezP3b3/3HaWWd1EJgPAUTd+eSalUIAAhAYBYGIOKQbUHe/NIqACRICEIAABDYmgK/uxug4EQIQqEAgIn7fzP6lmR3NhmE/67oBbz68emqFELtMpH16yTlq+LbqjxoNy77s+sKxJ81sv7urcRwvCEBgAgQQdSeQRJYAAQhAYCoEsvpAnYjVHO2RD9hU1sc6IAABCEDgSQIR8XR5mzCMIAABCDRBICL+AzP7V83sEzOTkPn/rlM0kFW2hdi6TGBdVTFb/rmsEFaJsct+/ui8qo2DI0ICtvpSSNTdeuVanjOzg+7+YRN8GQMCEOifAKJu/zkgAghAAAIQ+O0N53Ezu1u+CQUOBCAAAQhMmwC+utPOL6uDQB8EIuI1M5OoK7uFh2b2v5jZn5jZOuKsqmvLQuumwuxWoUJXvrrpn6v5rpZEXa1FYu8xd/+gj5wwJwQg0DwBRN3mmTIiBCAAAQhsQCAinsnqgXMbnM4pEIAABCAwUgL46o40cYQNgYESyKrUl8zsPzEzibvSPf5XM3s3RdpK4myTu8ZkNePuEpdbf0WE7BdkZXa5JOruMjNZnD3n7u+3HgQTQAACnRBA1O0EM5NAAAIQgMAqAtm84rIaWaw6lp9DAAIQgMB0CKQAs6vq1uLprJyVQAACTREoPkfMTBWp0jlULPBTMzuV1bl/r88GvB2LuvvNbF/ZOzh3RIjJKXd/rynujAMBCPRLAFG3X/7MDgEIQAACX/t8HdZNeLmiADAQgAAEIDAfAvjqzifXrBQCTRFIIVcirqpQpW2oElZWBxI13d2vRcReM9N9pkTOT5uae91xMtZOLBiKNbv71u63kjfwHjN72d1VscwLAhCYAAFE3QkkkSVAAAIQGDMBfZHXVjAz+6qrbWlj5kXsEIAABKZIIKvIHvJ7YIrZZU0QaJZAWrZIyJWgKxFXnx1bvrURcSALBa7l3yXqym7hm9mId+vfu351LOrq3vq4u3+VDIrqZYm6r7n7r7peP/NBAALtEEDUbYcro0IAAhCAQEUCEfGsmd129xsVT+EwCEAAAhCYGAFtTc7Kui1hhhcEIACBMoEUcouq3K2K3EXP24hQha68ZMsNwiRk6nNFYu+JPpuEdWXBkKyed/czKepKAA8zE4tvufs7XF0QgMA0CCDqTiOPrAICEIDAKAnkzfd+dz8/ygUQNAQgAAEINEIAX91GMDIIBCZFIB/2SJDUn8JaQVW5Eigfe2XDXYmWV8s/j4gtUVcCcES8amY33P1CH6C6qtbNeV50989T1N2dwrYqeL/j7m/1sX7mhAAEmieAqNs8U0aEAAQgAIEKBPKG8wUzu+judyucwiEQgAAEIDBhAmnHc3+ZYDPhZbM0CECgRKAk5KoqV+JtUZX7hJBbnFYSdK8tWrjk50qoEWMe9w0zO71Y5dtFEroSdVPIfcnMVKkrbqpevpcsvufuv+xivcwBAQi0TwBRt33GzAABCEAAAksIRMQR/bO7XwEQBCAAAQhAILcMS3yRiMMLAhCYCYEUcgtrBa1adgmqrt1WyC0JuvvUBC0rdJ/47CiLuil2npLQ6e5f9oG3QwuGk2amnXBioqZxqlRWxfMP3f3nfaydOSEAgeYJIOo2z5QRIQABCEBgBYHcCnc8m6OtvGEHKAQgAAEITJ8AvrrTzzErhEBJjJUWUTQ70/8XDc8qP9SJCDVBk4+uLBeW+nEvEXU153fM7EN3v911RvJzTqJyq/e/EfG8mV1OrlsPy3LuH7v7z7peN/NBAALtEEDUbYcro0IAAhCAwA4EIuI5M7vp7jcBBQEIQAACEBABfHW5DiAwbQLFe9zMthojlqwVKgu5JVFYgq6an0nQvb8duYiQn6wqVe+VzlWT3gPu/knXxLuyYMh77etmJjaPqp4j4nfc/U+7XjfzQQAC7RBA1G2HK6NCAAIQgMA2BCJCN+D7+mpSQWIgAAEIQGC4BFKAqbTterirIDIIQKAkoEpzKKwV9N/CWmFtIbc0ppqfHTQzeeg+EmuXUV8m6uq4iHjdzM65+9Wus9WFBUNEaEecKpHvLQjaf87MftZ2pXDXTJkPAnMlgKg718yzbghAAAI9EMhtX2qOdn7VTXgP4TElBCAAAQj0TABf3Z4TwPQQaIhAvpcLMbewVlhqkbDOlGmncDgrdHcUdFO8ld3CrsWmvBGhMU64+wfrzN/EsR2Julu9K8zsetmaIiJ+YmZv9dEorgl2jAEBCDxOAFGXKwICEIAABDojEBFHtdWuj6qIzhbJRBCAAAQgsDGBomHSTtupNx6cEyEAgVYJ5Pt3S0QtWSvUFnKLoLPqVmKshMq7VRaT4vITom4Kvq+a2Y2ud491YcEQEYfM7Gn56pabT0bEj83sHT5jq1w9HAOB4RNA1B1+jogQAhCAwCQIZDOLo+7+1SQWxCIgAAEIQKAVAqrEYzdHK2gZFAKNEygJuarKVfOvoiq30UZgKehKqFRPhjtVF7JC1N1nZq+Z2ekuK1dT1JXP78YWFKvWn3ZnaiKn3XGPchERPzSz96qK4qvm4ecQgEC/BBB1++XP7BCAAARmQyAiTmRlxa3ZLJqFQgACEIDA2gTw1V0bGSdAoFMCRUV9VuRKMJQ42ZoXdgqzqtBdS9AVlIxVD4qWCsERcTIbqZ3pEmLbFgwR8YyZHV4spoiIN83s/XWE8S65MBcEILAeAUTd9XhxNAQgAAEIbEAgItTMYo+7X9zgdE6BAAQgAIEZEUgBR+3qG9u2PSN8LBUCrRDI6tLCWkFzFA3PGq3IXQw+RVkJurfdXY2/1npVEHW1pjfM7GN376zwoG0LhhR1j7j7l2VgEfF9M/uoy7WulTAOhgAE1iKAqLsWLg6GAAQgAIF1CeSX8+ezw/D9dc/neAhAAAIQmBeBQjzC83FeeWe1wyNQEnJlrSDtoLBWaM02YEGA1JwSdO9uKkLmGvbuJAhHxLNmdsDdP+kqCx2IunvN7Fl3/2KB6ffM7BN3v9nVWpkHAhBojwCibntsGRkCEIAABL7e9nbMzO67+zWAQAACEIAABKoQwFe3CiWOgUDzBFJslIirClbpBYW1QidCbrGijEOC7r06AmQVUVdzRsTrWYBwtXmqy0ds04IhIvaY2Ql3/3xB1P2OmX3h7te7WifzQAAC7RFA1G2PLSNDAAIQmD2BiFADCvl5nZ09DABAAAIQgEBlArnLI9psJFQ5GA6EwAwIFA3FzEyCbmGt0KmQuyA+StBVUUCtitI1RF01YXve3T/oKt1tVuvqwZiZveDuny1wldXElxRbdJVl5oFAuwQQddvly+gQgAAEZk0gImS7cHUTD7RZg2PxEIAABGZOIH0w1R0eX92ZXwssvz0CKeQWVbmFtULv77mIkMD60N1vNLF6+ctWsW+IiFfM7Ja7n29i3lVjtCXqFp+fEnVTwH0kzmdF8nl3v7IqPn4OAQgMnwCi7vBzRIQQgAAERkkgb8h3u/ulUS6AoCEAAQhAoDcC+Or2hp6JJ04gBb+i4VlhrdC7kFtgz+a6apTYmD3AGqKudph908xOd+Xp3YYFQ7HTQfYLZnbR3e+V+H4r/+3yxC91lgeBWRBA1J1FmlkkBCAAgW4JRMRubWEzs6+osuqWPbNBAAIQmAqB/F3ywN1jKmtiHRDog0BJyFVVrt5PRVXuoN5bKeiqQr/RPgxpB3anymdJRJyUl7C7n+kiV5kbWc00lovis9PMnssdc3dKou5r+W8Xu1gfc0AAAu0SQNRtly+jQwACEJglgYg4np2KG6uymCVIFg0BCEBgxgTw1Z1x8ll6bQIpFhbWChIMi6rcxsTD2kGWBoiIA/LzbVrQ1RRrirpipmZiH1exbKjLoA0LhqLRZEQ8a2Y3y+uIiG+Y2XV3v1A3ds6HAAT6J4Co238OiAACEIDApAhoi5uZHXT3c5NaGIuBAAQgAIFOCeCr2yluJpsAgcK2xMxkr6BX0fBskEJugTwi9puZLLuutpGGdUTdFIFVnKB72U/aiGdxzCYtGAoxX/YREXEsiyweeROnb/Bt7tO7yCxzQKB9Aoi67TNmBghAAAKzIhARaspw2d0fbfWaFQAWCwEIQAACjRBIgUpCzyM/yEYGZhAITIhASchVham+3xfdF+lJAAAgAElEQVTWCo+aYw15uVkMsCctAVoRnyNir5ndc/fKTCJC3rNqKNaK0FzOScOirgR92Tk8jIgj+f+P1hARL6fQe3bI1wWxQQAC1Qgg6lbjxFEQgAAEIFCBQEQczq1zNF+owItDIAABCEBgZwL46nKFQOBJAinkFtYK+k5fWCtUFi2HwLUk6F5bR3BdN/YNRd1DZvaCu7+/7nzrHt+kBUP5MzM9ivVg7NF9eUS8qOvF3b9cN06OhwAEhkcAUXd4OSEiCEAAAqMkIP+ubMig5mij+lIxSuAEDQEIQGAGBPDVnUGSWWJlAvl+UCWmBN3CWmGU91xpibAvK3RbXUNEqBJYTRfFrPIrrQpuufv5yidtcGCKumrOVptD4aerMNLWYp+7P2qKFhGn9LOuGsFtgINTIACBNQgg6q4Bi0MhAAEIQGB7AtmMQR5dj3y74AUBCEAAAhCoQ6DYWi5/yDrjcC4ExkoghdyiKrewVlhLnBza2rNyVj66V9cVWjdZSw1RV7YNsmE43fZnUBMWDGU/3RR1JZrLG/iRKB0RJ3NX3RebsOQcCEBgWAQQdYeVD6KBAAQgMEoCWQmwv+1KhlHCIWgIQAACEKhFoFx5VmsgTobASAikOKeKXP3ZslbILfOteM52iSUF3QMp6HbysGZTUTeFUfWKeKrtytYmLBgWdzbkuo+6+yP/3Ih43sz2uPtnXeaduSAAgXYIIOq2w5VRIQABCMyGQN6E6gbxkrvfnc3CWSgEIAABCHRCAF/dTjAzSc8ESkKuqnIl3k5GyC3Qpsh40MzkodtZA8S0CFPzsLVF5MzLG2b2ibvfausyaUjU3Z02E1vif4q8z5cF6Yg4YWayZPi0rbUwLgQg0B0BRN3uWDMTBCAAgUkSyM668ua6MskFsigIQAACEOiVQIoq8psc9ZbzXiEy+SAJFNvlsyJXQlzR8Gz0FbmLwFNYVUNdWS50JuimuKm+DxuJunn+cTM75O4ft3kh1bVgWNzVkELxi+7+eUlYfzYtGVpdS5ucGBsCEPgtAURdrgYIQAACENiYQFZc6EZXzdEm9wVkYzCcCAEIQAACjRHAV7cxlAw0AALF9ZxCriIqKnJrN8kawPKWhpDV9hJ0r/exqyvn14OhjcXkiJC37oU2ixjqVOsu+umWRNyXzOyL4j49InTfftjdPxrq9UJcEIBAdQKIutVZcSQEIAABCCwQiIjnzOymu98EDgQgAAEIQKAtAlnld58HiG0RZtw2CZSEXFkr6Dt4UZE7WSG3JCrKEuBQ3i/eaZPzdmM3JOrKNuKku7/f1hpqirryX1Y18mPXVEScMrOzxU6HiDhqZsfd/TdtrYNxIQCB7ggg6nbHmpkgAAEITIpARKjJhTy5LkxqYSwGAhCAAAQGR2CxAdDgAiQgCCwQSIFOIq7EtlkJuSVBV2tXha4KAHoRdBVLE6JujvOymd1uszHwphYM23mPR4QavT3qe5G2ac+5+we8aSEAgfETQNQdfw5ZAQQgAIHOCeQWLzVH0za0jbeydR44E0IAAhCAwCgJ4Ks7yrTNMuh8ACExU4JuYa0wOz/ofM9K0JUIervPi6HISV3rh4jYa2avm9l7mzRdq8Kghqj79LJ78txVJ9uLrRxEhKqmVXF8uko8HAMBCAybAKLusPNDdBCAAAQGSSC3bj1096uDDJCgIAABCEBgUgTw1Z1UOie3mBQNi6rcwlphdkJukdh8v0rQvevut/pOeFOiboqiqnzd5e5ftLGuTSwYtvPTzXjloSthfcsqLSJkI6Hmae+1ET9jQgAC3RJA1O2WN7NBAAIQGD2BrFKQH5f8uWiONvqMsgAIQAAC4yCw3fbicURPlFMjkEJaUZGr+6GiKnfW90YlQffeUHouZK5UyVrbAiLHesPMPm1rfetW6+5kT5OFGPIjv56i7n4ze9Xdfz219yTrgcAcCSDqzjHrrBkCEIBADQIRcSK7F/deeVFjGZwKAQhAAAIjI5DCxVG83EeWuAmFu0TILapyZy3kllMcEarQlYg4mCa6TYq6KYwek1ewu3/cxuW9gairZnQPlhVbZD6s2F0XEc+Y2Wvu/qs2YmdMCECgWwKIut3yZjYIQAACoyaQW7b2uPvFUS+E4CEAAQhAYHQEIuLvmNmbZvaH7v5Ho1sAAY+SQLG1PRueaQ2qyF0qoI1ygQ0GnX6tsue60eCwtYdqWtRNYfebZnbR3a/UDnBhgHUtGCJiqZ9uxqnGxrp3v5R/ly/wt9397abjZjwIQKB7Aoi63TNnRghAAAKjJJAVUmqOdq6t5hCjBEPQEIAABCDQCYGI+C/M7HfN7Jdm9l/TqLMT7LOcpPBwzmZn+s5cWCuoMpfXEgL54F8VoVvb/If0ynzubbJhW673VBsNxzJed/eV19sqv/GszN1f7HCIiD1m9h13f2tIOSIWCEBgMwKIuptx4ywIQAACsyMQEdpqpu1012a3eBYMAQhAAAK9E4iIb6nBj5mpe7uqz/5ZW82Kel8sAXROIMWxotmZvicX1gorhbXOgx3YhClwSoQc5D1iG6KuUhARL5vZHXc/13RKqlow7OSnmzGqMldWEVsxpjf5D9z9F03HzHgQgED3BBB1u2fOjBCAAARGRyAi9uUN4dnRBU/AEIAABCAwOQIR8d20YvjIzH7u7qqk5AWBtQgsCLkSdAtrBYTciiQjQg9YnhqqoFssQxWr7t5oP4hsHvy6mZ1ueudAVQuGVQ0kZc1gZsfd/asUddXc74fu/vOKKeYwCEBgwAQQdQecHEKDAAQgMBQC2RztWpPb1oayNuKAAAQgAIFxEoiII2b2F8xMTYJ+5u5fjnMlRN01gaxuLKpyC2sFHgysmYiI2K/3X9GEa83TOz28DVE3RVJZk4nBF00uaA1Rd1s/3ZKI+7y7n8m/SwP6qbv/WZPxMhYEINAPAUTdfrgzKwQgAIHREMimF7pZ3WqwwAsCEIAABCAwFAJZJfh9M5Ow8omZvb2sA/xQ4iWO/ghksyxVKepPYa2AkLthStKrVf6sV8fwnstdZ7JKiA2XvPS0FF/fMLPP3P1mw2OrAnrbqvFVfrpFLLKJcPfPSn//HXf/0yZjZSwIQKAfAoi6/XBnVghAAAKjIJBbuvRF+Su2to4iZQQJAQhAYHYEcgv0STOTv6W2GkvYbdzjcnZgJ7DgkpCrqlyJeUVVbqPC3gRQrbWEFHTl1SpBdxRWFW2JugKXfSeOuLvsYBp7rarWXeWnWxJx5UX+ZZGriPipmf1iLLlrDCgDQWCCBBB1J5hUlgQBCECgKQIRcdzM7g6xk3FTa2QcCEAAAhAYP4EUN06Y2XNmJoH3C3d/Z/wrYwXrEkght7BWkHhbVOUi5K4Lc8nxKY6q18JoBN0UXhVz45W6JeH0m2Z2yd0vN4B5a4gKoq6sZx6sqj6OCH0mnnf3+znuT8zsLQo2msoU40CgPwKIuv2xZ2YIQAACgyaQVRgHqXYadJoIDgIQgAAESgQiQqKufD7134NZtXsBSNMmUGxDT2sFLbZoeIaQ22Dqsype7y8JuqOyrsjY77VVnRoR+rw55e6nG0QuYXdbCwY1QavSoC0itOvusrvfTVH3R2b26yrnNrkWxoIABJongKjbPFNGhAAEIDAJAnkDeMXd70xiQSwCAhCAAARmQSAijprZobRi+LaZfezu785i8TNaZEnIVVWuvtcW1gqjsAMYW6oiQv65Ei4l6G5VfI7p1baom2LpS7nDrTH7l+1E3ap+uhnXs2Z2091v5d9/aGbvFSLvmPJIrBCAwOMEEHW5IiAAAQhA4AkCEXHYzFQZ0NgWMjBDAAIQgAAEuiKQDdRUnXbVzL6R1bvy2qXpZ1dJaGGeFLIKawV9ly2sFRByW+BdDFkSdK+Ntboz1yCrgtYqjHMONU2TYHqviZRsZ8GQljNWZT3p+Ss7tRsp6v7AzH7j7rebiJExIACB/ggg6vbHnpkhAAEIDJKAtnLlttWzVW4UB7kIgoIABCAAgdkTyMo8+exez8rdN83sg6a3R88edAcAUsDapQfOJWsFhNxu2Ou+UA/7VaHbiFDZQdhPTNGFqJuCqR4myRbh86bWuaxaN5sZr/TTzZiO6AGIu1/Lv3/fzD4qKnebipNxIACB7gkg6nbPnBkhAAEIDJpARGiL1u3iaf6ggyU4CEAAAhCAwA4ESg3UVJ0ncVfCrraRq2r3CvCGSyBzV1TlFtYKrVVZDpdEf5GlcChB9/rYt+p3KOpKY1G17udN3UtvI+pW8tNNEVd2NNqBt/WZFxHfNbPPmoqvvyuUmSEAAURdrgEIQAACEHhEICLU/GK/u58HCwQgAAEIQGAqBLKBmioOz5rZK2am7cfvuvsHU1njFNYh8Sqbnakqt7BWQMjtIbkp6EoMlBfr6Psr5E606MIPOO0Ojrj7R02kbtGCYR0/3RRxD5jZXne/mH//jpl94e560MULAhAYMQFE3REnj9AhAAEINEkgbxC1ZezS2KsxmuTCWBCAAAQgMA0CpQZqamIk0VBVu/o+9E6xLXkaKx3XKkpCrgTdKDU80//z6oFAVkmrQvfWVHxXuxR1Uzj9Zt5T1+5PsUTU1edXJT/djGWfmtwVRRsRoQaSslmT5zgvCEBgxAQQdUecPEKHAAQg0CSBiJDflm4Q2Y7aJFjGggAEIACBwRCIiINmJp/dc6pSi4hvZdWu7Bg+HEygEw8khdyiKlfibVGVi5Dbc+4zNxJ0ZcU1mUZaWXnsXfkCZ7PGl9z9vSZSWrZgWMdPN0VdWc4cdXftVJD9wutmdp57/iYywxgQ6JcAom6//JkdAhCAwCAIpM/Y8XxqT+ORQWSFICAAAQhAoA0CEaGqNQm719z9ckRIwJIdg7b5S9y92ca8cx+z2DKeVdLCId6VGj3NnV1X688c6f1wd2pNtLoWdVM8fcnM7hViap08lqt1VXW8jjida3/O3b/MuFRFfNndL9WJiXMhAIH+CSDq9p8DIoAABCDQO4FsjqYtdnyR7T0bBAABCEAAAm0TSJFDwq4Ely0f+dySrAZHsmP4uO0Y5jB+SchVVa6+exYNz3iAPLALIHMlD937U7wf7EnUVYWsPlNO17U2K0TdvGx2reMNnNXXJ939i/yse83MrhYeuwO7FAkHAhBYgwCi7hqwOBQCEIDAFAnk9rB97n5hiutjTRCAAAQgAIHtCESEhF35U8qO4UH67qpqV42hVLU7me3nXV0FKT4V1gr6vllYKyDkdpWEDebJivVJCropZOp9LjH07gZ4Nj4lItSvQpW1n288SJ6Y4uyWhqPPq3XGiwhVDas5WkTEq9kAj8bI60DkWAgMkACi7gCTQkgQgAAEuiKQN4e62bywzjauruJjHghAAAIQgEDbBFLIldeuhF2JuaraVXd4bVFW1e6nbccwhfGzuZaEMwm6hbUCQu4IkhsRqtB96O43RhDuRiEW12fXom7p8+TzunxLTQUlvq/lPx0Rp9JmTQ+vXknPZDWN5AUBCIyYAKLuiJNH6BCAAATqEsgvsrqJp/ttXZicDwEIQAACoyVQaqCmjvBbwlZEyGteVbv6u6p2O63wGwPMFMqKqtzCWmGtCsIxrHPKMea1r8rP6xNfp65TVcxuPbjp8pX322pU9lGdebMKXmtY+7MoIl4ws4sq4siq3Ua8fuush3MhAIH6BBB16zNkBAhAAAKjJBARe9UJN5/ar/W0f5QLJmgIQAACEIDADgRKDdTkNXmlODQivmdmqmyTsLvlSTnnV6laUFW5W9YKWeXJvcTILowUdN3dr40s9LXDzeu2F1FXwUaEfGyv1GlOVlPUldWMPtvuRMSL+Z7dapzGCwIQGC8BRN3x5o7IIQABCNQiEBHPqfpoat2Na0HhZAhAAAIQmDWBZQ3UUpDR78w31TE+xd37cwJVEnJV7SjxtvDJRcgd6YWQPRWemoOgm+/h3ip1c/4DZiZfWzVN2+h9U1TGb2KZVm6KHBEnv7bl9TMjvXwJGwIQSAKIulwKEIAABGZIICsz9tD1dobJZ8kQgAAEILCSwGIDteKEiJAdg7wpVbU76Sq3FHILawWE3JVXzXgOiIj9ZrZ7TvZbWeW6t8/mh3VtD/Khkx6oxLrCcFpAyIv3eloxKP+1m7eN56onUghMkwCi7jTzyqogAAEIbEsgn/KrOdr5TZ70gxYCEIAABCAwBwIRcczMVF33qIGa1p3d7FW1qyZDaqQ2mWZgKXzJVkF/9CqsFSazxjlcuzutMSKeMbM9uRV/o4rRMTIciKj7tJmpCaOqdTfxxZV9hDxxVWG91nsyIg4rbxLy8zNMxR2fjTGXxAwBCPyWAKIuVwMEIACBmRHIL6l6Uj95/7SZpZblQgACEIBAwwQi4pCZPZvC7lYDtRR2VcEqYVe2DKraPdvw1J0NVxJytSZ9PyysFdYSjToLmIk2JpCCrnoqyFt1dvnV+vu2HctdABJU16qSLd6n7n5/Q1H3YFZnX04Ltv3u/snGFxMnQgACgyCAqDuINBAEBCAAgW4IZBOYw2P+8tkNKWaBAAQgAAEIPBJwVdmoJkNqcvSogVqKu/KmlLh7xt3fGQuzFIgKawX9VxW5D+Yo9I0lZ3XjzHvAfXMVdPP92ruom3G8kZ8Z16vmNXfaqdL2Qb5/9f+VK63TcmOfrNfSX/egu39cdX6OgwAEhkkAUXeYeSEqCEAAAq0QyOqAa336ibWyMAaFAAQgAAEItEggIrRtWsLuHXe/UJ4qfS4l7B7Nqt3zLYZSa+gUhmStUAi5DyUS1RqUkwdPICJUnSsfXVXozjbfQ6jUTVFXnxXH3P3DqhdPfs7owUtsKOrqGlBhx7nctXd0nfmrxslxEIBAtwQQdbvlzWwQgAAEeiOQW0jVFOFSb0EwMQQgAAEIQGDEBNKLUt+h5LP72Pb1bIKkRmqfuvuvh7LMFHKLqtzCWmG2wt5Q8tJVHBEh/1xtvZege7+reYc4T1Yr68FM5QrXttYREa9l9X+l+3I9WCr3wljXgiEfTB1396+yaZr+/zdtrY9xIQCBbggg6nbDmVkgAAEI9Eogn+6rOdrZud/Q95oIJocABCAAgdETyCo3VT1K2H2s2VEKaKraVYM1NVG72MeCJfhkszP9VwJW0fCsdzGrDx5znbMk6GqX1r25cijWPTBRV58hL2fTtB3fl2U/3dJatrScqgJ10SjZ3c9k07Tn3f39uV8TrB8CYyeAqDv2DBI/BCAAgQoE8gvoPXev7N1VYVgOgQAEIAABCMySQKmBmh6W3lyEEBGvmJmqdj909/e6gJRCbiHmSiQqqnIRcrtIwMDmyMrMw1mhO3tBV+lJGwrdDw+iSVxEvGhmal68Y6PFfG972TpjXQuGPP5FNWjLz6+T7n56YJct4UAAAmsSQNRdExiHQwACEBgbgex0rGYI58YWO/FCAAIQgAAEhkogf78ubaCWApIarEnYlZfl24tN1ppY14KQqyGLhmcIuU0AHukYuUNLgu71xWrykS6pkbAHKOrKq1tN097fKU9lP90yiA0sGCQif2lm+mx62d3fbQQsg0AAAr0RQNTtDT0TQwACEOiGQPr/qWP3nW5mZBYIQAACEIDAPAjs1ECtIBAR3zAzWTK818R252IrdjY70/e5wlphENWH88j8cFeZAuAhM7vJvd/jeRqaqJsPf/RgaK+7f7bdVbXop1v6bNmyV1nDguGkmamRo3yWXx2S9/dw31FEBoFhE/j/2buzZsmuKz/saxUKKKAIsDmC89ScySa72YPUISssT6FQSH6w32w5/KIHv9j+DB7e/A0cth8dfvIY0VLIsiXLDoXUEpvsJtmcJ3ACCRIgyAJQA1Co5VjVO9EXt+6Qc57M/GVEBdhdmefs/dvnZuX95zprC3WnvT5GR4AAgZUERs+sK5n5q5UO5MUECBAgQIDAmQIjZO1g5swN1EZw0z12u2r3oVG1+8IinOMcs9YKfZ5ZawVB7iKQB/7c0Te1K3RvZebtA5/uwtMbPYZfPdnGYOGDbOAFVdXVuj89q03aWf10T4S6i/bV7f01+neCfi/5zcz82gam45AECGxRQKi7RWynIkCAwDYFRvXQ28bmaHa53ia+cxEgQIDA0QlU1VvGbc0PbKB2IoT50Kja7U3ULt15foR0HQR3CDNrrSDIPbqr6/IJj1YcHejeFuie7TXhUPc3IuItmfn90yM/q5/uyecs0oKhqvr3gt5fo9uzfCQzv3r5leUZBAhMWUCoO+XVMTYCBAisIDB+ubyTmS+tcBgvJUCAAAECBOYUGHfIvDkiOth9YAO1PszYpKirdjtY+e64FfqZ2eZNI8idVeXOWiv4cnbONTjGp41qzg50X87MW8doMM+cR8FDtyu4O8/zt/mc0ablRmY+fyq0vdpf6JzXYmHBULe/eOoK7t447xOZ+ZVtztG5CBBYv4BQd/2mjkiAAIGdC1TV9Yi4npndN8uDAAECBAgQ2JLA+De42zE8n5k3zjttVf1eRPxn43bopyLivxtB76y1giB3S2u2z6cZgW730L173hcJ+zy/dY594qFuf3Z/3+i9/dpGh+f10525jPWPefrqVlVXBPf7Swf/n8rML6/T17EIENi+gFB3++bOSIAAgY0KjA9393tm2SBjo9QOToAAAQIEzhQY4VH/W9y9TX951pOq6jMR8XcjooOWDn//24j4wTzhDHYCJ0K9rtAV6M5xSUw51O3hV9W7R1XuM+P/7rzmoYsqi8fn/pxV+l/EMO4S6LsAuqf3ZzPzz+Zg8xQCBCYsINSd8OIYGgECBJYRGN/C9zf2v17m9V5DgAABAgQIrC5wYgO1Pli3Y3it+m4ENl2V9/ci4vER7P5XmfmT1c/sCMciMEK6e1ptzbfiVdWtDDoA7fYDk3uM8X2s27J0YcZl/XRnE5i3BUNV9YaNj4y7A34nM/90cggGRIDAQgJC3YW4PJkAAQLTFhgbQHS/rJ/P8439tGdjdAQIECBAYP8FTmyg1v82vy5MqqoP9gZJ3Qs1IvoW+q9nZu9O70HgQoGq6i8DOqHsja885hCYeqjbUxibmT2amT8e4+3Q/sLNEedtwVBVj432bM9V1eci4s/cGTDHheMpBCYsINSd8OIYGgECBBYVqKq3jls9z9ycZdHjeT4BAgQIECCwusCJDdQ62D1zI6sR/n4yIr6Rmc+tflZHOFSBEeh2xWnfRu8xp8DYhLDbGfSXKJN9VNVHIuJnEdEbHl9aVbxAqHut7wrIzJ9X1e9ExJcvC4wni2RgBAjcFxDquhAIECBwIALjlqr+Zt8vggeypqZBgAABAocjMM8GalX1pt6VPiK+18HL4czeTNYlMD7vXRHoLi66R6Fu99l+2+ixfXeemc7TgmFU/r4tM39WVZ+NiK9d1K93nvN6DgECuxUQ6u7W39kJECCwFoHRc6s3ZPnl1KsP1jJhByFAgAABAnsoMNokvf2SDdS6DUNX7P6ww5c9nKYhb0hgfDFwNTN7Yz2PBQXG5+WH92Ej4ar6UES8mJm/mGea81Trjvm/MzOfHhs19l0Bl1YCz3N+zyFAYDcCQt3duDsrAQIE1iowNkcrH/LXyupgBAgQIEBg7QIjWOlgtzdOe2ADtT7hqMbsit2f2Txt7Uuwlwcc/VB7k6sb+qAut4R7Fur2lzvvjYhvztMiYZ5Qd7y3vHf06/10RHxnHwLu5Vbbqwgch4BQ9zjW2SwJEDhggarq/lh9u2b36XvdztoHPG1TI0CAAAECey0w+uD3v+Ed7D5QLVdVj45WDM9l5o/2erIGv5LACHT7WulA98JNs1Y60YG/eM9C3YdHC4beKO2ZeZZmzhYM746IPt7HR5uX2/Mc23MIEJimgFB3mutiVAQIEJhbYOyS+9J5G6/MfSBPJECAAAECBLYqMO606f6ZHew+sIFaVXWw060YOsx7aquDc7JJCIxwvwP+FzLz1UkMak8HMapZr2XmpIPMMc6HBvNHR/h65zL2EVr3nXvnFnlU1Tu6XVtEfHi0eLG58mWw/p7AhAWEuhNeHEMjQIDAZQJj9+NHMrM/nHkQIECAAAECeyYw+qR2X/yuyH3h9PDH5k7diuFWZn5vz6ZnuCsIjLuxro9QX6C7gmW/dI9C3Su9qX2H+KN447F5qvXnacFQVd36pXsyfzAifpyZL63I6uUECOxQQKi7Q3ynJkCAwCoC45e8/iXwWZscrCLptQQIECBAYLcCJzZQu5mZz581mqrqit27mfnt3Y7W2bchMK6Jx0ege3cb5zyGc3Qri6nf3VZVVyOi2y7cb7VRVR/plglnfelzxpdAVy5q0THavnR1bvfr7Z7dD3yRdAzXgTkSOBQBoe6hrKR5ECBwdAJV1X10X/Vh7OiW3oQJECBA4AAFTmyg1mHOmTveV9XHRgXfNw+QwJSGwAh0e6OsbrvxQL9lUMsL7Emo+/DJdR9tWt46T6X+ZX11q+rNEfFyRLxr7MfRVbseBAjsqYBQd08XzrAJEDhugdFf7Y2Z+fPjljB7AgQIECBwWAInNlDrDVAfqNAcVXuPRMQ3bJp1WGvfsxl9lN8o0N3M2k491J310z39s19V74+IFy9ruXZZC4YREHfP3bd1b93M/NVmpB2VAIFtCAh1t6HsHAQIEFizwOiH1R/sHthUZc2ncjgCBAgQIEBgywJzbKD2oYjoW/O/flbwu+XhOt2aBMZt9x3o9me8rqb0WLPAKIy4c9FmYms+5UKHGxX79/vpnnxhh9ER8YGI+NYl7RU64+nX32/dcPox9uPo9g5dsfur89q9LDRoTyZAYGcCQt2d0TsxAQIElhOoqr4d76oPYcv5eRUBAgQIENgHgap6Q0T0pkbnbaDWlXsdzHTF7p19mJMxni8w9kroQLf7KlvPDV0sexDqvq6f7qlgt1smVGb+7CKei1owjI0ZH42I/n2ivzx4bkPUDkuAwBYEhLpbQHYKAgQIrEtgVHD05mhn3pK5rvM4DksJXQ4AACAASURBVAECBAgQILB7gaq6NoLdl876MreqerOj/lzQFbvu3tn9ki01ghOB7q3MvL3UQbxoLoHxM/XKVFuXdPuN8/ooj98DPhoR37/oOrmoBcMItbvK//r4AuHZueA8iQCBSQoIdSe5LAZFgACBswXG5gb9QfRFRgQIECBAgMDhC4zAryt2e3PUBzZQq6qu3nvPqNj1+WDPLolxu31X6N4W6G5+8aYc6p7XT/ekSlV1L9zHMvNH52ldEup2P+7ebLn/+7L9OTZ/zTkDgU0KCHU3qevYBAgQWKPA6KX1+Hk7Yq/xVA5FgAABAgQITExghDkPR8QvzthE6R0R8cFRsWs3+4mt3SXhWwe6Ha6ptN7Cuk081L0y+uG+rp/uaZaq+vC4a++FC66tK2dVI48vibq6v891NzOf2QK7UxAgsCEBoe6GYB2WAAEC6xaoqv4AdkMVx7plHY8AAQIECOyHQFV1hV33wuxg93W36Y/Qt2/N7h67z+/HjI53lKOasteyg7Wbxyux3ZlXVVeodtX7hcHpdkf1F2cbgWv3zD1zk7PZmKqqvwh4e2Z+95IvDHrHtDr5nHHdvTsi7p8jM3+6i7k6JwEC6xEQ6q7H0VEIECCwUYGxOdpDmfmrjZ7IwQkQIECAAIFJC4wN1PqL3g52X9duoareEhGfiIhvZaZemRNeyRHMdbj40oSHeXBDm3ioe24/3dMLUVW9UWL32j5zo7NLWjB0u5YOdTMznz64RTYhAkckINQ9osU2VQIE9lOgN0yIiO6f1ZujTa6qYD9VjZoAAQIECOyvwIkN1Hr3+td94VtVvxERn4yI7+mXOc01Hl/W3xPobn99xufqroa9u/2zn3/Gefrpnnz1aMv2gYj49nm/H3S/5nNaMHQf7n703/9kSg7GQoDAYgJC3cW8PJsAAQJbFxhVN3d88N86vRMSIECAAIHJCly0gdoIDbti98dur57WElbV4z0im97uZl0mHOrO1U/3VLDb4WwH1D87S/OCULcr/btopEPdczdc280KOSsBAosICHUX0fJcAgQIbFmgqq5HxHW3UG4Z3ukIECBAgMCeCJy3gdr4DNHB7jOq8aaxmKN1Rgdp525wNY2RHu4oJhzqPjQC2gv76Z4Kdfs13Uf7qbP23DivBcN4z7gWEd3a7YeHu9pmRuDwBYS6h7/GZkiAwJ4KjA9i/U36rzLzzp5Ow7AJECBAgACBDQuct4HaaNPQrRh+KbzZ8CJccniB7m79Z2evqqujl+wr0xjRX4yiw+bMXHhMVfXWiHjDeT/fZ1XrjrsAH+tq3cx8akoOxkKAwGICQt3FvDybAAECWxOoqs9ExMuZ+c2tndSJCBAgQIAAgb0UGLf1v/30BmqjMrErdl8Q4OxmaUfV9NXMvLGbETjrlEPdRfvpnl7Nqvrw+Ll/4Po6J9R9U0R0G5AOdb/v6iBAYH8FhLr7u3ZGToDAAQuMKoKPXLT5wQFP39QIECBAgACBJQSq6tGI6GC3A9zXNlDrYGdsnnY7M7+7xKG9ZEmBsaHVIxFxIzNrycN42ZoERi/qbjvw8poOufJhxs9nLrshclW9sX/uz/rZPqsFw3h+b6j4iPeDlZfPAQjsVECou1N+JydAgMCDAuPDV/fS7c3RJrUzr/UiQIAAAQIEpi0wvhjuYPeV0z35q6ordl/NzG9PexaHMboR6Hbv0g505+6Vehizn+YsJhrqLtxP97RuVb0/Il7KzOdO/t05oe4bIqLbNnSo+51prpRRESAwj4BQdx4lzyFAgMAWBUaVzb0pVRBscfpORYAAAQIECKxBoKo62O2w6BcnKwCr6mNj1/tvrOE0DnGOwPg815XTXTX9KqhpCEw01H04Iu6uUsk9rrcPnnWX3+kWDOPLhn5/eDQzvzWNlTEKAgSWERDqLqPmNQQIENiQwOh71z3Xbm3oFA5LgAABAgQIHInA2ECte2d2sPvapqujB2cHjl9XQbr+i2FsUNd3XXWFrkB3/cRLH3G0OuhespPYhHjVfronIarqnWMTuJ+e+v/fz31mofG4Pvu5Herau2Ppq8kLCexeQKi7+zUwAgIECNwXGB8y+xeAm37BclEQIECAAAEC6xA4sYHazzPzpdkxq+pDY7Okb2TmK+s4l2Pc/zzX/XM7SO9AVxutiV0UEwx1u9/10v10T4W3XZn/0Yj4wckCkdMtGEYRybsj4npmfn1iS2Q4BAgsICDUXQDLUwkQILBJgXErVN965RerTUI7NgECBAgQODKBExuoddD46xPBbvfhfMuo2J1E5eI+L80IdJ8Yga7PcxNczBFwXsvM21MY3mgHUesq6Kiq7pX7hsz84anA98rsHOOc/bP/WGZ+bQoOxkCAwHICQt3l3LyKAAECaxUYvwT0h61JfMBc6+QcjAABAgQIENi5wHkbqFXVeyLiHRHRFbs3dz7QPR3AqH58o0B32gs4wVB35X66p8VHe5VuuXLjxBc4p1sw/Oao1P3zaa+Y0RE4PoFZdf2o4r9wk02h7vFdH2ZMgMDEBMa35d3Xrtsu1MSGZzgECBAgQIDAAQmctYFaVb0rIt47KnZfPKDpbmUqIzDvQPdFG91uhXzpk0wp1F1nP92TIFXV1eJPZuZ3Lwh1u1L3zZn5paUxvZAAgQsFToaz44mzDPay/3Ym8IaIeOdlLVKEui5CAgQI7FBgvNE/FhEv67u2w4VwagIECBAgcEQCVfXm8QvjaxuoVdWTEdF9drti97UWDUfEstRUx5fzHej2l/NaWCyluN0XdcuzKWxKPPr7rqWf7mnBqnrfuCafOxHsnmzBcL9CPzO/uF19ZyOwfwIrhrM94Vnh1oX/PVngVVV9B02/Vz11kZhQd/+uJyMmQOCABEaPu+6j5ZeAA1pXUyFAgAABAlMXGNV83X+zg937G6hV1dsi4mOjYvf5qc9h1+M7Eeje0kJr16sx//knFOr2xmZr66d7UmD8jtFf0nx7VjjSIfKJvrrvjIj3Z+a/ml/OMwnst8AuwtllxUYble6D/wuh7rKKXkeAAIENCozea1enUCmwwWk6NAECBAgQIDBRgbFJ69sj4tez6txRxfvJiPhWZj470aHvfFijyrIrdG8LdHe+HAsNYASed3bd9mz8LtCbJG+k/VpVdXDblcA/HV/avNZXd2yo9rHM/BcL4XkygQkI7FM4uyxXVX12fClzS6i7rKLXESBAYEMC4xeB6xHRlR2vbug0DkuAAAECBAgQuFBg9IPt1gsdct2/VbuqfiMiPhERT2XmMwhfLzAChQ50u33Whb9ws5uewBRC3U310z2pPX7f6Mr7H8yu01m17okvb/7FpkLl6a28EU1J4EQw28O6rMfs6b+fq53BrO3Bvl3j49/l387ML1y2ZtovXCbk7wkQILABgVEZ09/Mv7KBwzskAQIECBAgQGAhgbGB2pXRjuFeVT0eEV2x++NZpd9CBzzQJ48gojei6s9xNw90mgc9rYmEuv2ztpF+uqeC3bdExOOZ+cPxhc39Fgzji5tPR8S/VGBy0Jf7xie3QtXs/UtyDHCu/+5bOLss/vj5fFdmfuOyYwh1LxPy9wQIEFizQFU9EhH9ger2mg/tcAQIECBAgACBpQVG9V7fSdR9dl8eX0J3sPvzzPzx0gc+oBdWVVfovjrrQ3xAUzuaqVTVtYh4ZdZfdhcTH/2YN9JP9/R8quo3I+LZzLxxIoDrL20+ExH/ymbNu7gCpnfOFcLZuQLZk+HtsYSzy65yVfVGhp0X/OiyYwh1LxPy9wQIEFijwPgA9+jYjXYj/bPWOFyHIkCAAAECBI5M4MQGah3k3hwBWLdieH5W7XdkJK9Nd9jcE+ju9xUwkVD34VHtvfHfB8Z1+47M/M6J4O6xiPhcRHy+v8DZ7xU1+pMCWwhn71+zgtnNXXdV1W1T+svVSzcsFepubh0cmQABAg8IVFVXv3T/tbt4CBAgQIAAAQJTFDi9gdro79cVuy9m5venOOZNj2m0o+gg48VNn8vxNysw7prrauud7GuxjX66pwWr6n1jL49nR6/dvnPw9yLiTzLzzmbFHX0ZAeHsMmqH8Zqq6i9cvjrPFy5C3cNYc7MgQGAPBEZVQP8y4IPTHqyXIRIgQIAAgWMWqKquJHz7bAO1EQR1xW5vqPbdY7KpqjeMW2FfOKZ5H+pcJxDqbqWf7sn1G7+HdBuGb3f7kIjoUPcPIuILNvvb7JUunN2s76EdffysfjIz/2yeuQl151HyHAIECKwoMCpcHrGhxoqQXk6AAAECBAhsTWCEER3s9u+NfStob7DUwW63IPjW1gaywxMJdHeIv6FTjy8sup/tTu6c22Y/3VPB7jv6y4mI+FlEXI2IvxoRX/T7yXwXmnB2PifPWk2gqt4aEW/JzP4C5tKHUPdSIk8gQIDAagKjsqX7Vt3e1W1eq83AqwkQIECAAIFjFqiqt0REf5aZbaD20Yh4aJ6duffZbbTNutobTO3zPIz99QITCHW31k/3VKjbgW7/7P6wN4qLiD+MiD87tpYiwlnvCFMWqKr3j40cfzrPOIW68yh5DgECBFYQGH3pum+XTQhWcPRSAgQIECBAYHcCVfXGiHjzCHZ7A7UPR0Rv/vqNQ/zSenx+61vUb9gQaHfX3SbOvMtQdxf9dE8Fu/0FzRMR8aOI+GsR8eV9/dJCOLuJnw7H3LVAVXX/+p/M+3Mp1N31ijk/AQIHLTB6dl3JzNsHPVGTI0CAAAECBA5eYFSudjuG5/sXzqr6YER02Pv1zOzKv4N4jED32gh07x3EpEziNYHRFi13cc2OO/j63DvZpK0Rqqp76/4yIj41fnaf3+XlIZzdpb5zT02gqn4/Iv503vcIoe7UVtB4CBA4GIHRL6srWG6q8DiYZTURAgQIECBw1AKjyvHJiLiVmb+sqvdFRPcA7Irdvf8Su6r6s1v/eWHeX6qP+oLYw8nvONR9qHPV7k+9K7qqejwi3jl+br+Xmb9Yx1iEs+tQdIxjFhg93H8zM78yr4NQd14pzyNAgMCCAqOa5eVdbcKw4HA9nQABAgQIECAwl8CJDdT6+R0IvXuERF2xe3Oug0zwSWPX8eujQndnlZQTpDmoIY3Ci+4JvfXWaCNQ7rZstUvUUQ34dyPimYj43zPzm7PxCGd3uTLOfcwCVdVfmD6emd+b10GoO6+U5xEgQGABgfFLQWTmnQVe5qkECBAgQIAAgb0ROLGB2s9H1V9X7XbF7gt7M4kx0NEyqysYu4fu3X0bv/HOL7CrUHeX/XRnbR8iojdL6z9/JyI61H06Iv44Iv7niJjlQ7PAea7/7jqgnn/lPZPAtAWq6kMR8VJm9r+pcz2EunMxeRIBAgTmFxjfwD+yz5Uq88/WMwkQIECAAIFjFji5gVpXGEVE9+vsit1f74vLCHR786gOdA+mN/C++G97nDsMdTtMXXs/3REWz8LaznjO+t8d0HbLh/7T//sPI+I/6f7YEfEPI+KPdtkSYtvXgPMRmKJAVf1WRHw/M1+ad3xC3XmlPI8AAQJzCIwPVX3b3m192OYA8xQCBAgQIEBg7wVObqAWEQ9HxMdHxW5vxjTpx+gR3Ju9dQ/drd+OP2mcAx3cqFp9eNt31I0weaF+uksGtifD23tnhbVV9Y6I+CsR8eOI6P6dVyOiW47cVXl7oBe+aU1aYLwv/V5mfn6RgQp1F9HyXAIECFwiMDbX6A9PfilwtRAgQIAAAQJHIzCqXd/eG6iNSsBPRMR31rUJ0yYgx91VHei+6LPbJoSnecwdhrr3g9NZaLqpwPYy9XHdfzYivjmrCJy1hoiI3sitQ+Ee5842c7tsDv6ewKEJjLte3puZX1tkbkLdRbQ8lwABAhcIjF9metOF/mXGgwABAgQIECBwVAIjLOtgt2/v7n0FOth9KjN7M6ZJPUbVZAe6N7ddsTkpiCMczAgwr2Xm7U1N/4zAtsPSDnU7KJ21RzjdEuHSCtt1jLeqPjhC2x+ddbwR+vZ4e3xduSvcXQe8YxC4OEt4V9/pkpk/XARKqLuIlucSIEDgHIHxi8Fj4xcDH3xcKQQIECBAgMDRClTVWyPiWn8uioiP9GZMmdkbMk3iMT63dQ/dbpe1sWBvEpM1iAcEVg11TwS25/WvneUss/61J3836J7N9///u2hzUFV93Xff669cFtbOeg8PwK7c7fYMHgQIbECgqvrfyucz87lFDi/UXUTLcwkQIHB+qNt9dF+xuYZLhAABAgQIECAQUVW/ERH958WI+EBE/CIzu3/nTh+jmrgrdAW6O12J3Z38olB3ycD2ZHh7ZmC7TD/dTQhV1SfHz+Kz8x7/RLjb+VFX7gp358XzPAJzClTVb4+WKAt90SjUnRPY0wgQIHCeQFV1JUpvZdu3GXoQIECAAAECBAh0KWJVf+n9ZG9CFhHvjYhfZeYPdoUzArsOdF/WLmtXq7C7854KbN8wWoScrrbtAT4Q0o7/39IVtqOlwWv9dHehUFX9s/imzPzWMucfX4h0C4k267ncXeY4XkOAwOsFRhvH38rMLy5qI9RdVMzzCRAgcEJgfEB7JDP79kIPAgQIECBAgACB139WeiQius9uf/n9zoh4KTO/v22kEej1reddaehz27YXYMPnG+t7UTuE7mPbj1kf21l7kNN9bPvv1/qYbUK2yxB0/M7ymYj41mxztGUnOcLd7rnbfzrY3WlYvew8vI7AVASq6s397+QyX7gIdaeyisZBgMDeCYwPaF2B0rfvuQ1p71bQgAkQIECAAIFtCJzYQK1P1/12u1L2O9s49+wcY2fxDp9e2uZ5nWt1gSUC2zMrbU/2sK2qR/uLhm30tR3Xf+7y94Wq6hYo9zLzzM3RllmlsS5dudvhbv8u1F+YrD0UX2ZsXkNgnwSqqu9k6T7bP1l03ELdRcU8nwABAkNgfBjsD0cvQyFAgAABAgQIELhY4MQGal2V1HsRLHUb+KLOY3Oo/swm0F0Ub8PP30RgO8+QtxzqdujZgc1ONlMe1/+HI+LLmxjDrBJ5hLs9x/7yZCdznWftPYfA1ASq6uMR8Uxm/mrRsQl1FxXzfAIECPxFj7iHI+KqfmwuBwIECBAgQIDA/AInNlDr3rZd3feNTVb3VdXjPbrM7A3bPLYosKvAdp4pbjnU7WrWnbUoqKpPRMSzmTn35mjzGJ71nNHm4X6IPSp3hbvLYnrd0QhU1e9GxFeW2XRdqHs0l4mJEiCwLoFxC1W3XbjpW+h1qToOAQIECBAgcCwCVdWbVHWf3e5x2+HP1zdxa/o4z5XM7I3aPNYsMD4Td6/ai3rZvq5n7elNyDYZ6F803bHRcVeLbzR03HU/3bE52psz85trXv4LD1dVHex2mN0/3x1oa1W3zQVwrr0RqKrHIuJjmfmlZQYt1F1GzWsIEDhqgfHG2z2jXjlqCJMnQIAAAQIECCwpMEK1DnbfMg7RFbtra2k1At2HMvPGkkM86pftc2A7z8JtMdS9H3rvItQ8sTnat3dVqT7C3Q54O3vq35+Eu/NcoJ5zNAJV9baI+I3M/O4ykxbqLqPmNQQIHK3A+ADYH8xuHy2CiRMgQIAAAQIE1iAwAp8Odt8RER1+dcXuyp+xqqrvqOo2WQLdM9bp0APbeS7NqnpkGxWk4xrfST/dsTlan/uH85hs8jnjmuvK3c6gunL37ibP59gE9kVg/Jz2po0/W2bMQt1l1LyGAIGjFBjfdvcHwFu7ulXsKOFNmgABAgQIEDhogVGp9L6I6D0LvrrKhmbjjqr+vHbjGD+vjfDsonYIHZ53y4G+Lf7M1gibbkkwhYt5i6HuTvrpntgcrft0TqY6dlyfXbnb12GPa2e9hqdwHRoDgar6VET8aNk2QUJd1xABAgTmEBj9sLrqo79F883yHGaeQoAAAQIECBCYV2BsoPbhiOjPW19a5hfcsfnVoyPQ3Wiv1Hnntc7nCWzXp7mNUHeX/XTH5mjPZeYv1qe2viMNmw68O+DtcLdbM/QXDR4EjkZg/Bz8fkR8Ydkv04S6R3O5mCgBAqsIjF8S7q2z19sq4/FaAgQIECBAgMChCYw+uJ/o/oIR8cXM/NW8czwR6L4wpcrEBcZ/2YZjKmznxZzjeVXVVeHdmmBjxRqzEH7b12NV3e9Vve3N0eZgf+Aps+B7bKo2q9w9uC9klrHxmsMXqKrHI+IDmfnVZWcr1F1WzusIEDgagfGhr/uy3TqaSZsoAQIECBAgQGAHAmP/go9FxLsj4k8y87nLhjFe0xW+3XJhMreaz8atwvayFdz+328p1O0q1K320x09fD8bETvbHG3Z1Ryt7tqsQ91uyyDcXRbT6/ZCoKq6n/xjmfnUsgMW6i4r53UECByFwPgQ3r8k3PTB4iiW3CQJECBAgACBHQuMYOojEfGbI9g99xbycRt9Vzt1oLuxqsvzSEalYVfRXlRpe27/2g6wfMbc/gU3AsTe/PiVTZ19nGOrPWOr6v09nylsjras6/j579YM/XPTfpP7ombZuXkdgZMCVdX/xvXdJUu3SRHquqYIECBwgcDYbKN7PG3sA58FIECAAAECBAgQeFCgqj4YEb2JTPfY/cnpZ4xA94kR6K79s5rA9nCvyk2Hurvopztu5e4vQya1OdqyV9EId7tytx/C3WUhvW6yAlX1mYj4bmbeXHaQQt1l5byOAIGDFxi/KFzJzNsHP1kTJECAAAECBAhMUKCqug3D5yLia5n5/dkQx+3zbxxVTi8vOnSB7aJih/X8LYS69yu3t1llWlUfj4hfrlL1N8VVHndOduVu51cd7m69In+KLsa03wLjPei3M/MLq8xEqLuKntcSIHCwAuOb4d49udsu2In1YFfaxAgQIECAAIGpC1TV2yLiD0ef0G+OX4Y70H3xrE1sVwhsX9cmwWfAqV8Zy49vVgW6qU2Qx/G31k93bI721sz8xvIq037lCHe7crcD89mman5Pm/ayGd05AlXVG4K+a9WfWaGuS4wAAQKnBMYvAo9FxMu+CXZ5ECBAgAABAgR2L1BVHeL+vd5UJiL+ft+yGhHdcuGsXrY94N5k6dxetgLb3a/pLkewhVC3K0u30k93zKVv4/5OZr64S9dtnHv8rta+HfB21e5WnLcxN+c4HoFxF8pDmfmjVWYt1F1Fz2sJEDhIgarqCt3+Zv3OQU7QpAgQIECAAAECeyhQVf95RPx+RPzjEex2H8IHwluB7R4u7paHPKo+H97E5/1Z6LitPTnG5mjd6uEHW2bc6elmfYsj4n6APsLdfj/wIDB5gar6aEQ8l5m/XGWwQt1V9LyWAIGDExj92a5m5q2Dm5wJESBAgAABAgT2WKCqfjci3hsRXx5Vul2pe8P+B3u8qDsa+oZD3a310x2bo3U49OVt9u/d0bKde9rRkqUrdzvU7cpd4e7UFsl4XidQVb8TEV9f9Ysloa4LiwABAkNgfLi7Pvro+iDgyiBAgAABAgQITFigqp6IiO5L2HdX/XpT/VEnTGBoSwpsONTtcHEr/XTH5mjPZ+bPl6Q4qJeNVhRdudutV+4Kdw9qeQ9mMlV1LSI+mZl/tuqkhLqrCno9AQIHI1BV3aOt//Hvqg8PAgQIECBAgACBPRAYG850uPvSCHe7z6YHgXMFxq371zZR5T2qRjfe5/UYNkdb9hKe9Uwer++16PYMHgQmIVBVb4mI3tjw26sOSKi7qqDXEyBwEAJV9UhvtLGJD3YHAWQSBAgQIECAAIEJC4yQroPd/vPCCHcFORNes10ObVOh7rb66Y5K48/2hoGZ2de7xxkCw6krdzv76uId7wmulJ0LVNX7RpuQp1cdjFB3VUGvJ0Bg7wXGN7m9OdpNG2vs/XKaAAECBAgQIHDEAuNzXQe73Zrh1yPc7VuxPQi8TqDv0lv3PhojROxNyzYaHh7r5mjLXsJjXbotRvc7nm2q5n1hWVCvW0mgqj4RET/NzP43aqWHUHclPi8mQOAQBKqq++i+nJlu1TuEBTUHAgQIECBA4OgFxi3wHe6+YQS7K//yfPSoBwawoVB34/10q6qv6Y9FxFf8/rLYRTmrpI6IXqf+3W/jbTIWG6FnH4NAVf1+RPzZOn5+hbrHcMWYIwEC5wqMJuWx6q6TiAkQIECAAAECBKYnMFpsdbjbG9P0ZmpuVZ/eMu1kRFXVd+rdWeedetvop1tVHej+yuZoy182I9ztYLdbM3TlbrdmULm7PKlXzikwCso+nJlfmfMlFz5NqLsORccgQGAvBarq4Yh4ODNv7uUEDJoAAQIECBAgQGAugfFFfoe7/fmvw90X53qhJx2swLpD3W30062qt0XE2zLzGwe7MFuc2IlwtwPee6Nyt//rQWAjAmODwycy83vrOIFQdx2KjkGAwN4JjL5K3Xbh1qZ7Xu0djgETIECAAAECBA5UoG+5H5up9e/CHe76cv9A1/qyaW0g1O1+rRvrpzt+f/lMRHxPxfllq7v4349+3F252xW7Xbkr3F2c0SsuEaiqD44M4pl1YAl116HoGAQI7J3A+EDfPZRe3rvBGzABAgQIECBAgMBKAqMv6RtHgNPh7q2VDujFeycwqrdfWVd4N0LBWtfxToNW1ft6o6/M/MHeYe/RgMc6duVuP/r3xY1uerdHNIa6BoGq+q2IeGpdd4sIddewKA5BgMB+CYzeav2B6PZ+jdxoCRAgQIAAAQIE1ilQVY+Pyt1XRuXunXUe37GmK7CBUPd+f9ZN9GYdX0J8PCK+vI7Nlaa7KtMZ2aiM7jXt3Kwrd4W701mevRzJuKZ+LzM/v64JCHXXJek4BAjshcD45rU3Rbi5iQ9ce4FgkAQIECBAgAABAq8TqKqu2u0/Hep25a67uQ78GhmFHmupxNx0P92xOVpfl2u5ZfvAl3at0xtBXFfudnuNvl7urvUEDnY0AlX1RES8LzO/tq5JC3XXJek4BAjshcDYbfJl/xjvxXIZJAECBAgQIEBgqwJV1Zup9Z+XRrgrwNnqCmzvZGsO2xP7DAAAIABJREFUdTfWT3dsjvb2zPz69nSc6bTAiXC3A95+X9hIVTb5wxWoqndGxLV1tlAR6h7u9WJmBAicEhi3WPXuBW6rc3UQIECAAAECBAicKTDCmw52u3L3hRHuuvX6wK6XNYe6HfStvZ/uqAD+bER8PzNvHNgS7OV0xpr0et9vtzFaM/Tmah4ELhSoqo9ExK8y89l1UQl11yXpOAQITFqgqvof3UfscDzpZTI4AgQIECBAgMBkBEbbrg53+5bZX49wV3gzmRVabSBV9fAIYleuxh6/a6y9cnNsjvZQZj612my9et0CJ8LdDnjvjcrd/q8HgTMFquq3I+Jb69yYU6jrYiNA4OAFxj+41yPitgb3B7/cJkiAAAECBAgQWKvACP863H0sIm5kZge8HnsusK5Qd1P9dEfbuE9ExFcyszfy85iowAj171drj8pd4e5E12pXwxrvN5/JzC+ucwxC3XVqOhYBApMUqKreGO2eDS8muTwGRYAAAQIECBDYC4Fxu36Hu9dG1W63ZvDYU4ERxOWqgelo19HHWWuLDpuj7d+FNar7O9ztx1o24ds/BSM+S6Cq3hQR78jMb65TSKi7Tk3HIkBgcgLjw3ffsnRrcoMzIAIECBAgQIAAgb0TGAUDHe52eNOVuy/u3SQMONYY6q69n25VvTUinrQ52n5eqCfC3c7c7q478N9PleMedVW9J6K398kfr1NCqLtOTcciQGBSAuMf067SvZWZboGZ1OoYDAECBAgQIEBgvwWqqtsxdLjbv1f/2t4N+7Weawx172+YlZlr6bc82jl8JiKesjnafl1Tp0c7qrj7+uj3iL5GVu7fvN8ixzv6qvp4RPw8M59fp4JQd52ajkWAwKQERh+ql/3jOallMRgCBAgQIECAwEEJVNUbRrjbt993uHv7oCZ4oJOZVVOu2qKte2Wu2sLhJHFVvTcirtoc7XAuvBHudkV3/+lgd21fAhyO0mHPpKp+dxP9sYW6h33dmB2BoxWoqu511vc33DlaBBMnQIAAAQIECBDYmkBVPT7C3d7UqsNdn0O3pr/4idYR6q67n+4oSvlkRHx5nUHx4jpesQmB2aZ6I9ztL4G6NcNaKrw3MV7HXI/AaNnz8cz80nqO+JdHEequW9TxCBDYucC4leoRt8DtfCkMgAABAgQIECBwdAJV9cYR7vaeDh3udsjrMTGBEch2le3S4fsIhmtdrd6q6qOjT/MzE+MynDUKjHB3VrnbbQK7cle7wDUaT+lQo0f2mzPzO+sel1B33aKOR4DATgXGP5DXI+K2hvQ7XQonJ0CAAAECBAgctUBVdb/d/vPSCHf105zQFbGmUHdt/XRH8POOzPzahJgMZcMCoyDp/mZ7o3JXuLth820fvqo+EBHdFvKn6z63UHfdoo5HgMBOBcatDfdW7Y2100k4OQECBAgQIECAwEEIjOBwFu7+eoS7QpsJrO6aQt219NO1OdoELogdD2FUffeXBB3uduVut2fwOACBqvpURPwoM19Y93SEuusWdTwCBHYm0JsUjE0F+lY3DwIECBAgQIAAAQKTEBiBTYe7T3SwO8JdvTR3uDojSL227MZ26+ynOzZH64D4+zskceoJCMx6Pff2MKNyV7g7gXVZZQhV9QcR8YVNtNgQ6q6yMl5LgMBkBMY/fo9FxM1NvFlOZqIGQoAAAQIECBAgsLcCowihw93+3Nr9dm/s7WT2fOBrCHXv3zK/6u8eJzZH+4q7Dff8olrj8MeXBl2527ldV+5q37JG320dqqreEBEfysw/38Q5hbqbUHVMAgS2LlBV/cG4dw+1EcXW9Z2QAAECBAgQIEBgEYGqemT02702wt2135a7yHiO9bn9O0RmLnWX3+iF2mHbShXXY3O0FzLzZ8e6DuZ9vsAId/sLhCsd7o6Ad6Vrjvf2BKrqHRFxfVNV+ELd7a2lMxEgsCGBquoPw7nsrVMbGpbDEiBAgAABAgQIELhQYOwH0ZW7Hdp05W5vquaxJYEVQ92V++lW1Vsi4p02R9vSgu/xaUZleVfu9ntFh7td0CTcnfiaVtVvRsSLmfnzTQxVqLsJVcckQGBrAuMb8q50uOUfta2xOxEBAgQIECBAgMAaBcYt+G8ct1p3uHtzjYd3qHMElg11R/XklVVvia+qz0bEDzKz+yx7ELhUYIS7Hex2wDur3LX54qVyu3lCVX0mIr67qfd0oe5u1tVZCRBYg8D4B+16RNy2O+gaQB2CAAECBAgQIEBgpwKj/2JX7nZY0+Hu7Z0O6MBPPiql7yxaHDL281ipn25VvSciHtnUbdkHvnSm1w2dq2aVu12x25W7wt0JXRnjfeJzmfknmxqWUHdTso5LgMDGBcaHsHs2FNg4tRMQIECAAAECBAhsUaCqnoiIrtzt/SI63L2zxdMfzalWCHXvV0kuGgbPYMd+IJ+KCJujHc3VtrmJjvCwr8kOd/u67C+FPHYsUFX9Hv6ezPz6poYi1N2UrOMSILBRgbFz8NVlNzbY6OAcnAABAgQIECBAgMAaBEYo0JW7vZlXh7s2BV6D64lwtffmeGXRCsf+XWSVtaiqj4w+mzZHW+N6HvuhRrjbrRn6Idzd8QVRVe/uNhmZ+cNNDUWouylZxyVAYGMCo4dVt124uegHsI0NyoEJECBAgAABAgQIbEBgtBzrYLf/vDjC3bsbONXRHXJsuLxQqLtqP92xOdq7MvOrRwduwlsRGNdoV+525tfhrveLrci//iRV9dGIeC4zf7mp0wt1NyXruAQIbExg3K7UPYNUKmxM2YEJECBAgAABAgSmJDCCmlm42xtrdeWuHporLNKSoW5XQi7dT3dsnPRDm6OtsHBeOpfAeM/o6/XKiU3VukWDxxYEqup3IuLrm2yfI9TdwkI6BQEC6xOoqkf6HyWbRqzP1JEIECBAgAABAgT2R2BsjtTh7hsi4sYIdwU1Syzh+N1iodvUh/9S/XTH5mjXMvN7SwzXSwgsJTCq/WebqnXV7lLX71InP9IXjfeWT2fmn26SQKi7SV3HJkBgrQLjA1T3veq2Cz64rlXXwQgQIECAAAECBPZJYOwx0eHuYyPY7YDXYwGBJUPdpfrpjrsNPx0RX7bR8wKL5KlrExjhblfu3t/ob4S7qv3XJvyXBxptVt6Wmd/awOFfO6RQd5O6jk2AwNoExj9A3Uf3jp5Aa2N1IAIECBAgQIAAgT0XGC0EOtx9eIS73XfXYw6BEYx3K4W5eo6u0k93bI72Umb+dI6heQqBjQqMgqkOeDvU7cpd4e4axavqfcP16TUe9oFDCXU3qevYBAisTaCqHh29q+6s7aAORIAAAQIECBAgQOBABMbn5Q53O6jpfrsvHcjUNjaNJULdpfrp2hxtY0vowCsKVNWscrfvhF2oFcmKpz7ol1fVJyLip5vunS3UPejLyOQIHIbA+LB1NTNvHcaMzIIAAQIECBAgQIDAZgSqqu9u63C3Q5oOd32GPod6iVD3/m3ri7aCG5uj/Sgzf7WZVXdUAqsJjHC3A95+CHdX44yq+r2I+NK8dwEsezqh7rJyXkeAwFYExi1O/cG0++i6JWQr6k5CgAABAgQIECCw7wJV1RupdbjbvTM73L2973Na9/jHLeiZma/Mc+wOged97ux4NkebR9ZzpiIwfv/uLy86L7ybmf3+4bGAwPhi7SOZ+eUFXrbUU4W6S7F5EQEC2xIYGwr0PyZzfdDa1richwABAgQIECBAgMA+CFTVEyPc7TZmHe6+vA/j3sYYFwl1l+mnO1pi/FZEfCUztZHbxqI6x1oExvXelbtXTmyqZrPyOXSr6u0R8URmfm+Op6/0FKHuSnxeTIDAJgXGbrRXVBVsUtmxCRAgQIAAAQIEjkGgqt44wt1ux9Dh7tEXTcxuOZ8n6B7P7U3V5r57sKo+PO44tDnaMfyQHeAcx4blXbnbAW9vKLhw+5EDZLlwSlX1wYi4lZnPbHruQt1NCzs+AQJLCYwPTb05Wrdd8I3gUopeRIAAAQIECBAgQOAvBUZA0y0Z+s8LI9w92turFwx1F+qnW1Vvjoh3Z+ZXXYME9l1gvHfMNlXr94y+m9bv6WcsbFV9OiJ+kJkvbnrdhbqbFnZ8AgSWEhh9aF7edGPxpQbnRQQIECBAgAABAgT2WGDcWj0Ld389wt25K1D3eOqvG/qCoe5C/XSrqtsu/NjmaIdytZhHC5wIdzvg7feMrtw9uveO866G4fMHEfH5bYTeQl0/lwQITE6gqq71oPSdmtzSGBABAgQIECBAgMABCYyesh3u9qZq3ZKhA96jeYxwu8PaC/vdzoKseQtOqurdEfHoNnpqHs1imejkBMaXIl3B3hW7Xbl79OHu6GH+/m1V6At1J/djYUAEjlugd5SNiP5gdfO4JcyeAAECBAgQIECAwHYExl4W3XP3sRHu3tjOmXd7lgVC3a5KnKuf7tgc7TMR8eXLwuLdzt7ZCaxHYFbxPo7WlbvH3NLlnRFxLTN/sB7di48i1N2GsnMQIDCXwPhQdX00FT/afwjmwvIkAgQIECBAgAABAmsWGHfMdeVuF1p05e7Ge0KueQoLHW5U4HYAc/uiF46K5rk2iBqbo/UmSU8vNBhPJrDnAuP3+a7c7ayxK3eP7nf68fPf753PbmM5hbrbUHYOAgTmEqiqrgzoN/+j34l3LjBPIkCAAAECBAgQILABgfG5vCt3u0K1A4qXNnCanR9ygVB3rn66Y3O092Tmn+98cgZAYEcCI9zt944ro+fu3R0NZeunrarPRsS3M/PWNk4u1N2GsnMQIHCpwLjl68pl35JfeiBPIECAAAECBAgQIEBgLQJj8+Ku3O2emR3ubiWoWMvg5zjICHW79+2581qkn+7YHO0nmfn8HKf3FAIHLXAi3O2At4Pduard9xVltJL8bGZ+YVtzEOpuS9p5CBA4V2D04Hk0Im5uY4dIS0GAAAECBAgQIECAwPwCVfV4RHS428FMh7sXtiuY/8i7f2ZXJV8S6s7VT3dsjtbH+u7uZ2UEBKYjMPtiJCK6NUO3ZOi7c/uLooN6VNWbIuIdmfnNbU1MqLstaechQOCiULf76L48726yKAkQIECAAAECBAgQ2L7A2Nm9w907I9x9efujWO8Z5wh17wdRF4VQoxdx33b9lUMKvNcr7WjHLnAi3O0vSu6Nn6v+70E8quo93U84M3+8rQkJdbcl7TwECJwpMD4A9TtffzD0IECAAAECBAgQIEBg4gJV1cFu/7k5wt293ROjqvqOwTvnhbZ9S/Vle37YHG3iF6zhTU5gbD54vwp+VO7ufbhbVR+LiF9ss/2KUHdyl7YBETgegfFG/khm9odBDwIECBAgQIAAAQIE9kRgVN3Nwt0XRri7d7vdXxTqztNPd9xy/V6bo+3JhWuYkxIYrRg73O1HV8Tv3XvIDLSqPhcRX83Mrd3BINSd1OVsMASOR2A0TX8sIm7v8xv38ayYmRIgQIAAAQIECBB4UGCEMh3uPtHBbkTcyMy9qbobdw6+ctaYx9z6rsJzg6aq+nREPL3N6jzXIYFDEzgR7nZO2T139yrcHV8OfTwzv7TNtRHqblPbuQgQeE1gvOnd2+a3WPgJECBAgAABAgQIENiMwLgLr8PdN4yq3Q54J/+4JNS9sJ9uVb0rIq7bHG3yy2yAeyIwir+6cvfKqNztzRkn/6iqt0bEmzPzO9scrFB3m9rORYDAfYGqeiQiHrpol1lUBAgQIECAAAECBAjsn8D4rN/h7rUR7nZrhsk+Lgl1z+2nO173mYj4c5ujTXZ5DWxPBU6Eux3wdrB74WaFu55mVb0/Irri/6fbHItQd5vazkWAQAe6/abcmxHc2qfbsiwdAQIECBAgQIAAAQLzC4zQs8Pdh0e4++L8r97eM0cI/UAvz8v66VbVb45Wck9vb7TOROC4BMbPYVfMd47QLRm6NUNvrjapR1V9MiJ+kpk3tjkwoe42tZ2LAIEOda9HxMuZuRe3UVgyAgQIECBAgAABAgSWF6iq3kejw93OH349tU2SLwh172/edFZvz7E52vsy8yvLy3glAQLzCsy+ZBnhbvfs7i9iJtO7u6r+ICK+uO1ewELdea8gzyNAYGWB8W19fzC6s/LBHIAAAQIECBAgQIAAgb0RGMUdHe52lV2Hu7emMPiq6kriOl10MnoEn3nLt83RprByxnCsAuNns7906feSrtzdabhbVd1H/EOZ+efbXhOh7rbFnY/AkQqMN95HpvbN/JEuh2kTIECAAAECBAgQ2IlAVT0+KndfGeHuTgs+Lgh1z+ynOzZHe8O2N0TayWI5KYEJC4zWjt2aocPdB1qobGvoVfVkbxCZmd/f1jln5xHqblvc+QgcocC4VaLbLtze9u0IR8htygQIECBAgAABAgQmL1BVT4xwt0Pdrtx9eReDPivUPa+frs3RdrFCzkngYoER7nblbmecXbnbvXe39qiqD0XES5n5862ddJxokqFuL8i2F2Hb8M5H4JgEqqo3Rru3qw9qx2RtrgQIECBAgAABAgT2SaCquiVD/3lphLtb3Xtj3FGYmdmVw/cfIyR6oJ/u2BztTmb+ZJ+MjZXAMQhU1ZWI6Mrdzjq7cncr7yVV9VsR8f3M7PewrT4mFepW1d+IiG4u3P0ofh0Rf5yZf7xVEScjQGCtAuOb76tT6Zm11sk5GAECBAgQIECAAAECKwuMMOaNI9x9YYS7W6m2OyfU7WDodf10R/j8fpujrbzcDkBgowLj/aQrdzvk7feRM3tjr2MQ4wugz2Xmn6zjeIseYzKhblV9NCL+7hkT+B98C7bosno+gWkIjDe43u325q6bl09DxCgIECBAgAABAgQIEDhPYPz+0FW73ZqhC726LUP3y9zYY3br9sm7Crsw5WTlbp98bI7208z85cYG48AECKxNYLRR6S9oOuDtcLdbM6z1/aSq+suo92Tm19c28AUONKVQ99+IiK7U7Uen6bPd6/5BZn5+gTl5KgECExEYO9y+cvoD0USGZxgECBAgQIAAAQIECExQYNzt12HJ/bt4M7MD3o08Toe6Z/XTrap3RsTjNkfbyBI4KIGNCsx+pkdrhlnl7ixzXOncY+PE/hLohysdaMkXTzXU7d0wOz3vRun/h1B3ydX1MgI7FBibCHQfqp3uZrtDAqcmQIAAAQIECBAgQGAFgap6ZLRkuDbC3W7NsNbHGaFuV/W91k93jOGzEfFVLeXWSu9gBLYuMNqt9M94Z45dubtSuFtVH4mI5zPzua1PZjQP3sV5HzjngPiPxl902PxwRPQb+P8YEd/pgFe13ySWyiAIXCow3ij75/fWum9vuPTknkCAAAECBAgQIECAwEEJjI2Xuy1D30rdlbsvrmuCo/9mV9rdL0YZv8u81oNz7GzfeYTN0daF7jgEdiwwvszp95MOd/vnfake3lX1OxHxjcy8vYspTaZSd7x5/msR8ft9W0NE/Coi/mVEfC0iuidnp+ez6l23c+/ianFOAnMIjFsbrkfE7WXfGOc4jacQIECAAAECBAgQIHBkAlXV2UCHu51ldLh7c1WCM0Ld1/rpjs3RPpCZX171PF5PgMD0BGaV+mNkC4W7o4r/05n5p7ua2aRC3fMQxjdlj45gt8PdruLtculuzyDg3dXV47wEzhAY36LfO7nRACgCBAgQIECAAAECBAisS6Cqutduh7udD3S4e2vZY4+ilGtdaXe6n25VfSoifmZztGV1vY7AfgiML3e6crdz0g5371428qp6c0S8PTO/ddlzN/X3exHqziY/wqJG7rLmfvPu27s74O2N1V4ZLRouhd8UpuMSOHaBsaHB1VU+VB27ofkTIECAAAECBAgQIDCfQFX1Xb4d7nYe0OHuwvt5nAp1X+unOzZHeyIzvz3faDyLAIF9Fxjhbr8PdM4421StuwY88Kiq93ZHgV22ZtmrULcFT1TtdkPj+z0rRrn0rAdvz0nAu+8/Sca/dwLjza/bLtxctdn43k3egAkQIECAAAECBAgQ2JlAVb1xhLudEXS423f1zvU4Fep2EVkHOZ0vfKbbQSpYmYvRkwgclMB4X+j3gw54u3j0tT7bs4lW1SdGJX+3j93JY+9C3RN43Y7hftXuybLoMwLeWYsGFbw7ucSc9FgERn+r/rKlv1TxIECAAAECBAgQIECAwFYFRg/crtx9aYS7c+UA/btMh7d952H/PjM2R+tWjz/e6gScjACBSQnMWrKM/HFWududA7rA9Pci4su7zED2NtQdgB3qdrjbb9R3MvN1JdEj4J21aOiXdNjUb8xzvbFP6koyGAITFhgNwq/sasfHCdMYGgECBAgQIECAAAECWxQYdxB2sNt/fh0RNy7bwHkUqHSVb1fldb9em6Ntcc2cisA+CIzOAf0e0aHu5yLiI5n5P+1y7Hsd6s7gTvbaPS+wPSfgffmyN/ddLo5zE9gHgfHGdm20XTiz18w+zMMYCRAgQIAAAQIECBA4HIGRAXSw+8QId7stw3m9MbtYbHbH4ccj4pnMfO5wNMyEAIF1CYyitv86Irr95H+jp+4aZE/22j2ravfkKcZzZz14+0191qKhS6k9CBCYU2DcitBvZF0prwJ+TjdPI0CAAAECBAgQIEBgOwJjM+cOdx8bLRlunD7zKBTrPOCtHQLbHG07a+MsBPZVoKr+Zlf1Z+b/tss5HESl7qnAdtZrt0OmS3t7joB31qJBwLvLq9G5905gfPi5t8hGBHs3SQMmQIAAAQIECBAgQGDvBUZ1XYe7fZdhV+2+MJvU+L2mb6vujY++npk3937CJkCAwMELHFyo2yu2SNXuqUC4e/TOAt7ukdGhcLdouN8E2YMAgb8UGN94X7UbrKuCAAECBAgQIECAAIF9ERgBboe7HeJ2z907EfHpiHhLRHzb5mj7spLGSYDAQYa6p75t66B2rqrdUwFvt2eYtWjo2zAEvH5eCAyBsflAt1246UsPlwUBAgQIECBAgAABAvsmMDZH63D3P4yI94/2DP99Zn5h3+ZivAQIHKfAQYe6vaTLVu1eEvDOevCq4D3On5ujn/X4AHR3nhYnR48FgAABAgQIECBAgACBSQqMPUL+y9FL91ZE/N+Z+X9OcrAGRYAAgVMCBx/qzuY7brFYqmr3jIB31qKhN4bqCt5XVCv62ToWgdGL6kpm3j6WOZsnAQIECBAgQIAAAQKHKVBV/0FEfHzM7n/JzD8/zJmaFQEChyZwNKFuL9yJqt1up3A7M3tjtKUfo6fo6YC3e/CudNylB+SFBDYsUFXdd6o3I+y2C67zDXs7PAECBAgQIECAAAECmxeoqnePjOCXmz+bMxAgQGA9AkcV6s7I1lW1e3IJRvXirAfv/f67o4JX8LWea9VRdiwwbk16bGwe2FXqHgQIECBAgAABAgQIECBAgAABAjsQOMpQt53XXbV7IjBu01m42/8V8O7gwnbK9QuML0MqM3t3WA8CBAgQIECAAAECBAgQIECAAIEdCRxtqHsihO1byVfutXvW+o3KxpMB76x6t//rQWBvBEarkYcz8+beDNpACRAgQIAAAQIECBAgQIAAAQIHKnD0oW6v66aqdk9eMyPgnfXf7RB5tsGagPdAf7gOZVpVdSUirkfErczsftQeBAgQIECAAAECBAgQIECAAAECOxQQ6p7AH7eXd2Vtb6LWoetGHucEvL3B2sbOuZGJOOhRCFRV99G96/o8iuU2SQIECBAgQIAAAQIECBAgQGAPBIS6pxZpG1W7J085qiBnLRoeOrHBmoB3D36ADn2IYwPAK5l5+9Dnan4ECBAgQIAAAQIECBAgQIAAgX0REOqes1LbqtoV8O7Lj8rxjbOq+kuG7jl9MzPr+ATMmAABAgQIECBAgAABAgQIECAwTQGh7gXrMqp2r0XEvdGSYWvB1qjgnfXg7Z6mXbnbLRruTvNSMqpDE6iq7qPrmju0hTUfAgQIECBAgAABAgQIECBAYO8FhLpzLOEuqnZPDmtUTM5aNPSaCXjnWDdPWV6gqvrLjMjMO8sfxSsJECBAgAABAgQIECBAgAABAgQ2ISDUnVN1l1W7lwS8L3fIq4J3zoX0tEsFxrX+SGbevPTJnkCAAAECBAgQIECAAAECBAgQILB1AaHuguSjgrHbItzOzJ1uZjYqeGctGnomPR4B74Jr6ul/KTDafjw2ru9X2RAgQIAAAQIECBAgQIAAAQIECExPQKi7xJpMpWr35NDPCXi7H6pgbok1PtaXVFUHuq9mZleAexAgQIAAAQIECBAgQIAAAQIECExQQKi7wqJMqWr3VMB7NSJmPXh7c7dZiwYB7wrrfegvraqu+r6SmbcPfa7mR4AAAQIECBAgQIAAAQIECBDYZwGh7oqrN8WqXQHviot6hC8fld6PRsStzLx3hASmTIAAAQIECBAgQIAAAQIECBDYGwGh7pqWaqpVu2cEvLMevB3cdQ/ebtEgxFvTdbCvh6mq6+NauLuvczBuAgQIECBAgAABAgQIECBAgMCxCAh117jSJ6odOyTtjdS69cEkH1XV7RlmLRq6LYOAd5IrtflBjS8kIjPvbP5szkCAAAECBAgQIECAAAECBAgQILCqgFB3VcEzXr8PVbsnh31GwDvrwauCdwPXx5QOOdqHPJKZN6c0LmMhQIAAAQIECBAgQIAAAQIECBA4X0Cou6GrY5+qds8IeGctGvpW/K7gfUWLhg1dKDs8bFX1z3+3Xeiqcpvo7XAtnJoAAQIECBAgQIAAAQIECBAgsIiAUHcRrSWeu29Vu3MEvN2Dd7JtJZZYoqN9SVX1xmj3MrMrsz0IECBAgAABAgQIECBAgAABAgT2RECou4WF2teq3VMB76x6t/97v//uqOAV8G7hGlr3KUbLjauZeWvdx3Y8AgQIECBAgAABAgQIECBAgACBzQoIdTfr+7qj73PV7mwi45b9k5usCXi3eA2t41TjS4bHIuKmthrrEHUMAgQIECBAgAABAgTTGFcHAAAgAElEQVQIECBAgMB2BYS62/WOQ6jaPSPgnVXxzqp33c6/5etqkdNVVffR7T7JHch7ECBAgAABAgQIECBAgAABAgQI7JmAUHdHC3YIVbsn6UYF7yzcvXpigzUB746usbNOO667yMw7ExqWoRAgQIAAAQIECBAgQIAAAQIECCwgINRdAGvdTz1VtXvnUG6FPyfg7Q3WVIau+yJa4HhV1WH7I5l5c4GXeSoBAgQIECBAgAABAgQIECBAgMDEBIS6E1iQQ6vaPUlaVVcionvwdhXvQyc2WBPwbvHaG0F7t124nZmvbvHUTkWAAAECBAgQIECAAAECBAgQILBmAaHumkGXPdyhVu0KeJe9Itb7uqp6NCLuZaZ2GOuldTQCBAgQIECAAAECBAgQIECAwNYFhLpbJ7/4hIdctXtGwDvrwdvVvF252y0a7k5sSfZ+OFXVldJXM/PW3k/GBAgQIECAAAECBAgQIECAAAECBEKoO8GL4Biqdk8FvN2WoYPH/iPgXeM1OdpfdNuFm4fSs3mNPA5FgAABAgQIECBAgAABAgQIENhLAaHuhJftRNVub6J2FLfNj0B71oO3r8+e9ysqeJe7UKvqsYi4a5O65fy8igABAgQIECBAgAABAgQIECAwRQGh7hRX5cSYjq1q9+RyjLnPWjT0X3WLBgHvnNfs+FIgM/P2nC/xNAIECBAgQIAAAQIECBAgQIAAgT0QEOruwSL1EI+xaneOgLd78L66J0u41WFW1dWIuDbaLtRWT+5kBAgQIECAAAECBAgQIECAAAECGxUQ6m6Ud70HP1G12yHd7WPtkToCy1mLhraYtWgQ8P7FFwD9c919dLtth43n1vtj6GgECBAgQIAAAQIECBAgQIAAgZ0LCHV3vgSLD+DYq3ZPigl4H7x+qurRiLh3LH2YF/8J8goCBAgQIECAAAECBAgQIECAwH4LCHX3dP1U7Z4ZZnbLgVkP3nujB2+3aOj/fRSPquoK5quZeesoJmySBAgQIECAAAECBAgQIECAAIEjFBDq7vmiq9o9ewFHuNkBZ/85ioC3qq6Mtgs3jynI3vMfYcMnQIAAAQIECBAgQIAAAQIECCwsINRdmGx6L1C1e/GanAh4u4q3++7OevAeVAVvVT0WEXcz85XpXaVGRIAAAQIECBAgQIAAAQIECBAgsC4Boe66JCdwnFG1e21sotbBpccpgRHwzlo09CZiHYC+su+VrVXVc7qSmbctOgECBAgQIECAAAECBAgQIECAwGELCHUPbH1V7c6/oOcEvN2Dt+Y/yu6feWLNu+3CXo1993pGQIAAAQIECBAgQIAAAQIECBDYPwGh7v6t2VwjVrU7F9NrTxqVrt1/tyteu3p31qJh0iFpVfXPcLdd6DC6K489CBAgQIAAAQIECBAgQIAAAQIEDlxAqHvACzwqOLsdQz9u73uLgW0t1T4FvFX1aERUZt7Zlo/zECBAgAABAgQIECBAgAABAgQI7FZAqLtb/62cXdXucsyjCnZWvdv/nVXvTqJf8WgfcTUzby03Q68iQIAAAQIECBAgQIAAAQIECBDYRwGh7j6u2hJjVrW7BNqJl4yAd7bB2s4D3qq6EhHXI+JWZr662uy8mgABAgQIECBAgAABAgQIECBAYJ8EhLr7tFprGKuq3dURTwW8V2c9eDOze/Fu5VFV3Uf37jbPuZWJOQkBAgQIECBAgAABAgQIECBAgMClAkLdS4kO7wmqdte3pqNidtai4aETLRo2FvCOnr9XMvP2+mbiSAQIECBAgAABAgQIECBAgAABAvsiINTdl5XawDhHONgbbfUmapPoE7uBaW7tkNsIeEcg32t2MzNra5NzIgIECBAgQIAAAQIECBAgQIAAgckICHUnsxS7GYiq3c24j4B31oO3+9925e7LmXl3lTNWVffRXfk4q4zBawkQIECAAAECBAgQIECAAAECBHYrINTdrf9kzq5qd3NLsa6Ad/RDjsy8s7nROjIBAgQIECBAgAABAgQIECBAgMDUBYS6U1+hLY5vhI99a38/uiXDvS2e/ihONSqjZz14++ev2168clkFb1X1ax7OzJtHAWWSBAgQIECAAAECBAgQIECAAAEC5woIdV0cDwio2t3ORTEC3lmLhnMD3hG2PzaC9le3MzpnIUCAAAECBAgQIECAAAECBAgQmKqAUHeqK7Pjcana3e4CnAp4++SzHryvVlUHuq/azG67a+JsBAgQIECAAAECBAgQIECAAIGpCgh1p7oyExmXqt3tL0RVXe1WCxHRVbz/XkQ8l5l/tP2ROCMBAgQIECBAgAABAgQIECBAgMAUBYS6U1yViY1J1e7uFqSq/uOI+Elm/pPdjcKZCRAgQIAAAQIECBAgQIAAAQIEpiQg1J3Sakx8LKp2t7tAw/tvRcQf2bRuu/bORoAAAQIECBAgQIAAAQIECBCYsoBQd8qrM8Gxqdrd3qJU1Qci4snM/Pz2zupMBAgQIECAAAECBAgQIECAAAECUxcQ6k59hSY6PlW7m1+YqvrDiPhxZv5482dzBgIECBAgQIAAAQIECBAgQIAAgX0REOruy0pNcJyqdje3KGOztH93tF64u7kzOTIBAgQIECBAgAABAgQIECBAgMC+CQh1923FJjheVbvrX5Sqel9EvDsz/+X6j+6IBAgQIECAAAECBAgQIECAAAEC+ywg1N3n1ZvQ2E9V7d7JzFcnNLy9G0pV/ZWI+Flm/nDvBm/ABAgQIECAAAECBAgQIECAAAECGxUQ6m6U9/gOrmp39TWvqociolsv/IPMfGX1IzoCAQIECBAgQIAAAQIECBAgQIDAIQkIdQ9pNScyF1W7qy1EVb0nIt6fmf9itSN5NQECBAgQIECAAAECBAgQIECAwCEKCHUPcVUnMqcTVbvdjuHORIY1+WFU1e9HxLOZ+dTkB2uABAgQIECAAAECBAgQIECAAAECWxcQ6m6d/LhOqGp3sfWuqv6Z7NYL/0gQvpidZxMgQIAAAQIECBAgQIAAAQIEjkVAqHssK73jearanW8BqurdEfHBzPzn873CswgQIECAAAECBAgQIECAAAECBI5NQKh7bCu+w/mq2r0cv6p+NyKez8zvX/5szyBAgAABAgQIECBAgAABAgQIEDhGAaHuMa76juesavf8BaiqvxMR/yQzb+14mZyeAAECBAgQIECAAAECBAgQIEBgogJC3YkuzKEP60TVbl+DtzPz1UOf82Xzq6p3RsRHMvOfXfZcf0+AAAECBAgQIECAAAECBAgQIHC8AkLd4137Scxc1e5fLkNVfS4ibmTmdyexOAZBgAABAgQIECBAgAABAgQIECAwSQGh7iSX5bgGpWr3L9a7qv52RPzTzLx5XFeA2RIgQIAAAQIECBAgQIAAAQIECCwiINRdRMtzNyowqnavRcTLmXlnoyeb2MGr6smI+ERm/n8TG5rhECBAgAABAgQIECBAgAABAgQITExAqDuxBTn24Rxr1W5V/XZE3MzMbx/7NWD+BAgQIECAAAECBAgQIECAAAECFwsIdV0hkxQ4tqrdqvpbEfHPMvPFSS6IQREgQIAAAQIECBAgQIAAAQIECExGQKg7maUwkNMCo2q32zFciYjbmfnqISpV1dsj4lOZ+f8e4vzMiQABAgQIECBAgAABAgQIECBAYL0CQt31ejraBgQOvWq3qj4z+gh/cwN8DkmAAAECBAgQIECAAAECBAgQIHBgAkLdA1vQQ53OIVftVtXfjIg/zswbh7p+5kWAAAECBAgQIECAAAECBAgQILA+AaHu+iwdaQsCh1a1W1VvjYjPZub/swU+pyBAgAABAgQIECBAgAABAgQIEDgAAaHuASzisU3hkKp2q+q3IuJuZn7j2NbRfAkQIECAAAECBAgQIECAAAECBJYTEOou5+ZVExCoqocj4tHRj/bOBIa08BCq6t+JiM9n5q8XfrEXECBAgAABAgQIECBAgAABAgQIHKWAUPcol/1wJr3PVbtV9eaI+N3M/MeHsyJmQoAAAQIECBAgQIAAAQIECBAgsGkBoe6mhR1/KwL7WLVbVZ9qnMz82laQnIQAAQIECBAgQIAAAQIECBAgQOAgBIS6B7GMJtEC+1a1W1X/dkR8MTOft4IECBAgQIAAAQIECBAgQIAAAQIE5hUQ6s4r5Xl7I7APVbtV9RsR8Vcy8//aG1gDJUCAAAECBAgQIECAAAECBAgQmISAUHcSy2AQ6xaoqr62exO1KxFxOzNfXfc5VjleVX0iIq5m5p+vchyvJUCAAAECBAgQIECAAAECBAgQOD4Boe7xrflRzXiqVbtV9W9GxJcz87mjWhCTJUCAAAECBAgQIECAAAECBAgQWFlAqLsyoQNMXWBqVbtV9caI+MPM/EdTtzM+AgQIECBAgAABAgQIECBAgACB6QkIdae3Jka0IYGpVO1W1cci4lpmfmVDU3VYAgQIECBAgAABAgQIECBAgACBAxYQ6h7w4pragwJTqNqtqr8REV/LzF9YIwIECBAgQIAAAQIECBAgQIAAAQKLCgh1FxXz/IMQ2FXVblU9HhF/PTP/4UFAmgQBAgQIECBAgAABAgQIECBAgMDWBYS6Wyd3wqkI7KJqt6o+GhHXM/NLU3EwDgIECBAgQIAAAQIECBAgQIAAgf0SEOru13oZ7QYEtlm1W1X/ekR8IzN/voGpOCQBAgQIECBAgAABAgQIECBAgMARCAh1j2CRTfFygVNVu3cy8+7lr1rsGVV1PSL+jcz8B4u90rMJECBAgAABAgQIECBAgAABAgQI/KWAUNfVQOCEwCardqvqwxHxxsz8U+gECBAgQIAAAQIECBAgQIAAAQIElhUQ6i4r53UHK7Cpqt2q+usR8Z3M/NnB4pkYAQIECBAgQIAAAQIECBAgQIDAxgWEuhsndoJ9FVhn1W5VPRYR/1Zm/v199TBuAgQIECBAgAABAgQIECBAgACBaQgIdaexDkYxUYF1Ve1W1Yci4i2Z+YWJTtWwCBAgQIAAAQIECBAgQIAAAQIE9kRAqLsnC2WYuxU4UbX7SmbeXnQ0VfXXIuKpzHx60dd6PgECBAgQIECAAAECBAgQIECAAIGTAkJd1wOBOQWWrdqtqmsR8Tcj4o8ys+Y8nacRIECAAAECBAgQIECAAAECBAgQOFNAqOvCILCgwKJVu1X1wYh4W2b+yYKn8nQCBAgQIECAAAECBAgQIECAAAECDwgIdV0UBJYQOFG1+1BE3M7Mu+cdpqr+MCJ+lJk/WeJUXkKAAAECBAgQIECAAAECBAgQIEDgdQJCXRcEgRUELqvaHX//t0frhVdXOJWXEiBAgAABAgQIECBAgAABAgQIELgvINR1IRBYUeCiqt2qen9EvDMz/9WKp/FyAgQIECBAgAABAgQIECBAgAABAkJd1wCBdQqMqtzeFO1uZt7uY1fVX42IpzPzR+s8l2MRIECAAAECBAgQIECAAAECBAgcr4BK3eNdezPfgMCpqt13RcTnIuJ/vajn7gaG4ZAECBAgQIAAAQIECBAgQIAAAQIHLCDUPeDFNbXdCVTVJyLiP42IX2bmf7G7kTgzAQIECBAgQIAAAQIECBAgQIDAoQkIdQ9tRc1nEgJV9ZaI+Pcj4ruZ+U8nMSiDIECAAAECBAgQIECAAAECBAgQOAgBoe5BLKNJECBAgAABAgQIECBAgAABAgQIECBwLAJC3WNZafMkQIAAAQIECBAgQIAAAQIECBAgQOAgBIS6B7GMJkGAAAECBAgQIECAAAECBAgQIECAwLEICHWPZaXNkwABAgQIECBAgAABAgQIECBAgACBgxAQ6h7EMpoEAQIECBAgQIAAAQIECBAgQIAAAQLHIiDUPZaVNk8CBAgQIECAAAECBAgQIECAAAECBA5CQKh7EMtoEgQIECBAgAABAgQIECBAgAABAgQIHIuAUPdYVto8CRAgQIAAAQIECBAgQIAAAQIECBA4CAGh7kEso0kQIECAAAECBAgQIECAAAECBAgQIHAsAkLdY1lp8yRAgAABAgQIECBAgAABAgQIECBA4CAEhLoHsYwmQYAAAQIECBAgQIAAAQIECBAgQIDAsQgIdY9lpc2TAAECBAgQIECAAAECBAgQIECAAIGDEBDqHsQymgQBAgQIECBAgAABAgQIECBAgAABAsciINQ9lpU2TwIECBAgQIAAAQIECBAgQIAAAQIEDkJAqHsQy2gSBAgQIECAAAECBAgQIECAAAECBAgci4BQ91hW2jwJECBAgAABAgQIECBAgAABAgQIEDgIAaHuQSyjSRAgQIAAAQIECBAgQIAAAQIECBAgcCwCQt1jWWnzJECAAAECBAgQIECAAAECBAgQIEDgIASEugexjCZBgAABAgQIECBAgAABAgQIECBAgMCxCAh1j2WlzZMAAQIECBAgQIAAAQIECBAgQIAAgYMQEOoexDKaBAECBAgQIECAAAECBAgQIECAAAECxyIg1D2WlTZPAgQIECBAgAABAgQIECBAgAABAgQOQkCoexDLaBIECBAgQIAAAQIECBAgQIAAAQIECByLgFD3WFbaPAkQIECAAAECBAgQIECAAAECBAgQOAgBoe5BLKNJECBAgAABAgQIECBAgAABAgQIECBwLAJC3WNZafMkQIAAAQIECBAgQIAAAQIECBAgQOAgBIS6B7GMJkGAAAECBAgQIECAAAECBAgQIECAwLEICHWPZaXNkwABAgQIECBAgAABAgQIECBAgACBgxAQ6h7EMpoEAQIECBA4DIGqelNEfCoz//lhzMgsCBAgQIAAAQIECBAgsH4Boe76TR2RAAECBAgQWFKgqp6MiPdn5p8seQgvI0CAAAECBAgQIECAwMELCHUPfolNkAABAgQI7IdAVV2LiPdExFOZeW8/Rm2UBAgQIECAAAECBAgQ2L6AUHf75s5IgAABAgQInCFQVe+KiNuZ+TwgAgQIECBAgAABAgQIEDhfQKjr6iBAgAABAgR2LlBV1yPi7Zn5g50PxgAIECBAgAABAgQIECAwcQGh7sQXyPAIECBAgMAxCFTVeyPiRmbeOIb5miMBAgQIECBAgAABAgRWERDqrqLntQQIECBAgMDKAlX1RET8Rmb+eOWDOQABAgQIECBAgAABAgSOQECoewSLbIoECBAgQGDKAlX1gYh4NjNfmvI4jY0AAQIECBAgQIAAAQJTERDqTmUljIMAAQIECByhQFW9KSKuZ+bTRzh9UyZAgAABAgQIECBAgMBSAkLdpdi8iAABAgQIEFhVoKr6c8iHIuLpzLy96vG8ngABAgQIECBAgAABAsciINQ9lpU2TwIECBAgMDGBqnprRFzNzGcmNjTDIUCAAAECBAgQIECAwKQFhLqTXh6DI0CAAAEChylQVVdHle5TmfnKYc7SrAgQIECAAAECBAgQILAZAaHuZlwdlQABAgQIELhAoKqejIh7mfksKAIECBAgQIAAAQIECBBYTECou5iXZxMgQIAAAQIrClTVtYh4T0R0le69FQ/n5QQIECBAgAABAgQIEDg6AaHu0S25CRMgQIAAgd0KVNW7IuJ2Zj6/25E4OwECBAgQIECAAAECBPZTQKi7n+tm1AQIECBAYC8Fqup6RDyZmU/t5QQMmgABAgQIECBAgAABAhMQEOpOYBEMgQABAgQIHItAVb03Im5k5o1jmbN5EiBAgAABAgQIECBAYN0CQt11izoeAQIECBAgcKZAVT0REW/KzB8hIkCAAAECBAgQIECAAIHlBYS6y9t5JQECBAgQILCAQFV9ICKezcyXFniZpxIgQIAAAQIECBAgQIDAKQGhrkuCAAECBAgQ2LhAVb0pIq5n5tMbP5kTECBAgAABAgQIECBA4MAFhLoHvsCmR4AAAQIEdi1QVf1540MR8XRm3t71eJyfAAECBAgQIECAAAEC+y4g1N33FTR+AgQIECAwcYGqemtEXM3MZyY+VMMjQIAAAQIECBAgQIDAXggIdfdimQySAAECBAjsp0BVXY2ID0bEDzLzlf2chVETIECAAAECBAgQIEBgWgJC3Wmth9EQIECAAIGDEqiqJyPiXmY+e1ATMxkCBAgQIECAAAECBAjsUECou0N8pyZAgAABAocsUFXXIuK9EfH9zLx3yHM1NwIECBAgQIAAAQIECGxTQKi7TW3nIkCAAAECRyRQVe+KiNuZ+fwRTdtUCRAgQIAAAQIECBAgsHEBoe7GiZ2AAAECBAgcn0BVXY+IJzPzqeObvRkTIECAAAECBAgQIEBgswJC3c36OjoBAgQIEDhKgarqtgs3MvPGUQKYNAECBAgQIECAAAECBDYoINTdIK5DEyBAgACBYxSoqici4k2Z+aNjnL85EyBAgAABAgQIECBAYNMCQt1NCzs+AQIECBA4MoGqen9EPJeZLx3Z1E2XAAECBAgQIECAAAECWxEQ6m6F2UkIECBAgMBxCFTVmyLiemY+fRwzNksCBAgQIECAAAECBAhsX0Cou31zZyRAgAABAgcpUFX9ueKDEfHTzLx9kJM0KQIECBAgQIAAAQIECExAQKg7gUUwBAIECBAgcAgCVfXWiLiamc8cwnzMgQABAgQIECBAgAABAlMVEOpOdWWMiwABAgQI7JFAVV0dVbo/yMxX9mjohkqAAAECBAgQIECAAIG9ExDq7t2SGTABAgQIEJieQFU9GRH3MvPZ6Y3OiAgQIECAAAECBAgQIHBYAkLdw1pPsyFAgAABAlsXqKprEfHeiPh+Zt7b+gCckAABAgQIECBAgAABAkcmINQ9sgU3XQIECBAgsG6BqnpnRNzJzOfXfWzHI0CAAAECBAgQIECAAIEHBYS6rgoCBAgQIEBgaYGquh4RT2bmU0sfxAsJECBAgAABAgQIECBAYCEBoe5CXJ5MgAABAgQInBSoqvdExAuZeYMMAQIECBAgQIAAAQIECGxHQKi7HWdnIUCAAAECBydQVU9ExJsy80cHNzkTIkCAAAECBAgQIECAwIQFhLoTXhxDI0CAAAECUxaoqvdHxHOZ+dKUx2lsBAgQIECAAAECBAgQODQBoe6hraj5ECBAgACBLQhU1Zsi4npmPr2F0zkFAQIECBAgQIAAAQIECJwQEOq6HAgQIECAAIGFBKqqPz98MCJ+mpm3F3qxJxMgQIAAAQIECBAgQIDAygJC3ZUJHYAAAQIECByXQFW9JSIezsxnjmvmZkuAAAECBAgQIECAAIFpCAh1p7EORkGAAAECBPZCoKqujirdH2TmK3sxaIMkQIAAAQIECBAgQIDAgQkIdQ9sQU2HAAECBAhsUqCq3h4RlZnPbvI8jk2AAAECBAgQIECAAAEC5wsIdV0dBAgQIECAwFwCVXUt/v/27q7HijO7AvDaIe4RcUeI1hA6w4DsX5L//xtyAQPCA7IHhN0W47aYFfVkEsmJPxr6nNOnqp77U++717ProrVUguSPSZ7OzN+u9ZAfESBAgAABAgQIECBAgMDOBZS6Oyd1IAECBAgQWKdA2/MkP8zM23UmlIoAAQIECBAgQIAAAQLLEFDqLmNPpiRAgAABArcq0PZfkvzbzDy71UFcToAAAQIECBAgQIAAAQJR6noJCBAgQIAAgd8UaPsoyXcz8+1v/tgPCBAgQIAAAQIECBAgQGCvAkrdvfI6nAABAgQILF+g7WmS+zPzYvlpJCBAgAABAgQIECBAgMDyBZS6y9+hBAQIECBAYK8CbZ8k+cvMfL/XixxOgAABAgQIECBAgAABAtcSUOpei8mPCBAgQIDANgXa3kvy+cx8tU0BqQkQIECAAAECBAgQIHB8Akrd49uJiQgQIECAwFEItL36O+GLJH+emb8exVCGIECAAAECBAgQIECAAAH/UZp3gAABAgQIEPh5gbZnST6bmdeMCBAgQIAAAQIECBAgQOB4BHypezy7MAkBAgQIEDgagbb//I+vdP80Mz8ezWAGIUCAAAECBAgQIECAAAFf6noHCBAgQIAAgf8v0PZBks7MN3wIECBAgAABAgQIECBA4LgEfKl7XPswDQECBAgQuHWBtr9L8sckT2fmb7c+kAEIECBAgAABAgQIECBA4CcCSl0vBAECBAgQIPATgbbnSX6YmbdoCBAgQIAAAQIECBAgQOD4BJS6x7cTExEgQIAAgVsTaHs3ycOZeXZrQ7iYAAECBAgQIECAAAECBH5VQKnrBSFAgAABAgT+V6DtoyTfzcy3WAgQIECAAAECBAgQIEDgOAWUuse5F1MRIECAAIGDC7Q9TXJ/Zl4c/HIXEiBAgAABAgQIECBAgMC1BZS616byQwIECBAgsG6Btk+S/GVmvl93UukIECBAgAABAgQIECCwbAGl7rL3Z3oCBAgQILATgbb3knw+M1/t5ECHECBAgAABAgQIECBAgMDeBJS6e6N1MAECBAgQWIZA26u/B75I8ueZ+esypjYlAQIECBAgQIAAAQIEtiug1N3u7iUnQIAAAQJ/F2h7luSzmXmNhAABAgQIECBAgAABAgSOX0Cpe/w7MiEBAgQIENibQNs7Sb5M8nxmLvd2kYMJECBAgAABAgQIECBAYGcCSt2dUTqIAAECBAgsT6Dtg6uPdWfmm+VNb2ICBAgQIECAAAECBAhsU0Cpu829S02AAAECBK7+2YWTJI+TPJuZD0gIECBAgAABAgQIECBAYBkCSt1l7MmUBAgQIEBg5wJtz5P8MDNvd364AwkQIECAAAECBAgQIEBgbwJK3b3ROpgAAQIECByvQNu7SR7OzLPjndJkBAgQIECAAAECBAgQIPBzAkpd7wUBAgQIENigQNtHSb6bmW83GF9kAgQIECBAgAABAgQILFpAqbvo9RmeAAECBAh8vEDb0yT3Z+bFxz/tCQIECBAgQIAAAQIECBC4bQGl7m1vwP0ECBAgQODAAm2fJHkzMxcHvtp1BAgQIECAAAECBAgQILADAaXuDhAdQYAAAVsYr4wAAAseSURBVAIEliLQ9l6Sz2fmq6XMbE4CBAgQIECAAAECBAgQ+KmAUtcbQYAAAQIENiTQ9sskr2bm/YZii0qAAAECBAgQIECAAIFVCSh1V7VOYQgQIECAwC8LtD1L8tnMvOZEgAABAgQIECBAgAABAssVUOoud3cmJ0CAAAEC1xZoeyfJ1Ve6z2fm8toP+iEBAgQIECBAgAABAgQIHJ2AUvfoVmIgAgQIECCwe4G2D5J0Zr7Z/elOJECAAAECBAgQIECAAIFDCih1D6ntLgIECBAgcAsCbU+SPE7ybGY+3MIIriRAgAABAgQIECBAgACBHQoodXeI6SgCBAgQIHCMAm3Pk1zOzJtjnM9MBAgQIECAAAECBAgQIPBxAkrdj/PyawIECBAgsCiBtneTPJyZZ4sa3LAECBAgQIAAAQIECBAg8IsCSl0vBwECBAgQWLFA20dJLmbm3YpjikaAAAECBAgQIECAAIFNCSh1N7VuYQkQIEBgSwJtT5Pcn5kXW8otKwECBAgQIECAAAECBNYuoNRd+4blI0CAAIHNCrR9kuTNzFxsFkFwAgQIECBAgAABAgQIrFBAqbvCpYpEgAABAgTa3kvy+cx8RYMAAQIECBAgQIAAAQIE1iWg1F3XPqUhQIAAAQJ/F2j7ZZJXM/MeCQECBAgQIECAAAECBAisS0Cpu659SkOAAAECBK4K3bMkJzPzCgcBAgQIECBAgAABAgQIrE9Aqbu+nUpEgAABAhsWaHsnydVXus9n5nLDFKITIECAAAECBAgQIEBgtQJK3dWuVjACBAgQ2KJA2wdXuWfm6y3ml5kAAQIECBAgQIAAAQJbEFDqbmHLMhIgQIDAJgTaniR5nOTZzHzYRGghCRAgQIAAAQIECBAgsEEBpe4Gly4yAQIECKxToO15ksuZebPOhFIRIECAAAECBAgQIECAwJWAUtd7QIAAAQIEViDQ9m6ShzPzbAVxRCBAgAABAgQIECBAgACBXxFQ6no9CBAgQIDACgTaPkpyMTPvVhBHBAIECBAgQIAAAQIECBBQ6noHCBAgQIDAegXaniY5m5nn600pGQECBAgQIECAAAECBAj8j4Avdb0LBAgQIEBg4QJtnyR5MzMXC49ifAIECBAgQIAAAQIECBC4hoBS9xpIfkKAAAECBI5VoO29JKcz8/JYZzQXAQIECBAgQIAAAQIECOxWQKm7W0+nESBAgACBgwq0/TLJq5l5f9CLXUaAAAECBAgQIECAAAECtyag1L01ehcTIECAAIGbCbQ9S3IyM69udpKnCRAgQIAAAQIECBAgQGBJAkrdJW3LrAQIECBA4B8Cbe8kufpK9/nMXIIhQIAAAQIECBAgQIAAge0IKHW3s2tJCRAgQGBFAm0fXMWZma9XFEsUAgQIECBAgAABAgQIELiGgFL3Gkh+QoAAAQIEjkmg7UmSJ0mezsyHY5rNLAQIECBAgAABAgQIECCwfwGl7v6N3UCAAAECBHYq0PY8yeXMvNnpwQ4jQIAAAQIECBAgQIAAgUUIKHUXsSZDEiBAgACB/xZoezfJ+cw8ZUKAAAECBAgQIECAAAEC2xRQ6m5z71ITIECAwEIF2j5KcjEz7xYawdgECBAgQIAAAQIECBAgcEMBpe4NAT1OgAABAgQOJdD2NMnZzDw/1J3uIUCAAAECBAgQIECAAIHjE1DqHt9OTESAAAECBH5WoO3Vf472ZmYuEBEgQIAAAQIECBAgQIDAdgWUutvdveQECBAgsCCBtveSnM7MywWNbVQCBAgQIECAAAECBAgQ2IOAUncPqI4kQIAAAQK7Fmj7RZLXM/N+12c7jwABAgQIECBAgAABAgSWJaDUXda+TEuAAAECGxRoe5bkZGZebTC+yAQIECBAgAABAgQIECDwfwSUul4JAgQIECBwxAJt7yS5+kr3xcxcHvGoRiNAgAABAgQIECBAgACBAwkodQ8E7RoCBAgQIPApAm0fXD03M19/yvOeIUCAAAECBAgQIECAAIH1CSh117dTiQgQIEBgJQJtT5I8SfJ0Zj6sJJYYBAgQIECAAAECBAgQIHBDAaXuDQE9ToAAAQIE9iXQ9jzJ5cy82dcdziVAgAABAgQIECBAgACB5QkodZe3MxMTIECAwAYE2t5Ncj4zTzcQV0QCBAgQIECAAAECBAgQ+AgBpe5HYPkpAQIECBA4lEDbR0kuZubdoe50DwECBAgQIECAAAECBAgsQ0Cpu4w9mZIAAQIENiTQ9jTJ2cw831BsUQkQIECAAAECBAgQIEDgmgJK3WtC+RkBAgQIEDiUQNvHSd7OzMWh7nQPAQIECBAgQIAAAQIECCxHQKm7nF2ZlAABAgQ2IND2XpLTmXm5gbgiEiBAgAABAgQIECBAgMAnCCh1PwHNIwQIECBAYF8Cbb9I8npm3u/rDucSIECAAAECBAgQIECAwLIFlLrL3p/pCRAgQGBFAm3PkpzMzKsVxRKFAAECBAgQIECAAAECBHYsoNTdMajjCBAgQIDApwi0vZPk6ivdFzNz+SlneIYAAQIECBAgQIAAAQIEtiGg1N3GnqUkQIAAgSMXaPvgasSZ+frIRzUeAQIECBAgQIAAAQIECNyygFL3lhfgegIECBAg0PYkyZMkT2fmAxECBAgQIECAAAECBAgQIPBrAkpd7wcBAgQIELhlgbYPk/w4M29ueRTXEyBAgAABAgQIENikQNtz/7fFJle/2NBK3cWuzuAECBAgsAaBtneTXP0B+XQNeWQgQIAAAQIECBAgsDSBtv+a5P7MPF/a7ObdroBSd7u7l5wAAQIEjkCg7R+SfD8z745gHCMQIECAAAECBAgQIECAwAIElLoLWJIRCRAgQGCdAm1Pk5z5ImCd+5WKAAECBAgQIECAAAEC+xJQ6u5L1rkECBAgQOA3BNo+TvJ2Zi5gESBAgAABAgQIECBAgACB6wooda8r5XcECBAgQGCHAm3vJTmdmZc7PNZRBAgQIECAAAECBAgQILABAaXuBpYsIgECBAgcn0DbL5K8npn3xzediQgQIECAAAECBAgQIEDgmAWUuse8HbMRIECAwCoF2t5P8ruZebXKgEIRIECAAAECBAgQIECAwF4FlLp75XU4AQIECBD4qUDbO0muvtJ9MTOXfAgQIECAAAECBAgQIECAwMcKKHU/VszvCRAgQIDADQTa/j7JzMzXNzjGowQIECBAgAABAgQIECCwYQGl7oaXLzoBAgQIHFag7UmSJ0mezsyHw97uNgIECBAgQIAAAQIECBBYi4BSdy2blIMAAQIEjl6g7cMkP87Mm6Mf1oAECBAgQIAAAQIECBAgcLQCSt2jXY3BCBAgQGBNAm3vJjmfmadryiULAQIECBAgQIAAAQIECBxeQKl7eHM3EiBAgMAGBdr+Icn3M/Nug/FFJkCAAAECBAgQIECAAIEdCih1d4jpKAIECBAg8HMCbU+TnM3Mc0IECBAgQIAAAQIECBAgQOCmAkrdmwp6ngABAgQI/IZA28dJ3s7MBSwCBAgQIECAAAECBAgQIHBTAaXuTQU9T4AAAQIEfkWg7b8n+aeZeQmKAAECBAgQIECAAAECBAjsQkCpuwtFZxAgQIAAgV8QaPsfSb6amf+ERIAAAQIECBAgQIAAAQIEdiGg1N2FojMIECBAgAABAgQIECBAgAABAgQIECBwIAGl7oGgXUOAAAECBAgQIECAAAECBAgQIECAAIFdCCh1d6HoDAIECBAgQIAAAQIECBAgQIAAAQIECBxIQKl7IGjXECBAgAABAgQIECBAgAABAgQIECBAYBcC/wVA/OV1iW5NSwAAAABJRU5ErkJggg=="/>
          <p:cNvSpPr>
            <a:spLocks noChangeAspect="1" noChangeArrowheads="1"/>
          </p:cNvSpPr>
          <p:nvPr userDrawn="1"/>
        </p:nvSpPr>
        <p:spPr bwMode="auto">
          <a:xfrm>
            <a:off x="5943561" y="3276600"/>
            <a:ext cx="304879"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latin typeface="Open Sans" panose="020B0606030504020204" pitchFamily="34" charset="0"/>
            </a:endParaRPr>
          </a:p>
        </p:txBody>
      </p:sp>
      <p:sp>
        <p:nvSpPr>
          <p:cNvPr id="28" name="AutoShape 6" descr="data:image/png;base64,iVBORw0KGgoAAAANSUhEUgAABXUAAAOZCAYAAABRPcOaAAAgAElEQVR4Xuy9Wcxl2XXft1YNXXNVzwO72U02uymKoiiKoihRQ0QNkeREguwYcQAjRh4SBEiQB+ch707eEsBGgiQPcRAgyIP9mEiWYzkSJUqmJVGkBjYpDuqBPVZ3dc3zXCv4f1y3eOrWHc6598znd4AP3VXfOXuv/dun7rnnv9f+LzcOCEAAAhCAAAQgAAEIQAACEIAABCAAAQhAAAIQGAwBH0ykBAoBCEAAAhCAAAQgAAEIQAACEIAABCAAAQhAAAKGqMtNAAEIQAACEIAABCAAAQhAAAIQgAAEIAABCEBgQAQQdQc0WYQKAQhAAAIQgAAEIAABCEAAAhCAAAQgAAEIQABRl3sAAhCAAAQgAAEIQAACEIAABCAAAQhAAAIQgMCACCDqDmiyCBUCEIAABCAAAQhAAAIQgAAEIAABCEAAAhCAAKIu9wAEIAABCEAAAhCAAAQgAAEIQAACEIAABCAAgQERQNQd0GQRKgSGTiAijrj7xaGPg/ghAAEIQAACEIAABCAAAQhAAAIQgECXBBB1u6RP3xCYEIGIeMHM/jMze9Xd//cJDZ2hQgACEIAABCAAAQhAAAIQgAAEIACBWgkg6taKk8YgAIEigYjYZ2aHzeyImX3QzP6+mR03s//Z3c9BCwIQgAAEIAABCEAAAhCAAAQgAAEIQKA6AUTd6sy4AgIQWEEghVyJuBJzd5vZJTO76O5XIuKAmT1iZhJ7r5jZ++5+G6AQgAAEIAABCEAAAhCAAAQgAAEIQAAC5Qkg6pZnxZkQgMASAhGxv5CRu0sirsRcCbnzl6SwK3FXgu9RMzvh7hJ+OSAAAQhAAAIQgAAEIAABCEAAAhCAAARKEEDULQGJUyAAgfsJpJA7y8jVZ8ksI/fqOl4R8bCZXTMzCcCPZybvyXXX8XsIQAACEIAABCAAAQhAAAIQgAAEIAABM0Rd7gIIQKA0gcyynQm5kUKuMnLXCrnFTiLiATN70Mwk5M6E3b2ZtXu9dECcCAEIQAACEIAABCAAAQhAAAIQgAAEJkgAUXeCk86QIVCFQEQcLFgr3ClYKyjTduMjImS9EO4uqwaLCIm8T6SwSxG1jclyIQQgAAEIQAACEIAABCAAAQhAAAJjJ4CoO/YZZnwQ2IBACrmzjFwVMptZK9SWRRsRytB9zMxOu/utFHZVQE3C7k2KqG0wcVwCAQhAAAIQgAAEIAABCEAAAhCAwCQIIOpOYpoZJATWE4iIQ4WMXImss2JntQm581Fkn3vd/Z7M3IiQ2EsRtfXTxhkQgAAEIAABCEAAAhCAAAQgAAEITJAAou4EJ50hQ2BGICIOF4TcG4WMXP1/K0dEPJqF0u4RjzM2iqi1Mgt0AgEIQAACEIAABCAAAQhAAAIQgMCQCCDqDmm2iBUCNRBIsXRmrSAhdWatIMuD1o+I2G9mh9z99HznEbHbzCTsUkSt9ZmhQwhAAAIQgAAEIAABCEAAAhCAAAT6SgBRt68zQ1wQqJFARMxEXP1XBc5m1gqdCLkLxNuHzOyGu19eNGyKqNV4M9AUBCAAAQhAoAUCEaH3jKfc/XgL3dEFBCAAAQhAAAIQmBwBRN3JTTkDngKBfJGStcJMzL1ayMjdKUrWpyMilIn7sJmddPc7S4Rdiqj1adKIBQIQgAAEILCCQER83sx+3cz+kbtrMZkDAhCAAAQgAAEIQKBGAoi6NcKkKQh0SSAidhX8cSXoKutV1gqX3L13Qu48q8wmdne/sIojRdS6vMvoGwIQgAAEIFCOQET8kpn9hJn9D+7ei51B5SLnLAhAAAIQgAAEIDAMAoi6w5gnooTAQgIp5BatFXb8cVPIvT0kbJld/JiZnV338kcRtSHNLLFCAAIQgMAUCaR10mfM7ICZ/c66Z/sUGTFmCEAAAhCAAAQgsA0BRN1t6HEtBDogkMXDitYKOyKuxNxl1gUdhLlRlxFx0Mz2ufvZdQ1QRG0dIX4PAQhAAAIQ6IbA7LuKu5+PiL9nZm+b2Vfd/UY3EdErBCAAAQhAAAIQGB8BRN3xzSkjGiGBiNiT1goScw/NRNzMyF3oQTtUDBHxiKwj3F0F3dYeFFFbi4gTIAABCEAAAq0SiIgHzOwBd78UEU+Y2W+Y2e+b2Vvufr3VYOgMAhCAAAQgAAEIjJQAou5IJ5ZhDZ9ACrkzawVtXdzxx82M3Bj+CBePICJUEO2Iu58qO8a8Ri+N8ux7390HZT1RdpycBwEIQAACEBgCgYjQ95aYLdBGxCfM7GMp7GrhFmF3CBNJjBCAAAQgAAEI9JoAom6vp4fgpkYgIvYWip3tL/jjTqpqdGbf3lKGT5V7gCJqVWhxLgQgAAEIQKAZAul9f73ooxsRP29m2l30kpldLbsjp5kIaRUCEIAABCAAAQgMnwCi7vDnkBEMnEAKubOMXGWpzrJxKwmaA8dwT/iZpfyomZ2smnVLEbUx3QmMBQIQgAAEhkggF2cvFL3+02f375jZN83suJlJ9L06xPERMwQgAAEIQAACEOgDAUTdPswCMUyOQHrNzYRc+c7tFDurmpk6ZnApzu5WkZWq46SIWlVinA8BCEAAAhCoh0BE7Eobpfue3xHxATP7FTP7F2Z2C2G3Hua0AgEIQAACEIDANAkg6k5z3hl1BwTS91WFziTmqvDZTMi93EE4g+gy7RTOb1otmyJqg5hmgoQABCAAgRERyB1I+5YtVEfEj5jZc2b22/md6Ka7XxkRAoYCAQhAAAIQgAAEWiGAqNsKZjqZKoFZ0a/0yd1dsFbg5aXETZGFVg64+5kSpy88hSJqm5LjOghAAAIQgEB1AvnstlXWChHxi/LVNbM/SWH3truzyF0dN1dAAAIQgAAEIDBhAoi6E558ht4MgYhQgbNZRq62IM4ychFyN0AeEQ9nQZWtfPcoorYBfC6BAAQgAAEIVCSwqEjafBNpQyV/3b80s5cRditC5nQIQAACEIAABCBgZoi63AYQqIFAZqVIyNWP/l3Nip1tJUTWENrgm8gXv2NmdsrdY5sBUURtG3pcCwEIQAACEFhPICL0zL5YLJK26KqIeMbMlLH7/8g/PyJkTxXUF1jPmDMgAAEIQAACEICACCDqch9AYEMCKeTOip1JbJSQq2JnCLkbMl12Wb4g3nF3ZT1vdVBEbSt8XAwBCEAAAhBYSiCLpB1193NlMEXEj5rZ0+4uf13LxVdZN+g7FQcEIAABCEAAAhCAwAoCiLrcHhCoQCAiDhasFe4UrBWuVWiGUysSSCH2UTM77e6qlr31QRG1rRHSAAQgAAEIQOAeAuuKpC3CFRG/bGYqivpl/T6FXa9jIZfpgQAEIAABCEAAAmMmgKg75tllbLUQSCF3lpF7u2CtcL2WDmikFIGIOGRme8tm/5RplCJqZShxDgQgAAEIQKAcgawrIEG29K6lvEb+un/m7q+msKtnvgrMysZhK+ulcpFzFgQgAAEIQAACEBgeAUTd4c0ZEbdAIAXEmZCrzNBZsTOE3Bb4L+siIpStqxe8WueBImodTipdQwACEIDAaAhklu0Nd79RZVAR8ZyZ/Tvpr7tjtZTfxRB2q4DkXAhAAAIQgAAEJkUAUXdS081gVxHIFxEVOpOYq5eRmZBb6cUEys0RyGyeQ+5+uu5eKKJWN1HagwAEIACBqREoWyRtEZeI+IyZPebu/2r2+9wttbdM4bWpsWa8EIAABCAAAQhAAFGXe2DSBFLIm2XkKvtThTmUCXpz0mB6PPiIeMjMrrv7lbrDpIha3URpDwIQgAAEpkIgIvRecWwbm6SI+NX0z/9KQdg9YGb7zOyCu6ueAQcEIAABCEAAAhCAgJkh6nIbTIpAvnAoG3eWkasCZ7OMXITcAdwNWYRFwu6ppl7uKKI2gBuBECEAAQhAoFcE8vm8f5sCZ2m58LfN7I/d/bsLhF0tvKu+AQcEIAABCEAAAhCYPAFE3cnfAuMHkELuLBtXYq6Kd8wycuWXyzEwAhFxVCG7+4WmQqeIWlNkaRcCEIAABMZIYJMiaYs4RMSHzexz6a97d1dOtq+sXQm7fH8b403EmCAAAQhAAAIQqEQAUbcSLk4eCoGI2FXIxpWQezmF3Eu8CAxlFpfHmfOromlnm7bKoIja8O8XRgABCEAAAs0TyCzbm1WLpC0Rdj9rZg+5+78u/j4XXA8i7DY/n/QAAQhAAAIQgED/CSDq9n+OiLAkgRT6Zhm5+u9ONq7+y1a9khAHdFoWT9nn7mebDpsiak0Tpn0IQAACEBg6gdxFc7mu71wR8e+Z2Ql3//MFwu4haiAM/Y4hfghAAAIQgAAEtiWAqLstQa7vlEAWtpr54+q/OyIuVZI7nZbWOo+IR5SF7e7yRm70oIhao3hpHAIQgAAEBkygjiJp88OPCC3Qy1/3D939zTlh9wEz0+9lxXBjwOgIHQIQgAAEIAABCGxMAFF3Y3Rc2BWBiNhTsFbQFrxiRi5VkbuamA76zW2YR9z9VFvdU0StLdL0AwEIQAACQyGQ380ObFMkbdFYI+IFM/tM+uves4CbhdnksY+wO5QbhTghAAEIQAACEKiVAKJurThprCkC+bIws1ZQkYyikBtN9Uu7/SeQIqs8/OSb3MpBEbVWMNMJBCAAAQgMhEAWMdvl7ncLm9UVekSoaNphd//d+TZT2NX3Q+3auV5Xn7QDAQhAAAIQgAAEhkAAUXcIszTRGPOL+sxaYX/BH1cWCxwQ2CGQgr9sGE7V5eNXFi1F1MqS4jwIQAACEBgzgTqLpC0QbvW+8u+b2Tvu/pcLfq8dXBJ2r7ZhxzTmeWRsEIAABCAAAQgMiwCi7rDma/TRRoQ80iTk6mdfwR9XmbkcEFhIIH33lCF0vm1EFFFrmzj9QQACEIBA3wjUXSRtgXD7oJn9upn9gbu/jbDbtzuAeCAAAQhAAAIQ6IIAom4X1OnzHgIp5M6sFSTq7hQ7c3eEXO6VUgSyQMujZna+i4IpFFErNU2cBAEIQAACIySQz+AH3f1sk8OLiI+a2afM7DcXWS3ks1jfJ6+7+9UmY6FtCEAAAhCAAAQg0AcCiLp9mIUJxpCepDNrBW2bmwm5rfmiThD7qIccEfJaVpGWM10NlCJqXZGnXwhAAAIQ6IpAU0XSFo0nIn7azPa7+xeW/H5XWjHcQNjt6o6gXwhAAAIQgAAE2iKAqNsWafqR96nsFGYZubsL1gq1F9UA9zQJRMTD6anXWYYORdSmee8xaghAAAJTJZDPvd1NFEmbZ5rZuL9mZt9195fWCLsqosp3zKnemIwbAhCAAAQgMAECiLoTmOQuh5jVkGcZucqemGXk8iW7y4kZad9p5XHM3U92PUSKqHU9A/QPAQhAAAJtEIiIg2Z2e5ElQhP95wLu3zKz33f3d5cIu3rHUSKB4mIXWBMTQZsQgAAEIAABCHROAFG38ykYXwC5DX4m5GqA8sa9yDa48c11H0cUEcfyJa5zT2aKqPXxDiEmCEAAAhCok0AWSbvi7rfqbHdVWxHxg2b2Q2b2L1aJyRkbwm5bE0M/EIAABCAAAQi0SgBRt1Xcw+4sIj5iZp/LzIdTmSFxWqNKIXdmrRAFIffasEdN9EMjkFszHzOzU22+YC7jRBG1od1BxAsBCEAAAlUIRMRDTRdJWxRPRPysmcn24YtrBGB9Pw0K8FaZVc6FAAQgAAEIQGAIBBB1hzBLPYkxIv4bM9MWu9lxXBWIU+S9U7BWQMjtyZxNNYzMkN3j7uf6woAian2ZCeKAAAQgAIG6CGSRtIPufqGuNsu2ExF7zUz+ui+7+zfWCLvaQebuLhswDghAAAIQgAAEIDAKAoi6o5jG5geR/qD/ZfakL8YPmNkNM/vv01rhevNR0AMEyhOIiEf7dm9SRK38/HEmBCAAAQj0n0A+17SI2olvbUQ8bma/ZGZfcPcTCLv9v2eIEAIQgAAEIACB+ggg6tbHctQtpSfZf52DVLauBN2z7v5PRj1wBjdYAlmk75C771iE9OmgiFqfZoNYIAABCEBgUwJtF0lbFGdEyFv3o2b2L91d30+XHhFxSJYNuegruzAOCEAAAhCAAAQgMFgCiLqDnbr2A4+I3zCzTxV6VlbEl9qPhB4hUI6AfP7M7Lq7Xyl3RXtnUUStPdb0BAEIQAACzRCICPnVXu3awz4ifi59c/9o3UhTiJZ1wwV3R9hdB4zfQwACEIAABCDQWwKIur2dmn4GFhFPm5myHJSle7KfURIVBL5HIP32JOye7OOLG0XUuFMhAAEIQGDIBHLx9FzXz9i0gfh1M/trd//WOqYFYfeiu6suBAcEIAABCEAAAhAYHAFE3cFNGQFDAAJVCKR1iKpe97Y4CkXUqswo50IAAhCAQB8I5MKkbI5aL5K2aPwR8aSZ/byZ/a67n1rHKCIOmNm+tGK4ve58fg8BCEAAAhCAAAT6RgBRt28zQjwQgECtBCJil5k9ZmZn3P1mrY3X2BhF1GqESVMQgAAEINA4gYhQ0dy9XRVJWyLsftLMnjez/3edv66uT//9/Qi7jd8udAABCEAAAhCAQAMEEHUbgEqTEIBAvwhkYZQH3P1svyK7PxqKqPV9hogPAhCAAARSEFXh3Dvufq1PRCLiF9JP/9+WiSuFXWXtyorhVplrOAcCEIAABCAAAQj0gQCibh9mgRggAIHGCUTEI2Z2uW8vn4sGThG1xm8HOoAABCAAgS0J9KVI2vww0lbh18zsJXf/Tplh5m4Z1YyQsNvbXT1lxsI5EIAABCAwHQIR8V9kwdL/czqjZqRFAoi63A8QgMAkCOQL25EyPnt9AEIRtT7MAjFAAAIQgMAyAukHf77rImlLFkdV2Pdnzez/c/czZWYRYbcMJc6BAAQgAIG+EIiIz5nZj5vZl939y32JizjaJYCo2y5veoMABDokkC+gN/vk/7cOB0XU1hHi9xCAAAQg0DaBXHg87O7n2+67bH8R8Skz+6CZ/U7Z7Nv0CT6SGbs3yvbFeRCAAAQgAIG2CETEXjP7aTPT80qLl9fb6pt++kcAUbd/c0JEEIBAQwQiYo+ZyYbhpLvfaaib2puliFrtSGkQAhCAAAS2INDHImmLhhMRv2RmV9z9j8sON1+W9aJ8qUyxtbLtch4EIAABCEBgWwIRcczMflK1Ps3sS+5+Zds2uX7YBBB1hz1/RA8BCFQkkB6A7u4XKl7a+ekUUet8CggAAhCAAAT0JhmhwmLRd5/69KiXv+5X3f2VspNXEHblxU8GVFlwnAcBCEAAAo0RiIinzOyzZnbKzL7m7pca64yGB0MAUXcwU0WgEIBAHQQiQp97j5nZuSFm4FBErY67gDYgAAEIQGAbArlAeq2srcE2fW17bUTIgkG+g/+6il1E7u5Rxu7VvovX2zLieghAAAIQ6DeBiHjezH7QzI6b2WtVnmf9HhnRbUsAUXdbglwPAQgMjkBEHDSz/WWLp/RtgBRR69uMEA8EIACBaRHoc5G0RTMREZ82M2U4yXvwZtnZyuftUYTdssQ4DwIQgAAE6iYQEZ9IC8F300bwbN190N5wCSDqDnfuiBwCENiCQEQ8nC9pV7doptNLKaLWKX46hwAEIDBJAhGxS8VZhpQllLt0fjl36VSqEJ7CrjJ2r7v7YL8zTPJmZdAQgAAEBkwgnz9alJR/rjJ0b7i7rBc4IHCXAKIuNwMEIDBJAlnk5Zi7nxwyAIqoDXn2iB0CEIDA8Ajk8/OBoXn5RYQybv+WmX3F3V+rQn4mZJvZTYrSVCHHuRCAAAQgsAmBtDmSoCsRd+d91d3f36Qtrhk3AUTdcc8vo4MABFYQyOqht4f2YrpoSBRR41aHAAQgAIE2CAylSNqSZ+WHzOzH04bhfBVeCLtVaHEuBCAAAQhsSiAinjAzCbrfNrOLZrbH3d/btD2uGzcBRN1xzy+jgwAEVou6u7No2kl3vz10WBRRG/oMEj8EIACB/hPIZ42sCEp70/ZpVBEhUfdRM/tdd79VJba0cZAVgxaEL1e5lnMhAAEIQAAC6whEhBYfP25mfyHbHzNTLZjj7i4LBg4I3EcAUZebAgIQmDSBfDndPSRvwFUTRhG1Sd/ODB4CEIBA4wRyl8tFd7/TeGcNdJDPSfnrnnL3r2zSRW6LjTHs9Nlk/FwDAQhAAAL1E4gIibmPp6ArrU62QRJ0B598VD8tWpwRQNTlXoAABCZPIK0LLri7VkNHcVBEbRTTyCAgAAEI9IrAEIukLQKYz0gJu1929zc2gYywuwk1roEABCAAgXkCuQtEdgt7zOzPzWx/7iiRoHsDYhBYRQBRl/sDAhCYPIH0Bzzo7qfHBIMiamOaTcYCAQhAoHsCEbHXzPaNIUM1Ip43sx9NG4YLm9DN3T7u7vI85IAABCAAAQhUIhARh9I/95y7fz0iZLfwZGboXqvUGCdPkgCi7iSnnUFDAALzBCLiIfkWjbGqNUXUuN8hAAEIQKAOArkIqgrcV+tor+s2IuInzOxBM/tCVX/dWez5Qr4LYbfr2aR/CEAAAsMiEBHyd/8xM3vF3V/NhJwPmNn7+LYPay67jBZRt0v69A0BCPSGQGYfSdhV0bTRGdFTRK03txqBQAACEBgsgXyW3BjLdtB89v9KZkSpKM1GRwq7Kr4qr+HRfYfYCAoXQQACEIDAUgIR8ayZfVL+ue5+PJ9HEnTPsEjIjVOFAKJuFVqcCwEIjJpARMiMXoVPRrmNkiJqo759GRwEIACBxgkMvUjaIkAR8bCZ/UL66761KcTcMit7isEWkdt07FwHAQhAAALlCUTEx8xMAq4E3XPpV68/X9Kfy7fEmRAwQ9TlLoAABCCQBPKB+piZnd50G+YQYFJEbQizRIwQgAAE+kUgn5FHx/jCGREvmtkPm9nvuftG/rqaLYTdft2zRAMBCECgbwQiQl7uKoQmQXenSHdESNC95u5n+hYv8fSfAKJu/+eICCEAgRYJ5BbKvWN8aS1ipIhaizcVXUEAAhAYAYExFUlbNB0R8VNmpgI1f+DutzedsvQd3pcZuxu3s2n/XAcBCEAAAv0jkM+GT2c27tdmEUaEiqLddveT/YuaiIZAAFF3CLNEjBCAQKsE0rRe219GX3GUImqt3lp0BgEIQGCwBCJCmUU+liJp8xOR4/tlM3vT3f9qm4nKtg6Y2YVtBOJtYuBaCEAAAhDoB4G0+ZGg+4a7v1wQdLVDVIU2T/QjUqIYIgFE3SHOGjFDAAKNEsiXscPufqrRjnrSOEXUejIRhAEBCECgxwRyJ8vNsRRJW4Q6F3V/zsz+RIVrtpmOgrArj91b27TFtRCAAAQgMEwCEfGMmUnQld3C2wVB9xEze8Dd3x3myIi6LwQQdfsyE8QBAQj0ikD6zurl9XKvAmsoGIqoNQSWZiEAAQiMhEAWSdMullFbCkTED5jZD5rZF7YtnJpWR4fSiuHmSG4FhgEBCEAAAiUIRMRHzezZFHTv+uXme+ZhMzvu7ndKNMUpEFhKAFGXmwMCEIDAAgIRscfMtIJ6ckoPW4qo8c8BAhCAAATmCUSE3hmOjd1vfjbuiPgZZVCZ2R9uK2JHhNrRy7sydhF2+ecFAQhAYAIEIuJH8rNfGbpXC8+Xo2b2YAq67OKYwL3Q9BARdZsmTPsQgMBgCUTEkfQP3LgS9hAHTxG1Ic4aMUMAAhBojkAWSdu/beZqcxHW23JEqGCa/HVfdfevb9t6Crv6TiFh98a27XE9BCAAAQj0k0B+3v+YmV1z978sRpk2Ro+noHu9nyMgqqERQNQd2owRLwQg0BqBzEySgf3ZKWbXUESttVuNjiAAAQj0mkD6w6qYy5VeB1pjcBHxhJn9VPrrvrdt0ymMS9i97O68zG8LlOshAAEI9IxA7niUf65sFb49J+iqeOYH8nd3M3d7NgTCGSABRN0BThohQwAC7RHIbJ197n62vV770xNF1PozF0QCAQhAoCsCUyiStohtRHzczF40s9+vI0sZYberO5h+IQABCDRLICIk2ErQfcnd35wTdGXDo9+fcvdLzUZC61MjgKg7tRlnvBCAQGUCESFv3StFP6TKjQz4AoqoDXjyCB0CEIBADQQiQh6AyjAddZG0JcLuz8mKycz+qA6P/fTsV8buVXe/VsP00AQEIAABCHRIICI+Ymb6kX/uqTlBV3VaJOiec/dJWfp1OCWT6hpRd1LTzWAhAIFNCKTH7FF3P7nJ9WO5hiJqY5lJxgEBCECgPIGpFUmbJ5M7VuSv+x13/+vy5JafmYulEnavT3XBuA6OtAEBCECgawIR8cNZ+EyC7uU5QVd6mwRdJQdNctdn1/Mzhf4Rdacwy4wRAhDYmkBEHDOz21PfMkMRta1vJRqAAAQgMCgCmVl6oA77gUENvBBsRDxlZj+R/ron6hgHwm4dFGkDAhCAQDcE8tmogmi3MkM3FiwK6tlxw91PdxMlvU6BAKLuFGaZMUIAAlsTyJcvFU07OcXtpwu+pIiFtuOemLrQvfXNRQMQgAAEekwgF/N2T6lI2qLpiIhPmNnz6a9biydiROwyM2Xs3pw63x7/EyA0CEAAAvcQSEsi+ee+7+7fXPLMeFx/7+7vgw8CTRJA1G2SLm1DAAKjIpBbMPVie35UA9twMBRR2xAcl0EAAhAYEIEsknbL3a8PKOzaQ00bis9r146ZfakOf10Fme1K2BXjK7UHToMQgAAEIFAbgYh4MguifdPdX18i6D5qZnvc/b3aOqYhCCwhgKjLrQEBCECgAoGIUIbqeXe/UeGy0Z5KEbXRTi0DgwAEILBDYMpF0uZvgWTxi2b2bXf/Vl23SEHYlc3TPZ6MdfVBOxCAAAQgsB2BiPiwmX3MzP58WQZuRDxsZvvN7F13v8+SYbsIuBoC9xNA1OWugAAEIFCBQEQcMDN5C56pcNnoT6WI2uinmAFCAAITJJBi44MUePn+5EfE02YmH8U/rXtbbUQoYzewNZrgPzaGDAEI9JpARPyQmSkDVwXRLi4KNmuwyJ7uOHZ9vZ7OUV4AUpcAACAASURBVAWHqDuq6WQwEIBAGwRyBfYa2yTvpU0RtTbuPvqAAAQg0B6BLARz0N0vtNdr/3uKiB8xs2fN7A/qFmARdvs//0QIAQhMh0B6n2shT4cEXVnw3HfkZ7eydCXo3pwOIUbaNQFE3a5ngP4hAIHBEYiIB8zswSyaxraauRlMiwqKqA3uziZgCEAAAvcSoEja4jsixW756141sz+ue4ttetb7smww7lMIQAACEGieQH4WqyDaGXf/xrIeI+KgmclrV4LuteYjowcIfJ8Aoi53AwQgAIENCKSvnrZILtx+s0GTo7okvwR9wMx+2cxU3fu33f21UQ2SwUAAAhAYOYF8UZXP66SLpC2a5rQd+rn01/1O3bdCFqjbbWYX6xaN646V9iAAAQiMjUAmqShD929WvcNEhPxz9c7zHrs4x3YXDGM8iLrDmCeihAAEekYgt+KoaNppd7/Vs/B6EU5EfMTM/lsze9PMvuDuX+hFYAQBAQhAAAKlCOQC5hWec4txRcQHzexTZvbluv111SPCbqnblJMgAAEI1EogIp4zs0+k3cK7yxqPiL0p6CqTl0SfWmeBxsoSQNQtS4rzIAABCMwRyJetve5+Djj3E4iIp8zsv9KWJTP7LXd/GU4QgAAEIDAcAhHxkJmdI1N0+ZxFxI/mS/0X3f1y3bOb2dISDpSxe6fu9mkPAhCAAAS+TyAifj7/JP/c8ysEXe2kUIbuhVXnwRYCTRNA1G2aMO1DAAKjJhARqoKqFy22pt4vemuF+7y7vzXqm4DBQQACEBghgYjQC+shiqStntz02f9FM9Ound9rQgCPiANmJj9/hN0R/ltjSBCAQD8IRIR2Xshy4f9aV+wsIiToqnC2klc4INAZAUTdztDTMQQgMAYC6aOkl97TYxhPXWPIIjJa6VbmEhVg6wJLOxCAAARaIpBF0vY0kX3a0hBa6SYi9D4lb91fMLN/5u7fbqLjFHb3pbC7sPp6E/3SJgQgAIEpEMidKS+a2Uvrip1FhIqi3XL3U1Ngwxj7TQBRt9/zQ3QQgMAACOSXgOuY439/stJn8EF3//oAppAQIQABCEBgjgBF0tbfEumvr5d72SL8lJl91Mz+ZVPPvlxIVtauMnbx818/RZwBAQhAYC2BXMT8pJm9ui7zNguo7XL3E2sb5gQItEAAUbcFyHQBAQiMm0Ca5Mt38BR+d9+b64j4rJm9xgr2uO99RgcBCIyXQEQcMbOriIeL5zjtKR42swPu/mbaMPyHZvagmf2JmX3L3a/WfYek+HAQYbdusrQHAQhMlUBE/FB64660jIuIR2SF4+5Li6dNlSHj7o4Aom537OkZAhAYEYGsEG54D+4IukfN7JPu/qURTTFDgQAEIDApAhEhcVK+6DGpga8ZbNotyG9Ywqp89d+a2QxlBtffNbPjZva+mb3u7u/VzS+F3UMp7GJxVDdg2oMABCZDICI+ZGb73P07qwadOzP1uf8uSTyTuT0GMVBE3UFME0FCAAJ9J5AveY+Z2dmpe8hGhLaf3nb3V/s+b8QHAQhAAAL3E6BI2uK7Iu0WJOjOqp6fmPccjoiPpMfuV7RxxcwkukrcrbWgamYGK5taVgw3uI8hAAEIQKAagYh43MyeTh/dpV7lmbCihc7j7F6pxpizmyeAqNs8Y3qAAAQmQiD9B7XSe3YiQ144zIhQwZiv4DE85buAsUMAAkMmkILhXoqkfX8WC4KuvGyfSTH13KJ5johPm5m28/6Ome03M1VJ/667K3u3tgNhtzaUNAQBCEyMQERot8OPmNnX3f3isuFHxOHclSFBlwW0id0nQxguou4QZokYIQCBwRBIr6XL66qmDmZAFQONiCe04u3uf1HxUk6HAAQgAIGeEMhFyjtTfZbNT0NmLuu9SZlcyuyKdQJtRPyqmclv/zczs/fD8ijOrN3aLBPS118Zu/ruUWs2cE9uR8KAAAQgUCuB3GEpQfe9VRY5EaHClFqUk6Bbu0d6rYOisckSQNSd7NQzcAhAoAkC6XN3ZKoFwiLiU/IRdHf5CXJAAAIQgMAACWSRtGvYCYXelWS1IBH3dkSoMNpBd3973bRGhDJ0/16KAb+n8yPiuRSFlbV7al0bZX8fEXvMTMLuFYTdstQ4DwIQmCqBiHgxreJeW8Yg3+kk6Oq95vJUWTHu/hNA1O3/HBEhBCAwMAJZXObm1L4A5Avs58zsixTWGdhNS7gQgAAECgQokrYjwO5KQVce8XdyC66881UYTRYMa4/cvfIf5XPxpRR2j5mZsnYvpSXDUh/HtR3cO2czYfcqGdZVyHEuBCAwJQIRIQ/dh9396ysEXX2eStA9RxHsKd0dwxwrou4w542oIQCBHhPIjJlHzOyUMnt6HGqtoUWEXlL3u/u3am2YxiAAAQhAoDUCaTVw2N3Pt9Zpzzoq2i1okTIztuSjq6rnV6qEmxlhv2hm/7e7n5hdm89MZf4qa/dMlTZXCBHKKlbG7nW2CtdBlDYgAIExEcgFyx8ws68tW/zKBT0JupfcfaFv+piYMJbhE0DUHf4cMgIIQKCHBHLr6q4pvRRHhLJ0v8UXoB7ekIQEAQhAoCSBqRdJmwm6s2zc9F78oJmd3/SZHhE/Y2YSEv55URSOCHnuakFUwoHE3Sg5TUtPS0HiKMLutiS5HgIQGBOBfLbJR/c1dz+9YnHsKTO7seqcMXFhLMMngKg7/DlkBBCAQE8JRIS2aeolcPSVUtNn8KPu/qc9nQ7CggAEIACBEgSyMIw8ZK+VOH00p6R4e9c/dzawiHgyvRdPbjPYiPgPzOyWu/9WsZ0UYT9kZrJlkLC7dWZYtqmMXVlBVcos3maMXAsBCECgrwQi4uNmdtHd31oh6Krgs4qEbvV531cGxDVOAoi645xXRgUBCPSAQL4YH6hrW2UPhrQ0hPyipMrbb/Q5TmKDAAQgAIHVBNI7Vtv3b06F1bx/bkHQlZXSvjqKf0bEQTP7B7nt974F0IhQX8ralXXT69uyT5Fawq48gSnysy1QrocABAZLICK0cCaLuG+vEHQfNbM97v7eYAdK4JMkgKg7yWln0BCAQFsEMoNVRUuuttVn2/3ky/DPm9mXqLrdNn36gwAEIFAvgfQcvKDiYPW23M/W5v1zC4KuBFEJrSqMVos/fkRoW+/fT3/d+6qupye/xIdDZvb6pnYPhTHoXQ9ht5+3HlFBAAItEMidk7LQkY/uws/yfF+T6Hu8hZDoAgK1EkDUrRUnjUEAAhC4l0D6Nx0b8zaerCL7iLvvVPbmgAAEIACBYRKYbdvfVkwcyuhTRJXVxD0v+hGx38wkArxd96JsRHzKzH7WzP6PZdYIKUIoa/c9d39zW57p869xXtq2La6HAAQgMBQCEaEFMvnofsPdLyyKOxcytfh1vK4FvKHwIc5xEEDUHcc8MgoIQKDHBCJCPnna/jjKl6mI+IyZvenu7/d4GggNAhCAAATWEMiFyAfG+ryaDb/gnyvvxHsyklPYlqB7dpkIsO2NFBG/YmYPu/s/X9ZWzoWydvdl1u7FbfpNWw13963a2SYGroUABCDQFoH8nP+kmZ1YZqmQC14Pp6A7GcuhtuaAftohgKjbDmd6gQAEJkwgt3aqaJp88m6NCUW+JH7a3f9oTONiLBCAAASmSCC94K3u7NQ+sVzmn1sQfD+Qlc9PNRl3RPzHZvauu39hVT8RocI9Enffcfe3t4kJYXcbelwLAQgMiUBEvJhFz15dFHdm8T6en8OTKgw6pHkk1vUEEHXXM+IMCEAAAlsTyBcpme9vXdV662BqbCC/MEkAeLnGZmkKAhCAAAQ6IDD2ImnL/HMLgq4K5ex193ebxp8ZYv+dmV03M303UJ//atGul7SDkLC7O7N2Ny58lkKG2lEV+Gh6nLQPAQhAoG0CEaHFOVnDfX2JoCuLHZ0ji5srbcdHfxCokwCibp00aQsCEIDACgIRoZdFvUTpBW4UR0TIF/Avx75VdxSTxSAgAAEIrCGQdkF6To2qSFrBbuE+/9yCoCurpAezMFrj44+Ih8zsH5nZx/UcNTMJtX+zxpJBhdYk7r6xTUGfiDioKu8Iu3wkQAACYyOQHrk/YGYvLdp1ktY2EnS1g3KU1nhjm1PGs5oAoi53CAQgAIGWCGSmzSF3P91Sl412k4VcnnP3rzbaEY1DAAIQgEDjBMZaJG2d3YLApu3E0ynotrLwGhHPm9k/MLMXzEyC8rfTYuF/WjXZGauKqCnL9vVNrTJS2N2bwm7jInbjNzAdQAACkycQEfpMU2G07y5638rdGhJ0L0ylIOjkb4oJAEDUncAkM0QIQKA/BDIz5/oYtvpEhIoPnHb3d/pDmEggAAEIQGATAvkyvG9MmUsFQffWMquBiFDG6jP5PGutiFhEKOv2H5rZARVTNbPDEnXN7B+XKWYWERKhn03x4r0N51x9qxCbsrMVAwcEIACBwRKICO18uOTub84PIndsSNC94u5nBztIAofAHAFEXW4JCEAAAi0SyJdmbbk8OWQvu9y6JOuFL/Ii2OINRFcQgAAEGiKQu0l808zPhsLauNl1/rmzhlMcveruZzburOKFKTargOpvpKAsQVWFVP80/yuRVplmN1Y1nf64ytrVtTq/cpZxZv4i7FacQ06HAAT6RSAintMimbtr18N9R0Q8qc9Kd2+0CGa/qBDNFAgg6k5hlhkjBCDQKwIRcVTbJstk4vQq8EIw+cXpsLv/dV9jJC4IQAACEChPIIuk3VgnJJZvsZszy/jnFgRdCau73X2jTNeqI8zYdpmZKq4rQ/i4mek7gYr2aOfLjcwcljWDMnFfc/c31vUTEco01vkSdt9fd/7871PQV9auMnYlEHNAAAIQGAyBtITTzoWvLfoMiwh95qqwc+XPx8FAINDJEkDUnezUM3AIQKArAoUMnTPufrOrOLbpNyJ+Mgu6tJbZtE28XAsBCEAAAqsJjKFIWhn/3IKgq6JoR8zs7TZ2zmTmsLpXtpgWdiXoLj1SZFcWrmwZJNauFJ4jQmPR+dfy/ErfLyJC2bqH0msSYZcPDAhAYBAE0h9cPrp/7e4X5oOOiEfM7AF3f3cQAyJICFQkgKhbERinQwACEKiDQG6Z1BeMwXk6ZVXZj7v7H9fBgjYgAAEIQKBbAplBeszdz3Ubyea9l7VbUA8pAsjT9q2mM5NTaFZ2rg71qWzoE2VHmoKEMndl0aDM3ZVzFBHKVnsihd1K24wLwq4ydiuJwmXHw3kQgAAE6iQQERJ0318k2mYtk4PaFdHG4l2d46ItCJQlgKhblhTnQQACEKiZQL6oXXZ3ZdUM5oiIj5mZir19dzBBEygEIAABCCwlkH7v+4dqCzQTdMtYB+RYP5giwKWmbouC1YK62J2Crgr0nNykz/T+VSaudsgoc/fqsnYy61rnanw6t3QRtPTMV9avhN2Vnr6bjINrIAABCNRFICJeyJ0Pr863mXZ32pEhQZfdB3VBp53eEUDU7d2UEBAEIDAVApkRc2RIhv35kvp5M/uToYnRU7mvGCcEIACBqgSGWiStin/ujEn6z2pBtbGdMoXs3Dva9mtmqrh+bttibDleZe1KsH0tBdtYIe5+yMy09fh1dz9d9r5I4Vtevwi7ZaFxHgQg0CqBiNDn6qPu/tICQVe2NY+moMviVKszQ2dtE0DUbZs4/UEAAhAoEEgrg5vufnkIYCJCW0efcPe/GkK8xAgBCEAAAusJpCWQnkWDefmt4p9bEHRlS6BiOaXtD9bT+/4Zc9m5EnS17VfCg7YGn6/S1qpzI0JFzSTsPpzC7jsrhN2HzEzirvpX1u5SEbjYRgq7ytiVAH69rthpBwIQgMC2BHI3wg9mYbR7di2kvY68y99dtaNh2xi4HgJ9IYCo25eZIA4IQGCSBLLKtbJoTrq7XgB7fUTEp3PVu5VK4b2GQXAQgAAERkIgX5AvVdmm3+XQq/jnzuJMb8VD7v52E7EXsnNvSzjNrb8SFrT1txGbh1wYVuau7B3kt7swGzdjk7B7LLN2S2Up53cUCbtX2Z3TxF1DmxCAQFUCueAkH13tQLjHNzx3Qc4W0gaRMFN1/JwPgXkCiLrcExCAAAQ6JpAVq31RxdaOQ7un+1z5/qy7f7FPcRELBCAAAQhsTmBoRdJSaIwqAnREaCvu41kYrdYCYAULiDuzxdkUW7VgK0F3qfft5rN275URIfG46KG7UEROL3+Ju6fd/fUy/SPslqHEORCAQFsEIkIZutpB8GaxzxR7JeieGao/fFsM6WdcBBB1xzWfjAYCEBgggXwhfCz99nq79TUiPmJme9z9OwPETMgQgAAEILCAQIp2B/r+EryJf66Gm4W/VBhNW3Gv1HkTZMawmpSgu2NrkMKp/Ggl6LZqWxAREmwl7iobWVYL9xUHyph1zqHMdFtrC5HXKGNXRVIbF6nrnCPaggAExkMgIp6TrY27f2tO0N2VVjfacXJuPCNmJBBYTwBRdz0jzoAABCDQOIHMglXlcVW17uURET9tZl/ve0ZxL+ERFAQgAIGeEsgiabvqFjzrHO4m/rkpsOpd55ks+FXbi36xEFrROikilA28v8tq6yliS7RV9q6E3Xuy2WbzEhFaTJYIfGLZOQtEEwm78l6uVRyv816hLQhAYJwEIkKFzyTqfm1+wSqLpl3r83vUOGeFUfWBAKJuH2aBGCAAAQh8L7tHBU/kW9e7LJj8IvW8u/8ZkwUBCEAAAuMh0PciaZv45xaESwmb8rg9WceMzRdCKxYdy0KiyhZThm6pYmR1xLSsjfT0lbiromry231//tzcrqxzJERLAL64KqYUsxF2m5w42oYABO4jkMkv8tH95nzRyYhQAUztlqjlcx78EBgaAUTdoc0Y8UIAAqMlkNk1x/r4pSQiPqHK2e7+1mgngIFBAAIQmCCBFP/kT3i7T8Pf1G6hIOhqoVS2Eu/UMa4V2bmzbb+33L13RUQzI1fF1GQFIeH2PruFFEWUtfvOukJyOS8SdiWWU4iojpuLNiAAgZUEIuKTWVT63eKJ+fmmnSYnQAiBqRJA1J3qzDNuCECglwSyArlelBqplL3JoNNv8efN7IvuXmuBmU3i4RoIQAACEKiHQAp0D7r72XparKeVjGtPCod3qraaBUi1VfetRb6yVdorZufOC9/5fFRhHu2y6XWWWETIV1hZucrYlbh7j99vVo3X78Vdv18p2CZjZcch7Fa5oTgXAhCoRCAiXtAF7v7KnKCrhTtZ1x2v1CAnQ2BkBBB1RzahDAcCEBg2gdxmKp+7k33JmsoXQWUQf2PYdIkeAhCAAATmXool4PWqSNqm/rmzcaU4KQFTWadb2RllLHpfulsIba4fCboX3P30EO6sQpG0Z1O4/e583BEhywqJu2+sE0tS2I0+LUQPYR6IEQIQKEcgbW0ec/eX5p5dD5rZ4bS7qbzwV653zoLAMAgg6g5jnogSAhCYEIGI0JeU3Yu2SHaBISI+m358p7ronz4hAAEIQKAZAimA6nnTi8JX2/jnilCKsCqMJrug+2wGylIsWD9IzL1PMEh/Rwm6p4ZYaT19lCXcHsvn+/yWZvnw6vc6lLW7VBzP7yy+zo+3LHvOgwAEIJCf5/p8+kEze6n4jMrFJGXpyr+cHYTcLpMngKg7+VsAABCAQB8JpEeUsn/u2R7ZdqzptfhJd/9S233THwQgAAEINEsgxT15wXb9rNE7yW7pstvsUsmsrpvuvtEi5KpCaLOZSEFBgq4EhZWFxZqdve1bzwKt8ttVYTeJt2eKrWZFeVWbf93d7xF+587TYjTC7vZTQgsQgMD3Fui0i0SF0bRj4O7neT6zHs/P306fW0wUBPpCAFG3LzNBHBCAAAQKBCJCWTIHu97SGREfTU/DV5kgCEAAAhAYF4FcuLuyre/sNlS2tVsoiK2PmNm+dZYBy2JdVghtTrzUll959UrQ7UV28zbsC+wkUisz91yKu3fHVsjqvbXIi7fQxqEU5i+6u0RiDghAAAIbEYgIZejq2fRG4TNG70b6rHp3TJ+/GwHiIggUCCDqcjtAAAIQ6CmBiHhI1aq7/OISET9nZl/pMoaeTg9hQQACEBg8AT1nuiySVhBSVSB0YyEwxWk9M9+umulbJjtXE51ZrRJ15dU7ygyxiJCwq8xdCSmvFa0nIkK2Fk9n1u7CSvNpS7E3fYY3ns/B/8NiABCAwMYEIkKe34fc/VsFQfeBFHRledObYtIbD5ILIVAjAUTdGmHSFAQgAIE6CUSEXoz0kqqiaa2/HEXEE3qBc/e/qHNctAUBCEAAAt0TyO2t2hFyoYtotvXPLbzs7zczFUZ7y92vVRlLmezcFHRVwPTgFDwcI0I8Je5qzBJ23y6wPmJmH9KCc2bt3udnWRB2lbFLAaMqNyTnQmDiBCJCOyH0GfO1mV9uPquUoXuuq+fVxKeF4fecAKJuzyeI8CAAgWkTyOwjeQy27tsXEZ8ysxOrfPSmPTuMHgIQgMBwCXRVJK1QhGwr/9wUW+XDK0H3TJWX/UJ2rmJYKTxGxJNmJn9HWS5MRqSMCBUpUtauFpjlt3uyIO4qk04Lv/Lavfv3hd9rm/Q+M5Owe3u4/0qIHAIQaItAWs/JR/dbs0KX+VktQVdWDGfbioV+IDAkAoi6Q5otYoUABCZHILOIlC1zuk3Pw8zU+ZyZfbGLLOHJTTQDhgAEINAygcyolO1Ba1YCdfnnFsRDvezLpuh0WXwZg96B7qx6vhXEBJ23tEhY2X6Hel7u2lHmrnx2Je7uLDKn6KuMussp7spz9+6R3yOU9YuwO9TJJ24ItEggIj5pZrJXOF74jH/KzG5U+YxvMWS6gkAvCCDq9mIaCAICEIDAcgJZpGSvu6uASStH+urtL/pZtdIxnUAAAhCAQCsEIkJb6a+2tWBYl91C4WVfC557ygquZa0WUrBUBrD8Y6+5+/utTEjPO0mfS2XuSuCWLcOO9UJESNjVlmkJvveI6ynsKmtXwu49om/Ph0t4EIBAiwQi4iNm5u7+SuEz/nH9P5/BLU4EXQ2SAKLuIKeNoCEAgakRSI+pS1X9AjflFBHK0tX2p9aE5E1j5ToIQAACEKhOIItxyqOwcc/2FHT1cl7LVvzMEpU9gHx0V8ZfthBaQUiYFeTRM/dUdbLjvSK9/pW1K8Fbwu5OZfq8lyTuns+s3bs2FWnzcSiF3fs8eMdLi5FBAAJlCESEsnEfd/evFT6HtVCkRbv3yrTBORCYMgFE3SnPPmOHAAQGQyCzXQ638YKZFb4/6u5/OhhABAoBCEAAAqUJpMiq6uKNFkmr0z+38LKvgmWyXZCgu9I6okp2boqTyipV2/Loxb9xyR0VEYfTb1dirTJ038u5luD7YP7dXX4Iu6X/aXIiBCZFIGuH/FAWRpPFy2yRaFaYsvFFx0kBZ7CjJICoO8ppZVAQgMAYCUSEXpRuurv86xo7IuLj8sibZeA01hENQwACEIBAJwQiQtmosvVp7HlSt39uvuyrYJkKo51090vL4FXNzs22JVRK0H2vabG7k0lvoNPcRSQhV9YKEnfP5cKw/k61AF4viPG652T5ISuGGw2EQ5MQgMCACESEPs9VGO3NWcHF3IVxNAtT1rKzY0BICBUCGxFA1N0IGxdBAAIQaJ9Afvl5JF9mG6nAndlbnzezf8NLV/tzTI8QgAAE2iCQRdJUAOxaE/3V7Z9bEAa17V8+wGdWCLq7zEw/KgJXKssrhQT5Nx5vUuhugnUf2owIzYv8duWp+5oWoM1Mwq6Ecom9smVQBt7eFHa1cNxagb4+MCIGCEDgXgIR8bH8PJ/ZuOjzQrYL+hxm4YcbBgIlCSDqlgTFaRCAAAT6QCAL26iQQCNbZvPF7BF3f6kP4yUGCEAAAhCon0BTRdKasFsoCLoSXfX8O7GISCE7N9y99MJn+sE+lEJCIyJ3/TPYvxYzM1tCrn4k7H7XzLQQrT+/X/DfRdjt3/QREQRaJZCFF2Ur981c8JHdwpN8Drc6DXQ2EgKIuiOZSIYBAQhMg0C+tKri99lZ5ek6Rx4Rn8ltUFT7rhMsbUEAAhDoEYG08zlfNpO1TOgFQVcZwKVF1ZJty37oiLu/tUTQ3Z1/r75LZeemkKCsMGWHvdPEM7XM2MZ2TkTIl1hZuxLKJezq+4SE3f2ZtXsxdx7JikFZ1wjpY7sJGA8EVhCIiNliz0vKyM26ISqWpsWfxiyBmBQIjJUAou5YZ5ZxQQACoyWQ22b31V3EJQuffNrd/2i08BgYBCAAgYkTaKJIWhP+ubNpiggV43rCzN6e35JbtRBaceojQm3K51VbffFurPnfRWZAS8yVFYbEXQnv+rN4v5X3oYTdawi7NcOnOQj0lEAu+shH99vpwa3M/Vlxyos9DZuwINBrAoi6vZ4egoMABCCwmECucl9x96t1MYqIF9WWu79cV5u0AwEIQAAC/SJQd5G0pvxzRS09WFUY7UQxg2uTQmhzgq5EBD3vjvdrdsYXTURoS7UydyXYvGNm2m0kIUdCr7J0Jexer/P7zPgoMiIIjINARPxwFlE8ns8OfRZfmPluj2OUjAIC7RJA1G2XN71BAAIQqIVAROwzs6OzarF1NBoRP2tmf7mqongd/dAGBCAAAQh0RyAzpeQ7u9W29yb9c2d0IkKC7qXizpQts3OVLSoR4cYyb97uZmbcPUfEhzJT923ZLpiZ5vZNM3s3hd2b7n5l3BQYHQSmSyAiPqLM/VnySETos1iZ+ksLX06XFiOHQHkCiLrlWXEmBCAAgV4RyGrdqu59advAIkIFaJ51969u2xbXQwACEIBAfwlkkTS9SN/cNMom7RYKgq7sESQ+73i815Cdq+zQp1MkPrXp2LlucwKZJa6sXc2txFyJ7HoffcPM9pgZwu7meLkSAr0lkBn7+ncvH93IP99ydz6LeztrBDYUAoi6Q5kp4oQABCAwRyC3LWkb48lt/QAj4pO5HUpbIzkgAAEIQGCksLRC/gAAIABJREFUBLYtklYQdPVCXrooWRWcEfGwmR10d2V1StCVL6t+tJBZuc8sxKOssHNkhVWZiWbOjYijheJpytqVb7KEXS1Sa44pltQMelqFQOsE8t/7J8zsa/q3HRF6d1HG7onWg6FDCIyQAKLuCCeVIUEAAtMhkMXNdm/jRZWZM7Je+OK24vB0yDNSCEAAAsMjkOLokU2fGU36585o5nNNL/1vSeDLbM477n5nE+JZaE2Criqrn9+kDa5phkCKO8rclWCv+dX8nJY9Qx27kJqJmlYhAIGyBPKZocJob8kyLmuCPODuytTngAAEaiCAqFsDRJqAAAQg0CWBfCk6P18VvGxMEfGcmR12978uew3nQQACEIDA8AjkIp5eqCvZ9rThnyua6Rf/jJm9l0W09NcSdCtn52Z7yghVoa7jVcc8vNkdbsTpnfzhtGKQuKsCdiqOV+k+HS4BIofAOAlExMfSN/f13CVyOD+PN1qkGyclRgWB7Qgg6m7Hj6shAAEIdE4gi94c2HRLaUT8pJn9zabXdw6AACAAAQhAoBSBTYqkteGfmwKs3ktUPOti/mycnZvtPWRmsnGQoKst/hw9JpAZfcra/WhmaEvYV7b2/ixudyu/q2DN0ON5JDQIzAjkYo12hnwzLRgezM9j/VvmgAAEaiKAqFsTSJqBAAQg0CWB9B9U4ZtKlaNz1fzj7v7HXcZP3xCAAAQg0DyBtDa4XrZIWht2CwUB4Ckl68onfpvs3BR0HzGzIykg3GieLD3URSDtMpS1+6KZfcjMtJvobLavzN3/jQzeumjTDgSaIZA2C1qk+ZqZqUilCjJrge16Mz3SKgSmSwBRd7pzz8ghAIEREcgttVoBV9G00ttUc1uUXvC/OyIcDAUCEIAABBYQyIW8C2X8aWeCrrs3nlWVNkIHzOztMrGtmtyIkHig7E4JCI3Hzo3WDIEUhf6hmanA0oXM2tV8/ra7f7WZXmkVAhDYlkAWppSP7t+kjY48zdkxsS1YrofAEgKIutwaEIAABEZCILc2hbtr6+raIz0SP29mf+Lu19ZewAkQgAAEIDBYAmWLpLXlnyuQ2dcxM1Nm7evbFuuMCGX7quiWBITSC5yDndQRBx4Ryu77T83sh81M8/qKmd00s981s69kVrfmePYjj87in/V9iHtgxPcIQ+sngYjQv9kzZnYq/+2eIru+n3NFVOMggKg7jnlkFBCAAAT0cqwXWVUMP10mOylffp9w978CHwQgAAEIjJtAimT7Vr1ct+Wfm4KunlnKzlUWlzJ0N/a9zbjVzi13lxcrxwAJzO5RM3sgBdqfMrPPyo4jt3DrnvmnZvZGFlXTu+zsR78r/nn2nnuP0JttIf4O8P4g5P4TiAhZLuw2M+0A1GfyOXdXpj0HBCDQEAFE3YbA0iwEIACBLgikF91edz+3rv+I+HRmM/ECvA4Wv4cABCAwcAJZJM2Wiadt+ecWMoFF9Gn5pW7z0p9CoMSDK+4uP16OARHI+ZOIuy+FXHkgyxZqxzojIv5dM3s2s3SVrfsNFdIrk4Wb99q80Iv4O6D7g1CHQyAinjQz/Xw9M3Qvu/vMD3s4AyFSCAyMAKLuwCaMcCEAAQisIxARj+YLz9JiBBFx0Mx+3N3/cF17/B4CEIAABIZPYFWRtIjYI/1sW/uDVZRSYJOgpkOZl3r5v+nu2qK70REREgIl6J53d2335RgAgbzfNHcLhdw195G+v+h+LSXslsGB+FuGEudAYDmBiFBhStkuvJRFKm+4+2mYQQACzRNA1G2eMT1AAAIQaJVAFig4tOrLVER8RC9F7v6dVoOjMwhAAAIQ6IRARMi7VkKYBNWdoy3/3LRHkKB7R/3n4qN2lby7KYxcnJSgK7/GtbtTNu2H6+ohMCfkqlEtPN/NyK3SS859rcJumf4Rf8tQ4pypEchdHiqM9nZaoOhznl0TU7sRGG9nBBB1O0NPxxCAAASaIxARD5mZVskvL+olIn5a26O22fLaXPS0DAEIQAACdRJIUfVoUfxswz93PjtXW+azqKeeUW8VBeYq482ssFlF9VLFQau0z7n1EKhTyJ2PqCthtwwZxN8ylDhnLAQi4gdykeZSJoxg6zaWyWUcgyCAqDuIaSJICEAAAtUIpEfdw2Z2cv6lOTOknnf3P6vWKmdDAAIQgMAQCcwXSWvDP3c+O1fc0tdXProqjHZtE5YR8aCZyWbouLtf2aQNrmmOQEHIlU+u3jWVkatF5pt195rC7l4zu1DGY7fu/rdtD/F3W4Jc3zWBiPigmR01M+262O/ux7uOif4hMDUCiLpTm3HGCwEITIZAZjL5fDZuRHwi/QffmgwMBgoBCEBgwgTSlkff+yWkqjJ5Y/65hexc9VG0elC/EgBOu/tG2bUR8UgKCBJ0l/rGT3iqOxl6m0Lu/ACHLuyWmTDE3zKUOKdtAhGh5BHZub2R/tj6XL7ddhz0B4GpE0DUnfodwPghAIHREsiXgMeysvhOhkxma33ezL7YRNbMaGEyMAhAAAIDJhARh8zsVhYou72p7cE6BJmdq/cLeSpG8fyIUIbutU2L50SEnmcqkvWOu2ssHB0SSCFX2bgqdqY5v5EeubVn5K4b5hSE3XUM8jue5mH+R17W83+3c/rcjxZg7vm7IWY/l+HEOdsTyIXCT2aGru4xCbqt/9vffiS0AIHhE0DUHf4cMgIIQAACSwnki84+dz+bX/iVJXXM3b8BNghAAAIQmAaB9Fm/mqLbPWJrHQQWWS3MCboSZHe7+0ZeixHxpLwaUzi4m/1bR+y0UZ5An4Tc+agRdivNI+JveVycuYBA7vrTzg99HkvQ3chOB7gQgMD2BBB1t2dICxCAAAR6TSC3q6pgmr54fcrMXnP3U70OmuAgAAEIQKAWAinEyYdWtge1CrqLCqEtENvUtzwXVRitUv/ZvgqiKfNXno0cLRNI/2Vl4+pHGXmyvbjex6w8hN16bw5sH+rlOZbWIuJ5M9PuD71bvIe3+VhmlnEMlQCi7lBnjrghAAEIlCQQEYfN7D8xM2191cv1P3X3vyp5OadBAAIQgMAACaQgIx9bZbju3dTHdtnQ12Xn6roU2Z5KQVfb80sfKUZL0JVlw/ulL+TErQkMScidHyzC7tbTX7kBxN/KyAZ7QUQ8MfNGN7NTdT9XBguGwCHQIQFE3Q7h0zUEIACBNghExGfM7O+a2UOZYfM37v6/ttE3fUAAAhCAQPsEUnCVoKuiNfI9VdFM2S9sfZTJzlUn6eH+jJmddPdLVTqOCMWshcgLm3rwVumPc3fmS/eLsnHFXv+vjNwb7l5JjO8DS4TdPszC/TEg/vZzXspGlQWYtePvpLx03f182Ws5DwIQaI4Aom5zbGkZAhCAQC8IRMTnzOxX5aWbhXL0Rewf9yI4goAABCAAgVoJpDin7/gqiBZZJO1mHeJcITt3p+1VgUeEBN3LM0/3soOMiANmpgxd2UWcK3sd51UnMCYhd370CLvV74e+XIH425eZ+H4c+dn/I7lQ+La7n+lflEQEgWkSQNSd5rwzaghAYEIEIkJbX//zzLzRy/K/cfffmhAChgoBCEBgEgRmgq6735oNOCLkZytxVVm7Gx2F7Nxw97WFyiLi8cwOPlGlw7QLkqArn8YLVa7l3HIE8h5RNq6ycpWRq0xceeQOLiN33YgRdtcRGvbvEX/bm7+I+IFMDqEuR3vY6QkCpQgg6pbCxEkQgAAEhk0gIh42M4m7eol7ObdUamslBwQgAAEIDJxAwT9Xoutd8Tb//tg2Ga8pAoqQipWtLXQWEbL6OeTub1fBGhHaTSIxWJXUVYCHoyYCUxJy55Eh7NZ0Ew24GcTf7SYvd1182My+g7/5diy5GgJNEEDUbYIqbUIAAhDoKYHc1qoMnWsK0d0Rdns6V4QFAQhAoAyBon/ufBZtFhs7sEkxmzKF0BYIaKqIrkI6b7n7zTLx65xceFQhTwm6O88nju0I5PxpIVc/Kpan5/0oM3LXkULYXUeI3+fnkLSR+Z9dC/5u5/S5H+1guOfvyiyC9Z18fjb/mJmpHscbfY+X+CAwRQKIulOcdcYMAQhMmkBEPGZm8sLSSx7C7qTvBgYPAQgMmcC8f+4CkXVni727Xyk7zrKF0Bb0pQXDD6Z1QulM24h4VJm9KeiWFoLLjmdK5yHkLp9thN0p/UtodqwLMn8XCb8znWWw4m9E6PnxM/pMN7NvjkGkbvbOoHUIdEMAUbcb7vQKAQhAoDMC6VkoMfdSfmFD2O1sNugYAhCAwGYEMgv3HruFBUKrxNJbZXdlbJKdO+szIiToXqxi9RARyuqVGPxOGa/ezUiN+6qCkCuOezMj90bZOR83nXtHh7A7pdnufqxDF38j4icz+/jPiz7t3ZMlAghAoEgAUZf7AQIQgMDECGRm10PufkpDR9id2A3AcCEAgUETWOafu2hQZYukFbNzNymoFhFPpufu+2XhRoQKomlR8XjZazjvewQQcje/ExB2N2fHlc0Q6KP4GxE/lB7n/3aMRRSbmUlahUA3BBB1u+FOrxCAAAQ6JZAFaZTJcxVht9OpoHMIQAACpQms8s+dbySFggfd/eyqDgrZubc32V6bnovy7X2nzEByYVGCrp5BJ8pcwzl3hVxl42pLtDJyb6RHLt74FW8QhN2KwDi9FwRKir+ygpi3fNCfS3v+RsSHzOyHzez3KVrZi6knCAisJICoyw0CAQhAYIIEIkIvhqpOfvdlPyL264sgWzYneEMwZAhAoPcE1vnnLhB15Zu+tEhaIeP3zqbWBxFxxMzkiavCaLfWQcxnjwTdS7PdIuuumfLvU3BHyG3gJkDYbQAqTfaCwJbi71Nm9itm9pvuLi9dDghAoOcEEHV7PkGEBwEIQKApApldpRdrZfvsHCns6gX/7t811T/tQgACEIDAegJV7BaKraW1zn1F0jYthDYfabYvH1354e7s+lh15PNFgu7ZddnD69oa8+9zfpSNqx8JusrEvc6Ca/2zjrBbP1NaHA6BJeLvj5vZc+7+z4YzEiKFwLQJIOpOe/4ZPQQgMGECEXFAWzjd/cKcEKCMXYTdCd8bDB0CEOgHgXzpVsatrBG0fbb0kYKVrru7PX+bQmhzzwm9Q0jQPe/u59cFFREq2CZB9/0y569rb2y/XybkpkWFtk5zNEQAYbchsDQ7OAKZ7PERM3u5SsHLwQ2UgCEwMgKIuiObUIYDAQhAoCyBfInUttkz84VxyNgtS5HzIAABCDRDoIp/7qIIskjaFdki1JWdO+snIrRF92YZC4WMQ4XUjrv7pWZoDa/VgpA7s1eQ+D7zyUXIbXFKEXZbhE1XvSQQEVo8/GjuDDjBZ3Uvp4mgILCQAKIuNwYEIACBCROIiMPpo3t5HgPC7oRvDIYOAQh0SqCqf+4SUfch2RzUlZ1bEHQfkTWAux9fBykiHjKzh1PQXWvRsK69of8eIbe/M4iw29+5IbLmCUTE02YmX3Tt1tOOisl/XjdPnR4gUA8BRN16ONIKBCAAgUESyJV5VUc/tUQUwIphkDNL0BCAwBAJbOqfu2BRbreZadFuJzN2fjfGpmwy61YirQqj3V7VTkRoJ4hiUIbuZH3ac05n2bjyyd3Jxk2fXDJyN70ZG7gOYbcBqDTZewJZ8PIJM3tNfrpm9ra73+x94AQIAQjsEEDU5UaAAAQgMHECEXEsXy6vIexO/GZg+BCAQGcEtrVbKAaenunaTqtimLUIh7l7Qz66EnQXPi9mMUTE41noS4LuSvG3M+ANdoyQ2yDchptG2G0YMM33jkBEvGBmJ3MRUKLuG1P83O7dxBAQBEoSQNQtCYrTIAABCIyVQFYwP7isGnlhuyjF08Z6EzAuCECgUwIFiwQVNttYhC20o10W8ry9WyRtmwGmHcQzZnZ2vrjmfLvpt7srM3Q3Hss28XZ1bT5PlY2rzFxlupGR29VkbNEvwu4W8Lh0UARyAU6fV++YmRYCZcOwdifGoAZJsBAYOQFE3ZFPMMODAAQgUIZAVrxVRtfCLbIp7EokkOAw2W20ZVhyDgQgAIEqBGryz9V3egmpOu6k7cFVFUmrEsuycyPiA7mj4/SKc9S/zrvl7u/V0e8Q2lgi5N5wd80Dx0AJIOwOdOIIuzSB3H3xvJm9rO/3uRj1mARePr9KY+RECHROAFG38ykgAAhAAALdE8iXlz2rMrAQdrufJyKAAATGQ6BG/1yJqfrRboodITEiHjSz89tk/c5IpzfuXnd/d4WguzcF3Svurm28oz5SyJ355M4ychFyRzbrCLsjm1CGcw+BiHjWzFQo+Uzach4ws6NmdgJRl5sFAsMhgKg7nLkiUghAAAKNEUhxQUVtzqzy0SoIu8rEoohCYzNCwxCAwJgJ1OGfm5/Hd7NzZwJuZv4eWmeTUIZveq7Ld12FcxZmnma2lzJ0z7m7xIFRHguE3J2CZ4gfo5zuu4NC2B33/E51dLnw95C7fzefJUJxxMwk7J7kc22qdwbjHiIBRN0hzhoxQwACEGiAQFa/VaaXVu2XHgi7DcCnSQhAYDIEarJbuC87dwYwIpRBqszalZ/l64BnsbWZv+JCb94UvCToSgQ4v67Nof0+WcojVz+ysph55GKtMLTJ3CJehN0t4HFp7wjkouKL6Z17RX+WiBsRD5nZ7kzw4DOudzNHQBBYTABRlzsDAhCAAAR2CESECiQ86O6n1iFB2F1HiN9DAAIQuJ9ACrq2aWXxQnZurMicPZhWDNc2nYN8HnzQzE65+8VF7eRCoATd48vO2bT/Lq9DyO2Sfn/7Rtjt79wQWTUCWcxSz5Ad7/OCqKsde/LW1a6LSRW5rEaQsyHQLwKIuv2aD6KBAAQg0CmB3I51zd3XigEIu51OFZ1DAAIDIlCHf+5MEE7BdukLd4qtWxVJiwhl6KqNhXYK+ayQACBB98qApmJhqAUhV1nOEjXIyB36pDYQP8JuA1BpslUCEXHIzPT5/kpm5+7oQRJxI+IJM9P3/wuIuq1OC51BYCsCiLpb4eNiCEAAAuMikJ6BB939bJmRIeyWocQ5EIDAlAls65+b199TCG0Vz22LpEXE4yq8Nsvimu8rIh7JYjoSdBfaMgxhvpcIuSp2JlGXAwLLFgCUCa/CgAhf3CODIxARz6e9wjkFP8vSzf+X2CsbncuIuoObWgKeMAFE3QlPPkOHAAQgsIhAvrDrZaVUIbQUHHb8BsteA3kIQAACUyCwjX/uskJoawRd+SEe3tTfNgXhI+7+1pLngwTf/ZmhK4/ZQR0p5CobV8+sWUYuQu6gZrH7YMnY7X4OiKA6gYjQ7golbrw5u3pO1H02LXcGv/uiOh2ugMBwCSDqDnfuiBwCEIBAIwTyZWVPlcrpCLuNTAWNQgACAyWwrd1C1ezcwgv6xkXSclvuk1k858Y8+ojQ7+S9/s6QsrgWCLka23Uycgf6j6snYSPs9mQiCKMUgfwcfMHMXp3tsMjn1Mx6QQuC+ow/4+5XSzXKSRCAQC8IIOr2YhoIAgIQgEB/COSXvMdytb509dsUIZTBdZOM3f7MJ5FAAALtEigIuneWFTNbFtEm2bnFtiLigHbUlvFFn7tO28lVGO2Eu1+e+53eF1QQTeN5t12am/UWERqPsnH1o+fYzCMXa4XNkHLVAgIIu9wWQyEQEc/kYtbJWcxzWbpaEHxY9guIukOZVeKEwPcIIOpyJ0AAAhCAwH0EstCOXuDveblfh6og7Go76+C25q4bH7+HAAQgsIrANv65hezc25tmwkbE4XxxL2WfU3i51wu/fBTv8VOPCGXmStBVAc33+zz7CLl9np3xxoawO965HcvIIuKomT3m7q8WxzQn6mpB8Eh6Ra8tljwWNowDAmMggKg7hllkDBCAAARqJpAv8sfc/XTVphF2qxLjfAhAYAwENvXP3Sazd55beuLKE73KLgtVPFd27z2ibRbOlKCr9io/C9qY04KQqyyzICO3Der0seDfHcXTuC16SyAiXjSzd939UmEhb0cHmi0g5oKgdjZocQ9Rt7ezSWAQuJ8Aoi53BQQgAAEILCSQ4oCysyp/uUPY5aaCAASmQmAb/9wUgoVKOyMkSm585OeuipypenmpIyIeMrND7v528YK0cVAl9FPuvlMlvS/HEiGX3SF9maCJxkHG7kQnvufDjggt2u129+Nzn/G7iot/+Z1fp2z0vb/nGAgPAqMmgKg76ullcBCAAAQ2J5BZWgc2faFH2N2cPVdCAALDILCp3cKmhdBWUZkVBCtmY605X1YN8k9/u+iDnhlbytBVZtfFPsxECrnKxlUm2SwjFyG3D5NDDHcJIOxyM/SJQC7OPWdmr8xbohWtFxRzRDxiZioiqc9VeZBzQAACAyGAqDuQiSJMCEAAAl0QyC952npbyZ9xFivCbhezRp8QgEAbBAqC7q2yWbbbFkJbI9KWLpKWArAKo0m4vVL4zD5mZo+b2fGqnup1M18g5EpwuI5fe92kaa9OAgi7ddKkrW0IRMSH0j7nTLGdfA7dtV5IUVef+7JnkKc7ou424LkWAi0TQNRtGTjdQQACEBgSgXw52ePuFzaNG2F3U3JcBwEI9JXAJv65TWTnzr2olyqSli/0EnS1YHfXWiEiVPn8wRR0K9vu1DFX6eeubFz96JC4gJBbB1zaaI1AQdi9WMXfurUA6Wj0BPLz/Ki7vz4/2Pks3RR1nzKzHfEXUXf0twcDHBkBRN2RTSjDgQAEIFAngRQhHk1fxdKFdxZ8gdydL+lsl61zgmgLAhBolcAm/rnF7Fx3v91UwBGhLNu1IlJEPJnZWCdnsUSEbBhU7EkZuhvtzNh0XAi5m5Ljuj4TQNjt8+yMO7b8TH3BzN5w96slRd1nzOzE9zRd164IDghAYCAEEHUHMlGECQEIQKArAhFxJIv4XN4mhsxs20/W1TYUuRYCEOiKwCb+uYXsXG1p3aoQ2qpxly2SlpY6+939nYKgq0I6e1PQ3Xjxrsq8FIRc+eTqfYSM3CoAOXcQBBB2BzFNowsyIuSJrmeORNp7jiXWC/oMlqirYmoqqoaoO7q7ggGNmQCi7phnl7FBAAIQqIFA+hpqC9fpbZsrCLuqrttYxtq2cXI9BCAAgSKBqnYLhYzeO21sv87P6X2riqTlAp2K4bw1+/zNl3+lZt1TGb2J2V8i5Gr3RquZwU2MjTYhsIwAwi73RpsEstDlU+7+8qJ+cwEwiouM+fzQbg2JwIi6bU4YfUGgBgKIujVApAkIQAACYycQEfJZlBC7tc8iwu7Y7xbGB4FxEZgJumUKdDVZCG0V1YjQLghtm71vq62uiwh51MpH9x2dk2NSNpdE1fuyueqawRRylY2r/mcZuQi5dQGmnUEQQNgdxDSNIsiI+IiZnVxWC2OJn66eH0fTU1fPERbaRnE3MIipEEDUncpMM04IQAACWxBIwUBbdu8W1dmiOQkM8tjVl0gydrcBybUQgEBjBKr65zZdCG2NqKsiaRJL79s2m3FJ0D2rF/2IkMgqQfeSu5+qG+ACIVcxqdgZQkHdsGlvMAQQdgczVYMNNL3RtWPj7UWDWGS9kIt+h/I7+flcHOSzerB3AYFPkQCi7hRnnTFDAAIQ2IBAejGqWnotX/YQdjeYBC6BAARaIVDFP7er7NwiiFVF0iJCVc1vSsCNiAMp6J5x97N1wczPc2Xj6mdXwSO3ludFXXHSDgS6JICw2yX9cfeduzGUpfvKMk/cRdYLKeoqS1ef25cQdcd9nzC6cRJA1B3nvDIqCEAAArUTiAit5O9y94t1NY6wWxdJ2oEABOoiUMU/t8vs3Nl4Mwb5nt+3kyIiHjWzB+SZm5/hT5vZe8u25lZhiJBbhRbnQuB7BBB2uROaIBARz5rZlVW7LxZZL+Q9+ZCZ3TIz2fdgv9DEBNEmBBokgKjbIFyahgAEIDAmAikcSCA4VWfhH4TdMd0ljAUCwyaQ1gEqIrOykGMxO3fduU0TWVYkLSKUfaWX9bfMTPYMT6q6+apiautiLQi5snCQjc51rBXWUeP3ELiXAMIud0SdBLLuxcPu/tqydpdZL6Soq+/2V7SjQ+sOZfzj64yftiAAge0IIOpux4+rIQABCEyKQIoEt9xdX/5qOwpV0fHYrY0qDUEAAmUJVPHPzQUufYe+U6wgXravus9bVCQtbRaeSUFXlgsPp6C7sJDaqpiWCLkL/XvrHhvtQWCsBBB2xzqz7Y4rn0cvZBHMyxuKulrwkx3PHUTddueP3iBQBwFE3Too0gYEIACBiRDIjDBt8z1d95ARdusmSnsQgEAZAmX9c/tgtbBoPGmrIM/cnSJpKcKqMJo+p+VxqyxdZejeV0RthQCgLFxl4+r6WUYuQm6ZG4pzIFCSAMJuSVCctpRAREiQlWXCu6swLbNeyGeGbHlOqB1EXW42CAyPAKLu8OaMiCEAAQh0SiAitJ1Xvl3adlvrUaiarkrpK7c/19oxjUEAApMkUMY/tw+F0Na8rB9TgZvZZ2ZEfCBtEfakMCtBd+3nabIoCrkSgfVZXFoMnuRNxKAhsAUBhN0t4E380rx3tICn4mhLP+NXWS+kqPusu78ZEfr8v13meTFx9AwfAr0igKjbq+kgGAhAAAL9J5BbffcvKspTR/QFYVdWDNoKxgEBCECgVgJl7Rb6mp07g5HjODb7PI6IxzKzVt/xlb11fI0grIrnysadZeQi5NZ6p9EYBNYTSLsUCWoX+d6znhdnfI9ARHxYtgnrvo+v8dPVTown3f0dRF3uLAgMkwCi7jDnjaghAAEIdEogIh4xs/NNFVNA2O10eukcAqMmkC+4ymJVRtLChaO+Z+cWRF2N44C7X4wIZexqJ4UytmTH8N6iiUyheibk6vpZsTMyckd95zO4PhNA2O3z7PQvtvwefkgZtuuiW2O9oMUEFVl7D1F3HUl+D4F+EkDU7ee8EBUEIACBXhNID8ddEhKaChRhtymytAuB6RIo45/b9+xqh8ezAAAgAElEQVTc4uzlzgll2+p4NgXdc+5+cu68WUauXuD3IuRO998AI+8vAYTd/s5NnyLL+hYvmtlr7n5tVWwlrBdUSPOwnhkRocU+LQiyS65PE04sEFhDAFGXWwQCEIAABCoTSNHjUTM72WT1d4TdylPDBRCAwBIC6/xzC9m5MZSX2lxgixR0lXUr/9wzQlDIyC0KuSp2VrsfOjcdBCBQDwGE3Xo4jrmViHjGzPRZ/v66cZYQdY9ooU/PDUTddTT5PQT6SQBRt5/zQlQQgAAEek8gIo6a2S13v9JksAi7TdKlbQiMn0AZ/9wUfAXjTpMLVXXTzs9hFUY7bGYvy5Mzi6Mp42qWkYuQWzd42oNAgwQQdhuEO/Cm8zP/cXd/pcxQVlkv5OLfg/ncu4CoW4Yo50CgfwQQdfs3J0QEAQhAYBAEcvvXUXc/3XTA2ZcECoqnNQ2b9iEwIgLr7BaGZLUwPy1Z+fyz2i5rZt/J/+pzclbsjIzcEd3LDGVaBBB2pzXfZUcbES+Y2Yky9mfrsnRT1FWNDH23vpx2PteHtLBZlhvnQWDMBBB1xzy7jA0CEIBAwwQiQkV5rrSxnRdht+HJpHkIjIxAQbBVQTRZFNw9hlIIbdmU5A6Gf2JmT5jZ/2JmX5NPbhufxSO7TRgOBHpLAGG3t1PTSWAR8XhaJbxTJoCSoq7avCBvXkTdMlQ5BwL9I4Co2785ISIIQAACgyGQXwD3u/u5NoJOYXenWvtQPC/b4EIfEIDAvQRm/rnufmuezVCzcyPimJlpIe1hM9P//5qZyWbhfyy7FZf7BAIQGBYBhN1hzVdT0eb37Q+b2Svurt0Za4911gtqICKeMrNTahNRdy1SToBALwkg6vZyWggKAhCAwHAIRIQKpqna+n3iSROjKAi72i52T/ZdE/3RJgQgMBwCq/xzh5admy/YEnFnQq7sFLSApkJo+jmkH3c/MZwZIlIIQKAqAYTdqsTGd35EPGdml8panpXJ0k1RV0XXVGDzju4zd786PnqMCALjJoCoO+75ZXQQgAAEGieQ1dd3lfH3qisYhN26SNIOBMZDYJV/7iorhr4QyJfwooirLFyJtxJyz6bv4d2FrDx/T9msrb6MkzggAIHqBBB2qzMbyxVpdXbM3V8vO6Yyom4+F59297dS4EXULQuY8yDQIwKIuj2aDEKBAAQgMEQCuc1Z24G1fau1zFmE3SHeLcQMgWYIzOwWzOwe/9xC5u6dPlq25KLYLBNX/72QAq7E3Itmpu/qseyzNb117/MMboYyrUIAAl0SQNjtkn43feez7UUze9Pdr5SNoqT1ggprPuru7yLqliXLeRDoHwFE3f7NCRFBAAIQGByBiDhqZreqfOGsY5AIu3VQpA0IDJtAvvSau98ujmT292YmQbe1BadVNFOELYq4Ol1ZuPo5IxubFKJXirmzPnKMEn3vDHsWiR4CEChDAGG3DKXxnBMRH8hn2HtlR1UmSzdF3P1mdtTd30fULUuX8yDQPwKIuv2bEyKCAAQgMDgCEfGAmR12d2WXtXog7LaKm84g0BsCy/xz+1YILRe9tJtBYq4WwIoi7uWCQKvv5aXE3MI1u8xM9jeteJr3ZvIJBAITJoCwO43Jj4jDZiZR9+UqC5MVRF35sqvY8em8Zp+7X5sGXUYJgfEQQNQdz1wyEghAAAKdEkjPryvurmI+rR4Iu63ipjMIdE5gkX9uXwqhRYS8cGcirv6rz8SdTFz9d/7lvEpm7iLw+vzDV7fzW5IAINAqAYTdVnF30llEPG9mp939fJUAylgvqL1ccNSi4DlE3SqEORcC/SKAqNuv+SAaCEAAAoMlkJXatcpf6ctnXQPObOHd88WE6mqfdiAAgX4QWOSf23V2bkQURVyJukURd2Hm07Zi7mw28NXtx31JFBBomwDCbtvE2+svIh41MxUu2yliVvYom6Wboq52j8g67SKiblnCnAeB/hFA1O3fnBARBCAAgcESyC+h57raCpzCrrYjX6+yVW2wwAkcAhMisMhuoZidO++p2ySaBQXOVNRslom7cmGrLjG3IOrqM8/bHH+TbGkbAhAoTwBhtzyroZyZ32VVHO2VqrvfKoq6Eo61w+5KLoxq10fru+2GMi/ECYG+EkDU7evMEBcEIACBARJIoUPiwqWuwkfY7Yo8/UKgOQL5orrHzG7PioLlS6i+yzZeCG1BgTP1uyPizgqcrRt93WJuQdRVLLu7WkxbN25+DwEINEsAYbdZvm23HhEfzF1nJ6v2XdZ6Qe1GxJNpCXQdUbcqac6HQH8IIOr2Zy6IBAIQgMDgCeS2aG1DPtVlpuxM2KXgw+BvKQYAAb14KhNV1io7gm4hY1di7p2mEM0VODs2J+LeLXC2rv+mxNxiv/jqrpsFfg+BcRNA2B3H/EaEnjWPuvurVUdUJUs3Rd2nzew97fJA1K1Km/Mh0B8CiLr9mQsigQAEIDAKAimE3HT3q10OCGG3S/r0DYF6CBT9c7NFCbw6as/OnStwJq/BG6sKnK0bYRti7iyG5BRNitzrxsvvIQCBbgkg7HbLf9ve85kh24Xjm+x420DUfdbd30yBVwun2vGh5x4HBCAwIAKIugOaLEKFAAQgMAQCKaYedndtTe70QNjtFD+dQ2BjAvP+uU0VQisUOJOIu79MgbN1g2pTzC2IuvjqrpsYfg+BCRBA2B3uJKcdwi53P77JKCpaL0jEfdLd30HU3YQ210CgPwQQdfszF0QCAQhAYDQEIkICyeU+rPgj7I7mtmIgEyFQtFuQ7Z+Z1ZadWyhwps8oWcWowNnMF3dlgbN1+LsQcwuiLr666yaI30NgIgQQdoc30RFx0MyeNbOXNyl6OXv+lN2tkd+NH3b39xB1h3e/EDEEigQQdbkfIAABCECgdgKzFwp330okqSswhN26SNIOBJolUMjIvW1m+p4qQXdj79xCgbOZiKs2d0TcLBBzc9sRdSnmFmPPscp3WEI4BwQgMGECCLvDmvyI+JCZnXd3PZ8qHxtYL0hEPuTuO8XY8vmhQsdbPxMrB88FEIDAVgQQdbfCx8UQgAAEILCMQEQ8mqKJxJnOj/TL1BfWa50HQwAQgMB9BAr+uSp+pu+oG3nEpq/3TMRV0ZmiiHupLvR9EXNn48FXt66ZpR0IjIMAwu4w5jFtgI64+xubRlzFeiFF3CNmtmcmIiPqbkqe6yDQPQFE3e7ngAggAAEIjJJARBzWwDYp9tAUEITdpsjSLgQ2J1D0z027BX0/LV0ILf9dz0Rc/VeZRjuZuPpv3ZmrfRNzC6Iuvrqb34ZcCYFREkDY7fe0ppiq4mivb1pguKr1Qoq6D+Zz9kL+ec/3vrKTqdvvO4boIHA/AURd7goIQAACEGiEQGaNya9rZ2tXX44UgPTN9XpfYiIOCEyVQME/d2YZUMpqIX275YkrEffAnIjbSDZ+X8Xc4r0TEXt5KZ/qvybGDYHFBBB2+3tnRMTTZnbL3U9sGmVV64UUcR8xs2vufjn/vDd3x9zaNA6ugwAEuiGAqNsNd3qFAAQgMAkCEaGtzzc2zT5oChLCblNkaRcC5Qnkwo+ySyXo6mdpdm4WkZmJuBJyZaNQS4GzdREPQcydjQFf3XWzye8hME0CCLv9m/eIkAXCk+7+8jbRVbVeSBH3cTO7MLMk04Igou42s8C1EOiOAKJud+zpGQIQgMDoCWSBssPurq3QvToQdns1HQQzMQJzgu592bmzTP/MxJWIK/G31gJn65APScwtiLq7N/UiXseD30MAAsMmgLDbr/mLiBfM7H1337FA2OTYxHohRd2nzOzUbGcHou4m9LkGAv0ggKjbj3kgCghAAAKjJZAFIC65+42+DRJht28zQjxjJ5AvoDvefWamIop3s3MLBc4k4srvr5ECZ+sYD1HMLYi64rrb3dlCu26i+T0EJkgAYbcfkx4RypR9wN3f3iaiTawXUtR9xsyOu7sKkxqi7jazwLUQ6JYAom63/OkdAhCAwOgJzF4g3P9/9t7t544zS+9bS6RIimdSokTq1OpWq0/qk8fjcTwxDNhGkACxDSMIcpMEgYFcBAiCIEhu8h8Euch1AuQmCILEBgIEE8cD2xknwcSGJ7Bn+iCpW6LUOosSz+czuYLn0yp2cXN/366961z12wAhkV/V+673t2rvr/ZT632WXxniYhF2h5gVYpoigfTP3drimc3M9pQqcWWtUG5wdqn4stkVizGLuWVG+Op2dcUwDwTGSQBht9+8RcQ+M/uWmZ2u64G+ofWCdr68WBaUc2fdA3fXw1ZeEIDAiAgg6o4oWYQKAQhAYKwEIuJEdqEf5M0iwu5YryziHjqBiPi+maki6YK+wJqZPAQPm5lE3HKDM4m4t7peT1HllJXD4e5Fw7auQ2lsvvTVrdRwrrFJGQgCEBgVAYTd/tIVEa+a2Q131+/FWq8NRV09XH3O3c8UkyPq1koDJ0OgVwKIur3iZ3IIQAAC8yAQEQe1UndXc6NBvhB2B5kWghoxgYjQ9s7/OMVbVSb9YzP7MG0VJOJe7mt5UxRzS1/OVYXlVFz1dXUxLwTGQQBht/s8RYSshY65u34X1nrVsF7Q7+PD7n4WUbdWCjgZAoMggKg7iDQQBAQgAIFpE8imR7qJPT/kleaWOFXr3RlynMQGgaETyC+b/4qZ/btmpqogNYL5H9z9rT5jn7KYW/pyjq9unxcZc0NgRAQQdrtLVloQvWFmn7n7jbozb1Klqzkj4oCZ7StXCmdhw72ubY/qMuB8CEDg6yYVvCAAAQhAAAKtE4iII2Z2t48t1ussLoVdbV0eXGO3ddbBsRDoi0BE7E/LBdkr/A0z099VlfvfN/FFdpN1zUHMLXPJpjf3p2AnsUm+OQcCEKhOAGG3Oqs6R0bEKZ1ftj2oOd5Tm4iw2ZRU5z7aLYOoWycTnAuBfgkg6vbLn9khAAEIzIZA+nUdcHd1tB/0C2F30OkhuIESyIp8+Wdre+lXeq+nmPqsPHX7EBhLzc9EbRKeuVXSn7nQerc6m/OCAAQgsBMBhN12r4+sjpUlkZqj1f5c3tR6YesXYcQxM9NDv2vFqhF1280/o0OgTQKIum3SZWwIQAACEHiMQESoOdL1MVTBIuxy8UKgGoEUEOWbLfH2tpmdq9vRu9rM2x81VzG39AUdX926FxHnQ2BmBBB220t4RHwrGwY34iW/qfVCirp6+Kp78UfNSfOe904fD1/bo87IEJgHAUTdeeSZVUIAAhAYBIH8wvC0u8tfc/AvhN3Bp4gAeySQYq78clX1I4uFs+XKnz5Cm7uYWxJ1dY+/u29xvY9rgDkhAIHNCSDsbs5uuzMj4jn9jnT3T5oavaaoezIF5kc2Y4i6TWWGcSDQPQFE3e6ZMyMEIACB2RJIwUU3txfH0pkdYXe2lysL34ZAirm7zEzNVlR9ry2cqs6NvqAh5j5JPiJ2m9mDPvPS1/XAvBCAwOYEEHY3Z7d4ZlqPfdvMPmiqCW8d6wXFFxEvmdmX5ftwRN3mcs5IEOiaAKJu18SZDwIQgMDMCUSEtmnL67F259+uUCLsdkWaeYZMIMVcbeuXWKjqXP33vLvf7Cvukpi7JSgjYP42E/jq9nVVMi8Exk8AYbeZHEaEfHRla3CumRG3RNmNGqQV80fEq4tVw8r30BsZN8WPcSAwNQKIulPLKOuBAAQgMHACWT121N3PDzzUR+GlcLTXzB6OwQ94LFyJcxwESmKuhNPD6Z2ravsLfa0AMXc1eX3xNzN9+b+/+miOgAAEIPA4gRR2de9ztYnmXnPjGxH6fXnC3T9ocu11RN38fX7S3T8vx4So22SGGAsC3RJA1O2WN7NBAAIQgMDXW7+OZOWCmiqN4pUi0r7czvzIh2wUwRMkBDYgsCDmyjtXjdAk7Ko6984GQ9Y+BTF3PYQRIQ/ze+udxdEQgAAEviaAsLv5lRARb6TNgSyKGnk1YL0gkf6Yu39ZDghRt5H0MAgEeiGAqNsLdiaFAAQgMG8CEaGbSjWNuDQmEgi7Y8oWsW5KICs85ZkrAfdBirlH0zf3yqbj1jkPMXczevjqbsaNsyAAgd8SQNhd/2qIiBeyWeVjFbHrj/T4GXWqdFOkV1NT3X8/2i1X7EZz99EUWtTlyPkQmBIBRN0pZZO1QAACEBgRgYjYarA0tiqykrB7f2yxj+jyINQeCCwRc/Xl74SZ6YueqnM738ZfFnPxy13/oshqa3kNS5znBQEIQGAjAgi71bElq9fM7HTTvzcbEHUPpdj8qKgCUbd6bjkSAkMkgKg7xKwQEwQgAIEZEIgICUa73f3q2JaLsDu2jBHvTgQWxNyH6jdmZs+pmierc693TRAxtxniyXFX08JCM9ExCgQgMCYCCLvVshUREnTlQ3yx2hnVjqprvaBZIkK7btQf4tG9N6JuNf4cBYGhEkDUHWpmiAsCEIDAxAnkTaSEowtjbMCBsDvxC3QGy1sUc/U+LBq76AtpVufKgqGzF2Ju86jx1W2eKSNCYK4EEHZ3znzuQjvs7h81fY3k7+yos2slIuSNf9vdbxTxIeo2nSnGg0C3BBB1u+XNbBCAAAQgUCIQEdoGpoqBRzeXYwKEsDumbBFr6QvcU2ZWeObq/Scxd09W5+rfZbVwq0tiiLnt0U4LBgkBqsLmBQEIQKAWAYTd5fjSw/zbZvZxG79D61ovKOqIeD6riB/556ZYrKaavTRArXUxcjIEILC1vY4XBCAAAQhAoBcCeQN8tNywoZdAakyKsFsDHqd2SqBUmat5HxQiX1YWqWpeYm6j20VXLRAxdxWh+j/PvDu+uvVZMgIEIPA1AYTdJ6+EiHgxf7d+1fR10oT1QubtVP6uv1fEiKjbdLYYDwLdEkDU7ZY3s0EAAhCAwAKB9PfSVrDRdt3NG+K9ZkbzNK7wwRHYQcx9Jqtz1URLgu7droJHzO2K9Jb4ovt9fHW7Q85MEJgFAYTd36Y5Ig6amQTT9+vYI2x34TRhvZCi7itm9nl55wai7izerixywgQQdSecXJYGAQhAYAwEIkJi6H53f9SJdwxxL8aIsDvGrE075u3E3Pxid8LMDqeYe6UrEoi5XZF+fJ7cFaHq7E49kvtZLbNCAAJdEUDY/Zp0RLze5u/ThqwXZL30ort/Vr4+0qJHD/46e7Db1fXJPBCYAwFE3TlkmTVCAAIQGDiBbNygTsGPtoMNPOSl4aWIts/M7o19LWPkT8yPvlzqi5v+6D7vkc1CfvFUNZGsFuSZq+pcVem2/kLMbR3xjhPgq9svf2aHwJQJzF3YjQg9JN3n7p+2kecGrRee1u9/dz+DqNtGphgTAv0QQNTthzuzQgACEIBAiUBE7Dez3e5+dexgSsLuXXe/P/b1EP94COS1t52YuzvFXD10ONdVc0LE3GFcP/jqDiMPRAGBqRKYq7Cbu83UHO10W5WuDVov6Pf/YXc/i6g71Xci65ojAUTdOWadNUMAAhAYGIEUflTpoMrB0XdoR9gd2AU28XB2EnO19Ig4YmZ6f13uqikhYu7wLrqIUHfzUe+GGB5VIoIABAoCcxR2I0Ietbfa/N3ahPVC3gscyIriCwuirh76qpkmvx94O0NghAQQdUeYNEKGAAQgMEUCEXHIzB52VUHYNkOE3bYJM37RAGuZzUJ+gZNftawWVL2r6tzWmxEi5g73usRXd7i5ITIITIXAnITdbPR73N1/01b+mrJeyHsC+eg/5e6XEXXbyhjjQqB7Aoi63TNnRghAAAIQWEIgBYcj7v5YBcGYYSHsjjl7w419QczVg5AnfHEj4riZPZvV7603IUTMHe71UkSGr+7wc0SEEJgCgTkIu3l/J9uFz9ssRmhY1NV9gazBriPqTuGdxhog8DUBRF2uBAhAAAIQGAyBrHq43UVFYVeLRtjtivT056ko5sqfWtW52kYpO5NWt1Mi5o7nuiuuH7y+x5MzIoXAWAlMXdiNiJNpWfBY07Gm89WU9YLiyoZu191djVIfvWTNox/zu6Hp7DEeBLohgKjbDWdmgQAEIACBCgSy4cQzi1vDKpw66EMQdgednsEHV1HM1T2dfHMPppjbatNBxNzBXzZLA8RXd5x5I2oIjJHAVIXdbO4rL933l+2UaSpXTVbppqgrIfriYkM3RN2mMsY4EOiHAKJuP9yZFQIQgAAEtiEQEdoyfrXtCsOuE5Bbn+Vxqq1v97uen/nGR6Ak5soT98F2Xx7Tj1rVuTfabjaImDu+66gccdrcyLJj9A0px50JoofAPAhMUdiNiG9m49FWrY1aEHVfMrMvF+8lEHXn8V5kldMlgKg73dyyMghAAAKjJJAVELvc/dooF7BD0Cns7jOzOwi7U8tuc+tZQ8xVx2pV5+7JRmg3m4vi8ZEQc9si2+24uWtAXc6f8GHuNhJmgwAE5kJgSsJuFh4cdPeP285fk9YLijUiXnX3TxbjjgjdQ2z74LjtdTI+BCBQjwCibj1+nA0BCEAAAg0TSNFBVYfyA51cNRnCbsMXzISGqyrm5pezoynoaitla80FEXMndIF9/aVe9/56aMZugWmlltVAYNAEpiDsZkWrmqN92HbvhxaqdPUQ+AV3/xxRd9BvFYKDwNoEEHXXRsYJEIAABCDQNoHcTq6qgdYqD9tew07jl4RdNYWjYq7PZAxg7vzyJouFXauqZSJCld566KHXOXe/08YSEHPboDqMMVOYuO/uMYyIiAICEJgDgbELuxEh+4J77n627Xy1IOrK/uuou3+FqNt29hgfAt0SQNTtljezQQACEIBABQIpOhxuswKxQhitHoKw2yreUQy+jpirBeW2z2NZxX65jUUi5rZBdVhj5mePOp1PbifEsEgTDQQgsERAfMbMJDCqd8JoPoMi4rCZPe/u73eR1RasF/ab2X53P4+o20UGmQMC3RFA1O2ONTNBAAIQgMAaBCJC28tvtVWJuEYorR2KsNsa2kEPvCjmmpkaV21bNRkRB7I6V1W5siVpfOs8Yu6gL5lGg8NXt1GcDAYBCKxJYIwVuxEh24Wvuuj30HSVrtKTO+B2u/sTzd0iQiK7KpBHI7KveclxOAQmTQBRd9LpZXEQgAAExksgt5nvc/dWKhKHQgZhdyiZ6CaOzPeWzUIFMVeWDGqEpgobibmNNg8svjiame4HVbnJdvxuLoNeZ8FXt1f8TA4BCHwtMo6mYjcinjezp5f50baRzJZEXRVK6AHy1cWYEXXbyCJjQqA7Aoi63bFmJghAAAIQWJNAbje/0kZl4pqhtHo4wm6reAcx+DpirgLOrZ7yzpWQK0G3McEVMXcQl0SvQUSEmubIt7yx66rXBTE5BCAwOgJjEHazwOCbZva+u9/rAnLT1gt5T/GsmamPww1E3S6yyBwQ6I4Aom53rJkJAhCAAATWJJDbzp9qukJxzTA6OTxFFm2Bo3laJ8S7maQk5mpb40oRLf2kVZ0r0U1ibmPNAhFzu8n5GGbBV3cMWSJGCEyfwNCF3Yj4hpld76rHQxtVuinqqtpYPsa3l4i6asB6h4d803+/scJpEkDUnWZeWRUEIACBSRBI70dVK0rcmrzXF8LuJC7brUWsK+bmOWqCJkFX1/vFpmgg5jZFcjrj5GerHpg17s88HUqsBAIQ6ILAUIXdiNDv5KPu/mEXHPI+YEufaVpgjYgXzezcsmrjrEZG1O0qycwDgYYJIOo2DJThIAABCECgWQK5Df1+kxWLzUbY7Ggp7O7Jqgn5rvIaEYENxVx5C+rhhR5c6EvX3SaWXGp+tvVdsekviU3EyBj9EVBVeFfbiftbJTNDAAJjIDA0YTd/l6s52qdd3n+2Yb2QYvErZvbZsvsARN0xvEOIEQLbE0DU5eqAAAQgAIFBE8jt6Ie72vo2BBglYVdWDJOvUB4C87ox5BdANTaTR+lKm4VivoiQmHskq3Ov1I0jv7zp/q64x0PMbQLqBMfAV3eCSWVJEBgxgSEJuxFxKh+GftkV0hatF3Rv8qK7f7ZsLeLu7re6WifzQAACzRJA1G2WJ6NBAAIQgEALBHIL3E13v9PC8IMcEmF3kGl5IqgaYu7BrM6Vv52qc2tXZVOZO45rZihR5rWrbb61r72hrIk4IACBcRMYgrCb/RxeMrPTXe5waVHUfVr3G+5+BlF33O8PoofAMgKIulwXEIAABCAweAK5NWyfu18efLANBoiw2yDMhoeqIebuSt9cNSaRd+71uqEh5tYlOM/z87rZha/uPPPPqiEwVAJ9C7sR8S0zu+Dujeyeqcq5ResF3W9ox9tZRN2q2eA4CIyHAKLueHJFpBCAAARmTSC3qV+emwCBsDusyz4bTEmYXctmQauICNksyG7hirufr7uykpirWBpvrFI3Ps4fPgF8dYefIyKEwBwJ9CXs5r2m7Ag+7ZJ7W1W6ee9xwMxUGHFhcU057153164hXhCAwAgJIOqOMGmEDAEIQGCOBHI7nLq1X5vb+hF2+894TTFXje9OmJl87VSdW8u7DjG3/+thKhFkxbl8l/HunkpSWQcEJkKga2E3IvS7+g0ze79ru6+WRV09UNaD3ycqjxF1J/JmYRmzJoCoO+v0s3gIQAAC4yGQotqzKYptVSbO6YWw20+2F8Tch+uKXxFxPKtz5Zt7qc4qEHPr0OPcZQTy+nZ8dbk+IACBIRLoUtiNiFfMTA1qz3XNoi3rBa0j70PuLrN7QtTtOtPMB4HmCSDqNs+UESEAAQhAoCUCEXHYzO67+82Wphj0sNoqbWb6oy8dVNa1mK0GxNz9Kebez0Zo9zYNFzF3U3Kct4oAvrqrCPFzCECgbwJdCLuFPZK7f9D1etus0k1RVzuFri/bJZT3Ok93XZncNWPmg8CUCSDqTjm7rA0CEIDAxAikqHnI3S9ObGmVl5MMdpvZHYTdytgqH1gSc3XOg3UZ55cz+eYeyqryq5UnXziwLOZ22YF703g5b5wEcheArvXZ7YAYZ8aIGgLzI9CmsJu/a79tZswAEBQAACAASURBVGeaaF66bnY6EHVPmtlFd7+7GBui7rrZ4ngIDI8Aou7wckJEEIAABCCwA4GIOGZmN+dcVYCw2/xbpK6Yq4giQkKuBF1VkstuYaNqasTc5vPLiNsTwFeXqwMCEBgDgbaE3Yh4wcx2ufsXfXBo03oh701eMrMvl9nsIOr2kXHmhECzBBB1m+XJaBCAAAQg0DKBiNhnZurU+0TDh5anHtTwJWFXVgxU2G2YnYbEXFVOS8zdm9W5NzYJBzF3E2qcU5cAvrp1CXI+BCDQFYGmhd0c7xtmdroPb/Hi9/6mD4FXcc/xX3H3T5Ydmw/1JGg/UcW7amx+DgEIDIMAou4w8kAUEIAABCCwBoGIkIB22d3lVzrbF8Lu5qlPIespNYTexGahmDkijqage8ndL2wSEWLuJtQ4pykCef3tdveNfZ+bioVxIAABCKwi0KSwGxGvmdmVuo1MV8W83c87sF7QQ+fnt6tCRtTdNHOcB4HhEEDUHU4uiAQCEIAABCoSiIgDZvaUu1+reMpkD0PYXS+1DYq5qspV8xG9zrv77fUi2bJr0H2Y/gTV1uvS4/gmCeCr2yRNxoIABNomUBJ2r21aYRsRx+V/7+4ftx3vDqKu7mU3smqqEnNE6F7lqLt/tex4RN0qFDkGAsMmgKg77PwQHQQgAAEILCGQN6G6GZeYNnvrAYTd1W+TpsRczRQRz5qZrj/55l5ePfvjRyDmrkuM49smgK9u24QZHwIQaJpAHWE3H2S9YWYfufutpmOrMl7b1gt5v7LfzPa7+3lE3SpZ4RgIjI8Aou74ckbEEIAABCDwtbB22Mzuu7uaUs3+hbC7/BLIL0276toslL4cqTpX3nMSdNey/0DMnf3bdLAAivfJutf0YBdEYBCAwCwIbCrsRoSah+kecmkFaxfw2rZeyPsWNXCVvc6lbURd2TM49jtdZJw5INAOAUTddrgyKgQgAAEItEwgIvaY2UF3v9jyVKMZPplIwJx987SGxVx578rHWbYfqg5fy/YDMXc0b6FZB6oHQ3yxn/UlwOIhMEoC6wq7ESGh86S7n+5zwdpB1Kb1Qoq68v1/6O5XEXX7zDZzQ6A9Aoi67bFlZAhAAAIQaJlARBwzs5vufqflqUYz/NyF3QUxV19kHtRJXlaES9C9ntW5le0+EHPrkOfcrgngq9s1ceaDAASaIrCOsBsRr+fv86VCZ1MxrRqnI1FXdlF60H8DUXdVRvg5BMZJAFF3nHkjaghAAAIQ+NqC4Rkz2+PuVwDyWwIp7Kq69M5cPIdbEHOfzupc/VfVuZVtPhBzeTeOkUD6Tmsbbq0HIWNcOzFDAALjJ1BF2I0IWSjtdffP+lxxF9YLWl9EvGBmV7Zr5prWXWrWupadVJ/smBsCEHicAKIuVwQEIAABCIyaQESoivIyN6SPp7EQdre7kR910kvBNy3m5pcgVYDrurqwjr0HYu5Urqp5rgNf3XnmnVVDYEoEdhJ2I2KvmalK93TfVjNdVOnm/cyLZnZ2u3tkRN0pXf2sZa4EEHXnmnnWDQEIQGAiBCLioJbi7toez+txwVO+w/Jsuz01MCUxVxXJD5qoLoyIfWamKp6HWZ1bydYDMXdqV9d815Nf8NU8qLLNyHxpsXIIQGCIBLYTdiPiVTO74e4X+o67Q1H3FTP7bLvPdETdvq8E5odAfQKIuvUZMgIEIAABCPRIICLUGOx4inAIEQu5mFrFbhtirpBlxbcaipyraueBmNvjG5+pWyGQn6faiqsHG7wgAAEIjJLAorAbEfr9fszdP+x7QR1aL+ih94s7WU3kPWIjD8b75sr8EJgrAUTduWaedUMAAhCYEIGIOGJmd9391oSW1dhSpiDstijmHsjqXFUzyzt3pa8cYm5jlyYDDYwAvroDSwjhQAACGxNIYfffzt/xu83sf3L3zzcesKETO6zS3eoN4O5ntgsdUbehpDIMBHokgKjbI3ymhgAEIACBZgjkTenBdfxPm5l5PKOMVdhNAVXVJqrIbqyaJCsS5ZurZnsSc1fadyDmjud6J9LNCOCruxk3zoIABIZHICJ+bGb/jpmpSle6xx+4+z/sO9IORV1ZSh1297OIun1nnfkh0B4BRN322DIyBCAAAQh0SCAiZMFw3d3vdjjtqKYak7DblpirhGVltwTdq+5+blUSEXNXEeLnUyIQEapo0wMU7GymlFjWAoGZEYiIP29mf8PMfpqi7v/s7n+3TwxdWS/kvY56TuzZqeAhm8fdw3Knz6uCuSFQjwCibj1+nA0BCEAAAgMhkNvsdPN6ZSAhDTKMvIH3oTZPWxRz1bSsKXEpRW2Juar6VXXujnYdiLmDvIQJqmUC+Oq2DJjhIQCBTgikj+7fMbM3zEw2XX9sZn/X3S91EsCSSbqq0k1RV2tWI+Ft74sRdfu6EpgXAs0RQNRtjiUjQQACEIBAzwSy2dUld3/QcyiDnj5v4nWjf2dIgaaYtGWz0KSYm19uVMktQVdi7sWd1o2YO6Srgli6JpC+uk9V8ZfuOjbmgwAEILAOgfx9/lfMTF66r5iZdiL8rMounXXmqXpsx6Ku7nvUb2JbeylE3aqZ4zgIDJcAou5wc0NkEIAABCCwJoGI0FYziZUr/VHXHHpyhw9J2G1ZzJVn7gkzUwM0Cbrb2nMg5k7uMmdBGxKIiKfd/d6Gp3MaBCAAgcEQiIgfmtknZnYs/XV1T/CWu3/ZZZBdWi9oXRGhdcqWbNtdSREh3907Te2I6pInc0EAAl8TQNTlSoAABCAAgckQSHHweF8VGGMD2bewWxJzHzbt4ZlfnlSZe9jMzrn71e3yg5g7tiuXeNsmgK9u24QZHwIQ6IpASdS9YWY/MDPZEbxuZqfd/bMO49AOCN3vdPKKiJNmdnHFw2xE3U6ywSQQaI8Aom57bBkZAhCAAAR6IJBNsLTdbEe/1B5CG+SUfQi7bYq5gpwV26pQuZnVuU/YcRQVM/mAO6hSGeTlSVA9Ecj3qHY9YGXTUw6YFgIQaIZAirofm5lE3aNm9oKZScxVA7VP3F0/a/3VpfVC3gu9ZGZf7vQ5TqVu62lnAgi0TgBRt3XETAABCEAAAl0SyGZYB1f5pnYZ09Dn6krY7UDMlVeeqnNVeaLqXH2Be+yFmDv0q5H4hkAg3ye78NUdQjaIAQIQqENgQdQNM3tNlgNmdjmF3a/c/YM6c6w6twfrBek8L7v7pzvFhqi7KnP8HALDJ4CoO/wcESEEIAABCKxJICLUHEI+Ytv6p6455OQPb1PYTTH3KRXRNm2zUCQmu1xL0L3s7ucRcyd/ybLAlgngq9syYIaHAAQ6IVASdYt+C0+b2Ztm9m767atiV/cO77UVUDag7GxXUFroPO/uX6wQdZ9hZ1tbWWdcCHRDAFG3G87MAgEIQAACHRKICDXH2uPu8k3jVZFA08JuR2Lu3qzO1T2NGqHdLi+XytyKyecwCCwQSFHgYZcekCQBAhCAQNMEClHX3a8VFggR8byZHXH303mvImH3lru/0/T8Gq8H6wXdGx11968QddvIKGNCYDgEEHWHkwsigQAEIACBhgiUmmSpQQSekGtwza14qibR1sSNXl2Iufkl6VkzU1W2xNxLS8Tc4j6ns+qYjYBxEgQGSCAry5zP0AEmh5AgAIHKBCLiR2b2UVnUzXuIN9Q0zd3P5t9/YmZ6kPXLyoNXOLBr64Vcy34z279s59LCvRKVuhVyyCEQGDIBRN0hZ4fYIAABCEBgYwLZLEuNfortdhuPNbcTNxV2UwTa1abNQunLiqwW7qWgq/9uvfLLE2Lu3C5a1ts4AXx1G0fKgBCAQA8EUtT9UPeDZYE1IiR8ftfM3i7surKqV/YMP2uqgWrX1gt5L3TIzHYvPvBeEHR1r7R3cYdTDyliSghAoAYBRN0a8DgVAhCAAASGSyC3Dmvr2RP+qsONejiRpbCripWVvsQLYm5r27Xzy9gJMzuYjdCuIeYO55ohkukRyM/RB02JG9MjxIogAIGhE1gi6moHwsMUP0+ZmapVf1O6n/he3mdI2L1fd31dWy/kuo5m1fHV7eLPeypE3boJ5nwI9EwAUbfnBDA9BCAAAQi0RyAijpjZXZpAbMZ4lbDblZibX1BUdSJBV5XXslsovpDpXobK3M1SzFkQ2JFAWqnIvmTr/cYLAhCAwNgIlEXdvJ94qvyZFhHfN7Ov3P1iSdiVNYMsniTsPubVv876+7BeyDVqN5M8gm8g6q6TMY6FwPgIIOqOL2dEDAEIQAACFQlk4y95ij3mt1rxdA772s5gX1Z7PKrY7VjM1TZIfTnZk9W5N/MLSyHmhv5OJSGXKwSaJ4CvbvNMGRECEOiWwBJRd0sDKe4bIkIPjV8zs3fKHuIR8U0zezGF3W3F0Z1W04f1Qt4jvWBml3fqj5CxPV2nh0K3mWQ2CEBgGQFEXa4LCEAAAhCYNIGIUCOt61VsBCYNosbiCmHXzLQNUZ65emlLdqvVexGh7YOqzlXDuwuIuTWSyKkQ2IBAVpnJl/GRb/UGw3AKBCAAgd4IrBJ1897ila91Xv+kHGhEvGpmEndVsXtl3UX0Yb2Q65EYfXYn+whE3XWzyfEQGCYBRN1h5oWoIAABCECgIQLZCEOixLa+Yg1NNdlh8sb/gIRcM7vdgZir6mBV56oKV1YLd0oN0KjMneyVxsKGSABf3SFmhZggAIGqBBZF3RQ9Fy0YnjKzN83s48X7xYiQQCqfXQm7jywaVs3fl/VCSaT+bKddTIi6qzLIzyEwDgKIuuPIE1FCAAIQgMCGBPKmWgKhqj0lSvKqSKBks6AzVJUrK4RKzdMqTvHEYRGhXKlCV2LuZcTcTUlyHgSaIYCvbjMcGQUCEOiHwDai7mMWDCmEHjOzU+7+zmKkESE7g5+ksHu2ykr6EnXz3u1Fd/9spzjzs30XO9mqZJNjIDBcAoi6w80NkUEAAhCAQEMEIuKgqj53ahjR0FSTGCa/EKhqRfcJj2wWik7JbQi7EaFKYAm6dyToZlWw5qcydxJXFYsYK4F83+uLf+0u8GNlQNwQgMB4CVQVdVPYldXCHXf/Yomwq8ZpP03v3TOriPRovaAeBM+6+44xIuquyiA/h8A4CCDqjiNPRAkBCEAAAjUI5Pbho+4usZDXNgS2E3PLh6fAI3sEib2PmqdtCjXnlG/ufjVCMzM1I9kSc2l+tilVzoNAswQiQs108NVtFiujQQACHRBYJuqmgPuYBUP+m3YkyYbh9LJCgPT6V8Xub9z90+3C76tKN9fwjJkdcvcdK4oRdTu4+JgCAh0QQNTtADJTQAACEIBA/wQi4khWX9zuP5phRVBFzN1G2L1fR+iJiMPZCE1+x1uN0BBzh3VtEA0EUiTYnQ9ytirneUEAAhAYC4GdRN1l9xwRoQfNx9z9vWVrzN1fqtiVZ+1H2xzzhL1DV7wyvj2r/H+z4EHN4Xhg11VymAcCLRBA1G0BKkNCAAIQgMDwCETEXlWDuvul4UXXT0TFtupFm4Uq0ZQqdtcWdiNCWwNltSChSNXTEtqpzK0CnmMg0AOBfPCjL//4kvfAnykhAIHNCewg6m4rvEbEt83s6nbVrhGhalhV7Mr///3F6PqyXlAcWcRg7n5lJ2qIuptfU5wJgSERQNQdUjaIBQIQgAAEWiUQEcfN7NrcqxLqiLnlBG0i7EaEGpGoCkaVuRLYEXNbveoZHAL1CeCrW58hI0AAAv0Q2E7UTQH0CQuG/HeJtt83s7fdXV7/T7xkS5MeuxJ/3y0O6NN6IWPXve5dd7+OqNvPNcesEOiSAKJul7SZCwIQgAAEeiUQEfJt3e3u2u4/u9eCmPuwiaq7qsJuVrWoOvdhCrpqRMJW7tldhSx4rARSwFBlPu/bsSaRuCEwQwIR8eP0wH1C5NypojYiTpnZM+7+m+2w5S4GVexKRH07RdXerBdyfj04v+7utxB1Z3jBs+TZEUDUnV3KWTAEIACB+RJIAVLC4gV3l7g4i1cbYm4Z3CphN/3p5Gms6tzLiEKzuOxY5MQIZFMdVdbP5rNzYilkORCYJYEUdT/YpvHZjgJsRHxPTVzdvfD9X8ow55DlwS/6tF5IUfekmV1c1cw2H9TpM/3+LC8MFg2BiRBA1J1IIlkGBCAAAQhUIxARh1QtuuzmvtoI4zmqbTF3O2HXzL6bFbmfpNWCPHP1pYgvDuO5fIgUAo8RwFeXCwICEBgjgQqirvzClz6synvGb6YNw46e4hHxA1X2mtnPmtgJtSnriHjZzM6sigFRd1PCnAeBYRFA1B1WPogGAhCAAARaJpCNIY66uxp0TfJVEnOfyo71nTQ3StHnb5nZXzQzec39CzP7P9z92iRBsygIzIgAvrozSjZLhcCECOwk6mqZqyprUyTd5e4fr8KSlb2HU9i9u+r4pn+en9Mvu/unq8ZG1F1FiJ9DYBwEEHXHkSeihAAEIACBBglExFEzu+3uqiCdzKsvMTe/FMle4Vkz+/fM7HUzO2tmf+zufzAZwCwEAjMnkA/FHmChMvMLgeVDYEQEKoi6qywY9PM3zexTd7+y09Lz4bYqe59PYXdHX9umMeZn9PPu/sWqsSNiT5cP/lfFw88hAIHNCCDqbsaNsyAAAQhAYMQEImKvme1390sjXsaj0PsQc/OLi0RceRTrv7JWkOecvNz+spqGmNn/7u7vTYExa4AABLYq2napsA1fXa4GCEBgLATqirpaZxYDvOju72y37rwXk69uRMRrZiYbhJ93uVsp72+1G+2rVflB1F1FiJ9DYBwEEHXHkSeihAAEIACBhglEhITIq+5+r+GhOxsuv0DIYkFCi6rnWrVZiAh5xZWF3Isp5Krx3I3OFs5EEIBALwTw1e0FO5NCAAI1CKwSdVO0fWrVw6oUau+5++fLwimLujmmRN1vZ8Xu5RpLqHxqROzPooWVFmOIupWxciAEBk0AUXfQ6SE4CEAAAhBoi0De+O5296ttzdHWuF2KuVmdUgi5qnBWNa6+LEjIpfFZW0lmXAgMlIB8GMf8MGygWAkLAhBoiUBFUXdHC4YUadUrQDYMp5c9yF7mzRsRp8xMDdRUsbtSaK2LIBu76d525U60rOqVSL20SVzdWDgfAhDohgCibjecmQUCEIAABAZGIIXRExIox3JDuyjmmtnDpr0tc3t1YakgMVc2CltCrrt3UmkysEuFcCAAgRIBfHW5HCAAgTERaErUTWF36/7I3d8tM1is0l34me41f2pmv6hii1CHbUQcy51bKwsWEHXrkOZcCAyHAKLucHJBJBCAAAQg0DGBrGiQMDp464AUW7dsFpoWc7NquWyrsFWJm9W4NztOC9NBAAIDJpCfRfKNbNXuZcAICA0CEBgRgSqibgq2Ky0Y8jhZKlwrC7Q7ibp5zvEUdt/dzr6hCaQRIdH5pruvvHdD1G2COGNAoH8CiLr954AIIAABCECgJwJZcXbE3SVgDvLVlpib1RyFkKsthWVbBcSaQV4NBAWB/gkUjRmxX+k/F0QAAQisJtCCqLsvbRjedvfbVQXhiDicwu5H7v7J6sjXPyIiXjCzy+5+Z9XZEaF13Gl6x9eqefk5BCDQLAFE3WZ5MhoEIAABCIyMQHrG3i5uzIcSfknMldeZmqBFndhSwC7bKuiLSGGrcKXO2JwLAQjMiwC+uvPKN6uFwJgJrCHqrvTVLThExEkzO+DuH6yq0i2zi4gDKeyecfffNM01Il40s7NVHroh6jZNn/Eg0A8BRN1+uDMrBCAAAQgMhEBuP3tmKH6xTYq5+eWhqMaVz1phqyB/3K3qEl4QgAAE1iWQD4lkXUODnXXhcTwEINApgaqiroJa1uxsu2Aj4rt5X3VRx1R9+J73nfLYvejup5uEERGvmNlnVWJB1G2SPGNBoD8CiLr9sWdmCEAAAhAYCIGIkPB5tc+O7k2JuREh37ZCyJUHb9lWAQFmINccYUBgzAQkfHytYeCrO+Y8EjsE5kAgIn5iZqcr+sxW8tVNAfigmb1uZr9ydzWVrfzKB2MSdm+4+68qn7jDgXkfecrdP6syXkSooOFWlWM5BgIQGC4BRN3h5obIIAABCECgIwLZKGyXu1/raMpH0+RNuAQS2SusbbOgbdBmVtgq6L9q+lbYKqzsftz1epkPAhAYPwF8dcefQ1YAgbkQWFPUrWzBkMKuKmN1//jRJjwjQsLufXd/a5Pzy+dExB491Hf3M1XGQtStQoljIDB8Aoi6w88REUIAAhCAQMsEsupMgqhsCTqpZq0j5kaEqkMKIffIgq3CyuYYLeNkeAhAYAYEstJs7QdRM0DDEiEAgQERaFnUlZ7yZloeXN5k2RHxoxSGf7bJ+cU5EmnN7KC7n6syDqJuFUocA4HhE0DUHX6OiBACEIAABDogEBGHslL2ZpvTbSrmpkVEYaug39+FP+6FKt5pba6JsSEAgfkRyM+y6OpB2PwIs2IIQKAJAuuIuppvTV9d7bQ6bGYvufvbm8YbEd83s/1m9rNNbW3ygf8ed9/y+F31QtRdRYifQ2AcBBB1x5EnooQABCAAgZYJpI3BYXeXdUHjr6wGlsdtJZuF3EZXtlWQNURhq9C5TUTjQBgQAhAYNQF8dUedPoKHwGwIbCDqVrJgSBsaeYs/jIhvZGFAJT/bZfAj4jtmpqa2EnbX3nUVEdq5JbPzK6uSm7HvpWnuKlL8HALDJ4CoO/wcESEEIAABCHREICKOmtmtTW6mtwtxQczdsVt8VgsXQq4qh4tqXNlCrNWEoyNkTAMBCMyUQIoCu/tsMDlT9CwbAhBYg0DLoq5E1Eg7GtkwfODu19cI77FDI+JbZnYyhd21do5lo9y7VeZH1N00Q5wHgeERQNQdXk6ICAIQgAAEeiIQEfvMbJ+7b+SLVg67ipibN9WyVChsFVTFuyXktlUx3BNapoUABCZIAF/dCSaVJUFgYgTWFXW1/CoWDIvHpE3Wc+7+bh2EWfWryl9V7FZueBsRJ8zsurvfWjU/ou4qQvwcAuMhgKg7nlwRKQQgAAEIdEAgb8qvuPv9TaZbJeZGxN5SkzNV5WqbXGGrsHF1xyaxcg4EIACBOgTw1a1Dj3MhAIEuCGwo6u5owVC2XiivISJeN7Mb7v5lnbVFxEtmJjsGCbuXqowVEaeyKGDlzq68V326yZ1pVWLkGAhAoHkCiLrNM2VECEAAAhAYMYGIOGBmT7n7Wr61JTFXq1dH+IcFhohQE43CVkGNMCTiFkLuvRHjInQIQGDGBPJzT5+XGz0EmzE6lg4BCHREoEVRd8t6YUHU1Y4v2TC8XdevNiJkw/CjFHbPrcIVES+b2RdVmlci6q6iyc8hMB4CiLrjyRWRQgACEIBABwTyRlcC7LnFm/Vl0y8Tc/PfCksF/fdByVahUlfiDpbKFBCAAARqE1CTSXx1a2NkAAhAoCUCm4i6CmUnC4YVP3vBzA65+/t1lxQRuh/9qZm9tVP1b1YOv+zun1aZE1G3CiWOgcA4CCDqjiNPRAkBCEAAAh0SyMra++6+bZOKRTHXzPYs2Cpou1zhj3ujw/CZCgIQgEBnBPDV7Qw1E0EAAhsQaFrU3c56oRxaRHw3rRB0H1jrFRHHzOwnZva+u3+2bLD8HH7e3b+oMlla5+yiCW8VWhwDgWETQNQddn6IDgIQgAAEeiCgyjMzk2XCHf0pV6EV243NTL9DD5rZ8Wx0pi13ZVsFtiP3kDumhAAEuiWQn4nu7tqRwAsCEIDAoAjUEHWX+uqmqPuE9cKCqCsrrzfShqG2zVZEHMqK3U/d/aNFwNmv4ai7f1UFPqJuFUocA4FxEEDUHUeeiBICEIAABDokEBE/MLO/bWbPmJnE2T8zs79vZhJ7ZacgIVeVE7pRL6pxKzWy6HAZTAUBCECgdQIpcKjiiwdZrdNmAghAYF0Cm4q6mmeZzcJO1gsLwq6ancme5gkRdt01ZCzqyaCK3bPu/sHCXPrZfnevVBmMqLtJBjgHAsMkgKg7zLwQFQQgAAEI9EggIv6zFG53m5kanqni4p+bmfxw1ayiEHK3tWfoMXymhgAEINApAXx1O8XNZBCAwBoEIkKetO+6+601Tts6tI6om+eradrn7n553bmXHR8RsvrSeq64+7vFMWkbpodrlQoM0q5BOyxqVxE3sS7GgAAENieAqLs5O86EAAQgAIEJEogIWSr857m0F81MtgrXzeyfmNn/xhbjCSadJUEAArUIZNVXVOm6XmsiToYABCCwJoGaou5jFgxVrBfK4UXEETN7JW0YYs3Qlx6en7eq2L3t7u+keKzdY+oFca3KHIi6VShxDATGQQBRdxx5IkoIQAACEOiIQFZB/JfZ+EwVERJ09fo/3f2fdhQG00AAAhAYDQF8dUeTKgKFwOwINCzqPrXuw6uI+IaZPdiuydmmCUlbCT1M+0VEPGdmN3dq8LsgNmsnGpW6m8LnPAgMiACi7oCSQSgQgAAEIDAMAhHxb5nZ7+sGWTfi6Z3737m7GqHxggAEIACBEgF8dbkcIACBoRKoI+pqTWULhqp+ugsC6i4zkw3Dh1UraauyjAiNqwKEM2Z2yd3V4HflKxsCSxDGC30lLQ6AwLAJIOoOOz9EBwEIQAACPRCIiKNmpmZpapSmG+RfIej2kAimhAAERkMgt/OqGq2RLcajWTiBQgACgybQgKj7mGayyWdcRKjJ7gl3/3XTsCLi98zsPzKz/8bd36oyPqJuFUocA4FxEEDUHUeeiBICEIAABDoiEBHy0D3s7mc7mpJpIAABCIyeAL66o08hC4DAJAk0KOrKrkDNczd6RcS3zOyWu6uqtrFXRPyumf2nZvZfufvbVQZG1K1CiWMgMA4CiLrjyBNRQgACEIBARwQi4oR8dDfpktxRiEwDAQhAYHAE8NUdXEoICAIQ+No+4adm9m6d+7r8fJMJbR1Rd2/aMGj3160mkhMRPzYzxXTSzD5299NVxkXUrUKJYyAwDgKIuuPIE1FCb8AC4gAAIABJREFUAAIQgEAHBCLioJk97e6XOpiOKSAAAQhMioCEAne/N6lFsRgIQGDUBBoSdeWLKw/ajUVdQYyI53M32Pt1oaagK8ubt7NaV03c/r8q42ZTYJ2rvhG8IACBERNA1B1x8ggdAhCAAASaI5B+kLrZPkvjiOa4MhIEIDAfAvjqzifXrBQCYyHQoKj7cBM/3UVOEfGdbGp2blOGEfETM7tf2C1ExOtm9rq7/6MqYyLqVqHEMRAYBwFE3XHkiSghAAEIQKBlAhFxLG+Qr7U8FcNDAAIQmCSB9NXVFmWqvyaZYRYFgfERaEjUfUorr1upqzEi4oCZvWFmb2+ysyEF3Xvu/k6RjWzE9tfd/e9VyRCibhVKHAOBcRBA1B1HnogSAhCAAARaJJDN0Q65+8ZVEy2Gx9AQgAAERkEgIvTdYhe7HUaRLoKEwCwI1BV183MtNd169gslEfZFM9vr7h+uk4Rcy92yoJtC8SEz+2tm9n+5+9VVY0aE/H0lDNeyk1g1Dz+HAATaJ4Co2z5jZoAABCAAgYETSI+zq+5+e+ChEh4EIACBQRPAV3fQ6SE4CMyOQAOirrxqHxbibhMWDCnE/sDMzlTt45DruOPuv1pMYlb//kUzO+3un65KMqLuKkL8HALjIYCoO55cESkEIAABCLRAICJU3aDKssstDM+QEIAABGZFIH115T1JBdisMs9iITBMAg2Lut7UZ1tEHDazb6QNw46flxHx58zs9jJBNwXiZ8zsR2Z2093fWpUJRN1VhPg5BMZDAFF3PLkiUghAAAIQaJiAKsrM7LlsjoYHZMN8GQ4CEJgfgYiQ96SEDz5T55d+VgyBwRFIQfRXm+zGWqzO1edbU6JuirGvymZ3u+ranP+nZnbL3X+9HdwUadUs7Zi7/9NVSUjbMVX9xqpj+TkEIDBsAoi6w84P0UEAAhCAQIsEIuK4mcmb7HqL0zA0BCAAgdkQwFd3NqlmoRAYBYGaoq4eUkl03RI/W7Bg0Pg/NLMP3f2xRr05lyp0VX27raCbce02s5fM7E13/werEoOou4oQP4fAeAgg6o4nV0QKAQhAAAINEogIbVU74O7nGxyWoSAAAQjMnkDugrhPFdjsLwUAQKB3AnVF3XJlbtOibgqyKjB4oWytkDseVKF7w93fXQUxjz+ZFgx/7O43dzoHUXcVUX4OgfEQQNQdT66IFAIQgAAEGiKQN+XPm9lld7/T0LAMAwEIQAACX1ez7crqNnx1uSIgAIFeCWwq6m4n4DZtwZDC7rfSYuFMCrSq0L1eRdAt4EbEy2amPx+7+5kVou4z7n6r18QwOQQg0AgBRN1GMDIIBCAAAQiMiUA2p5AvGs3RxpQ4YoUABEZBAF/dUaSJICEwCwI1RN3HrBdK4umWhtLkToSI2CPrBDN738y+Y2bX3P29dRIUES/KU9fMHlSwa0DUXQcux0JgwAQQdQecHEKDAAQgAIHmCeSNs7a6nW2y2UXzkTIiBCAAgXESyAq33e5+b5wrIGoIQGAqBOqIusvuE9uwYBDriDhlZn/JzN5aV9DN82W/IHH4lLv/yU75kwUZlbpTucJZx9wJIOrO/Qpg/RCAAARmRiAinjWz2+5+Y2ZLZ7kQgAAEOiMQEWrco4oxuqt3Rp2JIACBRQKbiLqrhNumLRjy81Ieuqq0/bm7n103kxFxwszum9nvufs/3O78XNted7+97hwcDwEIDI8Aou7wckJEEIAABCDQEoGI2G9mqk640NIUDAsBCEAAAvjqcg1AAAIDIdCWqJu+4bUfWqWgKw9dWYJ9bmbfNbO33f3uOgizaEEN0v6qmf3Rdj0jEHXXocqxEBg+AUTd4eeICCEAAQhAoAEC6fGo5mgX171RbmB6hoAABCAwKwL5mSvvclWO8YIABCDQC4ENRV19dm3b6HFVJW/VhUbE02amCt1L7i4/3cKGYZ+7f1h1nDxPVb4SgjXe6e2qfRF116HKsRAYPgFE3eHniAghAAEIQKABAhFxRMO4+5UGhmMICEAAAhBYQUCCBb66XCYQgECfBNYVdasKtnUtGFLQVYWuig22BN3iFRHfN7Ov3P1iVXZ5nysh+htmdsfdTy87Nx+46bP5TtWxOQ4CEBguAUTd4eaGyCAAAQhAoCEC2RxNFQxqjlZ7q1xDYTEMBCAAgUkTwFd30ullcRAYBYEhirp5X6qK2gvu/sEiyIg4nOKsbBi2rRheEIIPmpm8zA+Z2Qvu/i8QdUdxiRIkBGoRQNSthY+TIQABCEBgDAQi4jkzu+nu8hrjBQEIQAACHRDIijB39wcdTMcUEIAABJ4gsIGou6P1QjFB1YreJYLtHjNThe75ZYJuafxXvt5g5p9USWv2jdiXzdL+grv/EaJuFXIcA4FxE0DUHXf+iB4CEIAABFYQiIgDZqYuv5W3sAEVAhCAAATqE0jRYxe+uvVZMgIEILAZgRR136liN7COUJvHSnStVEmr6CNib3rennP33+y0onwo9qaZfezuV1etPiIk6B509/MR8TfN7A+XffZiv7CKJD+HwLgIIOqOK19ECwEIQAACaxCIiF1mpuZoqoa4t8apHAoBCEAAAg0QwFe3AYgMAQEIbEygLVE3RdpKVb0lQVcVurIC21HQLRYbEbIOO+Xu76wCkJYOR9UgLSL+ipnJuuHC4nl5b6yHbWqqxgsCEBg5AUTdkSeQ8CEAAQhAYHsCEXHUzB5WqXCAIwQgAAEINE8gBYRYp5qt+SgYEQIQmCuBiPidFDhXNgZbt/lZ1crerKKVh66an324Ti4i4pvZ+OyLnc5LD/MT7n4mIn5iZteWiceIuuvQ51gIDJ8Aou7wc0SEEIAABCCwAYHc4nZEFQsbnM4pEIAABCDQAAF8dRuAyBAQgMDGBKqKulUF2nIgVc5JQVcVul+uK+hqLu12MLMfmtm7O/WGyFhedPfPI+I1Mzvm7n+2CA5Rd+NLiRMhMEgCiLqDTAtBQQACEIBAXQIRccLMrrv7rbpjcT4EIAABCGxGAF/dzbhxFgQg0AyBNkXdFF23tWCIiGfSQ/eMu3+06YrynlYi7Xs7jRERL5mZKnq1U+0n7v5/LxF1d2cDNmzJNk0I50FgQAQQdQeUDEKBAAQgAIFmCETEQTPbQ3O0ZngyCgQgAIE6BHJb8AN3jzrjcC4EIACBdQmsIepW9sctx7BdtW4KuqrQ/aKOoFvMFRFvmNmVnXagRcQpefaqwNfM1CztDxY/d/PzWA3eEHXXvZg4HgIDJICoO8CkEBIEIAABCGxOIG9W1RxNjSjubz4SZ0IAAhCAQBME8NVtgiJjQAACmxCoIupWsVHYbu5l50bE/qzQ/dzdP94k7sVzUiT+/k7+wBHxgpldlGAbEX/NzP7U3S8viNBU6jaREMaAwEAIIOoOJBGEAQEIQAACzRDITsH33f1aMyMyCgQgAAEI1CGAr24depwLAQjUIdC2qKvYyg3WUtBVhe5nTQm6xfqzEveZZQ3QMo7n0nrsdq77wmIM6dGr5pUUPtS5sDgXAgMhgKg7kEQQBgQgAAEI1CeQzSgOufu5+qMxAgQgAAEINEVAQgLbfZuiyTgQgEBVAhVF3Y2sF0pi69b5EXEgK3Q/dfdPqsa4znER8T0zO+fuFxbPi4jjZnZbDdUi4nUzO+Duvygfh6i7Dm2OhcDwCSDqDj9HRAgBCEAAAhUJRIRsF666++2Kp3AYBCAAAQh0QABf3Q4gMwUEIPAEgVWibh3rhZKoK12lEHQ/aUvQ1XwRccjMvpk2DA8WBFs1SNNutesRoard77v7HyPq8saAwHQJIOpON7esDAIQgMCsCORN7m53vzSrhbNYCEAAAiMggK/uCJJEiBCYIIGORF016JXlwkfu/mnbGCPiZTNTdfBj1cARcVhzu/vVrMj919397y+IunvMTI0rHxOE246Z8SEAgXYIIOq2w5VRIQABCECgQwJZAXYim6Nxk9ohe6aCAAQgUIVAVsPtwsexCi2OgQAEmiJQQdSta71QCLqq0G2kKdqqtefn6ZtmJpuHK8XxEaFYZHWzVeAQEf+amf3zcp+JiEDUXQWYn0NgRAQQdUeULEKFAAQgAIHlBNJD7K62m8EIAhCAAASGSQBf3WHmhaggMGUCO4m6da0XcpfYT83sQzP7XBzdPbrgmY2BT7n7OyVR9xkz21/47UbE75nZF+7+WekYRN0uEsQcEOiIAKJuR6CZBgIQgAAE2iEQEbqBVSOI8+3MwKgQgAAEINAEgdxV8VANhZoYjzEgAAEIrCKQou5b7n538dg6om4KurJc+I1E0xzLu/x8i4jXzOyeu28JyhGx18wOFw2DI+K7ZiZrsrdLoq6O0Tl8Dq+6ePg5BEZAAFF3BEkiRAhAAAIQWE4gb6DVHO2yu9+BEwQgAAEIDJdARDz1dSEbXo7DzRKRQWBaBFaIuhtZL6R3rSp0PygE1RRVNxpvU+LpmysbhtPufiP/ftzdv8p4XjCz1939nyHqbkqZ8yAwbAKIusPOD9FBAAIQgMAOBPKmWjfQlwEFAQhAAALDJoCv7rDzQ3QQmCKBiPjzZvbLxUrdTat0895TFbrvlwXdFFG39JWuLBhyzufM7Fl3fzcbUj7v7mfyZ/vM7K+6+x8i6k7x6mZNEDBD1OUqgAAEIACBURLIaoRnszkaW8hGmUWChgAE5kYgP7vvdyl6zI0x64UABH5LoElRNyKOmJkqdFUZ+8Ui502F4rr5iohvm9k1VehGxMsLHrr/hpn9P+5+K4Ve7BfqAud8CAyIAKLugJJBKBCAAAQgUJ1AREjQva3tZtXP4kgIQAACEOiTQFaSBX6OfWaBuSEwHwI7iLprWSWkoKsK3feWCboFUdnMdP35FhGqyP2Bmck7V/fHXxYxRMRfUiM3d/8yRV0de4cHa/N5D7DSaRNA1J12flkdBCAAgUkSiIj92d2X5miTzDCLggAEpkoAX92pZpZ1QWCYBJaJuus2NYuIo1mh+25hbbDdanus1j2pxsFmpmKH8+5+P0Vcib1qUPlrRN1hXqNEBYE6BBB169DjXAhAAAIQ6JxACgJqjnZxWSfjzgNiQghAAAIQqEwgBQ91Y79X+SQOhAAEILAhgR1E3UretynoqkL316sE3RRNO/fVLdBExPfy/39T3CNHxEtmJkuGP0HU3fAi4jQIDJgAou6Ak0NoEIAABCDwJIHc/qYb8SvwgQAEIACB8RGIiN1m9oDtv+PLHRFDYGwEthF1K1kkRMSxrND9VWFfUGX9fVgwpGB70Mx+x8z+zN2vlf7t9939H+Xfnyn8daushWMgAIFhE0DUHXZ+iA4CEIAABEoEImKPmekG+yxiAJcGBCAAgXESwFd3nHkjagiMkcCiqFvVeiEFXVXovrOOoJvCaSXRuA2eEfFm2i38qhg/Iv5NM/vHqt6NCETdNsAzJgR6IoCo2xN4poUABCAAgfUJRMRzZnbT3W+ufzZnQAACEIDAEAikjY5Ejy3PR14QgAAE2iKwjai7o/VCRBzPCt233f2rdWPry1c3BeUjZvbdbOh2Of/tL5uZ/IDPIequm02Oh8CwCSDqDjs/RAcBCEAAAkkgItT8YZ+7XwAKBCAAAQiMm0BEPI2v7rhzSPQQGAOBJaLujlW0KeiqQvetTQTdgkmPFgyHclfbIXd/O0XdH5nZLTP7wMz2uvvtMeSOGCEAgdUEEHVXM+IICEAAAhDomUBWdb2Q3XxprtNzPpgeAhCAQF0C+OrWJcj5EIBAFQJlUXeV9UJEPJsVur9097NVxt/umB5FXRVByK5MFbv33P3ziHjVzNRk+F8i6tbJKudCYHgEEHWHlxMiggAEIACBBQLZefihu18FDgQgAAEIjJ9A+upqC/SD8a+GFUAAAkMlsETUXWq9kIKuKnR/UVfQFYu+LBgiYp+ZqWGarBfkr6vq3F1m9rtm9k8QdYd6pRIXBDYjgKi7GTfOggAEIACBjghExF5VGzRxg91RyEwDAQhAAAIrCKTgsQtfXS4VCECgTQIp6kqovbdd9Wz2bPipmf1cvrNNxNOjqKsq3aO6b851Pevu70bE3zKzPzQz2U/caWKNjAEBCPRPAFG3/xwQAQQgAAEI7EAgIk6Y2XV3lxcYLwhAAAIQmAgBfHUnkkiWAYEBE1gl6qbwqQrdnzUl6BY4+rBgSGub59z9S8UREa+b2Y1sniaP3WuIugO+YAkNAmsSQNRdExiHQwACEIBAdwQiQtvH9rj7xe5mZSYIQAACEOiCQFowhLs/7GI+5oAABOZHICJkO/BzM7uv1bt7lERXFQ6oQvfP3P1803T6qNbNPhQn3f2LFHVlxyAbht3qTWFmnyHqNp1pxoNAfwQQdftjz8wQgAAEILADgfyyr+ZoZ9mey6UCAQhAYHoEUnxwfHWnl1tWBIGhECiJug/KD5ByJ9hPskK3cUE3BdUtvaUsJHfBJSJeMrMvinkjQvfT3zcz9aZ4y93vdhEHc0AAAu0TQNRtnzEzQAACEIDABgQi4piqKtz92gancwoEIAABCAycAL66A08Q4UFgAgSWiboR8byZ/TgrdC+0ucyeLBhOZVHEo0aUEfF7Zvaimf0DRN02M87YEOiWAKJut7yZDQIQgAAEKhDIzr2HaY5WARaHQAACEBgxgfR/VAXdoy3RI14OoUMAAgMjkKLuL8zsnj5nUtD9UVbotiroCkXuSJDNTGefcVmZe1HN4Yp0RMRhM/sPzey/dfebA0sT4UAAAhsSQNTdEBynQQACEIBAewTyhvuqu99ubxZGhgAEIACBvgngq9t3BpgfAtMmkKLuL+Ujm2LnD7NCt5N+DU376uaDMPnj7vRHlci6h5aQXD7u3zezP3b3/3HaWWd1EJgPAUTd+eSalUIAAhAYBYGIOKQbUHe/NIqACRICEIAABDYmgK/uxug4EQIQqEAgIn7fzP6lmR3NhmE/67oBbz68emqFELtMpH16yTlq+LbqjxoNy77s+sKxJ81sv7urcRwvCEBgAgQQdSeQRJYAAQhAYCoEsvpAnYjVHO2RD9hU1sc6IAABCEDgSQIR8XR5mzCMIAABCDRBICL+AzP7V83sEzOTkPn/rlM0kFW2hdi6TGBdVTFb/rmsEFaJsct+/ui8qo2DI0ICtvpSSNTdeuVanjOzg+7+YRN8GQMCEOifAKJu/zkgAghAAAIQ+O0N53Ezu1u+CQUOBCAAAQhMmwC+utPOL6uDQB8EIuI1M5OoK7uFh2b2v5jZn5jZOuKsqmvLQuumwuxWoUJXvrrpn6v5rpZEXa1FYu8xd/+gj5wwJwQg0DwBRN3mmTIiBCAAAQhsQCAinsnqgXMbnM4pEIAABCAwUgL46o40cYQNgYESyKrUl8zsPzEzibvSPf5XM3s3RdpK4myTu8ZkNePuEpdbf0WE7BdkZXa5JOruMjNZnD3n7u+3HgQTQAACnRBA1O0EM5NAAAIQgMAqAtm84rIaWaw6lp9DAAIQgMB0CKQAs6vq1uLprJyVQAACTREoPkfMTBWp0jlULPBTMzuV1bl/r88GvB2LuvvNbF/ZOzh3RIjJKXd/rynujAMBCPRLAFG3X/7MDgEIQAACX/t8HdZNeLmiADAQgAAEIDAfAvjqzifXrBQCTRFIIVcirqpQpW2oElZWBxI13d2vRcReM9N9pkTOT5uae91xMtZOLBiKNbv71u63kjfwHjN72d1VscwLAhCYAAFE3QkkkSVAAAIQGDMBfZHXVjAz+6qrbWlj5kXsEIAABKZIIKvIHvJ7YIrZZU0QaJZAWrZIyJWgKxFXnx1bvrURcSALBa7l3yXqym7hm9mId+vfu351LOrq3vq4u3+VDIrqZYm6r7n7r7peP/NBAALtEEDUbYcro0IAAhCAQEUCEfGsmd129xsVT+EwCEAAAhCYGAFtTc7Kui1hhhcEIACBMoEUcouq3K2K3EXP24hQha68ZMsNwiRk6nNFYu+JPpuEdWXBkKyed/czKepKAA8zE4tvufs7XF0QgMA0CCDqTiOPrAICEIDAKAnkzfd+dz8/ygUQNAQgAAEINEIAX91GMDIIBCZFIB/2SJDUn8JaQVW5Eigfe2XDXYmWV8s/j4gtUVcCcES8amY33P1CH6C6qtbNeV50989T1N2dwrYqeL/j7m/1sX7mhAAEmieAqNs8U0aEAAQgAIEKBPKG8wUzu+judyucwiEQgAAEIDBhAmnHc3+ZYDPhZbM0CECgRKAk5KoqV+JtUZX7hJBbnFYSdK8tWrjk50qoEWMe9w0zO71Y5dtFEroSdVPIfcnMVKkrbqpevpcsvufuv+xivcwBAQi0TwBRt33GzAABCEAAAksIRMQR/bO7XwEQBCAAAQhAILcMS3yRiMMLAhCYCYEUcgtrBa1adgmqrt1WyC0JuvvUBC0rdJ/47CiLuil2npLQ6e5f9oG3QwuGk2amnXBioqZxqlRWxfMP3f3nfaydOSEAgeYJIOo2z5QRIQABCEBgBYHcCnc8m6OtvGEHKAQgAAEITJ8AvrrTzzErhEBJjJUWUTQ70/8XDc8qP9SJCDVBk4+uLBeW+nEvEXU153fM7EN3v911RvJzTqJyq/e/EfG8mV1OrlsPy3LuH7v7z7peN/NBAALtEEDUbYcro0IAAhCAwA4EIuI5M7vp7jcBBQEIQAACEBABfHW5DiAwbQLFe9zMthojlqwVKgu5JVFYgq6an0nQvb8duYiQn6wqVe+VzlWT3gPu/knXxLuyYMh77etmJjaPqp4j4nfc/U+7XjfzQQAC7RBA1G2HK6NCAAIQgMA2BCJCN+D7+mpSQWIgAAEIQGC4BFKAqbTterirIDIIQKAkoEpzKKwV9N/CWmFtIbc0ppqfHTQzeeg+EmuXUV8m6uq4iHjdzM65+9Wus9WFBUNEaEecKpHvLQjaf87MftZ2pXDXTJkPAnMlgKg718yzbghAAAI9EMhtX2qOdn7VTXgP4TElBCAAAQj0TABf3Z4TwPQQaIhAvpcLMbewVlhqkbDOlGmncDgrdHcUdFO8ld3CrsWmvBGhMU64+wfrzN/EsR2Julu9K8zsetmaIiJ+YmZv9dEorgl2jAEBCDxOAFGXKwICEIAABDojEBFHtdWuj6qIzhbJRBCAAAQgsDGBomHSTtupNx6cEyEAgVYJ5Pt3S0QtWSvUFnKLoLPqVmKshMq7VRaT4vITom4Kvq+a2Y2ud491YcEQEYfM7Gn56pabT0bEj83sHT5jq1w9HAOB4RNA1B1+jogQAhCAwCQIZDOLo+7+1SQWxCIgAAEIQKAVAqrEYzdHK2gZFAKNEygJuarKVfOvoiq30UZgKehKqFRPhjtVF7JC1N1nZq+Z2ekuK1dT1JXP78YWFKvWn3ZnaiKn3XGPchERPzSz96qK4qvm4ecQgEC/BBB1++XP7BCAAARmQyAiTmRlxa3ZLJqFQgACEIDA2gTw1V0bGSdAoFMCRUV9VuRKMJQ42ZoXdgqzqtBdS9AVlIxVD4qWCsERcTIbqZ3pEmLbFgwR8YyZHV4spoiIN83s/XWE8S65MBcEILAeAUTd9XhxNAQgAAEIbEAgItTMYo+7X9zgdE6BAAQgAIEZEUgBR+3qG9u2PSN8LBUCrRDI6tLCWkFzFA3PGq3IXQw+RVkJurfdXY2/1npVEHW1pjfM7GN376zwoG0LhhR1j7j7l2VgEfF9M/uoy7WulTAOhgAE1iKAqLsWLg6GAAQgAIF1CeSX8+ezw/D9dc/neAhAAAIQmBeBQjzC83FeeWe1wyNQEnJlrSDtoLBWaM02YEGA1JwSdO9uKkLmGvbuJAhHxLNmdsDdP+kqCx2IunvN7Fl3/2KB6ffM7BN3v9nVWpkHAhBojwCibntsGRkCEIAABL7e9nbMzO67+zWAQAACEIAABKoQwFe3CiWOgUDzBFJslIirClbpBYW1QidCbrGijEOC7r06AmQVUVdzRsTrWYBwtXmqy0ds04IhIvaY2Ql3/3xB1P2OmX3h7te7WifzQAAC7RFA1G2PLSNDAAIQmD2BiFADCvl5nZ09DABAAAIQgEBlArnLI9psJFQ5GA6EwAwIFA3FzEyCbmGt0KmQuyA+StBVUUCtitI1RF01YXve3T/oKt1tVuvqwZiZveDuny1wldXElxRbdJVl5oFAuwQQddvly+gQgAAEZk0gImS7cHUTD7RZg2PxEIAABGZOIH0w1R0eX92ZXwssvz0CKeQWVbmFtULv77mIkMD60N1vNLF6+ctWsW+IiFfM7Ja7n29i3lVjtCXqFp+fEnVTwH0kzmdF8nl3v7IqPn4OAQgMnwCi7vBzRIQQgAAERkkgb8h3u/ulUS6AoCEAAQhAoDcC+Or2hp6JJ04gBb+i4VlhrdC7kFtgz+a6apTYmD3AGqKudph908xOd+Xp3YYFQ7HTQfYLZnbR3e+V+H4r/+3yxC91lgeBWRBA1J1FmlkkBCAAgW4JRMRubWEzs6+osuqWPbNBAAIQmAqB/F3ywN1jKmtiHRDog0BJyFVVrt5PRVXuoN5bKeiqQr/RPgxpB3anymdJRJyUl7C7n+kiV5kbWc00lovis9PMnssdc3dKou5r+W8Xu1gfc0AAAu0SQNRtly+jQwACEJglgYg4np2KG6uymCVIFg0BCEBgxgTw1Z1x8ll6bQIpFhbWChIMi6rcxsTD2kGWBoiIA/LzbVrQ1RRrirpipmZiH1exbKjLoA0LhqLRZEQ8a2Y3y+uIiG+Y2XV3v1A3ds6HAAT6J4Co238OiAACEIDApAhoi5uZHXT3c5NaGIuBAAQgAIFOCeCr2yluJpsAgcK2xMxkr6BX0fBskEJugTwi9puZLLuutpGGdUTdFIFVnKB72U/aiGdxzCYtGAoxX/YREXEsiyweeROnb/Bt7tO7yCxzQKB9Aoi67TNmBghAAAKzIhARaspw2d0fbfWaFQAWCwEIQAACjRBIgUpCzyM/yEYGZhAITIhASchVham+3xfdF+lJAAAgAElEQVTWCo+aYw15uVkMsCctAVoRnyNir5ndc/fKTCJC3rNqKNaK0FzOScOirgR92Tk8jIgj+f+P1hARL6fQe3bI1wWxQQAC1Qgg6lbjxFEQgAAEIFCBQEQczq1zNF+owItDIAABCEBgZwL46nKFQOBJAinkFtYK+k5fWCtUFi2HwLUk6F5bR3BdN/YNRd1DZvaCu7+/7nzrHt+kBUP5MzM9ivVg7NF9eUS8qOvF3b9cN06OhwAEhkcAUXd4OSEiCEAAAqMkIP+ubMig5mij+lIxSuAEDQEIQGAGBPDVnUGSWWJlAvl+UCWmBN3CWmGU91xpibAvK3RbXUNEqBJYTRfFrPIrrQpuufv5yidtcGCKumrOVptD4aerMNLWYp+7P2qKFhGn9LOuGsFtgINTIACBNQgg6q4Bi0MhAAEIQGB7AtmMQR5dj3y74AUBCEAAAhCoQ6DYWi5/yDrjcC4ExkoghdyiKrewVlhLnBza2rNyVj66V9cVWjdZSw1RV7YNsmE43fZnUBMWDGU/3RR1JZrLG/iRKB0RJ3NX3RebsOQcCEBgWAQQdYeVD6KBAAQgMEoCWQmwv+1KhlHCIWgIQAACEKhFoFx5VmsgTobASAikOKeKXP3ZslbILfOteM52iSUF3QMp6HbysGZTUTeFUfWKeKrtytYmLBgWdzbkuo+6+yP/3Ih43sz2uPtnXeaduSAAgXYIIOq2w5VRIQABCMyGQN6E6gbxkrvfnc3CWSgEIAABCHRCAF/dTjAzSc8ESkKuqnIl3k5GyC3Qpsh40MzkodtZA8S0CFPzsLVF5MzLG2b2ibvfausyaUjU3Z02E1vif4q8z5cF6Yg4YWayZPi0rbUwLgQg0B0BRN3uWDMTBCAAgUkSyM668ua6MskFsigIQAACEOiVQIoq8psc9ZbzXiEy+SAJFNvlsyJXQlzR8Gz0FbmLwFNYVUNdWS50JuimuKm+DxuJunn+cTM75O4ft3kh1bVgWNzVkELxi+7+eUlYfzYtGVpdS5ucGBsCEPgtAURdrgYIQAACENiYQFZc6EZXzdEm9wVkYzCcCAEIQAACjRHAV7cxlAw0AALF9ZxCriIqKnJrN8kawPKWhpDV9hJ0r/exqyvn14OhjcXkiJC37oU2ixjqVOsu+umWRNyXzOyL4j49InTfftjdPxrq9UJcEIBAdQKIutVZcSQEIAABCCwQiIjnzOymu98EDgQgAAEIQKAtAlnld58HiG0RZtw2CZSEXFkr6Dt4UZE7WSG3JCrKEuBQ3i/eaZPzdmM3JOrKNuKku7/f1hpqirryX1Y18mPXVEScMrOzxU6HiDhqZsfd/TdtrYNxIQCB7ggg6nbHmpkgAAEITIpARKjJhTy5LkxqYSwGAhCAAAQGR2CxAdDgAiQgCCwQSIFOIq7EtlkJuSVBV2tXha4KAHoRdBVLE6JujvOymd1uszHwphYM23mPR4QavT3qe5G2ac+5+we8aSEAgfETQNQdfw5ZAQQgAIHOCeQWLzVH0za0jbeydR44E0IAAhCAwCgJ4Ks7yrTNMuh8ACExU4JuYa0wOz/ofM9K0JUIervPi6HISV3rh4jYa2avm9l7mzRdq8Kghqj79LJ78txVJ9uLrRxEhKqmVXF8uko8HAMBCAybAKLusPNDdBCAAAQGSSC3bj1096uDDJCgIAABCEBgUgTw1Z1UOie3mBQNi6rcwlphdkJukdh8v0rQvevut/pOeFOiboqiqnzd5e5ftLGuTSwYtvPTzXjloSthfcsqLSJkI6Hmae+1ET9jQgAC3RJA1O2WN7NBAAIQGD2BrFKQH5f8uWiONvqMsgAIQAAC4yCw3fbicURPlFMjkEJaUZGr+6GiKnfW90YlQffeUHouZK5UyVrbAiLHesPMPm1rfetW6+5kT5OFGPIjv56i7n4ze9Xdfz219yTrgcAcCSDqzjHrrBkCEIBADQIRcSK7F/deeVFjGZwKAQhAAAIjI5DCxVG83EeWuAmFu0TILapyZy3kllMcEarQlYg4mCa6TYq6KYwek1ewu3/cxuW9gairZnQPlhVbZD6s2F0XEc+Y2Wvu/qs2YmdMCECgWwKIut3yZjYIQAACoyaQW7b2uPvFUS+E4CEAAQhAYHQEIuLvmNmbZvaH7v5Ho1sAAY+SQLG1PRueaQ2qyF0qoI1ygQ0GnX6tsue60eCwtYdqWtRNYfebZnbR3a/UDnBhgHUtGCJiqZ9uxqnGxrp3v5R/ly/wt9397abjZjwIQKB7Aoi63TNnRghAAAKjJJAVUmqOdq6t5hCjBEPQEIAABCDQCYGI+C/M7HfN7Jdm9l/TqLMT7LOcpPBwzmZn+s5cWCuoMpfXEgL54F8VoVvb/If0ynzubbJhW673VBsNxzJed/eV19sqv/GszN1f7HCIiD1m9h13f2tIOSIWCEBgMwKIuptx4ywIQAACsyMQEdpqpu1012a3eBYMAQhAAAK9E4iIb6nBj5mpe7uqz/5ZW82Kel8sAXROIMWxotmZvicX1gorhbXOgx3YhClwSoQc5D1iG6KuUhARL5vZHXc/13RKqlow7OSnmzGqMldWEVsxpjf5D9z9F03HzHgQgED3BBB1u2fOjBCAAARGRyAi9uUN4dnRBU/AEIAABCAwOQIR8d20YvjIzH7u7qqk5AWBtQgsCLkSdAtrBYTciiQjQg9YnhqqoFssQxWr7t5oP4hsHvy6mZ1ueudAVQuGVQ0kZc1gZsfd/asUddXc74fu/vOKKeYwCEBgwAQQdQecHEKDAAQgMBQC2RztWpPb1oayNuKAAAQgAIFxEoiII2b2F8xMTYJ+5u5fjnMlRN01gaxuLKpyC2sFHgysmYiI2K/3X9GEa83TOz28DVE3RVJZk4nBF00uaA1Rd1s/3ZKI+7y7n8m/SwP6qbv/WZPxMhYEINAPAUTdfrgzKwQgAIHREMimF7pZ3WqwwAsCEIAABCAwFAJZJfh9M5Ow8omZvb2sA/xQ4iWO/ghksyxVKepPYa2AkLthStKrVf6sV8fwnstdZ7JKiA2XvPS0FF/fMLPP3P1mw2OrAnrbqvFVfrpFLLKJcPfPSn//HXf/0yZjZSwIQKAfAoi6/XBnVghAAAKjIJBbuvRF+Su2to4iZQQJAQhAYHYEcgv0STOTv6W2GkvYbdzjcnZgJ7DgkpCrqlyJeUVVbqPC3gRQrbWEFHTl1SpBdxRWFW2JugKXfSeOuLvsYBp7rarWXeWnWxJx5UX+ZZGriPipmf1iLLlrDCgDQWCCBBB1J5hUlgQBCECgKQIRcdzM7g6xk3FTa2QcCEAAAhAYP4EUN06Y2XNmJoH3C3d/Z/wrYwXrEkght7BWkHhbVOUi5K4Lc8nxKY6q18JoBN0UXhVz45W6JeH0m2Z2yd0vN4B5a4gKoq6sZx6sqj6OCH0mnnf3+znuT8zsLQo2msoU40CgPwKIuv2xZ2YIQAACgyaQVRgHqXYadJoIDgIQgAAESgQiQqKufD7134NZtXsBSNMmUGxDT2sFLbZoeIaQ22Dqsype7y8JuqOyrsjY77VVnRoR+rw55e6nG0QuYXdbCwY1QavSoC0itOvusrvfTVH3R2b26yrnNrkWxoIABJongKjbPFNGhAAEIDAJAnkDeMXd70xiQSwCAhCAAARmQSAijprZobRi+LaZfezu785i8TNaZEnIVVWuvtcW1gqjsAMYW6oiQv65Ei4l6G5VfI7p1baom2LpS7nDrTH7l+1E3ap+uhnXs2Z2091v5d9/aGbvFSLvmPJIrBCAwOMEEHW5IiAAAQhA4AkCEXHYzFQZ0NgWMjBDAAIQgAAEuiKQDdRUnXbVzL6R1bvy2qXpZ1dJaGGeFLIKawV9ly2sFRByW+BdDFkSdK+Ntboz1yCrgtYqjHMONU2TYHqviZRsZ8GQljNWZT3p+Ss7tRsp6v7AzH7j7rebiJExIACB/ggg6vbHnpkhAAEIDJKAtnLlttWzVW4UB7kIgoIABCAAgdkTyMo8+exez8rdN83sg6a3R88edAcAUsDapQfOJWsFhNxu2Ou+UA/7VaHbiFDZQdhPTNGFqJuCqR4myRbh86bWuaxaN5sZr/TTzZiO6AGIu1/Lv3/fzD4qKnebipNxIACB7gkg6nbPnBkhAAEIDJpARGiL1u3iaf6ggyU4CEAAAhCAwA4ESg3UVJ0ncVfCrraRq2r3CvCGSyBzV1TlFtYKrVVZDpdEf5GlcChB9/rYt+p3KOpKY1G17udN3UtvI+pW8tNNEVd2NNqBt/WZFxHfNbPPmoqvvyuUmSEAAURdrgEIQAACEHhEICLU/GK/u58HCwQgAAEIQGAqBLKBmioOz5rZK2am7cfvuvsHU1njFNYh8Sqbnakqt7BWQMjtIbkp6EoMlBfr6Psr5E606MIPOO0Ojrj7R02kbtGCYR0/3RRxD5jZXne/mH//jpl94e560MULAhAYMQFE3REnj9AhAAEINEkgbxC1ZezS2KsxmuTCWBCAAAQgMA0CpQZqamIk0VBVu/o+9E6xLXkaKx3XKkpCrgTdKDU80//z6oFAVkmrQvfWVHxXuxR1Uzj9Zt5T1+5PsUTU1edXJT/djGWfmtwVRRsRoQaSslmT5zgvCEBgxAQQdUecPEKHAAQg0CSBiJDflm4Q2Y7aJFjGggAEIACBwRCIiINmJp/dc6pSi4hvZdWu7Bg+HEygEw8khdyiKlfibVGVi5Dbc+4zNxJ0ZcU1mUZaWXnsXfkCZ7PGl9z9vSZSWrZgWMdPN0VdWc4cdXftVJD9wutmdp57/iYywxgQ6JcAom6//JkdAhCAwCAIpM/Y8XxqT+ORQWSFICAAAQhAoA0CEaGqNQm719z9ckRIwJIdg7b5S9y92ca8cx+z2DKeVdLCId6VGj3NnV1X688c6f1wd2pNtLoWdVM8fcnM7hViap08lqt1VXW8jjida3/O3b/MuFRFfNndL9WJiXMhAIH+CSDq9p8DIoAABCDQO4FsjqYtdnyR7T0bBAABCEAAAm0TSJFDwq4Ely0f+dySrAZHsmP4uO0Y5jB+SchVVa6+exYNz3iAPLALIHMlD937U7wf7EnUVYWsPlNO17U2K0TdvGx2reMNnNXXJ939i/yse83MrhYeuwO7FAkHAhBYgwCi7hqwOBQCEIDAFAnk9rB97n5hiutjTRCAAAQgAIHtCESEhF35U8qO4UH67qpqV42hVLU7me3nXV0FKT4V1gr6vllYKyDkdpWEDebJivVJCropZOp9LjH07gZ4Nj4lItSvQpW1n288SJ6Y4uyWhqPPq3XGiwhVDas5WkTEq9kAj8bI60DkWAgMkACi7gCTQkgQgAAEuiKQN4e62bywzjauruJjHghAAAIQgEDbBFLIldeuhF2JuaraVXd4bVFW1e6nbccwhfGzuZaEMwm6hbUCQu4IkhsRqtB96O43RhDuRiEW12fXom7p8+TzunxLTQUlvq/lPx0Rp9JmTQ+vXknPZDWN5AUBCIyYAKLuiJNH6BCAAATqEsgvsrqJp/ttXZicDwEIQAACoyVQaqCmjvBbwlZEyGteVbv6u6p2O63wGwPMFMqKqtzCWmGtCsIxrHPKMea1r8rP6xNfp65TVcxuPbjp8pX322pU9lGdebMKXmtY+7MoIl4ws4sq4siq3Ua8fuush3MhAIH6BBB16zNkBAhAAAKjJBARe9UJN5/ar/W0f5QLJmgIQAACEIDADgRKDdTkNXmlODQivmdmqmyTsLvlSTnnV6laUFW5W9YKWeXJvcTILowUdN3dr40s9LXDzeu2F1FXwUaEfGyv1GlOVlPUldWMPtvuRMSL+Z7dapzGCwIQGC8BRN3x5o7IIQABCNQiEBHPqfpoat2Na0HhZAhAAAIQmDWBZQ3UUpDR78w31TE+xd37cwJVEnJV7SjxtvDJRcgd6YWQPRWemoOgm+/h3ip1c/4DZiZfWzVN2+h9U1TGb2KZVm6KHBEnv7bl9TMjvXwJGwIQSAKIulwKEIAABGZIICsz9tD1dobJZ8kQgAAEILCSwGIDteKEiJAdg7wpVbU76Sq3FHILawWE3JVXzXgOiIj9ZrZ7TvZbWeW6t8/mh3VtD/Khkx6oxLrCcFpAyIv3eloxKP+1m7eN56onUghMkwCi7jTzyqogAAEIbEsgn/KrOdr5TZ70gxYCEIAABCAwBwIRcczMVF33qIGa1p3d7FW1qyZDaqQ2mWZgKXzJVkF/9CqsFSazxjlcuzutMSKeMbM9uRV/o4rRMTIciKj7tJmpCaOqdTfxxZV9hDxxVWG91nsyIg4rbxLy8zNMxR2fjTGXxAwBCPyWAKIuVwMEIACBmRHIL6l6Uj95/7SZpZblQgACEIBAwwQi4pCZPZvC7lYDtRR2VcEqYVe2DKraPdvw1J0NVxJytSZ9PyysFdYSjToLmIk2JpCCrnoqyFt1dvnV+vu2HctdABJU16qSLd6n7n5/Q1H3YFZnX04Ltv3u/snGFxMnQgACgyCAqDuINBAEBCAAgW4IZBOYw2P+8tkNKWaBAAQgAAEIPBJwVdmoJkNqcvSogVqKu/KmlLh7xt3fGQuzFIgKawX9VxW5D+Yo9I0lZ3XjzHvAfXMVdPP92ruom3G8kZ8Z16vmNXfaqdL2Qb5/9f+VK63TcmOfrNfSX/egu39cdX6OgwAEhkkAUXeYeSEqCEAAAq0QyOqAa336ibWyMAaFAAQgAAEItEggIrRtWsLuHXe/UJ4qfS4l7B7Nqt3zLYZSa+gUhmStUAi5DyUS1RqUkwdPICJUnSsfXVXozjbfQ6jUTVFXnxXH3P3DqhdPfs7owUtsKOrqGlBhx7nctXd0nfmrxslxEIBAtwQQdbvlzWwQgAAEeiOQW0jVFOFSb0EwMQQgAAEIQGDEBNKLUt+h5LP72Pb1bIKkRmqfuvuvh7LMFHKLqtzCWmG2wt5Q8tJVHBEh/1xtvZege7+reYc4T1Yr68FM5QrXttYREa9l9X+l+3I9WCr3wljXgiEfTB1396+yaZr+/zdtrY9xIQCBbggg6nbDmVkgAAEI9Eogn+6rOdrZud/Q95oIJocABCAAgdETyCo3VT1K2H2s2VEKaKraVYM1NVG72MeCJfhkszP9VwJW0fCsdzGrDx5znbMk6GqX1r25cijWPTBRV58hL2fTtB3fl2U/3dJatrScqgJ10SjZ3c9k07Tn3f39uV8TrB8CYyeAqDv2DBI/BCAAgQoE8gvoPXev7N1VYVgOgQAEIAABCMySQKmBmh6W3lyEEBGvmJmqdj909/e6gJRCbiHmSiQqqnIRcrtIwMDmyMrMw1mhO3tBV+lJGwrdDw+iSVxEvGhmal68Y6PFfG972TpjXQuGPP5FNWjLz6+T7n56YJct4UAAAmsSQNRdExiHQwACEBgbgex0rGYI58YWO/FCAAIQgAAEhkogf78ubaCWApIarEnYlZfl24tN1ppY14KQqyGLhmcIuU0AHukYuUNLgu71xWrykS6pkbAHKOrKq1tN097fKU9lP90yiA0sGCQif2lm+mx62d3fbQQsg0AAAr0RQNTtDT0TQwACEOiGQPr/qWP3nW5mZBYIQAACEIDAPAjs1ECtIBAR3zAzWTK818R252IrdjY70/e5wlphENWH88j8cFeZAuAhM7vJvd/jeRqaqJsPf/RgaK+7f7bdVbXop1v6bNmyV1nDguGkmamRo3yWXx2S9/dw31FEBoFhE/j/2buzZsmuKz/saxUKKKAIsDmC89ScySa72YPUISssT6FQSH6w32w5/KIHv9j+DB7e/A0cth8dfvIY0VLIsiXLDoXUEpvsJtmcJ3ACCRIgyAJQA1Co5VjVO9EXt+6Qc57M/GVEBdhdmefs/dvnZuX95zprC3WnvT5GR4AAgZUERs+sK5n5q5UO5MUECBAgQIDAmQIjZO1g5swN1EZw0z12u2r3oVG1+8IinOMcs9YKfZ5ZawVB7iKQB/7c0Te1K3RvZebtA5/uwtMbPYZfPdnGYOGDbOAFVdXVuj89q03aWf10T4S6i/bV7f01+neCfi/5zcz82gam45AECGxRQKi7RWynIkCAwDYFRvXQ28bmaHa53ia+cxEgQIDA0QlU1VvGbc0PbKB2IoT50Kja7U3ULt15foR0HQR3CDNrrSDIPbqr6/IJj1YcHejeFuie7TXhUPc3IuItmfn90yM/q5/uyecs0oKhqvr3gt5fo9uzfCQzv3r5leUZBAhMWUCoO+XVMTYCBAisIDB+ubyTmS+tcBgvJUCAAAECBOYUGHfIvDkiOth9YAO1PszYpKirdjtY+e64FfqZ2eZNI8idVeXOWiv4cnbONTjGp41qzg50X87MW8doMM+cR8FDtyu4O8/zt/mc0ablRmY+fyq0vdpf6JzXYmHBULe/eOoK7t447xOZ+ZVtztG5CBBYv4BQd/2mjkiAAIGdC1TV9Yi4npndN8uDAAECBAgQ2JLA+De42zE8n5k3zjttVf1eRPxn43bopyLivxtB76y1giB3S2u2z6cZgW730L173hcJ+zy/dY594qFuf3Z/3+i9/dpGh+f10525jPWPefrqVlVXBPf7Swf/n8rML6/T17EIENi+gFB3++bOSIAAgY0KjA9393tm2SBjo9QOToAAAQIEzhQY4VH/W9y9TX951pOq6jMR8XcjooOWDn//24j4wTzhDHYCJ0K9rtAV6M5xSUw51O3hV9W7R1XuM+P/7rzmoYsqi8fn/pxV+l/EMO4S6LsAuqf3ZzPzz+Zg8xQCBCYsINSd8OIYGgECBJYRGN/C9zf2v17m9V5DgAABAgQIrC5wYgO1Pli3Y3it+m4ENl2V9/ci4vER7P5XmfmT1c/sCMciMEK6e1ptzbfiVdWtDDoA7fYDk3uM8X2s27J0YcZl/XRnE5i3BUNV9YaNj4y7A34nM/90cggGRIDAQgJC3YW4PJkAAQLTFhgbQHS/rJ/P8439tGdjdAQIECBAYP8FTmyg1v82vy5MqqoP9gZJ3Qs1IvoW+q9nZu9O70HgQoGq6i8DOqHsja885hCYeqjbUxibmT2amT8e4+3Q/sLNEedtwVBVj432bM9V1eci4s/cGTDHheMpBCYsINSd8OIYGgECBBYVqKq3jls9z9ycZdHjeT4BAgQIECCwusCJDdQ62D1zI6sR/n4yIr6Rmc+tflZHOFSBEeh2xWnfRu8xp8DYhLDbGfSXKJN9VNVHIuJnEdEbHl9aVbxAqHut7wrIzJ9X1e9ExJcvC4wni2RgBAjcFxDquhAIECBwIALjlqr+Zt8vggeypqZBgAABAocjMM8GalX1pt6VPiK+18HL4czeTNYlMD7vXRHoLi66R6Fu99l+2+ixfXeemc7TgmFU/r4tM39WVZ+NiK9d1K93nvN6DgECuxUQ6u7W39kJECCwFoHRc6s3ZPnl1KsP1jJhByFAgAABAnsoMNokvf2SDdS6DUNX7P6ww5c9nKYhb0hgfDFwNTN7Yz2PBQXG5+WH92Ej4ar6UES8mJm/mGea81Trjvm/MzOfHhs19l0Bl1YCz3N+zyFAYDcCQt3duDsrAQIE1iowNkcrH/LXyupgBAgQIEBg7QIjWOlgtzdOe2ADtT7hqMbsit2f2Txt7Uuwlwcc/VB7k6sb+qAut4R7Fur2lzvvjYhvztMiYZ5Qd7y3vHf06/10RHxnHwLu5Vbbqwgch4BQ9zjW2SwJEDhggarq/lh9u2b36XvdztoHPG1TI0CAAAECey0w+uD3v+Ed7D5QLVdVj45WDM9l5o/2erIGv5LACHT7WulA98JNs1Y60YG/eM9C3YdHC4beKO2ZeZZmzhYM746IPt7HR5uX2/Mc23MIEJimgFB3mutiVAQIEJhbYOyS+9J5G6/MfSBPJECAAAECBLYqMO606f6ZHew+sIFaVXWw060YOsx7aquDc7JJCIxwvwP+FzLz1UkMak8HMapZr2XmpIPMMc6HBvNHR/h65zL2EVr3nXvnFnlU1Tu6XVtEfHi0eLG58mWw/p7AhAWEuhNeHEMjQIDAZQJj9+NHMrM/nHkQIECAAAECeyYw+qR2X/yuyH3h9PDH5k7diuFWZn5vz6ZnuCsIjLuxro9QX6C7gmW/dI9C3Su9qX2H+KN447F5qvXnacFQVd36pXsyfzAifpyZL63I6uUECOxQQKi7Q3ynJkCAwCoC45e8/iXwWZscrCLptQQIECBAYLcCJzZQu5mZz581mqrqit27mfnt3Y7W2bchMK6Jx0ege3cb5zyGc3Qri6nf3VZVVyOi2y7cb7VRVR/plglnfelzxpdAVy5q0THavnR1bvfr7Z7dD3yRdAzXgTkSOBQBoe6hrKR5ECBwdAJV1X10X/Vh7OiW3oQJECBA4AAFTmyg1mHOmTveV9XHRgXfNw+QwJSGwAh0e6OsbrvxQL9lUMsL7Emo+/DJdR9tWt46T6X+ZX11q+rNEfFyRLxr7MfRVbseBAjsqYBQd08XzrAJEDhugdFf7Y2Z+fPjljB7AgQIECBwWAInNlDrDVAfqNAcVXuPRMQ3bJp1WGvfsxl9lN8o0N3M2k491J310z39s19V74+IFy9ruXZZC4YREHfP3bd1b93M/NVmpB2VAIFtCAh1t6HsHAQIEFizwOiH1R/sHthUZc2ncjgCBAgQIEBgywJzbKD2oYjoW/O/flbwu+XhOt2aBMZt9x3o9me8rqb0WLPAKIy4c9FmYms+5UKHGxX79/vpnnxhh9ER8YGI+NYl7RU64+nX32/dcPox9uPo9g5dsfur89q9LDRoTyZAYGcCQt2d0TsxAQIElhOoqr4d76oPYcv5eRUBAgQIENgHgap6Q0T0pkbnbaDWlXsdzHTF7p19mJMxni8w9kroQLf7KlvPDV0sexDqvq6f7qlgt1smVGb+7CKei1owjI0ZH42I/n2ivzx4bkPUDkuAwBYEhLpbQHYKAgQIrEtgVHD05mhn3pK5rvM4DksJXQ4AACAASURBVAECBAgQILB7gaq6NoLdl876MreqerOj/lzQFbvu3tn9ki01ghOB7q3MvL3UQbxoLoHxM/XKVFuXdPuN8/ooj98DPhoR37/oOrmoBcMItbvK//r4AuHZueA8iQCBSQoIdSe5LAZFgACBswXG5gb9QfRFRgQIECBAgMDhC4zAryt2e3PUBzZQq6qu3nvPqNj1+WDPLolxu31X6N4W6G5+8aYc6p7XT/ekSlV1L9zHMvNH52ldEup2P+7ebLn/+7L9OTZ/zTkDgU0KCHU3qevYBAgQWKPA6KX1+Hk7Yq/xVA5FgAABAgQITExghDkPR8QvzthE6R0R8cFRsWs3+4mt3SXhWwe6Ha6ptN7Cuk081L0y+uG+rp/uaZaq+vC4a++FC66tK2dVI48vibq6v891NzOf2QK7UxAgsCEBoe6GYB2WAAEC6xaoqv4AdkMVx7plHY8AAQIECOyHQFV1hV33wuxg93W36Y/Qt2/N7h67z+/HjI53lKOasteyg7Wbxyux3ZlXVVeodtX7hcHpdkf1F2cbgWv3zD1zk7PZmKqqvwh4e2Z+95IvDHrHtDr5nHHdvTsi7p8jM3+6i7k6JwEC6xEQ6q7H0VEIECCwUYGxOdpDmfmrjZ7IwQkQIECAAIFJC4wN1PqL3g52X9duoareEhGfiIhvZaZemRNeyRHMdbj40oSHeXBDm3ioe24/3dMLUVW9UWL32j5zo7NLWjB0u5YOdTMznz64RTYhAkckINQ9osU2VQIE9lOgN0yIiO6f1ZujTa6qYD9VjZoAAQIECOyvwIkN1Hr3+td94VtVvxERn4yI7+mXOc01Hl/W3xPobn99xufqroa9u/2zn3/Gefrpnnz1aMv2gYj49nm/H3S/5nNaMHQf7n703/9kSg7GQoDAYgJC3cW8PJsAAQJbFxhVN3d88N86vRMSIECAAIHJCly0gdoIDbti98dur57WElbV4z0im97uZl0mHOrO1U/3VLDb4WwH1D87S/OCULcr/btopEPdczdc280KOSsBAosICHUX0fJcAgQIbFmgqq5HxHW3UG4Z3ukIECBAgMCeCJy3gdr4DNHB7jOq8aaxmKN1Rgdp525wNY2RHu4oJhzqPjQC2gv76Z4Kdfs13Uf7qbP23DivBcN4z7gWEd3a7YeHu9pmRuDwBYS6h7/GZkiAwJ4KjA9i/U36rzLzzp5Ow7AJECBAgACBDQuct4HaaNPQrRh+KbzZ8CJccniB7m79Z2evqqujl+wr0xjRX4yiw+bMXHhMVfXWiHjDeT/fZ1XrjrsAH+tq3cx8akoOxkKAwGICQt3FvDybAAECWxOoqs9ExMuZ+c2tndSJCBAgQIAAgb0UGLf1v/30BmqjMrErdl8Q4OxmaUfV9NXMvLGbETjrlEPdRfvpnl7Nqvrw+Ll/4Po6J9R9U0R0G5AOdb/v6iBAYH8FhLr7u3ZGToDAAQuMKoKPXLT5wQFP39QIECBAgACBJQSq6tGI6GC3A9zXNlDrYGdsnnY7M7+7xKG9ZEmBsaHVIxFxIzNrycN42ZoERi/qbjvw8poOufJhxs9nLrshclW9sX/uz/rZPqsFw3h+b6j4iPeDlZfPAQjsVECou1N+JydAgMCDAuPDV/fS7c3RJrUzr/UiQIAAAQIEpi0wvhjuYPeV0z35q6ordl/NzG9PexaHMboR6Hbv0g505+6Vehizn+YsJhrqLtxP97RuVb0/Il7KzOdO/t05oe4bIqLbNnSo+51prpRRESAwj4BQdx4lzyFAgMAWBUaVzb0pVRBscfpORYAAAQIECKxBoKo62O2w6BcnKwCr6mNj1/tvrOE0DnGOwPg815XTXTX9KqhpCEw01H04Iu6uUsk9rrcPnnWX3+kWDOPLhn5/eDQzvzWNlTEKAgSWERDqLqPmNQQIENiQwOh71z3Xbm3oFA5LgAABAgQIHInA2ECte2d2sPvapqujB2cHjl9XQbr+i2FsUNd3XXWFrkB3/cRLH3G0OuhespPYhHjVfronIarqnWMTuJ+e+v/fz31mofG4Pvu5Herau2Ppq8kLCexeQKi7+zUwAgIECNwXGB8y+xeAm37BclEQIECAAAEC6xA4sYHazzPzpdkxq+pDY7Okb2TmK+s4l2Pc/zzX/XM7SO9AVxutiV0UEwx1u9/10v10T4W3XZn/0Yj4wckCkdMtGEYRybsj4npmfn1iS2Q4BAgsICDUXQDLUwkQILBJgXErVN965RerTUI7NgECBAgQODKBExuoddD46xPBbvfhfMuo2J1E5eI+L80IdJ8Yga7PcxNczBFwXsvM21MY3mgHUesq6Kiq7pX7hsz84anA98rsHOOc/bP/WGZ+bQoOxkCAwHICQt3l3LyKAAECaxUYvwT0h61JfMBc6+QcjAABAgQIENi5wHkbqFXVeyLiHRHRFbs3dz7QPR3AqH58o0B32gs4wVB35X66p8VHe5VuuXLjxBc4p1sw/Oao1P3zaa+Y0RE4PoFZdf2o4r9wk02h7vFdH2ZMgMDEBMa35d3Xrtsu1MSGZzgECBAgQIDAAQmctYFaVb0rIt47KnZfPKDpbmUqIzDvQPdFG91uhXzpk0wp1F1nP92TIFXV1eJPZuZ3Lwh1u1L3zZn5paUxvZAAgQsFToaz44mzDPay/3Ym8IaIeOdlLVKEui5CAgQI7FBgvNE/FhEv67u2w4VwagIECBAgcEQCVfXm8QvjaxuoVdWTEdF9drti97UWDUfEstRUx5fzHej2l/NaWCyluN0XdcuzKWxKPPr7rqWf7mnBqnrfuCafOxHsnmzBcL9CPzO/uF19ZyOwfwIrhrM94Vnh1oX/PVngVVV9B02/Vz11kZhQd/+uJyMmQOCABEaPu+6j5ZeAA1pXUyFAgAABAlMXGNV83X+zg937G6hV1dsi4mOjYvf5qc9h1+M7Eeje0kJr16sx//knFOr2xmZr66d7UmD8jtFf0nx7VjjSIfKJvrrvjIj3Z+a/ml/OMwnst8AuwtllxUYble6D/wuh7rKKXkeAAIENCozea1enUCmwwWk6NAECBAgQIDBRgbFJ69sj4tez6txRxfvJiPhWZj470aHvfFijyrIrdG8LdHe+HAsNYASed3bd9mz8LtCbJG+k/VpVdXDblcA/HV/avNZXd2yo9rHM/BcL4XkygQkI7FM4uyxXVX12fClzS6i7rKLXESBAYEMC4xeB6xHRlR2vbug0DkuAAAECBAgQuFBg9IPt1gsdct2/VbuqfiMiPhERT2XmMwhfLzAChQ50u33Whb9ws5uewBRC3U310z2pPX7f6Mr7H8yu01m17okvb/7FpkLl6a28EU1J4EQw28O6rMfs6b+fq53BrO3Bvl3j49/l387ML1y2ZtovXCbk7wkQILABgVEZ09/Mv7KBwzskAQIECBAgQGAhgbGB2pXRjuFeVT0eEV2x++NZpd9CBzzQJ48gojei6s9xNw90mgc9rYmEuv2ztpF+uqeC3bdExOOZ+cPxhc39Fgzji5tPR8S/VGBy0Jf7xie3QtXs/UtyDHCu/+5bOLss/vj5fFdmfuOyYwh1LxPy9wQIEFizQFU9EhH9ger2mg/tcAQIECBAgACBpQVG9V7fSdR9dl8eX0J3sPvzzPzx0gc+oBdWVVfovjrrQ3xAUzuaqVTVtYh4ZdZfdhcTH/2YN9JP9/R8quo3I+LZzLxxIoDrL20+ExH/ymbNu7gCpnfOFcLZuQLZk+HtsYSzy65yVfVGhp0X/OiyYwh1LxPy9wQIEFijwPgA9+jYjXYj/bPWOFyHIkCAAAECBI5M4MQGah3k3hwBWLdieH5W7XdkJK9Nd9jcE+ju9xUwkVD34VHtvfHfB8Z1+47M/M6J4O6xiPhcRHy+v8DZ7xU1+pMCWwhn71+zgtnNXXdV1W1T+svVSzcsFepubh0cmQABAg8IVFVXv3T/tbt4CBAgQIAAAQJTFDi9gdro79cVuy9m5venOOZNj2m0o+gg48VNn8vxNysw7prrauud7GuxjX66pwWr6n1jL49nR6/dvnPw9yLiTzLzzmbFHX0ZAeHsMmqH8Zqq6i9cvjrPFy5C3cNYc7MgQGAPBEZVQP8y4IPTHqyXIRIgQIAAgWMWqKquJHz7bAO1EQR1xW5vqPbdY7KpqjeMW2FfOKZ5H+pcJxDqbqWf7sn1G7+HdBuGb3f7kIjoUPcPIuILNvvb7JUunN2s76EdffysfjIz/2yeuQl151HyHAIECKwoMCpcHrGhxoqQXk6AAAECBAhsTWCEER3s9u+NfStob7DUwW63IPjW1gaywxMJdHeIv6FTjy8sup/tTu6c22Y/3VPB7jv6y4mI+FlEXI2IvxoRX/T7yXwXmnB2PifPWk2gqt4aEW/JzP4C5tKHUPdSIk8gQIDAagKjsqX7Vt3e1W1eq83AqwkQIECAAIFjFqiqt0REf5aZbaD20Yh4aJ6duffZbbTNutobTO3zPIz99QITCHW31k/3VKjbgW7/7P6wN4qLiD+MiD87tpYiwlnvCFMWqKr3j40cfzrPOIW68yh5DgECBFYQGH3pum+XTQhWcPRSAgQIECBAYHcCVfXGiHjzCHZ7A7UPR0Rv/vqNQ/zSenx+61vUb9gQaHfX3SbOvMtQdxf9dE8Fu/0FzRMR8aOI+GsR8eV9/dJCOLuJnw7H3LVAVXX/+p/M+3Mp1N31ijk/AQIHLTB6dl3JzNsHPVGTI0CAAAECBA5eYFSudjuG5/sXzqr6YER02Pv1zOzKv4N4jED32gh07x3EpEziNYHRFi13cc2OO/j63DvZpK0Rqqp76/4yIj41fnaf3+XlIZzdpb5zT02gqn4/Iv503vcIoe7UVtB4CBA4GIHRL6srWG6q8DiYZTURAgQIECBw1AKjyvHJiLiVmb+sqvdFRPcA7Irdvf8Su6r6s1v/eWHeX6qP+oLYw8nvONR9qHPV7k+9K7qqejwi3jl+br+Xmb9Yx1iEs+tQdIxjFhg93H8zM78yr4NQd14pzyNAgMCCAqOa5eVdbcKw4HA9nQABAgQIECAwl8CJDdT6+R0IvXuERF2xe3Oug0zwSWPX8eujQndnlZQTpDmoIY3Ci+4JvfXWaCNQ7rZstUvUUQ34dyPimYj43zPzm7PxCGd3uTLOfcwCVdVfmD6emd+b10GoO6+U5xEgQGABgfFLQWTmnQVe5qkECBAgQIAAgb0ROLGB2s9H1V9X7XbF7gt7M4kx0NEyqysYu4fu3X0bv/HOL7CrUHeX/XRnbR8iojdL6z9/JyI61H06Iv44Iv7niJjlQ7PAea7/7jqgnn/lPZPAtAWq6kMR8VJm9r+pcz2EunMxeRIBAgTmFxjfwD+yz5Uq88/WMwkQIECAAIFjFji5gVpXGEVE9+vsit1f74vLCHR786gOdA+mN/C++G97nDsMdTtMXXs/3REWz8LaznjO+t8d0HbLh/7T//sPI+I/6f7YEfEPI+KPdtkSYtvXgPMRmKJAVf1WRHw/M1+ad3xC3XmlPI8AAQJzCIwPVX3b3m192OYA8xQCBAgQIEBg7wVObqAWEQ9HxMdHxW5vxjTpx+gR3Ju9dQ/drd+OP2mcAx3cqFp9eNt31I0weaF+uksGtifD23tnhbVV9Y6I+CsR8eOI6P6dVyOiW47cVXl7oBe+aU1aYLwv/V5mfn6RgQp1F9HyXAIECFwiMDbX6A9PfilwtRAgQIAAAQJHIzCqXd/eG6iNSsBPRMR31rUJ0yYgx91VHei+6LPbJoSnecwdhrr3g9NZaLqpwPYy9XHdfzYivjmrCJy1hoiI3sitQ+Ee5842c7tsDv6ewKEJjLte3puZX1tkbkLdRbQ8lwABAhcIjF9metOF/mXGgwABAgQIECBwVAIjLOtgt2/v7n0FOth9KjN7M6ZJPUbVZAe6N7ddsTkpiCMczAgwr2Xm7U1N/4zAtsPSDnU7KJ21RzjdEuHSCtt1jLeqPjhC2x+ddbwR+vZ4e3xduSvcXQe8YxC4OEt4V9/pkpk/XARKqLuIlucSIEDgHIHxi8Fj4xcDH3xcKQQIECBAgMDRClTVWyPiWn8uioiP9GZMmdkbMk3iMT63dQ/dbpe1sWBvEpM1iAcEVg11TwS25/WvneUss/61J3836J7N9///u2hzUFV93Xff669cFtbOeg8PwK7c7fYMHgQIbECgqvrfyucz87lFDi/UXUTLcwkQIHB+qNt9dF+xuYZLhAABAgQIECAQUVW/ERH958WI+EBE/CIzu3/nTh+jmrgrdAW6O12J3Z38olB3ycD2ZHh7ZmC7TD/dTQhV1SfHz+Kz8x7/RLjb+VFX7gp358XzPAJzClTVb4+WKAt90SjUnRPY0wgQIHCeQFV1JUpvZdu3GXoQIECAAAECBAh0KWJVf+n9ZG9CFhHvjYhfZeYPdoUzArsOdF/WLmtXq7C7854KbN8wWoScrrbtAT4Q0o7/39IVtqOlwWv9dHehUFX9s/imzPzWMucfX4h0C4k267ncXeY4XkOAwOsFRhvH38rMLy5qI9RdVMzzCRAgcEJgfEB7JDP79kIPAgQIECBAgACB139WeiQius9uf/n9zoh4KTO/v22kEej1reddaehz27YXYMPnG+t7UTuE7mPbj1kf21l7kNN9bPvv1/qYbUK2yxB0/M7ymYj41mxztGUnOcLd7rnbfzrY3WlYvew8vI7AVASq6s397+QyX7gIdaeyisZBgMDeCYwPaF2B0rfvuQ1p71bQgAkQIECAAIFtCJzYQK1P1/12u1L2O9s49+wcY2fxDp9e2uZ5nWt1gSUC2zMrbU/2sK2qR/uLhm30tR3Xf+7y94Wq6hYo9zLzzM3RllmlsS5dudvhbv8u1F+YrD0UX2ZsXkNgnwSqqu9k6T7bP1l03ELdRcU8nwABAkNgfBjsD0cvQyFAgAABAgQIELhY4MQGal2V1HsRLHUb+KLOY3Oo/swm0F0Ub8PP30RgO8+QtxzqdujZgc1ONlMe1/+HI+LLmxjDrBJ5hLs9x/7yZCdznWftPYfA1ASq6uMR8Uxm/mrRsQl1FxXzfAIECPxFj7iHI+KqfmwuBwIECBAgQIDA/AInNlDr3rZd3feNTVb3VdXjPbrM7A3bPLYosKvAdp4pbjnU7WrWnbUoqKpPRMSzmTn35mjzGJ71nNHm4X6IPSp3hbvLYnrd0QhU1e9GxFeW2XRdqHs0l4mJEiCwLoFxC1W3XbjpW+h1qToOAQIECBAgcCwCVdWbVHWf3e5x2+HP1zdxa/o4z5XM7I3aPNYsMD4Td6/ai3rZvq5n7elNyDYZ6F803bHRcVeLbzR03HU/3bE52psz85trXv4LD1dVHex2mN0/3x1oa1W3zQVwrr0RqKrHIuJjmfmlZQYt1F1GzWsIEDhqgfHG2z2jXjlqCJMnQIAAAQIECCwpMEK1DnbfMg7RFbtra2k1At2HMvPGkkM86pftc2A7z8JtMdS9H3rvItQ8sTnat3dVqT7C3Q54O3vq35+Eu/NcoJ5zNAJV9baI+I3M/O4ykxbqLqPmNQQIHK3A+ADYH8xuHy2CiRMgQIAAAQIE1iAwAp8Odt8RER1+dcXuyp+xqqrvqOo2WQLdM9bp0APbeS7NqnpkGxWk4xrfST/dsTlan/uH85hs8jnjmuvK3c6gunL37ibP59gE9kVg/Jz2po0/W2bMQt1l1LyGAIGjFBjfdvcHwFu7ulXsKOFNmgABAgQIEDhogVGp9L6I6D0LvrrKhmbjjqr+vHbjGD+vjfDsonYIHZ53y4G+Lf7M1gibbkkwhYt5i6HuTvrpntgcrft0TqY6dlyfXbnb12GPa2e9hqdwHRoDgar6VET8aNk2QUJd1xABAgTmEBj9sLrqo79F883yHGaeQoAAAQIECBCYV2BsoPbhiOjPW19a5hfcsfnVoyPQ3Wiv1Hnntc7nCWzXp7mNUHeX/XTH5mjPZeYv1qe2viMNmw68O+DtcLdbM/QXDR4EjkZg/Bz8fkR8Ydkv04S6R3O5mCgBAqsIjF8S7q2z19sq4/FaAgQIECBAgMChCYw+uJ/o/oIR8cXM/NW8czwR6L4wpcrEBcZ/2YZjKmznxZzjeVXVVeHdmmBjxRqzEH7b12NV3e9Vve3N0eZgf+Aps+B7bKo2q9w9uC9klrHxmsMXqKrHI+IDmfnVZWcr1F1WzusIEDgagfGhr/uy3TqaSZsoAQIECBAgQGAHAmP/go9FxLsj4k8y87nLhjFe0xW+3XJhMreaz8atwvayFdz+328p1O0q1K320x09fD8bETvbHG3Z1Ryt7tqsQ91uyyDcXRbT6/ZCoKq6n/xjmfnUsgMW6i4r53UECByFwPgQ3r8k3PTB4iiW3CQJECBAgACBHQuMYOojEfGbI9g99xbycRt9Vzt1oLuxqsvzSEalYVfRXlRpe27/2g6wfMbc/gU3AsTe/PiVTZ19nGOrPWOr6v09nylsjras6/j579YM/XPTfpP7ombZuXkdgZMCVdX/xvXdJUu3SRHquqYIECBwgcDYbKN7PG3sA58FIECAAAECBAgQeFCgqj4YEb2JTPfY/cnpZ4xA94kR6K79s5rA9nCvyk2Hurvopztu5e4vQya1OdqyV9EId7tytx/C3WUhvW6yAlX1mYj4bmbeXHaQQt1l5byOAIGDFxi/KFzJzNsHP1kTJECAAAECBAhMUKCqug3D5yLia5n5/dkQx+3zbxxVTi8vOnSB7aJih/X8LYS69yu3t1llWlUfj4hfrlL1N8VVHndOduVu51cd7m69In+KLsa03wLjPei3M/MLq8xEqLuKntcSIHCwAuOb4d49udsu2In1YFfaxAgQIECAAIGpC1TV2yLiD0ef0G+OX4Y70H3xrE1sVwhsX9cmwWfAqV8Zy49vVgW6qU2Qx/G31k93bI721sz8xvIq037lCHe7crcD89mman5Pm/ayGd05AlXVG4K+a9WfWaGuS4wAAQKnBMYvAo9FxMu+CXZ5ECBAgAABAgR2L1BVHeL+vd5UJiL+ft+yGhHdcuGsXrY94N5k6dxetgLb3a/pLkewhVC3K0u30k93zKVv4/5OZr64S9dtnHv8rta+HfB21e5WnLcxN+c4HoFxF8pDmfmjVWYt1F1Fz2sJEDhIgarqCt3+Zv3OQU7QpAgQIECAAAECeyhQVf95RPx+RPzjEex2H8IHwluB7R4u7paHPKo+H97E5/1Z6LitPTnG5mjd6uEHW2bc6elmfYsj4n6APsLdfj/wIDB5gar6aEQ8l5m/XGWwQt1V9LyWAIGDExj92a5m5q2Dm5wJESBAgAABAgT2WKCqfjci3hsRXx5Vul2pe8P+B3u8qDsa+oZD3a310x2bo3U49OVt9u/d0bKde9rRkqUrdzvU7cpd4e7UFsl4XidQVb8TEV9f9Ysloa4LiwABAkNgfLi7Pvro+iDgyiBAgAABAgQITFigqp6IiO5L2HdX/XpT/VEnTGBoSwpsONTtcHEr/XTH5mjPZ+bPl6Q4qJeNVhRdudutV+4Kdw9qeQ9mMlV1LSI+mZl/tuqkhLqrCno9AQIHI1BV3aOt//Hvqg8PAgQIECBAgACBPRAYG850uPvSCHe7z6YHgXMFxq371zZR5T2qRjfe5/UYNkdb9hKe9Uwer++16PYMHgQmIVBVb4mI3tjw26sOSKi7qqDXEyBwEAJV9UhvtLGJD3YHAWQSBAgQIECAAIEJC4yQroPd/vPCCHcFORNes10ObVOh7rb66Y5K48/2hoGZ2de7xxkCw6krdzv76uId7wmulJ0LVNX7RpuQp1cdjFB3VUGvJ0Bg7wXGN7m9OdpNG2vs/XKaAAECBAgQIHDEAuNzXQe73Zrh1yPc7VuxPQi8TqDv0lv3PhojROxNyzYaHh7r5mjLXsJjXbotRvc7nm2q5n1hWVCvW0mgqj4RET/NzP43aqWHUHclPi8mQOAQBKqq++i+nJlu1TuEBTUHAgQIECBA4OgFxi3wHe6+YQS7K//yfPSoBwawoVB34/10q6qv6Y9FxFf8/rLYRTmrpI6IXqf+3W/jbTIWG6FnH4NAVf1+RPzZOn5+hbrHcMWYIwEC5wqMJuWx6q6TiAkQIECAAAECBKYnMFpsdbjbG9P0ZmpuVZ/eMu1kRFXVd+rdWeedetvop1tVHej+yuZoy182I9ztYLdbM3TlbrdmULm7PKlXzikwCso+nJlfmfMlFz5NqLsORccgQGAvBarq4Yh4ODNv7uUEDJoAAQIECBAgQGAugfFFfoe7/fmvw90X53qhJx2swLpD3W30062qt0XE2zLzGwe7MFuc2IlwtwPee6Nyt//rQWAjAmODwycy83vrOIFQdx2KjkGAwN4JjL5K3Xbh1qZ7Xu0djgETIECAAAECBA5UoG+5H5up9e/CHe76cv9A1/qyaW0g1O1+rRvrpzt+f/lMRHxPxfllq7v4349+3F252xW7Xbkr3F2c0SsuEaiqD44M4pl1YAl116HoGAQI7J3A+EDfPZRe3rvBGzABAgQIECBAgMBKAqMv6RtHgNPh7q2VDujFeycwqrdfWVd4N0LBWtfxToNW1ft6o6/M/MHeYe/RgMc6duVuP/r3xY1uerdHNIa6BoGq+q2IeGpdd4sIddewKA5BgMB+CYzeav2B6PZ+jdxoCRAgQIAAAQIE1ilQVY+Pyt1XRuXunXUe37GmK7CBUPd+f9ZN9GYdX0J8PCK+vI7Nlaa7KtMZ2aiM7jXt3Kwrd4W701mevRzJuKZ+LzM/v64JCHXXJek4BAjshcD45rU3Rbi5iQ9ce4FgkAQIECBAgAABAq8TqKqu2u0/Hep25a67uQ78GhmFHmupxNx0P92xOVpfl2u5ZfvAl3at0xtBXFfudnuNvl7urvUEDnY0AlX1RES8LzO/tq5JC3XXJek4BAjshcDYbfJl/xjvxXIZJAECBAgQIEBgqwJV1Zup9Z+XRrgrwNnqCmzvZGsO2xP7DAAAIABJREFUdTfWT3dsjvb2zPz69nSc6bTAiXC3A95+X9hIVTb5wxWoqndGxLV1tlAR6h7u9WJmBAicEhi3WPXuBW6rc3UQIECAAAECBAicKTDCmw52u3L3hRHuuvX6wK6XNYe6HfStvZ/uqAD+bER8PzNvHNgS7OV0xpr0et9vtzFaM/Tmah4ELhSoqo9ExK8y89l1UQl11yXpOAQITFqgqvof3UfscDzpZTI4AgQIECBAgMBkBEbbrg53+5bZX49wV3gzmRVabSBV9fAIYleuxh6/a6y9cnNsjvZQZj612my9et0CJ8LdDnjvjcrd/q8HgTMFquq3I+Jb69yYU6jrYiNA4OAFxj+41yPitgb3B7/cJkiAAAECBAgQWKvACP863H0sIm5kZge8HnsusK5Qd1P9dEfbuE9ExFcyszfy85iowAj171drj8pd4e5E12pXwxrvN5/JzC+ucwxC3XVqOhYBApMUqKreGO2eDS8muTwGRYAAAQIECBDYC4Fxu36Hu9dG1W63ZvDYU4ERxOWqgelo19HHWWuLDpuj7d+FNar7O9ztx1o24ds/BSM+S6Cq3hQR78jMb65TSKi7Tk3HIkBgcgLjw3ffsnRrcoMzIAIECBAgQIAAgb0TGAUDHe52eNOVuy/u3SQMONYY6q69n25VvTUinrQ52n5eqCfC3c7c7q478N9PleMedVW9J6K398kfr1NCqLtOTcciQGBSAuMf067SvZWZboGZ1OoYDAECBAgQIEBgvwWqqtsxdLjbv1f/2t4N+7Weawx172+YlZlr6bc82jl8JiKesjnafl1Tp0c7qrj7+uj3iL5GVu7fvN8ixzv6qvp4RPw8M59fp4JQd52ajkWAwKQERh+ql/3jOallMRgCBAgQIECAwEEJVNUbRrjbt993uHv7oCZ4oJOZVVOu2qKte2Wu2sLhJHFVvTcirtoc7XAuvBHudkV3/+lgd21fAhyO0mHPpKp+dxP9sYW6h33dmB2BoxWoqu511vc33DlaBBMnQIAAAQIECBDYmkBVPT7C3d7UqsNdn0O3pr/4idYR6q67n+4oSvlkRHx5nUHx4jpesQmB2aZ6I9ztL4G6NcNaKrw3MV7HXI/AaNnz8cz80nqO+JdHEequW9TxCBDYucC4leoRt8DtfCkMgAABAgQIECBwdAJV9cYR7vaeDh3udsjrMTGBEch2le3S4fsIhmtdrd6q6qOjT/MzE+MynDUKjHB3VrnbbQK7cle7wDUaT+lQo0f2mzPzO+sel1B33aKOR4DATgXGP5DXI+K2hvQ7XQonJ0CAAAECBAgctUBVdb/d/vPSCHf105zQFbGmUHdt/XRH8POOzPzahJgMZcMCoyDp/mZ7o3JXuLth820fvqo+EBHdFvKn6z63UHfdoo5HgMBOBcatDfdW7Y2100k4OQECBAgQIECAwEEIjOBwFu7+eoS7QpsJrO6aQt219NO1OdoELogdD2FUffeXBB3uduVut2fwOACBqvpURPwoM19Y93SEuusWdTwCBHYm0JsUjE0F+lY3DwIECBAgQIAAAQKTEBiBTYe7T3SwO8JdvTR3uDojSL227MZ26+ynOzZH64D4+zskceoJCMx6Pff2MKNyV7g7gXVZZQhV9QcR8YVNtNgQ6q6yMl5LgMBkBMY/fo9FxM1NvFlOZqIGQoAAAQIECBAgsLcCowihw93+3Nr9dm/s7WT2fOBrCHXv3zK/6u8eJzZH+4q7Dff8olrj8MeXBl2527ldV+5q37JG320dqqreEBEfysw/38Q5hbqbUHVMAgS2LlBV/cG4dw+1EcXW9Z2QAAECBAgQIEBgEYGqemT02702wt2135a7yHiO9bn9O0RmLnWX3+iF2mHbShXXY3O0FzLzZ8e6DuZ9vsAId/sLhCsd7o6Ad6Vrjvf2BKrqHRFxfVNV+ELd7a2lMxEgsCGBquoPw7nsrVMbGpbDEiBAgAABAgQIELhQYOwH0ZW7Hdp05W5vquaxJYEVQ92V++lW1Vsi4p02R9vSgu/xaUZleVfu9ntFh7td0CTcnfiaVtVvRsSLmfnzTQxVqLsJVcckQGBrAuMb8q50uOUfta2xOxEBAgQIECBAgMAaBcYt+G8ct1p3uHtzjYd3qHMElg11R/XklVVvia+qz0bEDzKz+yx7ELhUYIS7Hex2wDur3LX54qVyu3lCVX0mIr67qfd0oe5u1tVZCRBYg8D4B+16RNy2O+gaQB2CAAECBAgQIEBgpwKj/2JX7nZY0+Hu7Z0O6MBPPiql7yxaHDL281ipn25VvSciHtnUbdkHvnSm1w2dq2aVu12x25W7wt0JXRnjfeJzmfknmxqWUHdTso5LgMDGBcaHsHs2FNg4tRMQIECAAAECBAhsUaCqnoiIrtzt/SI63L2zxdMfzalWCHXvV0kuGgbPYMd+IJ+KCJujHc3VtrmJjvCwr8kOd/u67C+FPHYsUFX9Hv6ezPz6poYi1N2UrOMSILBRgbFz8NVlNzbY6OAcnAABAgQIECBAgMAaBEYo0JW7vZlXh7s2BV6D64lwtffmeGXRCsf+XWSVtaiqj4w+mzZHW+N6HvuhRrjbrRn6Idzd8QVRVe/uNhmZ+cNNDUWouylZxyVAYGMCo4dVt124uegHsI0NyoEJECBAgAABAgQIbEBgtBzrYLf/vDjC3bsbONXRHXJsuLxQqLtqP92xOdq7MvOrRwduwlsRGNdoV+525tfhrveLrci//iRV9dGIeC4zf7mp0wt1NyXruAQIbExg3K7UPYNUKmxM2YEJECBAgAABAgSmJDCCmlm42xtrdeWuHporLNKSoW5XQi7dT3dsnPRDm6OtsHBeOpfAeM/o6/XKiU3VukWDxxYEqup3IuLrm2yfI9TdwkI6BQEC6xOoqkf6HyWbRqzP1JEIECBAgAABAgT2R2BsjtTh7hsi4sYIdwU1Syzh+N1iodvUh/9S/XTH5mjXMvN7SwzXSwgsJTCq/WebqnXV7lLX71InP9IXjfeWT2fmn26SQKi7SV3HJkBgrQLjA1T3veq2Cz64rlXXwQgQIECAAAECBPZJYOwx0eHuYyPY7YDXYwGBJUPdpfrpjrsNPx0RX7bR8wKL5KlrExjhblfu3t/ob4S7qv3XJvyXBxptVt6Wmd/awOFfO6RQd5O6jk2AwNoExj9A3Uf3jp5Aa2N1IAIECBAgQIAAgT0XGC0EOtx9eIS73XfXYw6BEYx3K4W5eo6u0k93bI72Umb+dI6heQqBjQqMgqkOeDvU7cpd4e4axavqfcP16TUe9oFDCXU3qevYBAisTaCqHh29q+6s7aAORIAAAQIECBAgQOBABMbn5Q53O6jpfrsvHcjUNjaNJULdpfrp2hxtY0vowCsKVNWscrfvhF2oFcmKpz7ol1fVJyLip5vunS3UPejLyOQIHIbA+LB1NTNvHcaMzIIAAQIECBAgQIDAZgSqqu9u63C3Q5oOd32GPod6iVD3/m3ri7aCG5uj/Sgzf7WZVXdUAqsJjHC3A95+CHdX44yq+r2I+NK8dwEsezqh7rJyXkeAwFYExi1O/cG0++i6JWQr6k5CgAABAgQIECCw7wJV1RupdbjbvTM73L2973Na9/jHLeiZma/Mc+wOged97ux4NkebR9ZzpiIwfv/uLy86L7ybmf3+4bGAwPhi7SOZ+eUFXrbUU4W6S7F5EQEC2xIYGwr0PyZzfdDa1richwABAgQIECBAgMA+CFTVEyPc7TZmHe6+vA/j3sYYFwl1l+mnO1pi/FZEfCUztZHbxqI6x1oExvXelbtXTmyqZrPyOXSr6u0R8URmfm+Op6/0FKHuSnxeTIDAJgXGbrRXVBVsUtmxCRAgQIAAAQIEjkGgqt44wt1ux9Dh7tEXTcxuOZ8n6B7P7U3V5r57sKo+PO44tDnaMfyQHeAcx4blXbnbAW9vKLhw+5EDZLlwSlX1wYi4lZnPbHruQt1NCzs+AQJLCYwPTb05Wrdd8I3gUopeRIAAAQIECBAgQOAvBUZA0y0Z+s8LI9w92turFwx1F+qnW1Vvjoh3Z+ZXXYME9l1gvHfMNlXr94y+m9bv6WcsbFV9OiJ+kJkvbnrdhbqbFnZ8AgSWEhh9aF7edGPxpQbnRQQIECBAgAABAgT2WGDcWj0Ld389wt25K1D3eOqvG/qCoe5C/XSrqtsu/NjmaIdytZhHC5wIdzvg7feMrtw9uveO866G4fMHEfH5bYTeQl0/lwQITE6gqq71oPSdmtzSGBABAgQIECBAgMABCYyesh3u9qZq3ZKhA96jeYxwu8PaC/vdzoKseQtOqurdEfHoNnpqHs1imejkBMaXIl3B3hW7Xbl79OHu6GH+/m1V6At1J/djYUAEjlugd5SNiP5gdfO4JcyeAAECBAgQIECAwHYExl4W3XP3sRHu3tjOmXd7lgVC3a5KnKuf7tgc7TMR8eXLwuLdzt7ZCaxHYFbxPo7WlbvH3NLlnRFxLTN/sB7di48i1N2GsnMQIDCXwPhQdX00FT/afwjmwvIkAgQIECBAgAABAmsWGHfMdeVuF1p05e7Ge0KueQoLHW5U4HYAc/uiF46K5rk2iBqbo/UmSU8vNBhPJrDnAuP3+a7c7ayxK3eP7nf68fPf753PbmM5hbrbUHYOAgTmEqiqrgzoN/+j34l3LjBPIkCAAAECBAgQILABgfG5vCt3u0K1A4qXNnCanR9ygVB3rn66Y3O092Tmn+98cgZAYEcCI9zt944ro+fu3R0NZeunrarPRsS3M/PWNk4u1N2GsnMQIHCpwLjl68pl35JfeiBPIECAAAECBAgQIEBgLQJj8+Ku3O2emR3ubiWoWMvg5zjICHW79+2581qkn+7YHO0nmfn8HKf3FAIHLXAi3O2At4Pduard9xVltJL8bGZ+YVtzEOpuS9p5CBA4V2D04Hk0Im5uY4dIS0GAAAECBAgQIECAwPwCVfV4RHS428FMh7sXtiuY/8i7f2ZXJV8S6s7VT3dsjtbH+u7uZ2UEBKYjMPtiJCK6NUO3ZOi7c/uLooN6VNWbIuIdmfnNbU1MqLstaechQOCiULf76L48726yKAkQIECAAAECBAgQ2L7A2Nm9w907I9x9efujWO8Z5wh17wdRF4VQoxdx33b9lUMKvNcr7WjHLnAi3O0vSu6Nn6v+70E8quo93U84M3+8rQkJdbcl7TwECJwpMD4A9TtffzD0IECAAAECBAgQIEBg4gJV1cFu/7k5wt293ROjqvqOwTvnhbZ9S/Vle37YHG3iF6zhTU5gbD54vwp+VO7ufbhbVR+LiF9ss/2KUHdyl7YBETgegfFG/khm9odBDwIECBAgQIAAAQIE9kRgVN3Nwt0XRri7d7vdXxTqztNPd9xy/V6bo+3JhWuYkxIYrRg73O1HV8Tv3XvIDLSqPhcRX83Mrd3BINSd1OVsMASOR2A0TX8sIm7v8xv38ayYmRIgQIAAAQIECBB4UGCEMh3uPtHBbkTcyMy9qbobdw6+ctaYx9z6rsJzg6aq+nREPL3N6jzXIYFDEzgR7nZO2T139yrcHV8OfTwzv7TNtRHqblPbuQgQeE1gvOnd2+a3WPgJECBAgAABAgQIENiMwLgLr8PdN4yq3Q54J/+4JNS9sJ9uVb0rIq7bHG3yy2yAeyIwir+6cvfKqNztzRkn/6iqt0bEmzPzO9scrFB3m9rORYDAfYGqeiQiHrpol1lUBAgQIECAAAECBAjsn8D4rN/h7rUR7nZrhsk+Lgl1z+2nO173mYj4c5ujTXZ5DWxPBU6Eux3wdrB74WaFu55mVb0/Irri/6fbHItQd5vazkWAQAe6/abcmxHc2qfbsiwdAQIECBAgQIAAAQLzC4zQs8Pdh0e4++L8r97eM0cI/UAvz8v66VbVb45Wck9vb7TOROC4BMbPYVfMd47QLRm6NUNvrjapR1V9MiJ+kpk3tjkwoe42tZ2LAIEOda9HxMuZuRe3UVgyAgQIECBAgAABAgSWF6iq3kejw93OH349tU2SLwh172/edFZvz7E52vsy8yvLy3glAQLzCsy+ZBnhbvfs7i9iJtO7u6r+ICK+uO1ewELdea8gzyNAYGWB8W19fzC6s/LBHIAAAQIECBAgQIAAgb0RGMUdHe52lV2Hu7emMPiq6kriOl10MnoEn3nLt83RprByxnCsAuNns7906feSrtzdabhbVd1H/EOZ+efbXhOh7rbFnY/AkQqMN95HpvbN/JEuh2kTIECAAAECBAgQ2IlAVT0+KndfGeHuTgs+Lgh1z+ynOzZHe8O2N0TayWI5KYEJC4zWjt2aocPdB1qobGvoVfVkbxCZmd/f1jln5xHqblvc+QgcocC4VaLbLtze9u0IR8htygQIECBAgAABAgQmL1BVT4xwt0Pdrtx9eReDPivUPa+frs3RdrFCzkngYoER7nblbmecXbnbvXe39qiqD0XES5n5862ddJxokqFuL8i2F2Hb8M5H4JgEqqo3Rru3qw9qx2RtrgQIECBAgAABAgT2SaCquiVD/3lphLtb3Xtj3FGYmdmVw/cfIyR6oJ/u2BztTmb+ZJ+MjZXAMQhU1ZWI6Mrdzjq7cncr7yVV9VsR8f3M7PewrT4mFepW1d+IiG4u3P0ofh0Rf5yZf7xVEScjQGCtAuOb76tT6Zm11sk5GAECBAgQIECAAAECKwuMMOaNI9x9YYS7W6m2OyfU7WDodf10R/j8fpujrbzcDkBgowLj/aQrdzvk7feRM3tjr2MQ4wugz2Xmn6zjeIseYzKhblV9NCL+7hkT+B98C7bosno+gWkIjDe43u325q6bl09DxCgIECBAgAABAgQIEDhPYPz+0FW73ZqhC726LUP3y9zYY3br9sm7Crsw5WTlbp98bI7208z85cYG48AECKxNYLRR6S9oOuDtcLdbM6z1/aSq+suo92Tm19c28AUONKVQ99+IiK7U7Uen6bPd6/5BZn5+gTl5KgECExEYO9y+cvoD0USGZxgECBAgQIAAAQIECExQYNzt12HJ/bt4M7MD3o08Toe6Z/XTrap3RsTjNkfbyBI4KIGNCsx+pkdrhlnl7ixzXOncY+PE/hLohysdaMkXTzXU7d0wOz3vRun/h1B3ydX1MgI7FBibCHQfqp3uZrtDAqcmQIAAAQIECBAgQGAFgap6ZLRkuDbC3W7NsNbHGaFuV/W91k93jOGzEfFVLeXWSu9gBLYuMNqt9M94Z45dubtSuFtVH4mI5zPzua1PZjQP3sV5HzjngPiPxl902PxwRPQb+P8YEd/pgFe13ySWyiAIXCow3ij75/fWum9vuPTknkCAAAECBAgQIECAwEEJjI2Xuy1D30rdlbsvrmuCo/9mV9rdL0YZv8u81oNz7GzfeYTN0daF7jgEdiwwvszp95MOd/vnfake3lX1OxHxjcy8vYspTaZSd7x5/msR8ft9W0NE/Coi/mVEfC0iuidnp+ez6l23c+/ianFOAnMIjFsbrkfE7WXfGOc4jacQIECAAAECBAgQIHBkAlXV2UCHu51ldLh7c1WCM0Ld1/rpjs3RPpCZX171PF5PgMD0BGaV+mNkC4W7o4r/05n5p7ua2aRC3fMQxjdlj45gt8PdruLtculuzyDg3dXV47wEzhAY36LfO7nRACgCBAgQIECAAAECBAisS6Cqutduh7udD3S4e2vZY4+ilGtdaXe6n25VfSoifmZztGV1vY7AfgiML3e6crdz0g5371428qp6c0S8PTO/ddlzN/X3exHqziY/wqJG7rLmfvPu27s74O2N1V4ZLRouhd8UpuMSOHaBsaHB1VU+VB27ofkTIECAAAECBAgQIDCfQFX1Xb4d7nYe0OHuwvt5nAp1X+unOzZHeyIzvz3faDyLAIF9Fxjhbr8PdM4421StuwY88Kiq93ZHgV22ZtmrULcFT1TtdkPj+z0rRrn0rAdvz0nAu+8/Sca/dwLjza/bLtxctdn43k3egAkQIECAAAECBAgQ2JlAVb1xhLudEXS423f1zvU4Fep2EVkHOZ0vfKbbQSpYmYvRkwgclMB4X+j3gw54u3j0tT7bs4lW1SdGJX+3j93JY+9C3RN43Y7hftXuybLoMwLeWYsGFbw7ucSc9FgERn+r/rKlv1TxIECAAAECBAgQIECAwFYFRg/crtx9aYS7c+UA/btMh7d952H/PjM2R+tWjz/e6gScjACBSQnMWrKM/HFWududA7rA9Pci4su7zED2NtQdgB3qdrjbb9R3MvN1JdEj4J21aOiXdNjUb8xzvbFP6koyGAITFhgNwq/sasfHCdMYGgECBAgQIECAAAECWxQYdxB2sNt/fh0RNy7bwHkUqHSVb1fldb9em6Ntcc2cisA+CIzOAf0e0aHu5yLiI5n5P+1y7Hsd6s7gTvbaPS+wPSfgffmyN/ddLo5zE9gHgfHGdm20XTiz18w+zMMYCRAgQIAAAQIECBA4HIGRAXSw+8QId7stw3m9MbtYbHbH4ccj4pnMfO5wNMyEAIF1CYyitv86Irr95H+jp+4aZE/22j2ravfkKcZzZz14+0191qKhS6k9CBCYU2DcitBvZF0prwJ+TjdPI0CAAAECBAgQIEBgOwJjM+cOdx8bLRlunD7zKBTrPOCtHQLbHG07a+MsBPZVoKr+Zlf1Z+b/tss5HESl7qnAdtZrt0OmS3t7joB31qJBwLvLq9G5905gfPi5t8hGBHs3SQMmQIAAAQIECBAgQGDvBUZ1XYe7fZdhV+2+MJvU+L2mb6vujY++npk3937CJkCAwMELHFyo2yu2SNXuqUC4e/TOAt7ukdGhcLdouN8E2YMAgb8UGN94X7UbrKuCAAECBAgQIECAAIF9ERgBboe7HeJ2z907EfHpiHhLRHzb5mj7spLGSYDAQYa6p75t66B2rqrdUwFvt2eYtWjo2zAEvH5eCAyBsflAt1246UsPlwUBAgQIECBAgAABAvsmMDZH63D3P4yI94/2DP99Zn5h3+ZivAQIHKfAQYe6vaTLVu1eEvDOevCq4D3On5ujn/X4AHR3nhYnR48FgAABAgQIECBAgACBSQqMPUL+y9FL91ZE/N+Z+X9OcrAGRYAAgVMCBx/qzuY7brFYqmr3jIB31qKhN4bqCt5XVCv62ToWgdGL6kpm3j6WOZsnAQIECBAgQIAAAQKHKVBV/0FEfHzM7n/JzD8/zJmaFQEChyZwNKFuL9yJqt1up3A7M3tjtKUfo6fo6YC3e/CudNylB+SFBDYsUFXdd6o3I+y2C67zDXs7PAECBAgQIECAAAECmxeoqnePjOCXmz+bMxAgQGA9AkcV6s7I1lW1e3IJRvXirAfv/f67o4JX8LWea9VRdiwwbk16bGwe2FXqHgQIECBAgAABAgQIECBAgAABAjsQOMpQt53XXbV7IjBu01m42/8V8O7gwnbK9QuML0MqM3t3WA8CBAgQIECAAAECBAgQIECAAIEdCRxtqHsihO1byVfutXvW+o3KxpMB76x6t//rQWBvBEarkYcz8+beDNpACRAgQIAAAQIECBAgQIAAAQIHKnD0oW6v66aqdk9eMyPgnfXf7RB5tsGagPdAf7gOZVpVdSUirkfErczsftQeBAgQIECAAAECBAgQIECAAAECOxQQ6p7AH7eXd2Vtb6LWoetGHucEvL3B2sbOuZGJOOhRCFRV99G96/o8iuU2SQIECBAgQIAAAQIECBAgQGAPBIS6pxZpG1W7J085qiBnLRoeOrHBmoB3D36ADn2IYwPAK5l5+9Dnan4ECBAgQIAAAQIECBAgQIAAgX0REOqes1LbqtoV8O7Lj8rxjbOq+kuG7jl9MzPr+ATMmAABAgQIECBAgAABAgQIECAwTQGh7gXrMqp2r0XEvdGSYWvB1qjgnfXg7Z6mXbnbLRruTvNSMqpDE6iq7qPrmju0hTUfAgQIECBAgAABAgQIECBAYO8FhLpzLOEuqnZPDmtUTM5aNPSaCXjnWDdPWV6gqvrLjMjMO8sfxSsJECBAgAABAgQIECBAgAABAgQ2ISDUnVN1l1W7lwS8L3fIq4J3zoX0tEsFxrX+SGbevPTJnkCAAAECBAgQIECAAAECBAgQILB1AaHuguSjgrHbItzOzJ1uZjYqeGctGnomPR4B74Jr6ul/KTDafjw2ru9X2RAgQIAAAQIECBAgQIAAAQIECExPQKi7xJpMpWr35NDPCXi7H6pgbok1PtaXVFUHuq9mZleAexAgQIAAAQIECBAgQIAAAQIECExQQKi7wqJMqWr3VMB7NSJmPXh7c7dZiwYB7wrrfegvraqu+r6SmbcPfa7mR4AAAQIECBAgQIAAAQIECBDYZwGh7oqrN8WqXQHviot6hC8fld6PRsStzLx3hASmTIAAAQIECBAgQIAAAQIECBDYGwGh7pqWaqpVu2cEvLMevB3cdQ/ebtEgxFvTdbCvh6mq6+NauLuvczBuAgQIECBAgAABAgQIECBAgMCxCAh117jSJ6odOyTtjdS69cEkH1XV7RlmLRq6LYOAd5IrtflBjS8kIjPvbP5szkCAAAECBAgQIECAAAECBAgQILCqgFB3VcEzXr8PVbsnh31GwDvrwauCdwPXx5QOOdqHPJKZN6c0LmMhQIAAAQIECBAgQIAAAQIECBA4X0Cou6GrY5+qds8IeGctGvpW/K7gfUWLhg1dKDs8bFX1z3+3Xeiqcpvo7XAtnJoAAQIECBAgQIAAAQIECBAgsIiAUHcRrSWeu29Vu3MEvN2Dd7JtJZZYoqN9SVX1xmj3MrMrsz0IECBAgAABAgQIECBAgAABAgT2RECou4WF2teq3VMB76x6t/97v//uqOAV8G7hGlr3KUbLjauZeWvdx3Y8AgQIECBAgAABAgQIECBAgACBzQoIdTfr+7qj73PV7mwi45b9k5usCXi3eA2t41TjS4bHIuKmthrrEHUMAgQIECBAgAABAgTTGFcHAAAgAElEQVQIECBAgMB2BYS62/WOQ6jaPSPgnVXxzqp33c6/5etqkdNVVffR7T7JHch7ECBAgAABAgQIECBAgAABAgQI7JmAUHdHC3YIVbsn6UYF7yzcvXpigzUB746usbNOO667yMw7ExqWoRAgQIAAAQIECBAgQIAAAQIECCwgINRdAGvdTz1VtXvnUG6FPyfg7Q3WVIau+yJa4HhV1WH7I5l5c4GXeSoBAgQIECBAgAABAgQIECBAgMDEBIS6E1iQQ6vaPUlaVVcionvwdhXvQyc2WBPwbvHaG0F7t124nZmvbvHUTkWAAAECBAgQIECAAAECBAgQILBmAaHumkGXPdyhVu0KeJe9Itb7uqp6NCLuZaZ2GOuldTQCBAgQIECAAAECBAgQIECAwNYFhLpbJ7/4hIdctXtGwDvrwdvVvF252y0a7k5sSfZ+OFXVldJXM/PW3k/GBAgQIECAAAECBAgQIECAAAECBEKoO8GL4Biqdk8FvN2WoYPH/iPgXeM1OdpfdNuFm4fSs3mNPA5FgAABAgQIECBAgAABAgQIENhLAaHuhJftRNVub6J2FLfNj0B71oO3r8+e9ysqeJe7UKvqsYi4a5O65fy8igABAgQIECBAgAABAgQIECAwRQGh7hRX5cSYjq1q9+RyjLnPWjT0X3WLBgHvnNfs+FIgM/P2nC/xNAIECBAgQIAAAQIECBAgQIAAgT0QEOruwSL1EI+xaneOgLd78L66J0u41WFW1dWIuDbaLtRWT+5kBAgQIECAAAECBAgQIECAAAECGxUQ6m6Ud70HP1G12yHd7WPtkToCy1mLhraYtWgQ8P7FFwD9c919dLtth43n1vtj6GgECBAgQIAAAQIECBAgQIAAgZ0LCHV3vgSLD+DYq3ZPigl4H7x+qurRiLh3LH2YF/8J8goCBAgQIECAAAECBAgQIECAwH4LCHX3dP1U7Z4ZZnbLgVkP3nujB2+3aOj/fRSPquoK5quZeesoJmySBAgQIECAAAECBAgQIECAAIEjFBDq7vmiq9o9ewFHuNkBZ/85ioC3qq6Mtgs3jynI3vMfYcMnQIAAAQIECBAgQIAAAQIECCwsINRdmGx6L1C1e/GanAh4u4q3++7OevAeVAVvVT0WEXcz85XpXaVGRIAAAQIECBAgQIAAAQIECBAgsC4Boe66JCdwnFG1e21sotbBpccpgRHwzlo09CZiHYC+su+VrVXVc7qSmbctOgECBAgQIECAAAECBAgQIECAwGELCHUPbH1V7c6/oOcEvN2Dt+Y/yu6feWLNu+3CXo1993pGQIAAAQIECBAgQIAAAQIECBDYPwGh7v6t2VwjVrU7F9NrTxqVrt1/tyteu3p31qJh0iFpVfXPcLdd6DC6K489CBAgQIAAAQIECBAgQIAAAQIEDlxAqHvACzwqOLsdQz9u73uLgW0t1T4FvFX1aERUZt7Zlo/zECBAgAABAgQIECBAgAABAgQI7FZAqLtb/62cXdXucsyjCnZWvdv/nVXvTqJf8WgfcTUzby03Q68iQIAAAQIECBAgQIAAAQIECBDYRwGh7j6u2hJjVrW7BNqJl4yAd7bB2s4D3qq6EhHXI+JWZr662uy8mgABAgQIECBAgAABAgQIECBAYJ8EhLr7tFprGKuq3dURTwW8V2c9eDOze/Fu5VFV3Uf37jbPuZWJOQkBAgQIECBAgAABAgQIECBAgMClAkLdS4kO7wmqdte3pqNidtai4aETLRo2FvCOnr9XMvP2+mbiSAQIECBAgAABAgQIECBAgAABAvsiINTdl5XawDhHONgbbfUmapPoE7uBaW7tkNsIeEcg32t2MzNra5NzIgIECBAgQIAAAQIECBAgQIAAgckICHUnsxS7GYiq3c24j4B31oO3+9925e7LmXl3lTNWVffRXfk4q4zBawkQIECAAAECBAgQIECAAAECBHYrINTdrf9kzq5qd3NLsa6Ad/RDjsy8s7nROjIBAgQIECBAgAABAgQIECBAgMDUBYS6U1+hLY5vhI99a38/uiXDvS2e/ihONSqjZz14++ev2168clkFb1X1ax7OzJtHAWWSBAgQIECAAAECBAgQIECAAAEC5woIdV0cDwio2t3ORTEC3lmLhnMD3hG2PzaC9le3MzpnIUCAAAECBAgQIECAAAECBAgQmKqAUHeqK7Pjcana3e4CnAp4++SzHryvVlUHuq/azG67a+JsBAgQIECAAAECBAgQIECAAIGpCgh1p7oyExmXqt3tL0RVXe1WCxHRVbz/XkQ8l5l/tP2ROCMBAgQIECBAgAABAgQIECBAgMAUBYS6U1yViY1J1e7uFqSq/uOI+Elm/pPdjcKZCRAgQIAAAQIECBAgQIAAAQIEpiQg1J3Sakx8LKp2t7tAw/tvRcQf2bRuu/bORoAAAQIECBAgQIAAAQIECBCYsoBQd8qrM8Gxqdrd3qJU1Qci4snM/Pz2zupMBAgQIECAAAECBAgQIECAAAECUxcQ6k59hSY6PlW7m1+YqvrDiPhxZv5482dzBgIECBAgQIAAAQIECBAgQIAAgX0REOruy0pNcJyqdje3KGOztH93tF64u7kzOTIBAgQIECBAgAABAgQIECBAgMC+CQh1923FJjheVbvrX5Sqel9EvDsz/+X6j+6IBAgQIECAAAECBAgQIECAAAEC+ywg1N3n1ZvQ2E9V7d7JzFcnNLy9G0pV/ZWI+Flm/nDvBm/ABAgQIECAAAECBAgQIECAAAECGxUQ6m6U9/gOrmp39TWvqociolsv/IPMfGX1IzoCAQIECBAgQIAAAQIECBAgQIDAIQkIdQ9pNScyF1W7qy1EVb0nIt6fmf9itSN5NQECBAgQIECAAAECBAgQIECAwCEKCHUPcVUnMqcTVbvdjuHORIY1+WFU1e9HxLOZ+dTkB2uABAgQIECAAAECBAgQIECAAAECWxcQ6m6d/LhOqGp3sfWuqv6Z7NYL/0gQvpidZxMgQIAAAQIECBAgQIAAAQIEjkVAqHssK73jearanW8BqurdEfHBzPzn873CswgQIECAAAECBAgQIECAAAECBI5NQKh7bCu+w/mq2r0cv6p+NyKez8zvX/5szyBAgAABAgQIECBAgAABAgQIEDhGAaHuMa76juesavf8BaiqvxMR/yQzb+14mZyeAAECBAgQIECAAAECBAgQIEBgogJC3YkuzKEP60TVbl+DtzPz1UOf82Xzq6p3RsRHMvOfXfZcf0+AAAECBAgQIECAAAECBAgQIHC8AkLd4137Scxc1e5fLkNVfS4ibmTmdyexOAZBgAABAgQIECBAgAABAgQIECAwSQGh7iSX5bgGpWr3L9a7qv52RPzTzLx5XFeA2RIgQIAAAQIECBAgQIAAAQIECCwiINRdRMtzNyowqnavRcTLmXlnoyeb2MGr6smI+ERm/n8TG5rhECBAgAABAgQIECBAgAABAgQITExAqDuxBTn24Rxr1W5V/XZE3MzMbx/7NWD+BAgQIECAAAECBAgQIECAAAECFwsIdV0hkxQ4tqrdqvpbEfHPMvPFSS6IQREgQIAAAQIECBAgQIAAAQIECExGQKg7maUwkNMCo2q32zFciYjbmfnqISpV1dsj4lOZ+f8e4vzMiQABAgQIECBAgAABAgQIECBAYL0CQt31ejraBgQOvWq3qj4z+gh/cwN8DkmAAAECBAgQIECAAAECBAgQIHBgAkLdA1vQQ53OIVftVtXfjIg/zswbh7p+5kWAAAECBAgQIECAAAECBAgQILA+AaHu+iwdaQsCh1a1W1VvjYjPZub/swU+pyBAgAABAgQIECBAgAABAgQIEDgAAaHuASzisU3hkKp2q+q3IuJuZn7j2NbRfAkQIECAAAECBAgQIECAAAECBJYTEOou5+ZVExCoqocj4tHRj/bOBIa08BCq6t+JiM9n5q8XfrEXECBAgAABAgQIECBAgAABAgQIHKWAUPcol/1wJr3PVbtV9eaI+N3M/MeHsyJmQoAAAQIECBAgQIAAAQIECBAgsGkBoe6mhR1/KwL7WLVbVZ9qnMz82laQnIQAAQIECBAgQIAAAQIECBAgQOAgBIS6B7GMJtEC+1a1W1X/dkR8MTOft4IECBAgQIAAAQIECBAgQIAAAQIE5hUQ6s4r5Xl7I7APVbtV9RsR8Vcy8//aG1gDJUCAAAECBAgQIECAAAECBAgQmISAUHcSy2AQ6xaoqr62exO1KxFxOzNfXfc5VjleVX0iIq5m5p+vchyvJUCAAAECBAgQIECAAAECBAgQOD4Boe7xrflRzXiqVbtV9W9GxJcz87mjWhCTJUCAAAECBAgQIECAAAECBAgQWFlAqLsyoQNMXWBqVbtV9caI+MPM/EdTtzM+AgQIECBAgAABAgQIECBAgACB6QkIdae3Jka0IYGpVO1W1cci4lpmfmVDU3VYAgQIECBAgAABAgQIECBAgACBAxYQ6h7w4pragwJTqNqtqr8REV/LzF9YIwIECBAgQIAAAQIECBAgQIAAAQKLCgh1FxXz/IMQ2FXVblU9HhF/PTP/4UFAmgQBAgQIECBAgAABAgQIECBAgMDWBYS6Wyd3wqkI7KJqt6o+GhHXM/NLU3EwDgIECBAgQIAAAQIECBAgQIAAgf0SEOru13oZ7QYEtlm1W1X/ekR8IzN/voGpOCQBAgQIECBAgAABAgQIECBAgMARCAh1j2CRTfFygVNVu3cy8+7lr1rsGVV1PSL+jcz8B4u90rMJECBAgAABAgQIECBAgAABAgQI/KWAUNfVQOCEwCardqvqwxHxxsz8U+gECBAgQIAAAQIECBAgQIAAAQIElhUQ6i4r53UHK7Cpqt2q+usR8Z3M/NnB4pkYAQIECBAgQIAAAQIECBAgQIDAxgWEuhsndoJ9FVhn1W5VPRYR/1Zm/v199TBuAgQIECBAgAABAgQIECBAgACBaQgIdaexDkYxUYF1Ve1W1Yci4i2Z+YWJTtWwCBAgQIAAAQIECBAgQIAAAQIE9kRAqLsnC2WYuxU4UbX7SmbeXnQ0VfXXIuKpzHx60dd6PgECBAgQIECAAAECBAgQIECAAIGTAkJd1wOBOQWWrdqtqmsR8Tcj4o8ys+Y8nacRIECAAAECBAgQIECAAAECBAgQOFNAqOvCILCgwKJVu1X1wYh4W2b+yYKn8nQCBAgQIECAAAECBAgQIECAAAECDwgIdV0UBJYQOFG1+1BE3M7Mu+cdpqr+MCJ+lJk/WeJUXkKAAAECBAgQIECAAAECBAgQIEDgdQJCXRcEgRUELqvaHX//t0frhVdXOJWXEiBAgAABAgQIECBAgAABAgQIELgvINR1IRBYUeCiqt2qen9EvDMz/9WKp/FyAgQIECBAgAABAgQIECBAgAABAkJd1wCBdQqMqtzeFO1uZt7uY1fVX42IpzPzR+s8l2MRIECAAAECBAgQIECAAAECBAgcr4BK3eNdezPfgMCpqt13RcTnIuJ/vajn7gaG4ZAECBAgQIAAAQIECBAgQIAAAQIHLCDUPeDFNbXdCVTVJyLiP42IX2bmf7G7kTgzAQIECBAgQIAAAQIECBAgQIDAoQkIdQ9tRc1nEgJV9ZaI+Pcj4ruZ+U8nMSiDIECAAAECBAgQIECAAAECBAgQOAgBoe5BLKNJECBAgAABAgQIECBAgAABAgQIECBwLAJC3WNZafMkQIAAAQIECBAgQIAAAQIECBAgQOAgBIS6B7GMJkGAAAECBAgQIECAAAECBAgQIECAwLEICHWPZaXNkwABAgQIECBAgAABAgQIECBAgACBgxAQ6h7EMpoEAQIECBAgQIAAAQIECBAgQIAAAQLHIiDUPZaVNk8CBAgQIECAAAECBAgQIECAAAECBA5CQKh7EMtoEgQIECBAgAABAgQIECBAgAABAgQIHIuAUPdYVto8CRAgQIAAAQIECBAgQIAAAQIECBA4CAGh7kEso0kQIECAAAECBAgQIECAAAECBAgQIHAsAkLdY1lp8yRAgAABAgQIECBAgAABAgQIECBA4CAEhLoHsYwmQYAAAQIECBAgQIAAAQIECBAgQIDAsQgIdY9lpc2TAAECBAgQIECAAAECBAgQIECAAIGDEBDqHsQymgQBAgQIECBAgAABAgQIECBAgAABAsciINQ9lpU2TwIECBAgQIAAAQIECBAgQIAAAQIEDkJAqHsQy2gSBAgQIECAAAECBAgQIECAAAECBAgci4BQ91hW2jwJECBAgAABAgQIECBAgAABAgQIEDgIAaHuQSyjSRAgQIAAAQIECBAgQIAAAQIECBAgcCwCQt1jWWnzJECAAAECBAgQIECAAAECBAgQIEDgIASEugexjCZBgAABAgQIECBAgAABAgQIECBAgMCxCAh1j2WlzZMAAQIECBAgQIAAAQIECBAgQIAAgYMQEOoexDKaBAECBAgQIECAAAECBAgQIECAAAECxyIg1D2WlTZPAgQIECBAgAABAgQIECBAgAABAgQOQkCoexDLaBIECBAgQIAAAQIECBAgQIAAAQIECByLgFD3WFbaPAkQIECAAAECBAgQIECAAAECBAgQOAgBoe5BLKNJECBAgAABAgQIECBAgAABAgQIECBwLAJC3WNZafMkQIAAAQIECBAgQIAAAQIECBAgQOAgBIS6B7GMJkGAAAECBAgQIECAAAECBAgQIECAwLEICHWPZaXNkwABAgQIECBAgAABAgQIECBAgACBgxAQ6h7EMpoEAQIECBA4DIGqelNEfCoz//lhzMgsCBAgQIAAAQIECBAgsH4Boe76TR2RAAECBAgQWFKgqp6MiPdn5p8seQgvI0CAAAECBAgQIECAwMELCHUPfolNkAABAgQI7IdAVV2LiPdExFOZeW8/Rm2UBAgQIECAAAECBAgQ2L6AUHf75s5IgAABAgQInCFQVe+KiNuZ+TwgAgQIECBAgAABAgQIEDhfQKjr6iBAgAABAgR2LlBV1yPi7Zn5g50PxgAIECBAgAABAgQIECAwcQGh7sQXyPAIECBAgMAxCFTVeyPiRmbeOIb5miMBAgQIECBAgAABAgRWERDqrqLntQQIECBAgMDKAlX1RET8Rmb+eOWDOQABAgQIECBAgAABAgSOQECoewSLbIoECBAgQGDKAlX1gYh4NjNfmvI4jY0AAQIECBAgQIAAAQJTERDqTmUljIMAAQIECByhQFW9KSKuZ+bTRzh9UyZAgAABAgQIECBAgMBSAkLdpdi8iAABAgQIEFhVoKr6c8iHIuLpzLy96vG8ngABAgQIECBAgAABAsciINQ9lpU2TwIECBAgMDGBqnprRFzNzGcmNjTDIUCAAAECBAgQIECAwKQFhLqTXh6DI0CAAAEChylQVVdHle5TmfnKYc7SrAgQIECAAAECBAgQILAZAaHuZlwdlQABAgQIELhAoKqejIh7mfksKAIECBAgQIAAAQIECBBYTECou5iXZxMgQIAAAQIrClTVtYh4T0R0le69FQ/n5QQIECBAgAABAgQIEDg6AaHu0S25CRMgQIAAgd0KVNW7IuJ2Zj6/25E4OwECBAgQIECAAAECBPZTQKi7n+tm1AQIECBAYC8Fqup6RDyZmU/t5QQMmgABAgQIECBAgAABAhMQEOpOYBEMgQABAgQIHItAVb03Im5k5o1jmbN5EiBAgAABAgQIECBAYN0CQt11izoeAQIECBAgcKZAVT0REW/KzB8hIkCAAAECBAgQIECAAIHlBYS6y9t5JQECBAgQILCAQFV9ICKezcyXFniZpxIgQIAAAQIECBAgQIDAKQGhrkuCAAECBAgQ2LhAVb0pIq5n5tMbP5kTECBAgAABAgQIECBA4MAFhLoHvsCmR4AAAQIEdi1QVf1540MR8XRm3t71eJyfAAECBAgQIECAAAEC+y4g1N33FTR+AgQIECAwcYGqemtEXM3MZyY+VMMjQIAAAQIECBAgQIDAXggIdfdimQySAAECBAjsp0BVXY2ID0bEDzLzlf2chVETIECAAAECBAgQIEBgWgJC3Wmth9EQIECAAIGDEqiqJyPiXmY+e1ATMxkCBAgQIECAAAECBAjsUECou0N8pyZAgAABAocsUFXXIuK9EfH9zLx3yHM1NwIECBAgQIAAAQIECGxTQKi7TW3nIkCAAAECRyRQVe+KiNuZ+fwRTdtUCRAgQIAAAQIECBAgsHEBoe7GiZ2AAAECBAgcn0BVXY+IJzPzqeObvRkTIECAAAECBAgQIEBgswJC3c36OjoBAgQIEDhKgarqtgs3MvPGUQKYNAECBAgQIECAAAECBDYoINTdIK5DEyBAgACBYxSoqici4k2Z+aNjnL85EyBAgAABAgQIECBAYNMCQt1NCzs+AQIECBA4MoGqen9EPJeZLx3Z1E2XAAECBAgQIECAAAECWxEQ6m6F2UkIECBAgMBxCFTVmyLiemY+fRwzNksCBAgQIECAAAECBAhsX0Cou31zZyRAgAABAgcpUFX9ueKDEfHTzLx9kJM0KQIECBAgQIAAAQIECExAQKg7gUUwBAIECBAgcAgCVfXWiLiamc8cwnzMgQABAgQIECBAgAABAlMVEOpOdWWMiwABAgQI7JFAVV0dVbo/yMxX9mjohkqAAAECBAgQIECAAIG9ExDq7t2SGTABAgQIEJieQFU9GRH3MvPZ6Y3OiAgQIECAAAECBAgQIHBYAkLdw1pPsyFAgAABAlsXqKprEfHeiPh+Zt7b+gCckAABAgQIECBAgAABAkcmINQ9sgU3XQIECBAgsG6BqnpnRNzJzOfXfWzHI0CAAAECBAgQIECAAIEHBYS6rgoCBAgQIEBgaYGquh4RT2bmU0sfxAsJECBAgAABAgQIECBAYCEBoe5CXJ5MgAABAgQInBSoqvdExAuZeYMMAQIECBAgQIAAAQIECGxHQKi7HWdnIUCAAAECBydQVU9ExJsy80cHNzkTIkCAAAECBAgQIECAwIQFhLoTXhxDI0CAAAECUxaoqvdHxHOZ+dKUx2lsBAgQIECAAAECBAgQODQBoe6hraj5ECBAgACBLQhU1Zsi4npmPr2F0zkFAQIECBAgQIAAAQIECJwQEOq6HAgQIECAAIGFBKqqPz98MCJ+mpm3F3qxJxMgQIAAAQIECBAgQIDAygJC3ZUJHYAAAQIECByXQFW9JSIezsxnjmvmZkuAAAECBAgQIECAAIFpCAh1p7EORkGAAAECBPZCoKqujirdH2TmK3sxaIMkQIAAAQIECBAgQIDAgQkIdQ9sQU2HAAECBAhsUqCq3h4RlZnPbvI8jk2AAAECBAgQIECAAAEC5wsIdV0dBAgQIECAwFwCVXUt/v/27q7HijO7AvDaIe4RcUeI1hA6w4DsX5L//xtyAQPCA7IHhN0W47aYFfVkEsmJPxr6nNOnqp77U++717ProrVUguSPSZ7OzN+u9ZAfESBAgAABAgQIECBAgMDOBZS6Oyd1IAECBAgQWKdA2/MkP8zM23UmlIoAAQIECBAgQIAAAQLLEFDqLmNPpiRAgAABArcq0PZfkvzbzDy71UFcToAAAQIECBAgQIAAAQJR6noJCBAgQIAAgd8UaPsoyXcz8+1v/tgPCBAgQIAAAQIECBAgQGCvAkrdvfI6nAABAgQILF+g7WmS+zPzYvlpJCBAgAABAgQIECBAgMDyBZS6y9+hBAQIECBAYK8CbZ8k+cvMfL/XixxOgAABAgQIECBAgAABAtcSUOpei8mPCBAgQIDANgXa3kvy+cx8tU0BqQkQIECAAAECBAgQIHB8Akrd49uJiQgQIECAwFEItL36O+GLJH+emb8exVCGIECAAAECBAgQIECAAAH/UZp3gAABAgQIEPh5gbZnST6bmdeMCBAgQIAAAQIECBAgQOB4BHypezy7MAkBAgQIEDgagbb//I+vdP80Mz8ezWAGIUCAAAECBAgQIECAAAFf6noHCBAgQIAAgf8v0PZBks7MN3wIECBAgAABAgQIECBA4LgEfKl7XPswDQECBAgQuHWBtr9L8sckT2fmb7c+kAEIECBAgAABAgQIECBA4CcCSl0vBAECBAgQIPATgbbnSX6YmbdoCBAgQIAAAQIECBAgQOD4BJS6x7cTExEgQIAAgVsTaHs3ycOZeXZrQ7iYAAECBAgQIECAAAECBH5VQKnrBSFAgAABAgT+V6DtoyTfzcy3WAgQIECAAAECBAgQIEDgOAWUuse5F1MRIECAAIGDC7Q9TXJ/Zl4c/HIXEiBAgAABAgQIECBAgMC1BZS616byQwIECBAgsG6Btk+S/GVmvl93UukIECBAgAABAgQIECCwbAGl7rL3Z3oCBAgQILATgbb3knw+M1/t5ECHECBAgAABAgQIECBAgMDeBJS6e6N1MAECBAgQWIZA26u/B75I8ueZ+esypjYlAQIECBAgQIAAAQIEtiug1N3u7iUnQIAAAQJ/F2h7luSzmXmNhAABAgQIECBAgAABAgSOX0Cpe/w7MiEBAgQIENibQNs7Sb5M8nxmLvd2kYMJECBAgAABAgQIECBAYGcCSt2dUTqIAAECBAgsT6Dtg6uPdWfmm+VNb2ICBAgQIECAAAECBAhsU0Cpu829S02AAAECBK7+2YWTJI+TPJuZD0gIECBAgAABAgQIECBAYBkCSt1l7MmUBAgQIEBg5wJtz5P8MDNvd364AwkQIECAAAECBAgQIEBgbwJK3b3ROpgAAQIECByvQNu7SR7OzLPjndJkBAgQIECAAAECBAgQIPBzAkpd7wUBAgQIENigQNtHSb6bmW83GF9kAgQIECBAgAABAgQILFpAqbvo9RmeAAECBAh8vEDb0yT3Z+bFxz/tCQIECBAgQIAAAQIECBC4bQGl7m1vwP0ECBAgQODAAm2fJHkzMxcHvtp1BAgQIECAAAECBAgQILADAaXuDhAdQYAAAVsYr4wAAAseSURBVAIEliLQ9l6Sz2fmq6XMbE4CBAgQIECAAAECBAgQ+KmAUtcbQYAAAQIENiTQ9sskr2bm/YZii0qAAAECBAgQIECAAIFVCSh1V7VOYQgQIECAwC8LtD1L8tnMvOZEgAABAgQIECBAgAABAssVUOoud3cmJ0CAAAEC1xZoeyfJ1Ve6z2fm8toP+iEBAgQIECBAgAABAgQIHJ2AUvfoVmIgAgQIECCwe4G2D5J0Zr7Z/elOJECAAAECBAgQIECAAIFDCih1D6ntLgIECBAgcAsCbU+SPE7ybGY+3MIIriRAgAABAgQIECBAgACBHQoodXeI6SgCBAgQIHCMAm3Pk1zOzJtjnM9MBAgQIECAAAECBAgQIPBxAkrdj/PyawIECBAgsCiBtneTPJyZZ4sa3LAECBAgQIAAAQIECBAg8IsCSl0vBwECBAgQWLFA20dJLmbm3YpjikaAAAECBAgQIECAAIFNCSh1N7VuYQkQIEBgSwJtT5Pcn5kXW8otKwECBAgQIECAAAECBNYuoNRd+4blI0CAAIHNCrR9kuTNzFxsFkFwAgQIECBAgAABAgQIrFBAqbvCpYpEgAABAgTa3kvy+cx8RYMAAQIECBAgQIAAAQIE1iWg1F3XPqUhQIAAAQJ/F2j7ZZJXM/MeCQECBAgQIECAAAECBAisS0Cpu659SkOAAAECBK4K3bMkJzPzCgcBAgQIECBAgAABAgQIrE9Aqbu+nUpEgAABAhsWaHsnydVXus9n5nLDFKITIECAAAECBAgQIEBgtQJK3dWuVjACBAgQ2KJA2wdXuWfm6y3ml5kAAQIECBAgQIAAAQJbEFDqbmHLMhIgQIDAJgTaniR5nOTZzHzYRGghCRAgQIAAAQIECBAgsEEBpe4Gly4yAQIECKxToO15ksuZebPOhFIRIECAAAECBAgQIECAwJWAUtd7QIAAAQIEViDQ9m6ShzPzbAVxRCBAgAABAgQIECBAgACBXxFQ6no9CBAgQIDACgTaPkpyMTPvVhBHBAIECBAgQIAAAQIECBBQ6noHCBAgQIDAegXaniY5m5nn600pGQECBAgQIECAAAECBAj8j4Avdb0LBAgQIEBg4QJtnyR5MzMXC49ifAIECBAgQIAAAQIECBC4hoBS9xpIfkKAAAECBI5VoO29JKcz8/JYZzQXAQIECBAgQIAAAQIECOxWQKm7W0+nESBAgACBgwq0/TLJq5l5f9CLXUaAAAECBAgQIECAAAECtyag1L01ehcTIECAAIGbCbQ9S3IyM69udpKnCRAgQIAAAQIECBAgQGBJAkrdJW3LrAQIECBA4B8Cbe8kufpK9/nMXIIhQIAAAQIECBAgQIAAge0IKHW3s2tJCRAgQGBFAm0fXMWZma9XFEsUAgQIECBAgAABAgQIELiGgFL3Gkh+QoAAAQIEjkmg7UmSJ0mezsyHY5rNLAQIECBAgAABAgQIECCwfwGl7v6N3UCAAAECBHYq0PY8yeXMvNnpwQ4jQIAAAQIECBAgQIAAgUUIKHUXsSZDEiBAgACB/xZoezfJ+cw8ZUKAAAECBAgQIECAAAEC2xRQ6m5z71ITIECAwEIF2j5KcjEz7xYawdgECBAgQIAAAQIECBAgcEMBpe4NAT1OgAABAgQOJdD2NMnZzDw/1J3uIUCAAAECBAgQIECAAIHjE1DqHt9OTESAAAECBH5WoO3Vf472ZmYuEBEgQIAAAQIECBAgQIDAdgWUutvdveQECBAgsCCBtveSnM7MywWNbVQCBAgQIECAAAECBAgQ2IOAUncPqI4kQIAAAQK7Fmj7RZLXM/N+12c7jwABAgQIECBAgAABAgSWJaDUXda+TEuAAAECGxRoe5bkZGZebTC+yAQIECBAgAABAgQIECDwfwSUul4JAgQIECBwxAJt7yS5+kr3xcxcHvGoRiNAgAABAgQIECBAgACBAwkodQ8E7RoCBAgQIPApAm0fXD03M19/yvOeIUCAAAECBAgQIECAAIH1CSh117dTiQgQIEBgJQJtT5I8SfJ0Zj6sJJYYBAgQIECAAAECBAgQIHBDAaXuDQE9ToAAAQIE9iXQ9jzJ5cy82dcdziVAgAABAgQIECBAgACB5QkodZe3MxMTIECAwAYE2t5Ncj4zTzcQV0QCBAgQIECAAAECBAgQ+AgBpe5HYPkpAQIECBA4lEDbR0kuZubdoe50DwECBAgQIECAAAECBAgsQ0Cpu4w9mZIAAQIENiTQ9jTJ2cw831BsUQkQIECAAAECBAgQIEDgmgJK3WtC+RkBAgQIEDiUQNvHSd7OzMWh7nQPAQIECBAgQIAAAQIECCxHQKm7nF2ZlAABAgQ2IND2XpLTmXm5gbgiEiBAgAABAgQIECBAgMAnCCh1PwHNIwQIECBAYF8Cbb9I8npm3u/rDucSIECAAAECBAgQIECAwLIFlLrL3p/pCRAgQGBFAm3PkpzMzKsVxRKFAAECBAgQIECAAAECBHYsoNTdMajjCBAgQIDApwi0vZPk6ivdFzNz+SlneIYAAQIECBAgQIAAAQIEtiGg1N3GnqUkQIAAgSMXaPvgasSZ+frIRzUeAQIECBAgQIAAAQIECNyygFL3lhfgegIECBAg0PYkyZMkT2fmAxECBAgQIECAAAECBAgQIPBrAkpd7wcBAgQIELhlgbYPk/w4M29ueRTXEyBAgAABAgQIENikQNtz/7fFJle/2NBK3cWuzuAECBAgsAaBtneTXP0B+XQNeWQgQIAAAQIECBAgsDSBtv+a5P7MPF/a7ObdroBSd7u7l5wAAQIEjkCg7R+SfD8z745gHCMQIECAAAECBAgQIECAwAIElLoLWJIRCRAgQGCdAm1Pk5z5ImCd+5WKAAECBAgQIECAAAEC+xJQ6u5L1rkECBAgQOA3BNo+TvJ2Zi5gESBAgAABAgQIECBAgACB6wooda8r5XcECBAgQGCHAm3vJTmdmZc7PNZRBAgQIECAAAECBAgQILABAaXuBpYsIgECBAgcn0DbL5K8npn3xzediQgQIECAAAECBAgQIEDgmAWUuse8HbMRIECAwCoF2t5P8ruZebXKgEIRIECAAAECBAgQIECAwF4FlLp75XU4AQIECBD4qUDbO0muvtJ9MTOXfAgQIECAAAECBAgQIECAwMcKKHU/VszvCRAgQIDADQTa/j7JzMzXNzjGowQIECBAgAABAgQIECCwYQGl7oaXLzoBAgQIHFag7UmSJ0mezsyHw97uNgIECBAgQIAAAQIECBBYi4BSdy2blIMAAQIEjl6g7cMkP87Mm6Mf1oAECBAgQIAAAQIECBAgcLQCSt2jXY3BCBAgQGBNAm3vJjmfmadryiULAQIECBAgQIAAAQIECBxeQKl7eHM3EiBAgMAGBdr+Icn3M/Nug/FFJkCAAAECBAgQIECAAIEdCih1d4jpKAIECBAg8HMCbU+TnM3Mc0IECBAgQIAAAQIECBAgQOCmAkrdmwp6ngABAgQI/IZA28dJ3s7MBSwCBAgQIECAAAECBAgQIHBTAaXuTQU9T4AAAQIEfkWg7b8n+aeZeQmKAAECBAgQIECAAAECBAjsQkCpuwtFZxAgQIAAgV8QaPsfSb6amf+ERIAAAQIECBAgQIAAAQIEdiGg1N2FojMIECBAgAABAgQIECBAgAABAgQIECBwIAGl7oGgXUOAAAECBAgQIECAAAECBAgQIECAAIFdCCh1d6HoDAIECBAgQIAAAQIECBAgQIAAAQIECBxIQKl7IGjXECBAgAABAgQIECBAgAABAgQIECBAYBcC/wVA/OV1iW5NSwAAAABJRU5ErkJggg==">
            <a:extLst>
              <a:ext uri="{FF2B5EF4-FFF2-40B4-BE49-F238E27FC236}">
                <a16:creationId xmlns:a16="http://schemas.microsoft.com/office/drawing/2014/main" id="{87522C00-E1FB-41D3-968F-60321C09607F}"/>
              </a:ext>
            </a:extLst>
          </p:cNvPr>
          <p:cNvSpPr>
            <a:spLocks noChangeAspect="1" noChangeArrowheads="1"/>
          </p:cNvSpPr>
          <p:nvPr userDrawn="1"/>
        </p:nvSpPr>
        <p:spPr bwMode="auto">
          <a:xfrm>
            <a:off x="5943561" y="3276600"/>
            <a:ext cx="304879"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30" name="AutoShape 6" descr="data:image/png;base64,iVBORw0KGgoAAAANSUhEUgAABXUAAAOZCAYAAABRPcOaAAAgAElEQVR4Xuy9Wcxl2XXft1YNXXNVzwO72U02uymKoiiKoihRQ0QNkeREguwYcQAjRh4SBEiQB+ch707eEsBGgiQPcRAgyIP9mEiWYzkSJUqmJVGkBjYpDuqBPVZ3dc3zXCv4f1y3eOrWHc6598znd4AP3VXfOXuv/dun7rnnv9f+LzcOCEAAAhCAAAQgAAEIQAACEIAABCAAAQhAAAIQGAwBH0ykBAoBCEAAAhCAAAQgAAEIQAACEIAABCAAAQhAAAKGqMtNAAEIQAACEIAABCAAAQhAAAIQgAAEIAABCEBgQAQQdQc0WYQKAQhAAAIQgAAEIAABCEAAAhCAAAQgAAEIQABRl3sAAhCAAAQgAAEIQAACEIAABCAAAQhAAAIQgMCACCDqDmiyCBUCEIAABCAAAQhAAAIQgAAEIAABCEAAAhCAAKIu9wAEIAABCEAAAhCAAAQgAAEIQAACEIAABCAAgQERQNQd0GQRKgSGTiAijrj7xaGPg/ghAAEIQAACEIAABCAAAQhAAAIQgECXBBB1u6RP3xCYEIGIeMHM/jMze9Xd//cJDZ2hQgACEIAABCAAAQhAAAIQgAAEIACBWgkg6taKk8YgAIEigYjYZ2aHzeyImX3QzP6+mR03s//Z3c9BCwIQgAAEIAABCEAAAhCAAAQgAAEIQKA6AUTd6sy4AgIQWEEghVyJuBJzd5vZJTO76O5XIuKAmT1iZhJ7r5jZ++5+G6AQgAAEIAABCEAAAhCAAAQgAAEIQAAC5Qkg6pZnxZkQgMASAhGxv5CRu0sirsRcCbnzl6SwK3FXgu9RMzvh7hJ+OSAAAQhAAAIQgAAEIAABCEAAAhCAAARKEEDULQGJUyAAgfsJpJA7y8jVZ8ksI/fqOl4R8bCZXTMzCcCPZybvyXXX8XsIQAACEIAABCAAAQhAAAIQgAAEIAABM0Rd7gIIQKA0gcyynQm5kUKuMnLXCrnFTiLiATN70Mwk5M6E3b2ZtXu9dECcCAEIQAACEIAABCAAAQhAAAIQgAAEJkgAUXeCk86QIVCFQEQcLFgr3ClYKyjTduMjImS9EO4uqwaLCIm8T6SwSxG1jclyIQQgAAEIQAACEIAABCAAAQhAAAJjJ4CoO/YZZnwQ2IBACrmzjFwVMptZK9SWRRsRytB9zMxOu/utFHZVQE3C7k2KqG0wcVwCAQhAAAIQgAAEIAABCEAAAhCAwCQIIOpOYpoZJATWE4iIQ4WMXImss2JntQm581Fkn3vd/Z7M3IiQ2EsRtfXTxhkQgAAEIAABCEAAAhCAAAQgAAEITJAAou4EJ50hQ2BGICIOF4TcG4WMXP1/K0dEPJqF0u4RjzM2iqi1Mgt0AgEIQAACEIAABCAAAQhAAAIQgMCQCCDqDmm2iBUCNRBIsXRmrSAhdWatIMuD1o+I2G9mh9z99HznEbHbzCTsUkSt9ZmhQwhAAAIQgAAEIAABCEAAAhCAAAT6SgBRt68zQ1wQqJFARMxEXP1XBc5m1gqdCLkLxNuHzOyGu19eNGyKqNV4M9AUBCAAAQhAoAUCEaH3jKfc/XgL3dEFBCAAAQhAAAIQmBwBRN3JTTkDngKBfJGStcJMzL1ayMjdKUrWpyMilIn7sJmddPc7S4Rdiqj1adKIBQIQgAAEILCCQER83sx+3cz+kbtrMZkDAhCAAAQgAAEIQKBGAoi6NcKkKQh0SSAidhX8cSXoKutV1gqX3L13Qu48q8wmdne/sIojRdS6vMvoGwIQgAAEIFCOQET8kpn9hJn9D+7ei51B5SLnLAhAAAIQgAAEIDAMAoi6w5gnooTAQgIp5BatFXb8cVPIvT0kbJld/JiZnV338kcRtSHNLLFCAAIQgMAUCaR10mfM7ICZ/c66Z/sUGTFmCEAAAhCAAAQgsA0BRN1t6HEtBDogkMXDitYKOyKuxNxl1gUdhLlRlxFx0Mz2ufvZdQ1QRG0dIX4PAQhAAAIQ6IbA7LuKu5+PiL9nZm+b2Vfd/UY3EdErBCAAAQhAAAIQGB8BRN3xzSkjGiGBiNiT1goScw/NRNzMyF3oQTtUDBHxiKwj3F0F3dYeFFFbi4gTIAABCEAAAq0SiIgHzOwBd78UEU+Y2W+Y2e+b2Vvufr3VYOgMAhCAAAQgAAEIjJQAou5IJ5ZhDZ9ACrkzawVtXdzxx82M3Bj+CBePICJUEO2Iu58qO8a8Ri+N8ux7390HZT1RdpycBwEIQAACEBgCgYjQ95aYLdBGxCfM7GMp7GrhFmF3CBNJjBCAAAQgAAEI9JoAom6vp4fgpkYgIvYWip3tL/jjTqpqdGbf3lKGT5V7gCJqVWhxLgQgAAEIQKAZAul9f73ooxsRP29m2l30kpldLbsjp5kIaRUCEIAABCAAAQgMnwCi7vDnkBEMnEAKubOMXGWpzrJxKwmaA8dwT/iZpfyomZ2smnVLEbUx3QmMBQIQgAAEhkggF2cvFL3+02f375jZN83suJlJ9L06xPERMwQgAAEIQAACEOgDAUTdPswCMUyOQHrNzYRc+c7tFDurmpk6ZnApzu5WkZWq46SIWlVinA8BCEAAAhCoh0BE7Eobpfue3xHxATP7FTP7F2Z2C2G3Hua0AgEIQAACEIDANAkg6k5z3hl1BwTS91WFziTmqvDZTMi93EE4g+gy7RTOb1otmyJqg5hmgoQABCAAgRERyB1I+5YtVEfEj5jZc2b22/md6Ka7XxkRAoYCAQhAAAIQgAAEWiGAqNsKZjqZKoFZ0a/0yd1dsFbg5aXETZGFVg64+5kSpy88hSJqm5LjOghAAAIQgEB1AvnstlXWChHxi/LVNbM/SWH3truzyF0dN1dAAAIQgAAEIDBhAoi6E558ht4MgYhQgbNZRq62IM4ychFyN0AeEQ9nQZWtfPcoorYBfC6BAAQgAAEIVCSwqEjafBNpQyV/3b80s5cRditC5nQIQAACEIAABCBgZoi63AYQqIFAZqVIyNWP/l3Nip1tJUTWENrgm8gXv2NmdsrdY5sBUURtG3pcCwEIQAACEFhPICL0zL5YLJK26KqIeMbMlLH7/8g/PyJkTxXUF1jPmDMgAAEIQAACEICACCDqch9AYEMCKeTOip1JbJSQq2JnCLkbMl12Wb4g3nF3ZT1vdVBEbSt8XAwBCEAAAhBYSiCLpB1193NlMEXEj5rZ0+4uf13LxVdZN+g7FQcEIAABCEAAAhCAwAoCiLrcHhCoQCAiDhasFe4UrBWuVWiGUysSSCH2UTM77e6qlr31QRG1rRHSAAQgAAEIQOAeAuuKpC3CFRG/bGYqivpl/T6FXa9jIZfpgQAEIAABCEAAAmMmgKg75tllbLUQSCF3lpF7u2CtcL2WDmikFIGIOGRme8tm/5RplCJqZShxDgQgAAEIQKAcgawrIEG29K6lvEb+un/m7q+msKtnvgrMysZhK+ulcpFzFgQgAAEIQAACEBgeAUTd4c0ZEbdAIAXEmZCrzNBZsTOE3Bb4L+siIpStqxe8WueBImodTipdQwACEIDAaAhklu0Nd79RZVAR8ZyZ/Tvpr7tjtZTfxRB2q4DkXAhAAAIQgAAEJkUAUXdS081gVxHIFxEVOpOYq5eRmZBb6cUEys0RyGyeQ+5+uu5eKKJWN1HagwAEIACBqREoWyRtEZeI+IyZPebu/2r2+9wttbdM4bWpsWa8EIAABCAAAQhAAFGXe2DSBFLIm2XkKvtThTmUCXpz0mB6PPiIeMjMrrv7lbrDpIha3URpDwIQgAAEpkIgIvRecWwbm6SI+NX0z/9KQdg9YGb7zOyCu6ueAQcEIAABCEAAAhCAgJkh6nIbTIpAvnAoG3eWkasCZ7OMXITcAdwNWYRFwu6ppl7uKKI2gBuBECEAAQhAoFcE8vm8f5sCZ2m58LfN7I/d/bsLhF0tvKu+AQcEIAABCEAAAhCYPAFE3cnfAuMHkELuLBtXYq6Kd8wycuWXyzEwAhFxVCG7+4WmQqeIWlNkaRcCEIAABMZIYJMiaYs4RMSHzexz6a97d1dOtq+sXQm7fH8b403EmCAAAQhAAAIQqEQAUbcSLk4eCoGI2FXIxpWQezmF3Eu8CAxlFpfHmfOromlnm7bKoIja8O8XRgABCEAAAs0TyCzbm1WLpC0Rdj9rZg+5+78u/j4XXA8i7DY/n/QAAQhAAAIQgED/CSDq9n+OiLAkgRT6Zhm5+u9ONq7+y1a9khAHdFoWT9nn7mebDpsiak0Tpn0IQAACEBg6gdxFc7mu71wR8e+Z2Ql3//MFwu4haiAM/Y4hfghAAAIQgAAEtiWAqLstQa7vlEAWtpr54+q/OyIuVZI7nZbWOo+IR5SF7e7yRm70oIhao3hpHAIQgAAEBkygjiJp88OPCC3Qy1/3D939zTlh9wEz0+9lxXBjwOgIHQIQgAAEIAABCGxMAFF3Y3Rc2BWBiNhTsFbQFrxiRi5VkbuamA76zW2YR9z9VFvdU0StLdL0AwEIQAACQyGQ380ObFMkbdFYI+IFM/tM+uves4CbhdnksY+wO5QbhTghAAEIQAACEKiVAKJurThprCkC+bIws1ZQkYyikBtN9Uu7/SeQIqs8/OSb3MpBEbVWMNMJBCAAAQgMhEAWMdvl7ncLm9UVekSoaNphd//d+TZT2NX3Q+3auV5Xn7QDAQhAAAIQgAAEhkAAUXcIszTRGPOL+sxaYX/BH1cWCxwQ2CGQgr9sGE7V5eNXFi1F1MqS4jwIQAACEBgzgTqLpC0QbvW+8u+b2Tvu/pcLfq8dXBJ2r7ZhxzTmeWRsEIAABCAAAQgMiwCi7rDma/TRRoQ80iTk6mdfwR9XmbkcEFhIIH33lCF0vm1EFFFrmzj9QQACEIBA3wjUXSRtgXD7oJn9upn9gbu/jbDbtzuAeCAAAQhAAAIQ6IIAom4X1OnzHgIp5M6sFSTq7hQ7c3eEXO6VUgSyQMujZna+i4IpFFErNU2cBAEIQAACIySQz+AH3f1sk8OLiI+a2afM7DcXWS3ks1jfJ6+7+9UmY6FtCEAAAhCAAAQg0AcCiLp9mIUJxpCepDNrBW2bmwm5rfmiThD7qIccEfJaVpGWM10NlCJqXZGnXwhAAAIQ6IpAU0XSFo0nIn7azPa7+xeW/H5XWjHcQNjt6o6gXwhAAAIQgAAE2iKAqNsWafqR96nsFGYZubsL1gq1F9UA9zQJRMTD6anXWYYORdSmee8xaghAAAJTJZDPvd1NFEmbZ5rZuL9mZt9195fWCLsqosp3zKnemIwbAhCAAAQgMAECiLoTmOQuh5jVkGcZucqemGXk8iW7y4kZad9p5XHM3U92PUSKqHU9A/QPAQhAAAJtEIiIg2Z2e5ElQhP95wLu3zKz33f3d5cIu3rHUSKB4mIXWBMTQZsQgAAEIAABCHROAFG38ykYXwC5DX4m5GqA8sa9yDa48c11H0cUEcfyJa5zT2aKqPXxDiEmCEAAAhCok0AWSbvi7rfqbHdVWxHxg2b2Q2b2L1aJyRkbwm5bE0M/EIAABCAAAQi0SgBRt1Xcw+4sIj5iZp/LzIdTmSFxWqNKIXdmrRAFIffasEdN9EMjkFszHzOzU22+YC7jRBG1od1BxAsBCEAAAlUIRMRDTRdJWxRPRPysmcn24YtrBGB9Pw0K8FaZVc6FAAQgAAEIQGAIBBB1hzBLPYkxIv4bM9MWu9lxXBWIU+S9U7BWQMjtyZxNNYzMkN3j7uf6woAian2ZCeKAAAQgAIG6CGSRtIPufqGuNsu2ExF7zUz+ui+7+zfWCLvaQebuLhswDghAAAIQgAAEIDAKAoi6o5jG5geR/qD/ZfakL8YPmNkNM/vv01rhevNR0AMEyhOIiEf7dm9SRK38/HEmBCAAAQj0n0A+17SI2olvbUQ8bma/ZGZfcPcTCLv9v2eIEAIQgAAEIACB+ggg6tbHctQtpSfZf52DVLauBN2z7v5PRj1wBjdYAlmk75C771iE9OmgiFqfZoNYIAABCEBgUwJtF0lbFGdEyFv3o2b2L91d30+XHhFxSJYNuegruzAOCEAAAhCAAAQgMFgCiLqDnbr2A4+I3zCzTxV6VlbEl9qPhB4hUI6AfP7M7Lq7Xyl3RXtnUUStPdb0BAEIQAACzRCICPnVXu3awz4ifi59c/9o3UhTiJZ1wwV3R9hdB4zfQwACEIAABCDQWwKIur2dmn4GFhFPm5myHJSle7KfURIVBL5HIP32JOye7OOLG0XUuFMhAAEIQGDIBHLx9FzXz9i0gfh1M/trd//WOqYFYfeiu6suBAcEIAABCEAAAhAYHAFE3cFNGQFDAAJVCKR1iKpe97Y4CkXUqswo50IAAhCAQB8I5MKkbI5aL5K2aPwR8aSZ/byZ/a67n1rHKCIOmNm+tGK4ve58fg8BCEAAAhCAAAT6RgBRt28zQjwQgECtBCJil5k9ZmZn3P1mrY3X2BhF1GqESVMQgAAEINA4gYhQ0dy9XRVJWyLsftLMnjez/3edv66uT//9/Qi7jd8udAABCEAAAhCAQAMEEHUbgEqTEIBAvwhkYZQH3P1svyK7PxqKqPV9hogPAhCAAARSEFXh3Dvufq1PRCLiF9JP/9+WiSuFXWXtyorhVplrOAcCEIAABCAAAQj0gQCibh9mgRggAIHGCUTEI2Z2uW8vn4sGThG1xm8HOoAABCAAgS0J9KVI2vww0lbh18zsJXf/Tplh5m4Z1YyQsNvbXT1lxsI5EIAABCAwHQIR8V9kwdL/czqjZqRFAoi63A8QgMAkCOQL25EyPnt9AEIRtT7MAjFAAAIQgMAyAukHf77rImlLFkdV2Pdnzez/c/czZWYRYbcMJc6BAAQgAIG+EIiIz5nZj5vZl939y32JizjaJYCo2y5veoMABDokkC+gN/vk/7cOB0XU1hHi9xCAAAQg0DaBXHg87O7n2+67bH8R8Skz+6CZ/U7Z7Nv0CT6SGbs3yvbFeRCAAAQgAIG2CETEXjP7aTPT80qLl9fb6pt++kcAUbd/c0JEEIBAQwQiYo+ZyYbhpLvfaaib2puliFrtSGkQAhCAAAS2INDHImmLhhMRv2RmV9z9j8sON1+W9aJ8qUyxtbLtch4EIAABCEBgWwIRcczMflK1Ps3sS+5+Zds2uX7YBBB1hz1/RA8BCFQkkB6A7u4XKl7a+ekUUet8CggAAhCAAAT0JhmhwmLRd5/69KiXv+5X3f2VspNXEHblxU8GVFlwnAcBCEAAAo0RiIinzOyzZnbKzL7m7pca64yGB0MAUXcwU0WgEIBAHQQiQp97j5nZuSFm4FBErY67gDYgAAEIQGAbArlAeq2srcE2fW17bUTIgkG+g/+6il1E7u5Rxu7VvovX2zLieghAAAIQ6DeBiHjezH7QzI6b2WtVnmf9HhnRbUsAUXdbglwPAQgMjkBEHDSz/WWLp/RtgBRR69uMEA8EIACBaRHoc5G0RTMREZ82M2U4yXvwZtnZyuftUYTdssQ4DwIQgAAE6iYQEZ9IC8F300bwbN190N5wCSDqDnfuiBwCENiCQEQ8nC9pV7doptNLKaLWKX46hwAEIDBJAhGxS8VZhpQllLt0fjl36VSqEJ7CrjJ2r7v7YL8zTPJmZdAQgAAEBkwgnz9alJR/rjJ0b7i7rBc4IHCXAKIuNwMEIDBJAlnk5Zi7nxwyAIqoDXn2iB0CEIDA8Ajk8/OBoXn5RYQybv+WmX3F3V+rQn4mZJvZTYrSVCHHuRCAAAQgsAmBtDmSoCsRd+d91d3f36Qtrhk3AUTdcc8vo4MABFYQyOqht4f2YrpoSBRR41aHAAQgAIE2CAylSNqSZ+WHzOzH04bhfBVeCLtVaHEuBCAAAQhsSiAinjAzCbrfNrOLZrbH3d/btD2uGzcBRN1xzy+jgwAEVou6u7No2kl3vz10WBRRG/oMEj8EIACB/hPIZ42sCEp70/ZpVBEhUfdRM/tdd79VJba0cZAVgxaEL1e5lnMhAAEIQAAC6whEhBYfP25mfyHbHzNTLZjj7i4LBg4I3EcAUZebAgIQmDSBfDndPSRvwFUTRhG1Sd/ODB4CEIBA4wRyl8tFd7/TeGcNdJDPSfnrnnL3r2zSRW6LjTHs9Nlk/FwDAQhAAAL1E4gIibmPp6ArrU62QRJ0B598VD8tWpwRQNTlXoAABCZPIK0LLri7VkNHcVBEbRTTyCAgAAEI9IrAEIukLQKYz0gJu1929zc2gYywuwk1roEABCAAgXkCuQtEdgt7zOzPzWx/7iiRoHsDYhBYRQBRl/sDAhCYPIH0Bzzo7qfHBIMiamOaTcYCAQhAoHsCEbHXzPaNIUM1Ip43sx9NG4YLm9DN3T7u7vI85IAABCAAAQhUIhARh9I/95y7fz0iZLfwZGboXqvUGCdPkgCi7iSnnUFDAALzBCLiIfkWjbGqNUXUuN8hAAEIQKAOArkIqgrcV+tor+s2IuInzOxBM/tCVX/dWez5Qr4LYbfr2aR/CEAAAsMiEBHyd/8xM3vF3V/NhJwPmNn7+LYPay67jBZRt0v69A0BCPSGQGYfSdhV0bTRGdFTRK03txqBQAACEBgsgXyW3BjLdtB89v9KZkSpKM1GRwq7Kr4qr+HRfYfYCAoXQQACEIDAUgIR8ayZfVL+ue5+PJ9HEnTPsEjIjVOFAKJuFVqcCwEIjJpARMiMXoVPRrmNkiJqo759GRwEIACBxgkMvUjaIkAR8bCZ/UL66761KcTcMit7isEWkdt07FwHAQhAAALlCUTEx8xMAq4E3XPpV68/X9Kfy7fEmRAwQ9TlLoAABCCQBPKB+piZnd50G+YQYFJEbQizRIwQgAAE+kUgn5FHx/jCGREvmtkPm9nvuftG/rqaLYTdft2zRAMBCECgbwQiQl7uKoQmQXenSHdESNC95u5n+hYv8fSfAKJu/+eICCEAgRYJ5BbKvWN8aS1ipIhaizcVXUEAAhAYAYExFUlbNB0R8VNmpgI1f+DutzedsvQd3pcZuxu3s2n/XAcBCEAAAv0jkM+GT2c27tdmEUaEiqLddveT/YuaiIZAAFF3CLNEjBCAQKsE0rRe219GX3GUImqt3lp0BgEIQGCwBCJCmUU+liJp8xOR4/tlM3vT3f9qm4nKtg6Y2YVtBOJtYuBaCEAAAhDoB4G0+ZGg+4a7v1wQdLVDVIU2T/QjUqIYIgFE3SHOGjFDAAKNEsiXscPufqrRjnrSOEXUejIRhAEBCECgxwRyJ8vNsRRJW4Q6F3V/zsz+RIVrtpmOgrArj91b27TFtRCAAAQgMEwCEfGMmUnQld3C2wVB9xEze8Dd3x3myIi6LwQQdfsyE8QBAQj0ikD6zurl9XKvAmsoGIqoNQSWZiEAAQiMhEAWSdMullFbCkTED5jZD5rZF7YtnJpWR4fSiuHmSG4FhgEBCEAAAiUIRMRHzezZFHTv+uXme+ZhMzvu7ndKNMUpEFhKAFGXmwMCEIDAAgIRscfMtIJ6ckoPW4qo8c8BAhCAAATmCUSE3hmOjd1vfjbuiPgZZVCZ2R9uK2JHhNrRy7sydhF2+ecFAQhAYAIEIuJH8rNfGbpXC8+Xo2b2YAq67OKYwL3Q9BARdZsmTPsQgMBgCUTEkfQP3LgS9hAHTxG1Ic4aMUMAAhBojkAWSdu/beZqcxHW23JEqGCa/HVfdfevb9t6Crv6TiFh98a27XE9BCAAAQj0k0B+3v+YmV1z978sRpk2Ro+noHu9nyMgqqERQNQd2owRLwQg0BqBzEySgf3ZKWbXUESttVuNjiAAAQj0mkD6w6qYy5VeB1pjcBHxhJn9VPrrvrdt0ymMS9i97O68zG8LlOshAAEI9IxA7niUf65sFb49J+iqeOYH8nd3M3d7NgTCGSABRN0BThohQwAC7RHIbJ197n62vV770xNF1PozF0QCAQhAoCsCUyiStohtRHzczF40s9+vI0sZYberO5h+IQABCDRLICIk2ErQfcnd35wTdGXDo9+fcvdLzUZC61MjgKg7tRlnvBCAQGUCESFv3StFP6TKjQz4AoqoDXjyCB0CEIBADQQiQh6AyjAddZG0JcLuz8mKycz+qA6P/fTsV8buVXe/VsP00AQEIAABCHRIICI+Ymb6kX/uqTlBV3VaJOiec/dJWfp1OCWT6hpRd1LTzWAhAIFNCKTH7FF3P7nJ9WO5hiJqY5lJxgEBCECgPIGpFUmbJ5M7VuSv+x13/+vy5JafmYulEnavT3XBuA6OtAEBCECgawIR8cNZ+EyC7uU5QVd6mwRdJQdNctdn1/Mzhf4Rdacwy4wRAhDYmkBEHDOz21PfMkMRta1vJRqAAAQgMCgCmVl6oA77gUENvBBsRDxlZj+R/ron6hgHwm4dFGkDAhCAQDcE8tmogmi3MkM3FiwK6tlxw91PdxMlvU6BAKLuFGaZMUIAAlsTyJcvFU07OcXtpwu+pIiFtuOemLrQvfXNRQMQgAAEekwgF/N2T6lI2qLpiIhPmNnz6a9biydiROwyM2Xs3pw63x7/EyA0CEAAAvcQSEsi+ee+7+7fXPLMeFx/7+7vgw8CTRJA1G2SLm1DAAKjIpBbMPVie35UA9twMBRR2xAcl0EAAhAYEIEsknbL3a8PKOzaQ00bis9r146ZfakOf10Fme1K2BXjK7UHToMQgAAEIFAbgYh4MguifdPdX18i6D5qZnvc/b3aOqYhCCwhgKjLrQEBCECgAoGIUIbqeXe/UeGy0Z5KEbXRTi0DgwAEILBDYMpF0uZvgWTxi2b2bXf/Vl23SEHYlc3TPZ6MdfVBOxCAAAQgsB2BiPiwmX3MzP58WQZuRDxsZvvN7F13v8+SYbsIuBoC9xNA1OWugAAEIFCBQEQcMDN5C56pcNnoT6WI2uinmAFCAAITJJBi44MUePn+5EfE02YmH8U/rXtbbUQoYzewNZrgPzaGDAEI9JpARPyQmSkDVwXRLi4KNmuwyJ7uOHZ9vZ7OUV4AUpcAACAASURBVAWHqDuq6WQwEIBAGwRyBfYa2yTvpU0RtTbuPvqAAAQg0B6BLARz0N0vtNdr/3uKiB8xs2fN7A/qFmARdvs//0QIAQhMh0B6n2shT4cEXVnw3HfkZ7eydCXo3pwOIUbaNQFE3a5ngP4hAIHBEYiIB8zswSyaxraauRlMiwqKqA3uziZgCEAAAvcSoEja4jsixW756141sz+ue4ttetb7smww7lMIQAACEGieQH4WqyDaGXf/xrIeI+KgmclrV4LuteYjowcIfJ8Aoi53AwQgAIENCKSvnrZILtx+s0GTo7okvwR9wMx+2cxU3fu33f21UQ2SwUAAAhAYOYF8UZXP66SLpC2a5rQd+rn01/1O3bdCFqjbbWYX6xaN646V9iAAAQiMjUAmqShD929WvcNEhPxz9c7zHrs4x3YXDGM8iLrDmCeihAAEekYgt+KoaNppd7/Vs/B6EU5EfMTM/lsze9PMvuDuX+hFYAQBAQhAAAKlCOQC5hWec4txRcQHzexTZvbluv111SPCbqnblJMgAAEI1EogIp4zs0+k3cK7yxqPiL0p6CqTl0SfWmeBxsoSQNQtS4rzIAABCMwRyJetve5+Djj3E4iIp8zsv9KWJTP7LXd/GU4QgAAEIDAcAhHxkJmdI1N0+ZxFxI/mS/0X3f1y3bOb2dISDpSxe6fu9mkPAhCAAAS+TyAifj7/JP/c8ysEXe2kUIbuhVXnwRYCTRNA1G2aMO1DAAKjJhARqoKqFy22pt4vemuF+7y7vzXqm4DBQQACEBghgYjQC+shiqStntz02f9FM9Ound9rQgCPiANmJj9/hN0R/ltjSBCAQD8IRIR2Xshy4f9aV+wsIiToqnC2klc4INAZAUTdztDTMQQgMAYC6aOkl97TYxhPXWPIIjJa6VbmEhVg6wJLOxCAAARaIpBF0vY0kX3a0hBa6SYi9D4lb91fMLN/5u7fbqLjFHb3pbC7sPp6E/3SJgQgAIEpEMidKS+a2Uvrip1FhIqi3XL3U1Ngwxj7TQBRt9/zQ3QQgMAACOSXgOuY439/stJn8EF3//oAppAQIQABCEBgjgBF0tbfEumvr5d72SL8lJl91Mz+ZVPPvlxIVtauMnbx818/RZwBAQhAYC2BXMT8pJm9ui7zNguo7XL3E2sb5gQItEAAUbcFyHQBAQiMm0Ca5Mt38BR+d9+b64j4rJm9xgr2uO99RgcBCIyXQEQcMbOriIeL5zjtKR42swPu/mbaMPyHZvagmf2JmX3L3a/WfYek+HAQYbdusrQHAQhMlUBE/FB64660jIuIR2SF4+5Li6dNlSHj7o4Aom537OkZAhAYEYGsEG54D+4IukfN7JPu/qURTTFDgQAEIDApAhEhcVK+6DGpga8ZbNotyG9Ywqp89d+a2QxlBtffNbPjZva+mb3u7u/VzS+F3UMp7GJxVDdg2oMABCZDICI+ZGb73P07qwadOzP1uf8uSTyTuT0GMVBE3UFME0FCAAJ9J5AveY+Z2dmpe8hGhLaf3nb3V/s+b8QHAQhAAAL3E6BI2uK7Iu0WJOjOqp6fmPccjoiPpMfuV7RxxcwkukrcrbWgamYGK5taVgw3uI8hAAEIQKAagYh43MyeTh/dpV7lmbCihc7j7F6pxpizmyeAqNs8Y3qAAAQmQiD9B7XSe3YiQ144zIhQwZiv4DE85buAsUMAAkMmkILhXoqkfX8WC4KuvGyfSTH13KJ5johPm5m28/6Ome03M1VJ/667K3u3tgNhtzaUNAQBCEyMQERot8OPmNnX3f3isuFHxOHclSFBlwW0id0nQxguou4QZokYIQCBwRBIr6XL66qmDmZAFQONiCe04u3uf1HxUk6HAAQgAIGeEMhFyjtTfZbNT0NmLuu9SZlcyuyKdQJtRPyqmclv/zczs/fD8ijOrN3aLBPS118Zu/ruUWs2cE9uR8KAAAQgUCuB3GEpQfe9VRY5EaHClFqUk6Bbu0d6rYOisckSQNSd7NQzcAhAoAkC6XN3ZKoFwiLiU/IRdHf5CXJAAAIQgMAACWSRtGvYCYXelWS1IBH3dkSoMNpBd3973bRGhDJ0/16KAb+n8yPiuRSFlbV7al0bZX8fEXvMTMLuFYTdstQ4DwIQmCqBiHgxreJeW8Yg3+kk6Oq95vJUWTHu/hNA1O3/HBEhBCAwMAJZXObm1L4A5Avs58zsixTWGdhNS7gQgAAECgQokrYjwO5KQVce8XdyC66881UYTRYMa4/cvfIf5XPxpRR2j5mZsnYvpSXDUh/HtR3cO2czYfcqGdZVyHEuBCAwJQIRIQ/dh9396ysEXX2eStA9RxHsKd0dwxwrou4w542oIQCBHhPIjJlHzOyUMnt6HGqtoUWEXlL3u/u3am2YxiAAAQhAoDUCaTVw2N3Pt9Zpzzoq2i1okTIztuSjq6rnV6qEmxlhv2hm/7e7n5hdm89MZf4qa/dMlTZXCBHKKlbG7nW2CtdBlDYgAIExEcgFyx8ws68tW/zKBT0JupfcfaFv+piYMJbhE0DUHf4cMgIIQKCHBHLr6q4pvRRHhLJ0v8UXoB7ekIQEAQhAoCSBqRdJmwm6s2zc9F78oJmd3/SZHhE/Y2YSEv55URSOCHnuakFUwoHE3Sg5TUtPS0HiKMLutiS5HgIQGBOBfLbJR/c1dz+9YnHsKTO7seqcMXFhLMMngKg7/DlkBBCAQE8JRIS2aeolcPSVUtNn8KPu/qc9nQ7CggAEIACBEgSyMIw8ZK+VOH00p6R4e9c/dzawiHgyvRdPbjPYiPgPzOyWu/9WsZ0UYT9kZrJlkLC7dWZYtqmMXVlBVcos3maMXAsBCECgrwQi4uNmdtHd31oh6Krgs4qEbvV531cGxDVOAoi645xXRgUBCPSAQL4YH6hrW2UPhrQ0hPyipMrbb/Q5TmKDAAQgAIHVBNI7Vtv3b06F1bx/bkHQlZXSvjqKf0bEQTP7B7nt974F0IhQX8ralXXT69uyT5Fawq48gSnysy1QrocABAZLICK0cCaLuG+vEHQfNbM97v7eYAdK4JMkgKg7yWln0BCAQFsEMoNVRUuuttVn2/3ky/DPm9mXqLrdNn36gwAEIFAvgfQcvKDiYPW23M/W5v1zC4KuBFEJrSqMVos/fkRoW+/fT3/d+6qupye/xIdDZvb6pnYPhTHoXQ9ht5+3HlFBAAItEMidk7LQkY/uws/yfF+T6Hu8hZDoAgK1EkDUrRUnjUEAAhC4l0D6Nx0b8zaerCL7iLvvVPbmgAAEIACBYRKYbdvfVkwcyuhTRJXVxD0v+hGx38wkArxd96JsRHzKzH7WzP6PZdYIKUIoa/c9d39zW57p869xXtq2La6HAAQgMBQCEaEFMvnofsPdLyyKOxcytfh1vK4FvKHwIc5xEEDUHcc8MgoIQKDHBCJCPnna/jjKl6mI+IyZvenu7/d4GggNAhCAAATWEMiFyAfG+ryaDb/gnyvvxHsyklPYlqB7dpkIsO2NFBG/YmYPu/s/X9ZWzoWydvdl1u7FbfpNWw13963a2SYGroUABCDQFoH8nP+kmZ1YZqmQC14Pp6A7GcuhtuaAftohgKjbDmd6gQAEJkwgt3aqaJp88m6NCUW+JH7a3f9oTONiLBCAAASmSCC94K3u7NQ+sVzmn1sQfD+Qlc9PNRl3RPzHZvauu39hVT8RocI9Enffcfe3t4kJYXcbelwLAQgMiUBEvJhFz15dFHdm8T6en8OTKgw6pHkk1vUEEHXXM+IMCEAAAlsTyBcpme9vXdV662BqbCC/MEkAeLnGZmkKAhCAAAQ6IDD2ImnL/HMLgq4K5ex193ebxp8ZYv+dmV03M303UJ//atGul7SDkLC7O7N2Ny58lkKG2lEV+Gh6nLQPAQhAoG0CEaHFOVnDfX2JoCuLHZ0ji5srbcdHfxCokwCibp00aQsCEIDACgIRoZdFvUTpBW4UR0TIF/Avx75VdxSTxSAgAAEIrCGQdkF6To2qSFrBbuE+/9yCoCurpAezMFrj44+Ih8zsH5nZx/UcNTMJtX+zxpJBhdYk7r6xTUGfiDioKu8Iu3wkQAACYyOQHrk/YGYvLdp1ktY2EnS1g3KU1nhjm1PGs5oAoi53CAQgAIGWCGSmzSF3P91Sl412k4VcnnP3rzbaEY1DAAIQgEDjBMZaJG2d3YLApu3E0ynotrLwGhHPm9k/MLMXzEyC8rfTYuF/WjXZGauKqCnL9vVNrTJS2N2bwm7jInbjNzAdQAACkycQEfpMU2G07y5638rdGhJ0L0ylIOjkb4oJAEDUncAkM0QIQKA/BDIz5/oYtvpEhIoPnHb3d/pDmEggAAEIQGATAvkyvG9MmUsFQffWMquBiFDG6jP5PGutiFhEKOv2H5rZARVTNbPDEnXN7B+XKWYWERKhn03x4r0N51x9qxCbsrMVAwcEIACBwRKICO18uOTub84PIndsSNC94u5nBztIAofAHAFEXW4JCEAAAi0SyJdmbbk8OWQvu9y6JOuFL/Ii2OINRFcQgAAEGiKQu0l808zPhsLauNl1/rmzhlMcveruZzburOKFKTargOpvpKAsQVWFVP80/yuRVplmN1Y1nf64ytrVtTq/cpZxZv4i7FacQ06HAAT6RSAintMimbtr18N9R0Q8qc9Kd2+0CGa/qBDNFAgg6k5hlhkjBCDQKwIRcVTbJstk4vQq8EIw+cXpsLv/dV9jJC4IQAACEChPIIuk3VgnJJZvsZszy/jnFgRdCau73X2jTNeqI8zYdpmZKq4rQ/i4mek7gYr2aOfLjcwcljWDMnFfc/c31vUTEco01vkSdt9fd/7871PQV9auMnYlEHNAAAIQGAyBtITTzoWvLfoMiwh95qqwc+XPx8FAINDJEkDUnezUM3AIQKArAoUMnTPufrOrOLbpNyJ+Mgu6tJbZtE28XAsBCEAAAqsJjKFIWhn/3IKgq6JoR8zs7TZ2zmTmsLpXtpgWdiXoLj1SZFcWrmwZJNauFJ4jQmPR+dfy/ErfLyJC2bqH0msSYZcPDAhAYBAE0h9cPrp/7e4X5oOOiEfM7AF3f3cQAyJICFQkgKhbERinQwACEKiDQG6Z1BeMwXk6ZVXZj7v7H9fBgjYgAAEIQKBbAplBeszdz3Ubyea9l7VbUA8pAsjT9q2mM5NTaFZ2rg71qWzoE2VHmoKEMndl0aDM3ZVzFBHKVnsihd1K24wLwq4ydiuJwmXHw3kQgAAE6iQQERJ0318k2mYtk4PaFdHG4l2d46ItCJQlgKhblhTnQQACEKiZQL6oXXZ3ZdUM5oiIj5mZir19dzBBEygEIAABCCwlkH7v+4dqCzQTdMtYB+RYP5giwKWmbouC1YK62J2Crgr0nNykz/T+VSaudsgoc/fqsnYy61rnanw6t3QRtPTMV9avhN2Vnr6bjINrIAABCNRFICJeyJ0Pr863mXZ32pEhQZfdB3VBp53eEUDU7d2UEBAEIDAVApkRc2RIhv35kvp5M/uToYnRU7mvGCcEIACBqgSGWiStin/ujEn6z2pBtbGdMoXs3Dva9mtmqrh+bttibDleZe1KsH0tBdtYIe5+yMy09fh1dz9d9r5I4Vtevwi7ZaFxHgQg0CqBiNDn6qPu/tICQVe2NY+moMviVKszQ2dtE0DUbZs4/UEAAhAoEEgrg5vufnkIYCJCW0efcPe/GkK8xAgBCEAAAusJpCWQnkWDefmt4p9bEHRlS6BiOaXtD9bT+/4Zc9m5EnS17VfCg7YGn6/S1qpzI0JFzSTsPpzC7jsrhN2HzEzirvpX1u5SEbjYRgq7ytiVAH69rthpBwIQgMC2BHI3wg9mYbR7di2kvY68y99dtaNh2xi4HgJ9IYCo25eZIA4IQGCSBLLKtbJoTrq7XgB7fUTEp3PVu5VK4b2GQXAQgAAERkIgX5AvVdmm3+XQq/jnzuJMb8VD7v52E7EXsnNvSzjNrb8SFrT1txGbh1wYVuau7B3kt7swGzdjk7B7LLN2S2Up53cUCbtX2Z3TxF1DmxCAQFUCueAkH13tQLjHNzx3Qc4W0gaRMFN1/JwPgXkCiLrcExCAAAQ6JpAVq31RxdaOQ7un+1z5/qy7f7FPcRELBCAAAQhsTmBoRdJSaIwqAnREaCvu41kYrdYCYAULiDuzxdkUW7VgK0F3qfft5rN275URIfG46KG7UEROL3+Ju6fd/fUy/SPslqHEORCAQFsEIkIZutpB8GaxzxR7JeieGao/fFsM6WdcBBB1xzWfjAYCEBgggXwhfCz99nq79TUiPmJme9z9OwPETMgQgAAEILCAQIp2B/r+EryJf66Gm4W/VBhNW3Gv1HkTZMawmpSgu2NrkMKp/Ggl6LZqWxAREmwl7iobWVYL9xUHyph1zqHMdFtrC5HXKGNXRVIbF6nrnCPaggAExkMgIp6TrY27f2tO0N2VVjfacXJuPCNmJBBYTwBRdz0jzoAABCDQOIHMglXlcVW17uURET9tZl/ve0ZxL+ERFAQgAIGeEsgiabvqFjzrHO4m/rkpsOpd55ks+FXbi36xEFrROikilA28v8tq6yliS7RV9q6E3Xuy2WbzEhFaTJYIfGLZOQtEEwm78l6uVRyv816hLQhAYJwEIkKFzyTqfm1+wSqLpl3r83vUOGeFUfWBAKJuH2aBGCAAAQh8L7tHBU/kW9e7LJj8IvW8u/8ZkwUBCEAAAuMh0PciaZv45xaESwmb8rg9WceMzRdCKxYdy0KiyhZThm6pYmR1xLSsjfT0lbiromry231//tzcrqxzJERLAL64KqYUsxF2m5w42oYABO4jkMkv8tH95nzRyYhQAUztlqjlcx78EBgaAUTdoc0Y8UIAAqMlkNk1x/r4pSQiPqHK2e7+1mgngIFBAAIQmCCBFP/kT3i7T8Pf1G6hIOhqoVS2Eu/UMa4V2bmzbb+33L13RUQzI1fF1GQFIeH2PruFFEWUtfvOukJyOS8SdiWWU4iojpuLNiAAgZUEIuKTWVT63eKJ+fmmnSYnQAiBqRJA1J3qzDNuCECglwSyArlelBqplL3JoNNv8efN7IvuXmuBmU3i4RoIQAACEKiHQAp0D7r72XparKeVjGtPCod3qraaBUi1VfetRb6yVdorZufOC9/5fFRhHu2y6XWWWETIV1hZucrYlbh7j99vVo3X78Vdv18p2CZjZcch7Fa5oTgXAhCoRCAiXtAF7v7KnKCrhTtZ1x2v1CAnQ2BkBBB1RzahDAcCEBg2gdxmKp+7k33JmsoXQWUQf2PYdIkeAhCAAATmXool4PWqSNqm/rmzcaU4KQFTWadb2RllLHpfulsIba4fCboX3P30EO6sQpG0Z1O4/e583BEhywqJu2+sE0tS2I0+LUQPYR6IEQIQKEcgbW0ec/eX5p5dD5rZ4bS7qbzwV653zoLAMAgg6g5jnogSAhCYEIGI0JeU3Yu2SHaBISI+m358p7ronz4hAAEIQKAZAimA6nnTi8JX2/jnilCKsCqMJrug+2wGylIsWD9IzL1PMEh/Rwm6p4ZYaT19lCXcHsvn+/yWZvnw6vc6lLW7VBzP7yy+zo+3LHvOgwAEIJCf5/p8+kEze6n4jMrFJGXpyr+cHYTcLpMngKg7+VsAABCAQB8JpEeUsn/u2R7ZdqzptfhJd/9S233THwQgAAEINEsgxT15wXb9rNE7yW7pstvsUsmsrpvuvtEi5KpCaLOZSEFBgq4EhZWFxZqdve1bzwKt8ttVYTeJt2eKrWZFeVWbf93d7xF+587TYjTC7vZTQgsQgMD3Fui0i0SF0bRj4O7neT6zHs/P306fW0wUBPpCAFG3LzNBHBCAAAQKBCJCWTIHu97SGREfTU/DV5kgCEAAAhAYF4FcuLuyre/sNlS2tVsoiK2PmNm+dZYBy2JdVghtTrzUll959UrQ7UV28zbsC+wkUisz91yKu3fHVsjqvbXIi7fQxqEU5i+6u0RiDghAAAIbEYgIZejq2fRG4TNG70b6rHp3TJ+/GwHiIggUCCDqcjtAAAIQ6CmBiHhI1aq7/OISET9nZl/pMoaeTg9hQQACEBg8AT1nuiySVhBSVSB0YyEwxWk9M9+umulbJjtXE51ZrRJ15dU7ygyxiJCwq8xdCSmvFa0nIkK2Fk9n1u7CSvNpS7E3fYY3ns/B/8NiABCAwMYEIkKe34fc/VsFQfeBFHRledObYtIbD5ILIVAjAUTdGmHSFAQgAIE6CUSEXoz0kqqiaa2/HEXEE3qBc/e/qHNctAUBCEAAAt0TyO2t2hFyoYtotvXPLbzs7zczFUZ7y92vVRlLmezcFHRVwPTgFDwcI0I8Je5qzBJ23y6wPmJmH9KCc2bt3udnWRB2lbFLAaMqNyTnQmDiBCJCOyH0GfO1mV9uPquUoXuuq+fVxKeF4fecAKJuzyeI8CAAgWkTyOwjeQy27tsXEZ8ysxOrfPSmPTuMHgIQgMBwCXRVJK1QhGwr/9wUW+XDK0H3TJWX/UJ2rmJYKTxGxJNmJn9HWS5MRqSMCBUpUtauFpjlt3uyIO4qk04Lv/Lavfv3hd9rm/Q+M5Owe3u4/0qIHAIQaItAWs/JR/dbs0KX+VktQVdWDGfbioV+IDAkAoi6Q5otYoUABCZHILOIlC1zuk3Pw8zU+ZyZfbGLLOHJTTQDhgAEINAygcyolO1Ba1YCdfnnFsRDvezLpuh0WXwZg96B7qx6vhXEBJ23tEhY2X6Hel7u2lHmrnx2Je7uLDKn6KuMussp7spz9+6R3yOU9YuwO9TJJ24ItEggIj5pZrJXOF74jH/KzG5U+YxvMWS6gkAvCCDq9mIaCAICEIDAcgJZpGSvu6uASStH+urtL/pZtdIxnUAAAhCAQCsEIkJb6a+2tWBYl91C4WVfC557ygquZa0WUrBUBrD8Y6+5+/utTEjPO0mfS2XuSuCWLcOO9UJESNjVlmkJvveI6ynsKmtXwu49om/Ph0t4EIBAiwQi4iNm5u7+SuEz/nH9P5/BLU4EXQ2SAKLuIKeNoCEAgakRSI+pS1X9AjflFBHK0tX2p9aE5E1j5ToIQAACEKhOIItxyqOwcc/2FHT1cl7LVvzMEpU9gHx0V8ZfthBaQUiYFeTRM/dUdbLjvSK9/pW1K8Fbwu5OZfq8lyTuns+s3bs2FWnzcSiF3fs8eMdLi5FBAAJlCESEsnEfd/evFT6HtVCkRbv3yrTBORCYMgFE3SnPPmOHAAQGQyCzXQ638YKZFb4/6u5/OhhABAoBCEAAAqUJpMiq6uKNFkmr0z+38LKvgmWyXZCgu9I6okp2boqTyipV2/Loxb9xyR0VEYfTb1dirTJ038u5luD7YP7dXX4Iu6X/aXIiBCZFIGuH/FAWRpPFy2yRaFaYsvFFx0kBZ7CjJICoO8ppZVAQgMAYCUSEXpRuurv86xo7IuLj8sibZeA01hENQwACEIBAJwQiQtmosvVp7HlSt39uvuyrYJkKo51090vL4FXNzs22JVRK0H2vabG7k0lvoNPcRSQhV9YKEnfP5cKw/k61AF4viPG652T5ISuGGw2EQ5MQgMCACESEPs9VGO3NWcHF3IVxNAtT1rKzY0BICBUCGxFA1N0IGxdBAAIQaJ9Afvl5JF9mG6nAndlbnzezf8NLV/tzTI8QgAAE2iCQRdJUAOxaE/3V7Z9bEAa17V8+wGdWCLq7zEw/KgJXKssrhQT5Nx5vUuhugnUf2owIzYv8duWp+5oWoM1Mwq6Ecom9smVQBt7eFHa1cNxagb4+MCIGCEDgXgIR8bH8PJ/ZuOjzQrYL+hxm4YcbBgIlCSDqlgTFaRCAAAT6QCAL26iQQCNbZvPF7BF3f6kP4yUGCEAAAhCon0BTRdKasFsoCLoSXfX8O7GISCE7N9y99MJn+sE+lEJCIyJ3/TPYvxYzM1tCrn4k7H7XzLQQrT+/X/DfRdjt3/QREQRaJZCFF2Ur981c8JHdwpN8Drc6DXQ2EgKIuiOZSIYBAQhMg0C+tKri99lZ5ek6Rx4Rn8ltUFT7rhMsbUEAAhDoEYG08zlfNpO1TOgFQVcZwKVF1ZJty37oiLu/tUTQ3Z1/r75LZeemkKCsMGWHvdPEM7XM2MZ2TkTIl1hZuxLKJezq+4SE3f2ZtXsxdx7JikFZ1wjpY7sJGA8EVhCIiNliz0vKyM26ISqWpsWfxiyBmBQIjJUAou5YZ5ZxQQACoyWQ22b31V3EJQuffNrd/2i08BgYBCAAgYkTaKJIWhP+ubNpiggV43rCzN6e35JbtRBaceojQm3K51VbffFurPnfRWZAS8yVFYbEXQnv+rN4v5X3oYTdawi7NcOnOQj0lEAu+shH99vpwa3M/Vlxyos9DZuwINBrAoi6vZ4egoMABCCwmECucl9x96t1MYqIF9WWu79cV5u0AwEIQAAC/SJQd5G0pvxzRS09WFUY7UQxg2uTQmhzgq5EBD3vjvdrdsYXTURoS7UydyXYvGNm2m0kIUdCr7J0Jexer/P7zPgoMiIIjINARPxwFlE8ns8OfRZfmPluj2OUjAIC7RJA1G2XN71BAAIQqIVAROwzs6OzarF1NBoRP2tmf7mqongd/dAGBCAAAQh0RyAzpeQ7u9W29yb9c2d0IkKC7qXizpQts3OVLSoR4cYyb97uZmbcPUfEhzJT923ZLpiZ5vZNM3s3hd2b7n5l3BQYHQSmSyAiPqLM/VnySETos1iZ+ksLX06XFiOHQHkCiLrlWXEmBCAAgV4RyGrdqu59advAIkIFaJ51969u2xbXQwACEIBAfwlkkTS9SN/cNMom7RYKgq7sESQ+73i815Cdq+zQp1MkPrXp2LlucwKZJa6sXc2txFyJ7HoffcPM9pgZwu7meLkSAr0lkBn7+ncvH93IP99ydz6LeztrBDYUAoi6Q5kp4oQABCAwRyC3LWkb48lt/QAj4pO5HUpbIzkgAAEIQGCksLRC/gAAIABJREFUBLYtklYQdPVCXrooWRWcEfGwmR10d2V1StCVL6t+tJBZuc8sxKOssHNkhVWZiWbOjYijheJpytqVb7KEXS1Sa44pltQMelqFQOsE8t/7J8zsa/q3HRF6d1HG7onWg6FDCIyQAKLuCCeVIUEAAtMhkMXNdm/jRZWZM7Je+OK24vB0yDNSCEAAAsMjkOLokU2fGU36585o5nNNL/1vSeDLbM477n5nE+JZaE2Criqrn9+kDa5phkCKO8rclWCv+dX8nJY9Qx27kJqJmlYhAIGyBPKZocJob8kyLmuCPODuytTngAAEaiCAqFsDRJqAAAQg0CWBfCk6P18VvGxMEfGcmR12978uew3nQQACEIDA8AjkIp5eqCvZ9rThnyua6Rf/jJm9l0W09NcSdCtn52Z7yghVoa7jVcc8vNkdbsTpnfzhtGKQuKsCdiqOV+k+HS4BIofAOAlExMfSN/f13CVyOD+PN1qkGyclRgWB7Qgg6m7Hj6shAAEIdE4gi94c2HRLaUT8pJn9zabXdw6AACAAAQhAoBSBTYqkteGfmwKs3ktUPOti/mycnZvtPWRmsnGQoKst/hw9JpAZfcra/WhmaEvYV7b2/ixudyu/q2DN0ON5JDQIzAjkYo12hnwzLRgezM9j/VvmgAAEaiKAqFsTSJqBAAQg0CWB9B9U4ZtKlaNz1fzj7v7HXcZP3xCAAAQg0DyBtDa4XrZIWht2CwUB4Ckl68onfpvs3BR0HzGzIykg3GieLD3URSDtMpS1+6KZfcjMtJvobLavzN3/jQzeumjTDgSaIZA2C1qk+ZqZqUilCjJrge16Mz3SKgSmSwBRd7pzz8ghAIEREcgttVoBV9G00ttUc1uUXvC/OyIcDAUCEIAABBYQyIW8C2X8aWeCrrs3nlWVNkIHzOztMrGtmtyIkHig7E4JCI3Hzo3WDIEUhf6hmanA0oXM2tV8/ra7f7WZXmkVAhDYlkAWppSP7t+kjY48zdkxsS1YrofAEgKIutwaEIAABEZCILc2hbtr6+raIz0SP29mf+Lu19ZewAkQgAAEIDBYAmWLpLXlnyuQ2dcxM1Nm7evbFuuMCGX7quiWBITSC5yDndQRBx4Ryu77T83sh81M8/qKmd00s981s69kVrfmePYjj87in/V9iHtgxPcIQ+sngYjQv9kzZnYq/+2eIru+n3NFVOMggKg7jnlkFBCAAAT0cqwXWVUMP10mOylffp9w978CHwQgAAEIjJtAimT7Vr1ct+Wfm4KunlnKzlUWlzJ0N/a9zbjVzi13lxcrxwAJzO5RM3sgBdqfMrPPyo4jt3DrnvmnZvZGFlXTu+zsR78r/nn2nnuP0JttIf4O8P4g5P4TiAhZLuw2M+0A1GfyOXdXpj0HBCDQEAFE3YbA0iwEIACBLgikF91edz+3rv+I+HRmM/ECvA4Wv4cABCAwcAJZJM2Wiadt+ecWMoFF9Gn5pW7z0p9CoMSDK+4uP16OARHI+ZOIuy+FXHkgyxZqxzojIv5dM3s2s3SVrfsNFdIrk4Wb99q80Iv4O6D7g1CHQyAinjQz/Xw9M3Qvu/vMD3s4AyFSCAyMAKLuwCaMcCEAAQisIxARj+YLz9JiBBFx0Mx+3N3/cF17/B4CEIAABIZPYFWRtIjYI/1sW/uDVZRSYJOgpkOZl3r5v+nu2qK70REREgIl6J53d2335RgAgbzfNHcLhdw195G+v+h+LSXslsGB+FuGEudAYDmBiFBhStkuvJRFKm+4+2mYQQACzRNA1G2eMT1AAAIQaJVAFig4tOrLVER8RC9F7v6dVoOjMwhAAAIQ6IRARMi7VkKYBNWdoy3/3LRHkKB7R/3n4qN2lby7KYxcnJSgK7/GtbtTNu2H6+ohMCfkqlEtPN/NyK3SS859rcJumf4Rf8tQ4pypEchdHiqM9nZaoOhznl0TU7sRGG9nBBB1O0NPxxCAAASaIxARD5mZVskvL+olIn5a26O22fLaXPS0DAEIQAACdRJIUfVoUfxswz93PjtXW+azqKeeUW8VBeYq482ssFlF9VLFQau0z7n1EKhTyJ2PqCthtwwZxN8ylDhnLAQi4gdykeZSJoxg6zaWyWUcgyCAqDuIaSJICEAAAtUIpEfdw2Z2cv6lOTOknnf3P6vWKmdDAAIQgMAQCcwXSWvDP3c+O1fc0tdXProqjHZtE5YR8aCZyWbouLtf2aQNrmmOQEHIlU+u3jWVkatF5pt195rC7l4zu1DGY7fu/rdtD/F3W4Jc3zWBiPigmR01M+262O/ux7uOif4hMDUCiLpTm3HGCwEITIZAZjL5fDZuRHwi/QffmgwMBgoBCEBgwgTSlkff+yWkqjJ5Y/65hexc9VG0elC/EgBOu/tG2bUR8UgKCBJ0l/rGT3iqOxl6m0Lu/ACHLuyWmTDE3zKUOKdtAhGh5BHZub2R/tj6XL7ddhz0B4GpE0DUnfodwPghAIHREsiXgMeysvhOhkxma33ezL7YRNbMaGEyMAhAAAIDJhARh8zsVhYou72p7cE6BJmdq/cLeSpG8fyIUIbutU2L50SEnmcqkvWOu2ssHB0SSCFX2bgqdqY5v5EeubVn5K4b5hSE3XUM8jue5mH+R17W83+3c/rcjxZg7vm7IWY/l+HEOdsTyIXCT2aGru4xCbqt/9vffiS0AIHhE0DUHf4cMgIIQAACSwnki84+dz+bX/iVJXXM3b8BNghAAAIQmAaB9Fm/mqLbPWJrHQQWWS3MCboSZHe7+0ZeixHxpLwaUzi4m/1bR+y0UZ5An4Tc+agRdivNI+JveVycuYBA7vrTzg99HkvQ3chOB7gQgMD2BBB1t2dICxCAAAR6TSC3q6pgmr54fcrMXnP3U70OmuAgAAEIQKAWAinEyYdWtge1CrqLCqEtENvUtzwXVRitUv/ZvgqiKfNXno0cLRNI/2Vl4+pHGXmyvbjex6w8hN16bw5sH+rlOZbWIuJ5M9PuD71bvIe3+VhmlnEMlQCi7lBnjrghAAEIlCQQEYfN7D8xM2191cv1P3X3vyp5OadBAAIQgMAACaQgIx9bZbju3dTHdtnQ12Xn6roU2Z5KQVfb80sfKUZL0JVlw/ulL+TErQkMScidHyzC7tbTX7kBxN/KyAZ7QUQ8MfNGN7NTdT9XBguGwCHQIQFE3Q7h0zUEIACBNghExGfM7O+a2UOZYfM37v6/ttE3fUAAAhCAQPsEUnCVoKuiNfI9VdFM2S9sfZTJzlUn6eH+jJmddPdLVTqOCMWshcgLm3rwVumPc3fmS/eLsnHFXv+vjNwb7l5JjO8DS4TdPszC/TEg/vZzXspGlQWYtePvpLx03f182Ws5DwIQaI4Aom5zbGkZAhCAQC8IRMTnzOxX5aWbhXL0Rewf9yI4goAABCAAgVoJpDin7/gqiBZZJO1mHeJcITt3p+1VgUeEBN3LM0/3soOMiANmpgxd2UWcK3sd51UnMCYhd370CLvV74e+XIH425eZ+H4c+dn/I7lQ+La7n+lflEQEgWkSQNSd5rwzaghAYEIEIkJbX//zzLzRy/K/cfffmhAChgoBCEBgEgRmgq6735oNOCLkZytxVVm7Gx2F7Nxw97WFyiLi8cwOPlGlw7QLkqArn8YLVa7l3HIE8h5RNq6ycpWRq0xceeQOLiN33YgRdtcRGvbvEX/bm7+I+IFMDqEuR3vY6QkCpQgg6pbCxEkQgAAEhk0gIh42M4m7eol7ObdUamslBwQgAAEIDJxAwT9Xoutd8Tb//tg2Ga8pAoqQipWtLXQWEbL6OeTub1fBGhHaTSIxWJXUVYCHoyYCUxJy55Eh7NZ0Ew24GcTf7SYvd1182My+g7/5diy5GgJNEEDUbYIqbUIAAhDoKYHc1qoMnWsK0d0Rdns6V4QFAQhAoAyBon/ufBZtFhs7sEkxmzKF0BYIaKqIrkI6b7n7zTLx65xceFQhTwm6O88nju0I5PxpIVc/Kpan5/0oM3LXkULYXUeI3+fnkLSR+Z9dC/5u5/S5H+1guOfvyiyC9Z18fjb/mJmpHscbfY+X+CAwRQKIulOcdcYMAQhMmkBEPGZm8sLSSx7C7qTvBgYPAQgMmcC8f+4CkXVni727Xyk7zrKF0Bb0pQXDD6Z1QulM24h4VJm9KeiWFoLLjmdK5yHkLp9thN0p/UtodqwLMn8XCb8znWWw4m9E6PnxM/pMN7NvjkGkbvbOoHUIdEMAUbcb7vQKAQhAoDMC6VkoMfdSfmFD2O1sNugYAhCAwGYEMgv3HruFBUKrxNJbZXdlbJKdO+szIiToXqxi9RARyuqVGPxOGa/ezUiN+6qCkCuOezMj90bZOR83nXtHh7A7pdnufqxDF38j4icz+/jPiz7t3ZMlAghAoEgAUZf7AQIQgMDECGRm10PufkpDR9id2A3AcCEAgUETWOafu2hQZYukFbNzNymoFhFPpufu+2XhRoQKomlR8XjZazjvewQQcje/ExB2N2fHlc0Q6KP4GxE/lB7n/3aMRRSbmUlahUA3BBB1u+FOrxCAAAQ6JZAFaZTJcxVht9OpoHMIQAACpQms8s+dbySFggfd/eyqDgrZubc32V6bnovy7X2nzEByYVGCrp5BJ8pcwzl3hVxl42pLtDJyb6RHLt74FW8QhN2KwDi9FwRKir+ygpi3fNCfS3v+RsSHzOyHzez3KVrZi6knCAisJICoyw0CAQhAYIIEIkIvhqpOfvdlPyL264sgWzYneEMwZAhAoPcE1vnnLhB15Zu+tEhaIeP3zqbWBxFxxMzkiavCaLfWQcxnjwTdS7PdIuuumfLvU3BHyG3gJkDYbQAqTfaCwJbi71Nm9itm9pvuLi9dDghAoOcEEHV7PkGEBwEIQKApApldpRdrZfvsHCns6gX/7t811T/tQgACEIDAegJV7BaKraW1zn1F0jYthDYfabYvH1354e7s+lh15PNFgu7ZddnD69oa8+9zfpSNqx8JusrEvc6Ca/2zjrBbP1NaHA6BJeLvj5vZc+7+z4YzEiKFwLQJIOpOe/4ZPQQgMGECEXFAWzjd/cKcEKCMXYTdCd8bDB0CEOgHgXzpVsatrBG0fbb0kYKVrru7PX+bQmhzzwm9Q0jQPe/u59cFFREq2CZB9/0y569rb2y/XybkpkWFtk5zNEQAYbchsDQ7OAKZ7PERM3u5SsHLwQ2UgCEwMgKIuiObUIYDAQhAoCyBfInUttkz84VxyNgtS5HzIAABCDRDoIp/7qIIskjaFdki1JWdO+snIrRF92YZC4WMQ4XUjrv7pWZoDa/VgpA7s1eQ+D7zyUXIbXFKEXZbhE1XvSQQEVo8/GjuDDjBZ3Uvp4mgILCQAKIuNwYEIACBCROIiMPpo3t5HgPC7oRvDIYOAQh0SqCqf+4SUfch2RzUlZ1bEHQfkTWAux9fBykiHjKzh1PQXWvRsK69of8eIbe/M4iw29+5IbLmCUTE02YmX3Tt1tOOisl/XjdPnR4gUA8BRN16ONIKBCAAgUESyJV5VUc/tUQUwIphkDNL0BCAwBAJbOqfu2BRbreZadFuJzN2fjfGpmwy61YirQqj3V7VTkRoJ4hiUIbuZH3ac05n2bjyyd3Jxk2fXDJyN70ZG7gOYbcBqDTZewJZ8PIJM3tNfrpm9ra73+x94AQIAQjsEEDU5UaAAAQgMHECEXEsXy6vIexO/GZg+BCAQGcEtrVbKAaenunaTqtimLUIh7l7Qz66EnQXPi9mMUTE41noS4LuSvG3M+ANdoyQ2yDchptG2G0YMM33jkBEvGBmJ3MRUKLuG1P83O7dxBAQBEoSQNQtCYrTIAABCIyVQFYwP7isGnlhuyjF08Z6EzAuCECgUwIFiwQVNttYhC20o10W8ry9WyRtmwGmHcQzZnZ2vrjmfLvpt7srM3Q3Hss28XZ1bT5PlY2rzFxlupGR29VkbNEvwu4W8Lh0UARyAU6fV++YmRYCZcOwdifGoAZJsBAYOQFE3ZFPMMODAAQgUIZAVrxVRtfCLbIp7EokkOAw2W20ZVhyDgQgAIEqBGryz9V3egmpOu6k7cFVFUmrEsuycyPiA7mj4/SKc9S/zrvl7u/V0e8Q2lgi5N5wd80Dx0AJIOwOdOIIuzSB3H3xvJm9rO/3uRj1mARePr9KY+RECHROAFG38ykgAAhAAALdE8iXlz2rMrAQdrufJyKAAATGQ6BG/1yJqfrRboodITEiHjSz89tk/c5IpzfuXnd/d4WguzcF3Svurm28oz5SyJ355M4ychFyRzbrCLsjm1CGcw+BiHjWzFQo+Uzach4ws6NmdgJRl5sFAsMhgKg7nLkiUghAAAKNEUhxQUVtzqzy0SoIu8rEoohCYzNCwxCAwJgJ1OGfm5/Hd7NzZwJuZv4eWmeTUIZveq7Ld12FcxZmnma2lzJ0z7m7xIFRHguE3J2CZ4gfo5zuu4NC2B33/E51dLnw95C7fzefJUJxxMwk7J7kc22qdwbjHiIBRN0hzhoxQwACEGiAQFa/VaaXVu2XHgi7DcCnSQhAYDIEarJbuC87dwYwIpRBqszalZ/l64BnsbWZv+JCb94UvCToSgQ4v67Nof0+WcojVz+ysph55GKtMLTJ3CJehN0t4HFp7wjkouKL6Z17RX+WiBsRD5nZ7kzw4DOudzNHQBBYTABRlzsDAhCAAAR2CESECiQ86O6n1iFB2F1HiN9DAAIQuJ9ACrq2aWXxQnZurMicPZhWDNc2nYN8HnzQzE65+8VF7eRCoATd48vO2bT/Lq9DyO2Sfn/7Rtjt79wQWTUCWcxSz5Ad7/OCqKsde/LW1a6LSRW5rEaQsyHQLwKIuv2aD6KBAAQg0CmB3I51zd3XigEIu51OFZ1DAAIDIlCHf+5MEE7BdukLd4qtWxVJiwhl6KqNhXYK+ayQACBB98qApmJhqAUhV1nOEjXIyB36pDYQP8JuA1BpslUCEXHIzPT5/kpm5+7oQRJxI+IJM9P3/wuIuq1OC51BYCsCiLpb4eNiCEAAAuMikJ6BB939bJmRIeyWocQ5EIDAlAls65+b199TCG0Vz22LpEXE4yq8Nsvimu8rIh7JYjoSdBfaMgxhvpcIuSp2JlGXAwLLFgCUCa/CgAhf3CODIxARz6e9wjkFP8vSzf+X2CsbncuIuoObWgKeMAFE3QlPPkOHAAQgsIhAvrDrZaVUIbQUHHb8BsteA3kIQAACUyCwjX/uskJoawRd+SEe3tTfNgXhI+7+1pLngwTf/ZmhK4/ZQR0p5CobV8+sWUYuQu6gZrH7YMnY7X4OiKA6gYjQ7golbrw5u3pO1H02LXcGv/uiOh2ugMBwCSDqDnfuiBwCEIBAIwTyZWVPlcrpCLuNTAWNQgACAyWwrd1C1ezcwgv6xkXSclvuk1k858Y8+ojQ7+S9/s6QsrgWCLka23Uycgf6j6snYSPs9mQiCKMUgfwcfMHMXp3tsMjn1Mx6QQuC+ow/4+5XSzXKSRCAQC8IIOr2YhoIAgIQgEB/COSXvMdytb509dsUIZTBdZOM3f7MJ5FAAALtEigIuneWFTNbFtEm2bnFtiLigHbUlvFFn7tO28lVGO2Eu1+e+53eF1QQTeN5t12am/UWERqPsnH1o+fYzCMXa4XNkHLVAgIIu9wWQyEQEc/kYtbJWcxzWbpaEHxY9guIukOZVeKEwPcIIOpyJ0AAAhCAwH0EstCOXuDveblfh6og7Go76+C25q4bH7+HAAQgsIrANv65hezc25tmwkbE4XxxL2WfU3i51wu/fBTv8VOPCGXmStBVAc33+zz7CLl9np3xxoawO965HcvIIuKomT3m7q8WxzQn6mpB8Eh6Ra8tljwWNowDAmMggKg7hllkDBCAAARqJpAv8sfc/XTVphF2qxLjfAhAYAwENvXP3Sazd55beuLKE73KLgtVPFd27z2ibRbOlKCr9io/C9qY04KQqyyzICO3Der0seDfHcXTuC16SyAiXjSzd939UmEhb0cHmi0g5oKgdjZocQ9Rt7ezSWAQuJ8Aoi53BQQgAAEILCSQ4oCysyp/uUPY5aaCAASmQmAb/9wUgoVKOyMkSm585OeuipypenmpIyIeMrND7v528YK0cVAl9FPuvlMlvS/HEiGX3SF9maCJxkHG7kQnvufDjggt2u129+Nzn/G7iot/+Z1fp2z0vb/nGAgPAqMmgKg76ullcBCAAAQ2J5BZWgc2faFH2N2cPVdCAALDILCp3cKmhdBWUZkVBCtmY605X1YN8k9/u+iDnhlbytBVZtfFPsxECrnKxlUm2SwjFyG3D5NDDHcJIOxyM/SJQC7OPWdmr8xbohWtFxRzRDxiZioiqc9VeZBzQAACAyGAqDuQiSJMCEAAAl0QyC952npbyZ9xFivCbhezRp8QgEAbBAqC7q2yWbbbFkJbI9KWLpKWArAKo0m4vVL4zD5mZo+b2fGqnup1M18g5EpwuI5fe92kaa9OAgi7ddKkrW0IRMSH0j7nTLGdfA7dtV5IUVef+7JnkKc7ou424LkWAi0TQNRtGTjdQQACEBgSgXw52ePuFzaNG2F3U3JcBwEI9JXAJv65TWTnzr2olyqSli/0EnS1YHfXWiEiVPn8wRR0K9vu1DFX6eeubFz96JC4gJBbB1zaaI1AQdi9WMXfurUA6Wj0BPLz/Ki7vz4/2Pks3RR1nzKzHfEXUXf0twcDHBkBRN2RTSjDgQAEIFAngRQhHk1fxdKFdxZ8gdydL+lsl61zgmgLAhBolcAm/rnF7Fx3v91UwBGhLNu1IlJEPJnZWCdnsUSEbBhU7EkZuhvtzNh0XAi5m5Ljuj4TQNjt8+yMO7b8TH3BzN5w96slRd1nzOzE9zRd164IDghAYCAEEHUHMlGECQEIQKArAhFxJIv4XN4mhsxs20/W1TYUuRYCEOiKwCb+uYXsXG1p3aoQ2qpxly2SlpY6+939nYKgq0I6e1PQ3Xjxrsq8FIRc+eTqfYSM3CoAOXcQBBB2BzFNowsyIuSJrmeORNp7jiXWC/oMlqirYmoqqoaoO7q7ggGNmQCi7phnl7FBAAIQqIFA+hpqC9fpbZsrCLuqrttYxtq2cXI9BCAAgSKBqnYLhYzeO21sv87P6X2riqTlAp2K4bw1+/zNl3+lZt1TGb2J2V8i5Gr3RquZwU2MjTYhsIwAwi73RpsEstDlU+7+8qJ+cwEwiouM+fzQbg2JwIi6bU4YfUGgBgKIujVApAkIQAACYycQEfJZlBC7tc8iwu7Y7xbGB4FxEZgJumUKdDVZCG0V1YjQLghtm71vq62uiwh51MpH9x2dk2NSNpdE1fuyueqawRRylY2r/mcZuQi5dQGmnUEQQNgdxDSNIsiI+IiZnVxWC2OJn66eH0fTU1fPERbaRnE3MIipEEDUncpMM04IQAACWxBIwUBbdu8W1dmiOQkM8tjVl0gydrcBybUQgEBjBKr65zZdCG2NqKsiaRJL79s2m3FJ0D2rF/2IkMgqQfeSu5+qG+ACIVcxqdgZQkHdsGlvMAQQdgczVYMNNL3RtWPj7UWDWGS9kIt+h/I7+flcHOSzerB3AYFPkQCi7hRnnTFDAAIQ2IBAejGqWnotX/YQdjeYBC6BAARaIVDFP7er7NwiiFVF0iJCVc1vSsCNiAMp6J5x97N1wczPc2Xj6mdXwSO3ludFXXHSDgS6JICw2yX9cfeduzGUpfvKMk/cRdYLKeoqS1ef25cQdcd9nzC6cRJA1B3nvDIqCEAAArUTiAit5O9y94t1NY6wWxdJ2oEABOoiUMU/t8vs3Nl4Mwb5nt+3kyIiHjWzB+SZm5/hT5vZe8u25lZhiJBbhRbnQuB7BBB2uROaIBARz5rZlVW7LxZZL+Q9+ZCZ3TIz2fdgv9DEBNEmBBokgKjbIFyahgAEIDAmAikcSCA4VWfhH4TdMd0ljAUCwyaQ1gEqIrOykGMxO3fduU0TWVYkLSKUfaWX9bfMTPYMT6q6+apiautiLQi5snCQjc51rBXWUeP3ELiXAMIud0SdBLLuxcPu/tqydpdZL6Soq+/2V7SjQ+sOZfzj64yftiAAge0IIOpux4+rIQABCEyKQIoEt9xdX/5qOwpV0fHYrY0qDUEAAmUJVPHPzQUufYe+U6wgXravus9bVCQtbRaeSUFXlgsPp6C7sJDaqpiWCLkL/XvrHhvtQWCsBBB2xzqz7Y4rn0cvZBHMyxuKulrwkx3PHUTddueP3iBQBwFE3Too0gYEIACBiRDIjDBt8z1d95ARdusmSnsQgEAZAmX9c/tgtbBoPGmrIM/cnSJpKcKqMJo+p+VxqyxdZejeV0RthQCgLFxl4+r6WUYuQm6ZG4pzIFCSAMJuSVCctpRAREiQlWXCu6swLbNeyGeGbHlOqB1EXW42CAyPAKLu8OaMiCEAAQh0SiAitJ1Xvl3adlvrUaiarkrpK7c/19oxjUEAApMkUMY/tw+F0Na8rB9TgZvZZ2ZEfCBtEfakMCtBd+3nabIoCrkSgfVZXFoMnuRNxKAhsAUBhN0t4E380rx3tICn4mhLP+NXWS+kqPusu78ZEfr8v13meTFx9AwfAr0igKjbq+kgGAhAAAL9J5BbffcvKspTR/QFYVdWDNoKxgEBCECgVgJl7Rb6mp07g5HjODb7PI6IxzKzVt/xlb11fI0grIrnysadZeQi5NZ6p9EYBNYTSLsUCWoX+d6znhdnfI9ARHxYtgnrvo+v8dPVTown3f0dRF3uLAgMkwCi7jDnjaghAAEIdEogIh4xs/NNFVNA2O10eukcAqMmkC+4ymJVRtLChaO+Z+cWRF2N44C7X4wIZexqJ4UytmTH8N6iiUyheibk6vpZsTMyckd95zO4PhNA2O3z7PQvtvwefkgZtuuiW2O9oMUEFVl7D1F3HUl+D4F+EkDU7ee8EBUEIACBXhNID8ddEhKaChRhtymytAuB6RIo45/b9+xqh8ezAAAgAElEQVTc4uzlzgll2+p4NgXdc+5+cu68WUauXuD3IuRO998AI+8vAYTd/s5NnyLL+hYvmtlr7n5tVWwlrBdUSPOwnhkRocU+LQiyS65PE04sEFhDAFGXWwQCEIAABCoTSNHjUTM72WT1d4TdylPDBRCAwBIC6/xzC9m5MZSX2lxgixR0lXUr/9wzQlDIyC0KuSp2VrsfOjcdBCBQDwGE3Xo4jrmViHjGzPRZ/v66cZYQdY9ooU/PDUTddTT5PQT6SQBRt5/zQlQQgAAEek8gIo6a2S13v9JksAi7TdKlbQiMn0AZ/9wUfAXjTpMLVXXTzs9hFUY7bGYvy5Mzi6Mp42qWkYuQWzd42oNAgwQQdhuEO/Cm8zP/cXd/pcxQVlkv5OLfg/ncu4CoW4Yo50CgfwQQdfs3J0QEAQhAYBAEcvvXUXc/3XTA2ZcECoqnNQ2b9iEwIgLr7BaGZLUwPy1Z+fyz2i5rZt/J/+pzclbsjIzcEd3LDGVaBBB2pzXfZUcbES+Y2Yky9mfrsnRT1FWNDH23vpx2PteHtLBZlhvnQWDMBBB1xzy7jA0CEIBAwwQiQkV5rrSxnRdht+HJpHkIjIxAQbBVQTRZFNw9hlIIbdmU5A6Gf2JmT5jZ/2JmX5NPbhufxSO7TRgOBHpLAGG3t1PTSWAR8XhaJbxTJoCSoq7avCBvXkTdMlQ5BwL9I4Co2785ISIIQAACgyGQXwD3u/u5NoJOYXenWvtQPC/b4EIfEIDAvQRm/rnufmuezVCzcyPimJlpIe1hM9P//5qZyWbhfyy7FZf7BAIQGBYBhN1hzVdT0eb37Q+b2Svurt0Za4911gtqICKeMrNTahNRdy1SToBALwkg6vZyWggKAhCAwHAIRIQKpqna+n3iSROjKAi72i52T/ZdE/3RJgQgMBwCq/xzh5admy/YEnFnQq7sFLSApkJo+jmkH3c/MZwZIlIIQKAqAYTdqsTGd35EPGdml8panpXJ0k1RV0XXVGDzju4zd786PnqMCALjJoCoO+75ZXQQgAAEGieQ1dd3lfH3qisYhN26SNIOBMZDYJV/7iorhr4QyJfwooirLFyJtxJyz6bv4d2FrDx/T9msrb6MkzggAIHqBBB2qzMbyxVpdXbM3V8vO6Yyom4+F59297dS4EXULQuY8yDQIwKIuj2aDEKBAAQgMEQCuc1Z24G1fau1zFmE3SHeLcQMgWYIzOwWzOwe/9xC5u6dPlq25KLYLBNX/72QAq7E3Itmpu/qseyzNb117/MMboYyrUIAAl0SQNjtkn43feez7UUze9Pdr5SNoqT1ggprPuru7yLqliXLeRDoHwFE3f7NCRFBAAIQGByBiDhqZreqfOGsY5AIu3VQpA0IDJtAvvSau98ujmT292YmQbe1BadVNFOELYq4Ol1ZuPo5IxubFKJXirmzPnKMEn3vDHsWiR4CEChDAGG3DKXxnBMRH8hn2HtlR1UmSzdF3P1mdtTd30fULUuX8yDQPwKIuv2bEyKCAAQgMDgCEfGAmR12d2WXtXog7LaKm84g0BsCy/xz+1YILRe9tJtBYq4WwIoi7uWCQKvv5aXE3MI1u8xM9jeteJr3ZvIJBAITJoCwO43Jj4jDZiZR9+UqC5MVRF35sqvY8em8Zp+7X5sGXUYJgfEQQNQdz1wyEghAAAKdEkjPryvurmI+rR4Iu63ipjMIdE5gkX9uXwqhRYS8cGcirv6rz8SdTFz9d/7lvEpm7iLw+vzDV7fzW5IAINAqAYTdVnF30llEPG9mp939fJUAylgvqL1ccNSi4DlE3SqEORcC/SKAqNuv+SAaCEAAAoMlkJXatcpf6ctnXQPObOHd88WE6mqfdiAAgX4QWOSf23V2bkQURVyJukURd2Hm07Zi7mw28NXtx31JFBBomwDCbtvE2+svIh41MxUu2yliVvYom6Wboq52j8g67SKiblnCnAeB/hFA1O3fnBARBCAAgcESyC+h57raCpzCrrYjX6+yVW2wwAkcAhMisMhuoZidO++p2ySaBQXOVNRslom7cmGrLjG3IOrqM8/bHH+TbGkbAhAoTwBhtzyroZyZ32VVHO2VqrvfKoq6Eo61w+5KLoxq10fru+2GMi/ECYG+EkDU7evMEBcEIACBARJIoUPiwqWuwkfY7Yo8/UKgOQL5orrHzG7PioLlS6i+yzZeCG1BgTP1uyPizgqcrRt93WJuQdRVLLu7WkxbN25+DwEINEsAYbdZvm23HhEfzF1nJ6v2XdZ6Qe1GxJNpCXQdUbcqac6HQH8IIOr2Zy6IBAIQgMDgCeS2aG1DPtVlpuxM2KXgw+BvKQYAAb14KhNV1io7gm4hY1di7p2mEM0VODs2J+LeLXC2rv+mxNxiv/jqrpsFfg+BcRNA2B3H/EaEnjWPuvurVUdUJUs3Rd2nzew97fJA1K1Km/Mh0B8CiLr9mQsigQAEIDAKAimE3HT3q10OCGG3S/r0DYF6CBT9c7NFCbw6as/OnStwJq/BG6sKnK0bYRti7iyG5BRNitzrxsvvIQCBbgkg7HbLf9ve85kh24Xjm+x420DUfdbd30yBVwun2vGh5x4HBCAwIAKIugOaLEKFAAQgMAQCKaYedndtTe70QNjtFD+dQ2BjAvP+uU0VQisUOJOIu79MgbN1g2pTzC2IuvjqrpsYfg+BCRBA2B3uJKcdwi53P77JKCpaL0jEfdLd30HU3YQ210CgPwQQdfszF0QCAQhAYDQEIkICyeU+rPgj7I7mtmIgEyFQtFuQ7Z+Z1ZadWyhwps8oWcWowNnMF3dlgbN1+LsQcwuiLr666yaI30NgIgQQdoc30RFx0MyeNbOXNyl6OXv+lN2tkd+NH3b39xB1h3e/EDEEigQQdbkfIAABCECgdgKzFwp330okqSswhN26SNIOBJolUMjIvW1m+p4qQXdj79xCgbOZiKs2d0TcLBBzc9sRdSnmFmPPscp3WEI4BwQgMGECCLvDmvyI+JCZnXd3PZ8qHxtYL0hEPuTuO8XY8vmhQsdbPxMrB88FEIDAVgQQdbfCx8UQgAAEILCMQEQ8mqKJxJnOj/TL1BfWa50HQwAQgMB9BAr+uSp+pu+oG3nEpq/3TMRV0ZmiiHupLvR9EXNn48FXt66ZpR0IjIMAwu4w5jFtgI64+xubRlzFeiFF3CNmtmcmIiPqbkqe6yDQPQFE3e7ngAggAAEIjJJARBzWwDYp9tAUEITdpsjSLgQ2J1D0z027BX0/LV0ILf9dz0Rc/VeZRjuZuPpv3ZmrfRNzC6Iuvrqb34ZcCYFREkDY7fe0ppiq4mivb1pguKr1Qoq6D+Zz9kL+ec/3vrKTqdvvO4boIHA/AURd7goIQAACEGiEQGaNya9rZ2tXX44UgPTN9XpfYiIOCEyVQME/d2YZUMpqIX275YkrEffAnIjbSDZ+X8Xc4r0TEXt5KZ/qvybGDYHFBBB2+3tnRMTTZnbL3U9sGmVV64UUcR8xs2vufjn/vDd3x9zaNA6ugwAEuiGAqNsNd3qFAAQgMAkCEaGtzzc2zT5oChLCblNkaRcC5Qnkwo+ySyXo6mdpdm4WkZmJuBJyZaNQS4GzdREPQcydjQFf3XWzye8hME0CCLv9m/eIkAXCk+7+8jbRVbVeSBH3cTO7MLMk04Igou42s8C1EOiOAKJud+zpGQIQgMDoCWSBssPurq3QvToQdns1HQQzMQJzgu592bmzTP/MxJWIK/G31gJn65APScwtiLq7N/UiXseD30MAAsMmgLDbr/mLiBfM7H1337FA2OTYxHohRd2nzOzUbGcHou4m9LkGAv0ggKjbj3kgCghAAAKjJZAFIC65+42+DRJht28zQjxjJ5AvoDvefWamIop3s3MLBc4k4srvr5ECZ+sYD1HMLYi64rrb3dlCu26i+T0EJkgAYbcfkx4RypR9wN3f3iaiTawXUtR9xsyOu7sKkxqi7jazwLUQ6JYAom63/OkdAhCAwOgJzF4g3P9/9t7t544zS+9bS6RIimdSokTq1OpWq0/qk8fjcTwxDNhGkACxDSMIcpMEgYFcBAiCIEhu8h8Euch1AuQmCILEBgIEE8cD2xknwcSGJ7Bn+iCpW6LUOosSz+czuYLn0yp2cXN/366961z12wAhkV/V+673t2rvr/ZT632WXxniYhF2h5gVYpoigfTP3drimc3M9pQqcWWtUG5wdqn4stkVizGLuWVG+Op2dcUwDwTGSQBht9+8RcQ+M/uWmZ2u64G+ofWCdr68WBaUc2fdA3fXw1ZeEIDAiAgg6o4oWYQKAQhAYKwEIuJEdqEf5M0iwu5YryziHjqBiPi+maki6YK+wJqZPAQPm5lE3HKDM4m4t7peT1HllJXD4e5Fw7auQ2lsvvTVrdRwrrFJGQgCEBgVAYTd/tIVEa+a2Q131+/FWq8NRV09XH3O3c8UkyPq1koDJ0OgVwKIur3iZ3IIQAAC8yAQEQe1UndXc6NBvhB2B5kWghoxgYjQ9s7/OMVbVSb9YzP7MG0VJOJe7mt5UxRzS1/OVYXlVFz1dXUxLwTGQQBht/s8RYSshY65u34X1nrVsF7Q7+PD7n4WUbdWCjgZAoMggKg7iDQQBAQgAIFpE8imR7qJPT/kleaWOFXr3RlynMQGgaETyC+b/4qZ/btmpqogNYL5H9z9rT5jn7KYW/pyjq9unxcZc0NgRAQQdrtLVloQvWFmn7n7jbozb1Klqzkj4oCZ7StXCmdhw72ubY/qMuB8CEDg6yYVvCAAAQhAAAKtE4iII2Z2t48t1ussLoVdbV0eXGO3ddbBsRDoi0BE7E/LBdkr/A0z099VlfvfN/FFdpN1zUHMLXPJpjf3p2AnsUm+OQcCEKhOAGG3Oqs6R0bEKZ1ftj2oOd5Tm4iw2ZRU5z7aLYOoWycTnAuBfgkg6vbLn9khAAEIzIZA+nUdcHd1tB/0C2F30OkhuIESyIp8+Wdre+lXeq+nmPqsPHX7EBhLzc9EbRKeuVXSn7nQerc6m/OCAAQgsBMBhN12r4+sjpUlkZqj1f5c3tR6YesXYcQxM9NDv2vFqhF1280/o0OgTQKIum3SZWwIQAACEHiMQESoOdL1MVTBIuxy8UKgGoEUEOWbLfH2tpmdq9vRu9rM2x81VzG39AUdX926FxHnQ2BmBBB220t4RHwrGwY34iW/qfVCirp6+Kp78UfNSfOe904fD1/bo87IEJgHAUTdeeSZVUIAAhAYBIH8wvC0u8tfc/AvhN3Bp4gAeySQYq78clX1I4uFs+XKnz5Cm7uYWxJ1dY+/u29xvY9rgDkhAIHNCSDsbs5uuzMj4jn9jnT3T5oavaaoezIF5kc2Y4i6TWWGcSDQPQFE3e6ZMyMEIACB2RJIwUU3txfH0pkdYXe2lysL34ZAirm7zEzNVlR9ry2cqs6NvqAh5j5JPiJ2m9mDPvPS1/XAvBCAwOYEEHY3Z7d4ZlqPfdvMPmiqCW8d6wXFFxEvmdmX5ftwRN3mcs5IEOiaAKJu18SZDwIQgMDMCUSEtmnL67F259+uUCLsdkWaeYZMIMVcbeuXWKjqXP33vLvf7Cvukpi7JSgjYP42E/jq9nVVMi8Exk8AYbeZHEaEfHRla3CumRG3RNmNGqQV80fEq4tVw8r30BsZN8WPcSAwNQKIulPLKOuBAAQgMHACWT121N3PDzzUR+GlcLTXzB6OwQ94LFyJcxwESmKuhNPD6Z2ravsLfa0AMXc1eX3xNzN9+b+/+miOgAAEIPA4gRR2de9ztYnmXnPjGxH6fXnC3T9ocu11RN38fX7S3T8vx4So22SGGAsC3RJA1O2WN7NBAAIQgMDXW7+OZOWCmiqN4pUi0r7czvzIh2wUwRMkBDYgsCDmyjtXjdAk7Ko6984GQ9Y+BTF3PYQRIQ/ze+udxdEQgAAEviaAsLv5lRARb6TNgSyKGnk1YL0gkf6Yu39ZDghRt5H0MAgEeiGAqNsLdiaFAAQgMG8CEaGbSjWNuDQmEgi7Y8oWsW5KICs85ZkrAfdBirlH0zf3yqbj1jkPMXczevjqbsaNsyAAgd8SQNhd/2qIiBeyWeVjFbHrj/T4GXWqdFOkV1NT3X8/2i1X7EZz99EUWtTlyPkQmBIBRN0pZZO1QAACEBgRgYjYarA0tiqykrB7f2yxj+jyINQeCCwRc/Xl74SZ6YueqnM738ZfFnPxy13/oshqa3kNS5znBQEIQGAjAgi71bElq9fM7HTTvzcbEHUPpdj8qKgCUbd6bjkSAkMkgKg7xKwQEwQgAIEZEIgICUa73f3q2JaLsDu2jBHvTgQWxNyH6jdmZs+pmierc693TRAxtxniyXFX08JCM9ExCgQgMCYCCLvVshUREnTlQ3yx2hnVjqprvaBZIkK7btQf4tG9N6JuNf4cBYGhEkDUHWpmiAsCEIDAxAnkTaSEowtjbMCBsDvxC3QGy1sUc/U+LBq76AtpVufKgqGzF2Ju86jx1W2eKSNCYK4EEHZ3znzuQjvs7h81fY3k7+yos2slIuSNf9vdbxTxIeo2nSnGg0C3BBB1u+XNbBCAAAQgUCIQEdoGpoqBRzeXYwKEsDumbBFr6QvcU2ZWeObq/Scxd09W5+rfZbVwq0tiiLnt0U4LBgkBqsLmBQEIQKAWAYTd5fjSw/zbZvZxG79D61ovKOqIeD6riB/556ZYrKaavTRArXUxcjIEILC1vY4XBCAAAQhAoBcCeQN8tNywoZdAakyKsFsDHqd2SqBUmat5HxQiX1YWqWpeYm6j20VXLRAxdxWh+j/PvDu+uvVZMgIEIPA1AYTdJ6+EiHgxf7d+1fR10oT1QubtVP6uv1fEiKjbdLYYDwLdEkDU7ZY3s0EAAhCAwAKB9PfSVrDRdt3NG+K9ZkbzNK7wwRHYQcx9Jqtz1URLgu7droJHzO2K9Jb4ovt9fHW7Q85MEJgFAYTd36Y5Ig6amQTT9+vYI2x34TRhvZCi7itm9nl55wai7izerixywgQQdSecXJYGAQhAYAwEIkJi6H53f9SJdwxxL8aIsDvGrE075u3E3Pxid8LMDqeYe6UrEoi5XZF+fJ7cFaHq7E49kvtZLbNCAAJdEUDY/Zp0RLze5u/ThqwXZL30ort/Vr4+0qJHD/46e7Db1fXJPBCYAwFE3TlkmTVCAAIQGDiBbNygTsGPtoMNPOSl4aWIts/M7o19LWPkT8yPvlzqi5v+6D7vkc1CfvFUNZGsFuSZq+pcVem2/kLMbR3xjhPgq9svf2aHwJQJzF3YjQg9JN3n7p+2kecGrRee1u9/dz+DqNtGphgTAv0QQNTthzuzQgACEIBAiUBE7Dez3e5+dexgSsLuXXe/P/b1EP94COS1t52YuzvFXD10ONdVc0LE3GFcP/jqDiMPRAGBqRKYq7Cbu83UHO10W5WuDVov6Pf/YXc/i6g71Xci65ojAUTdOWadNUMAAhAYGIEUflTpoMrB0XdoR9gd2AU28XB2EnO19Ig4YmZ6f13uqikhYu7wLrqIUHfzUe+GGB5VIoIABAoCcxR2I0Ietbfa/N3ahPVC3gscyIriCwuirh76qpkmvx94O0NghAQQdUeYNEKGAAQgMEUCEXHIzB52VUHYNkOE3bYJM37RAGuZzUJ+gZNftawWVL2r6tzWmxEi5g73usRXd7i5ITIITIXAnITdbPR73N1/01b+mrJeyHsC+eg/5e6XEXXbyhjjQqB7Aoi63TNnRghAAAIQWEIgBYcj7v5YBcGYYSHsjjl7w419QczVg5AnfHEj4riZPZvV7603IUTMHe71UkSGr+7wc0SEEJgCgTkIu3l/J9uFz9ssRmhY1NV9gazBriPqTuGdxhog8DUBRF2uBAhAAAIQGAyBrHq43UVFYVeLRtjtivT056ko5sqfWtW52kYpO5NWt1Mi5o7nuiuuH7y+x5MzIoXAWAlMXdiNiJNpWfBY07Gm89WU9YLiyoZu191djVIfvWTNox/zu6Hp7DEeBLohgKjbDWdmgQAEIACBCgSy4cQzi1vDKpw66EMQdgednsEHV1HM1T2dfHMPppjbatNBxNzBXzZLA8RXd5x5I2oIjJHAVIXdbO4rL933l+2UaSpXTVbppqgrIfriYkM3RN2mMsY4EOiHAKJuP9yZFQIQgAAEtiEQEdoyfrXtCsOuE5Bbn+Vxqq1v97uen/nGR6Ak5soT98F2Xx7Tj1rVuTfabjaImDu+66gccdrcyLJj9A0px50JoofAPAhMUdiNiG9m49FWrY1aEHVfMrMvF+8lEHXn8V5kldMlgKg73dyyMghAAAKjJJAVELvc/dooF7BD0Cns7jOzOwi7U8tuc+tZQ8xVx2pV5+7JRmg3m4vi8ZEQc9si2+24uWtAXc6f8GHuNhJmgwAE5kJgSsJuFh4cdPeP285fk9YLijUiXnX3TxbjjgjdQ2z74LjtdTI+BCBQjwCibj1+nA0BCEAAAg0TSNFBVYfyA51cNRnCbsMXzISGqyrm5pezoynoaitla80FEXMndIF9/aVe9/56aMZugWmlltVAYNAEpiDsZkWrmqN92HbvhxaqdPUQ+AV3/xxRd9BvFYKDwNoEEHXXRsYJEIAABCDQNoHcTq6qgdYqD9tew07jl4RdNYWjYq7PZAxg7vzyJouFXauqZSJCld566KHXOXe/08YSEHPboDqMMVOYuO/uMYyIiAICEJgDgbELuxEh+4J77n627Xy1IOrK/uuou3+FqNt29hgfAt0SQNTtljezQQACEIBABQIpOhxuswKxQhitHoKw2yreUQy+jpirBeW2z2NZxX65jUUi5rZBdVhj5mePOp1PbifEsEgTDQQgsERAfMbMJDCqd8JoPoMi4rCZPe/u73eR1RasF/ab2X53P4+o20UGmQMC3RFA1O2ONTNBAAIQgMAaBCJC28tvtVWJuEYorR2KsNsa2kEPvCjmmpkaV21bNRkRB7I6V1W5siVpfOs8Yu6gL5lGg8NXt1GcDAYBCKxJYIwVuxEh24Wvuuj30HSVrtKTO+B2u/sTzd0iQiK7KpBHI7KveclxOAQmTQBRd9LpZXEQgAAExksgt5nvc/dWKhKHQgZhdyiZ6CaOzPeWzUIFMVeWDGqEpgobibmNNg8svjiame4HVbnJdvxuLoNeZ8FXt1f8TA4BCHwtMo6mYjcinjezp5f50baRzJZEXRVK6AHy1cWYEXXbyCJjQqA7Aoi63bFmJghAAAIQWJNAbje/0kZl4pqhtHo4wm6reAcx+DpirgLOrZ7yzpWQK0G3McEVMXcQl0SvQUSEmubIt7yx66rXBTE5BCAwOgJjEHazwOCbZva+u9/rAnLT1gt5T/GsmamPww1E3S6yyBwQ6I4Aom53rJkJAhCAAATWJJDbzp9qukJxzTA6OTxFFm2Bo3laJ8S7maQk5mpb40oRLf2kVZ0r0U1ibmPNAhFzu8n5GGbBV3cMWSJGCEyfwNCF3Yj4hpld76rHQxtVuinqqtpYPsa3l4i6asB6h4d803+/scJpEkDUnWZeWRUEIACBSRBI70dVK0rcmrzXF8LuJC7brUWsK+bmOWqCJkFX1/vFpmgg5jZFcjrj5GerHpg17s88HUqsBAIQ6ILAUIXdiNDv5KPu/mEXHPI+YEufaVpgjYgXzezcsmrjrEZG1O0qycwDgYYJIOo2DJThIAABCECgWQK5Df1+kxWLzUbY7Ggp7O7Jqgn5rvIaEYENxVx5C+rhhR5c6EvX3SaWXGp+tvVdsekviU3EyBj9EVBVeFfbiftbJTNDAAJjIDA0YTd/l6s52qdd3n+2Yb2QYvErZvbZsvsARN0xvEOIEQLbE0DU5eqAAAQgAIFBE8jt6Ie72vo2BBglYVdWDJOvUB4C87ox5BdANTaTR+lKm4VivoiQmHskq3Ov1I0jv7zp/q64x0PMbQLqBMfAV3eCSWVJEBgxgSEJuxFxKh+GftkV0hatF3Rv8qK7f7ZsLeLu7re6WifzQAACzRJA1G2WJ6NBAAIQgEALBHIL3E13v9PC8IMcEmF3kGl5IqgaYu7BrM6Vv52qc2tXZVOZO45rZihR5rWrbb61r72hrIk4IACBcRMYgrCb/RxeMrPTXe5waVHUfVr3G+5+BlF33O8PoofAMgKIulwXEIAABCAweAK5NWyfu18efLANBoiw2yDMhoeqIebuSt9cNSaRd+71uqEh5tYlOM/z87rZha/uPPPPqiEwVAJ9C7sR8S0zu+Dujeyeqcq5ResF3W9ox9tZRN2q2eA4CIyHAKLueHJFpBCAAARmTSC3qV+emwCBsDusyz4bTEmYXctmQauICNksyG7hirufr7uykpirWBpvrFI3Ps4fPgF8dYefIyKEwBwJ9CXs5r2m7Ag+7ZJ7W1W6ee9xwMxUGHFhcU057153164hXhCAwAgJIOqOMGmEDAEIQGCOBHI7nLq1X5vb+hF2+894TTFXje9OmJl87VSdW8u7DjG3/+thKhFkxbl8l/HunkpSWQcEJkKga2E3IvS7+g0ze79ru6+WRV09UNaD3ycqjxF1J/JmYRmzJoCoO+v0s3gIQAAC4yGQotqzKYptVSbO6YWw20+2F8Tch+uKXxFxPKtz5Zt7qc4qEHPr0OPcZQTy+nZ8dbk+IACBIRLoUtiNiFfMTA1qz3XNoi3rBa0j70PuLrN7QtTtOtPMB4HmCSDqNs+UESEAAQhAoCUCEXHYzO67+82Wphj0sNoqbWb6oy8dVNa1mK0GxNz9Kebez0Zo9zYNFzF3U3Kct4oAvrqrCPFzCECgbwJdCLuFPZK7f9D1etus0k1RVzuFri/bJZT3Ok93XZncNWPmg8CUCSDqTjm7rA0CEIDAxAikqHnI3S9ObGmVl5MMdpvZHYTdytgqH1gSc3XOg3UZ55cz+eYeyqryq5UnXziwLOZ22YF703g5b5wEcheArvXZ7YAYZ8aIGgLzI9CmsJu/a79tZswAEBQAACAASURBVGeaaF66bnY6EHVPmtlFd7+7GBui7rrZ4ngIDI8Aou7wckJEEIAABCCwA4GIOGZmN+dcVYCw2/xbpK6Yq4giQkKuBF1VkstuYaNqasTc5vPLiNsTwFeXqwMCEBgDgbaE3Yh4wcx2ufsXfXBo03oh701eMrMvl9nsIOr2kXHmhECzBBB1m+XJaBCAAAQg0DKBiNhnZurU+0TDh5anHtTwJWFXVgxU2G2YnYbEXFVOS8zdm9W5NzYJBzF3E2qcU5cAvrp1CXI+BCDQFYGmhd0c7xtmdroPb/Hi9/6mD4FXcc/xX3H3T5Ydmw/1JGg/UcW7amx+DgEIDIMAou4w8kAUEIAABCCwBoGIkIB22d3lVzrbF8Lu5qlPIespNYTexGahmDkijqage8ndL2wSEWLuJtQ4pykCef3tdveNfZ+bioVxIAABCKwi0KSwGxGvmdmVuo1MV8W83c87sF7QQ+fnt6tCRtTdNHOcB4HhEEDUHU4uiAQCEIAABCoSiIgDZvaUu1+reMpkD0PYXS+1DYq5qspV8xG9zrv77fUi2bJr0H2Y/gTV1uvS4/gmCeCr2yRNxoIABNomUBJ2r21aYRsRx+V/7+4ftx3vDqKu7mU3smqqEnNE6F7lqLt/tex4RN0qFDkGAsMmgKg77PwQHQQgAAEILCGQN6G6GZeYNnvrAYTd1W+TpsRczRQRz5qZrj/55l5ePfvjRyDmrkuM49smgK9u24QZHwIQaJpAHWE3H2S9YWYfufutpmOrMl7b1gt5v7LfzPa7+3lE3SpZ4RgIjI8Aou74ckbEEIAABCDwtbB22Mzuu7uaUs3+hbC7/BLIL0276toslL4cqTpX3nMSdNey/0DMnf3bdLAAivfJutf0YBdEYBCAwCwIbCrsRoSah+kecmkFaxfw2rZeyPsWNXCVvc6lbURd2TM49jtdZJw5INAOAUTddrgyKgQgAAEItEwgIvaY2UF3v9jyVKMZPplIwJx987SGxVx578rHWbYfqg5fy/YDMXc0b6FZB6oHQ3yxn/UlwOIhMEoC6wq7ESGh86S7n+5zwdpB1Kb1Qoq68v1/6O5XEXX7zDZzQ6A9Aoi67bFlZAhAAAIQaJlARBwzs5vufqflqUYz/NyF3QUxV19kHtRJXlaES9C9ntW5le0+EHPrkOfcrgngq9s1ceaDAASaIrCOsBsRr+fv86VCZ1MxrRqnI1FXdlF60H8DUXdVRvg5BMZJAFF3nHkjaghAAAIQ+NqC4Rkz2+PuVwDyWwIp7Kq69M5cPIdbEHOfzupc/VfVuZVtPhBzeTeOkUD6Tmsbbq0HIWNcOzFDAALjJ1BF2I0IWSjtdffP+lxxF9YLWl9EvGBmV7Zr5prWXWrWupadVJ/smBsCEHicAKIuVwQEIAABCIyaQESoivIyN6SPp7EQdre7kR910kvBNy3m5pcgVYDrurqwjr0HYu5Urqp5rgNf3XnmnVVDYEoEdhJ2I2KvmalK93TfVjNdVOnm/cyLZnZ2u3tkRN0pXf2sZa4EEHXnmnnWDQEIQGAiBCLioJbi7toez+txwVO+w/Jsuz01MCUxVxXJD5qoLoyIfWamKp6HWZ1bydYDMXdqV9d815Nf8NU8qLLNyHxpsXIIQGCIBLYTdiPiVTO74e4X+o67Q1H3FTP7bLvPdETdvq8E5odAfQKIuvUZMgIEIAABCPRIICLUGOx4inAIEQu5mFrFbhtirpBlxbcaipyraueBmNvjG5+pWyGQn6faiqsHG7wgAAEIjJLAorAbEfr9fszdP+x7QR1aL+ih94s7WU3kPWIjD8b75sr8EJgrAUTduWaedUMAAhCYEIGIOGJmd9391oSW1dhSpiDstijmHsjqXFUzyzt3pa8cYm5jlyYDDYwAvroDSwjhQAACGxNIYfffzt/xu83sf3L3zzcesKETO6zS3eoN4O5ntgsdUbehpDIMBHokgKjbI3ymhgAEIACBZgjkTenBdfxPm5l5PKOMVdhNAVXVJqrIbqyaJCsS5ZurZnsSc1fadyDmjud6J9LNCOCruxk3zoIABIZHICJ+bGb/jpmpSle6xx+4+z/sO9IORV1ZSh1297OIun1nnfkh0B4BRN322DIyBCAAAQh0SCAiZMFw3d3vdjjtqKYak7DblpirhGVltwTdq+5+blUSEXNXEeLnUyIQEapo0wMU7GymlFjWAoGZEYiIP29mf8PMfpqi7v/s7n+3TwxdWS/kvY56TuzZqeAhm8fdw3Knz6uCuSFQjwCibj1+nA0BCEAAAgMhkNvsdPN6ZSAhDTKMvIH3oTZPWxRz1bSsKXEpRW2Juar6VXXujnYdiLmDvIQJqmUC+Oq2DJjhIQCBTgikj+7fMbM3zEw2XX9sZn/X3S91EsCSSbqq0k1RV2tWI+Ft74sRdfu6EpgXAs0RQNRtjiUjQQACEIBAzwSy2dUld3/QcyiDnj5v4nWjf2dIgaaYtGWz0KSYm19uVMktQVdi7sWd1o2YO6Srgli6JpC+uk9V8ZfuOjbmgwAEILAOgfx9/lfMTF66r5iZdiL8rMounXXmqXpsx6Ku7nvUb2JbeylE3aqZ4zgIDJcAou5wc0NkEIAABCCwJoGI0FYziZUr/VHXHHpyhw9J2G1ZzJVn7gkzUwM0Cbrb2nMg5k7uMmdBGxKIiKfd/d6Gp3MaBCAAgcEQiIgfmtknZnYs/XV1T/CWu3/ZZZBdWi9oXRGhdcqWbNtdSREh3907Te2I6pInc0EAAl8TQNTlSoAABCAAgckQSHHweF8VGGMD2bewWxJzHzbt4ZlfnlSZe9jMzrn71e3yg5g7tiuXeNsmgK9u24QZHwIQ6IpASdS9YWY/MDPZEbxuZqfd/bMO49AOCN3vdPKKiJNmdnHFw2xE3U6ywSQQaI8Aom57bBkZAhCAAAR6IJBNsLTdbEe/1B5CG+SUfQi7bYq5gpwV26pQuZnVuU/YcRQVM/mAO6hSGeTlSVA9Ecj3qHY9YGXTUw6YFgIQaIZAirofm5lE3aNm9oKZScxVA7VP3F0/a/3VpfVC3gu9ZGZf7vQ5TqVu62lnAgi0TgBRt3XETAABCEAAAl0SyGZYB1f5pnYZ09Dn6krY7UDMlVeeqnNVeaLqXH2Be+yFmDv0q5H4hkAg3ye78NUdQjaIAQIQqENgQdQNM3tNlgNmdjmF3a/c/YM6c6w6twfrBek8L7v7pzvFhqi7KnP8HALDJ4CoO/wcESEEIAABCKxJICLUHEI+Ytv6p6455OQPb1PYTTH3KRXRNm2zUCQmu1xL0L3s7ucRcyd/ybLAlgngq9syYIaHAAQ6IVASdYt+C0+b2Ztm9m767atiV/cO77UVUDag7GxXUFroPO/uX6wQdZ9hZ1tbWWdcCHRDAFG3G87MAgEIQAACHRKICDXH2uPu8k3jVZFA08JuR2Lu3qzO1T2NGqHdLi+XytyKyecwCCwQSFHgYZcekCQBAhCAQNMEClHX3a8VFggR8byZHXH303mvImH3lru/0/T8Gq8H6wXdGx11968QddvIKGNCYDgEEHWHkwsigQAEIACBhgiUmmSpQQSekGtwza14qibR1sSNXl2Iufkl6VkzU1W2xNxLS8Tc4j6ns+qYjYBxEgQGSCAry5zP0AEmh5AgAIHKBCLiR2b2UVnUzXuIN9Q0zd3P5t9/YmZ6kPXLyoNXOLBr64Vcy34z279s59LCvRKVuhVyyCEQGDIBRN0hZ4fYIAABCEBgYwLZLEuNfortdhuPNbcTNxV2UwTa1abNQunLiqwW7qWgq/9uvfLLE2Lu3C5a1ts4AXx1G0fKgBCAQA8EUtT9UPeDZYE1IiR8ftfM3i7surKqV/YMP2uqgWrX1gt5L3TIzHYvPvBeEHR1r7R3cYdTDyliSghAoAYBRN0a8DgVAhCAAASGSyC3Dmvr2RP+qsONejiRpbCripWVvsQLYm5r27Xzy9gJMzuYjdCuIeYO55ohkukRyM/RB02JG9MjxIogAIGhE1gi6moHwsMUP0+ZmapVf1O6n/he3mdI2L1fd31dWy/kuo5m1fHV7eLPeypE3boJ5nwI9EwAUbfnBDA9BCAAAQi0RyAijpjZXZpAbMZ4lbDblZibX1BUdSJBV5XXslsovpDpXobK3M1SzFkQ2JFAWqnIvmTr/cYLAhCAwNgIlEXdvJ94qvyZFhHfN7Ov3P1iSdiVNYMsniTsPubVv876+7BeyDVqN5M8gm8g6q6TMY6FwPgIIOqOL2dEDAEIQAACFQlk4y95ij3mt1rxdA772s5gX1Z7PKrY7VjM1TZIfTnZk9W5N/MLSyHmhv5OJSGXKwSaJ4CvbvNMGRECEOiWwBJRd0sDKe4bIkIPjV8zs3fKHuIR8U0zezGF3W3F0Z1W04f1Qt4jvWBml3fqj5CxPV2nh0K3mWQ2CEBgGQFEXa4LCEAAAhCYNIGIUCOt61VsBCYNosbiCmHXzLQNUZ65emlLdqvVexGh7YOqzlXDuwuIuTWSyKkQ2IBAVpnJl/GRb/UGw3AKBCAAgd4IrBJ1897ila91Xv+kHGhEvGpmEndVsXtl3UX0Yb2Q65EYfXYn+whE3XWzyfEQGCYBRN1h5oWoIAABCECgIQLZCEOixLa+Yg1NNdlh8sb/gIRcM7vdgZir6mBV56oKV1YLd0oN0KjMneyVxsKGSABf3SFmhZggAIGqBBZF3RQ9Fy0YnjKzN83s48X7xYiQQCqfXQm7jywaVs3fl/VCSaT+bKddTIi6qzLIzyEwDgKIuuPIE1FCAAIQgMCGBPKmWgKhqj0lSvKqSKBks6AzVJUrK4RKzdMqTvHEYRGhXKlCV2LuZcTcTUlyHgSaIYCvbjMcGQUCEOiHwDai7mMWDCmEHjOzU+7+zmKkESE7g5+ksHu2ykr6EnXz3u1Fd/9spzjzs30XO9mqZJNjIDBcAoi6w80NkUEAAhCAQEMEIuKgqj53ahjR0FSTGCa/EKhqRfcJj2wWik7JbQi7EaFKYAm6dyToZlWw5qcydxJXFYsYK4F83+uLf+0u8GNlQNwQgMB4CVQVdVPYldXCHXf/Yomwq8ZpP03v3TOriPRovaAeBM+6+44xIuquyiA/h8A4CCDqjiNPRAkBCEAAAjUI5Pbho+4usZDXNgS2E3PLh6fAI3sEib2PmqdtCjXnlG/ufjVCMzM1I9kSc2l+tilVzoNAswQiQs108NVtFiujQQACHRBYJuqmgPuYBUP+m3YkyYbh9LJCgPT6V8Xub9z90+3C76tKN9fwjJkdcvcdK4oRdTu4+JgCAh0QQNTtADJTQAACEIBA/wQi4khWX9zuP5phRVBFzN1G2L1fR+iJiMPZCE1+x1uN0BBzh3VtEA0EUiTYnQ9ytirneUEAAhAYC4GdRN1l9xwRoQfNx9z9vWVrzN1fqtiVZ+1H2xzzhL1DV7wyvj2r/H+z4EHN4Xhg11VymAcCLRBA1G0BKkNCAAIQgMDwCETEXlWDuvul4UXXT0TFtupFm4Uq0ZQqdtcWdiNCWwNltSChSNXTEtqpzK0CnmMg0AOBfPCjL//4kvfAnykhAIHNCewg6m4rvEbEt83s6nbVrhGhalhV7Mr///3F6PqyXlAcWcRg7n5lJ2qIuptfU5wJgSERQNQdUjaIBQIQgAAEWiUQEcfN7NrcqxLqiLnlBG0i7EaEGpGoCkaVuRLYEXNbveoZHAL1CeCrW58hI0AAAv0Q2E7UTQH0CQuG/HeJtt83s7fdXV7/T7xkS5MeuxJ/3y0O6NN6IWPXve5dd7+OqNvPNcesEOiSAKJul7SZCwIQgAAEeiUQEfJt3e3u2u4/u9eCmPuwiaq7qsJuVrWoOvdhCrpqRMJW7tldhSx4rARSwFBlPu/bsSaRuCEwQwIR8eP0wH1C5NypojYiTpnZM+7+m+2w5S4GVexKRH07RdXerBdyfj04v+7utxB1Z3jBs+TZEUDUnV3KWTAEIACB+RJIAVLC4gV3l7g4i1cbYm4Z3CphN/3p5Gms6tzLiEKzuOxY5MQIZFMdVdbP5rNzYilkORCYJYEUdT/YpvHZjgJsRHxPTVzdvfD9X8ow55DlwS/6tF5IUfekmV1c1cw2H9TpM/3+LC8MFg2BiRBA1J1IIlkGBCAAAQhUIxARh1QtuuzmvtoI4zmqbTF3O2HXzL6bFbmfpNWCPHP1pYgvDuO5fIgUAo8RwFeXCwICEBgjgQqirvzClz6synvGb6YNw46e4hHxA1X2mtnPmtgJtSnriHjZzM6sigFRd1PCnAeBYRFA1B1WPogGAhCAAARaJpCNIY66uxp0TfJVEnOfyo71nTQ3StHnb5nZXzQzec39CzP7P9z92iRBsygIzIgAvrozSjZLhcCECOwk6mqZqyprUyTd5e4fr8KSlb2HU9i9u+r4pn+en9Mvu/unq8ZG1F1FiJ9DYBwEEHXHkSeihAAEIACBBglExFEzu+3uqiCdzKsvMTe/FMle4Vkz+/fM7HUzO2tmf+zufzAZwCwEAjMnkA/FHmChMvMLgeVDYEQEKoi6qywY9PM3zexTd7+y09Lz4bYqe59PYXdHX9umMeZn9PPu/sWqsSNiT5cP/lfFw88hAIHNCCDqbsaNsyAAAQhAYMQEImKvme1390sjXsaj0PsQc/OLi0RceRTrv7JWkOecvNz+spqGmNn/7u7vTYExa4AABLYq2napsA1fXa4GCEBgLATqirpaZxYDvOju72y37rwXk69uRMRrZiYbhJ93uVsp72+1G+2rVflB1F1FiJ9DYBwEEHXHkSeihAAEIACBhglEhITIq+5+r+GhOxsuv0DIYkFCi6rnWrVZiAh5xZWF3Isp5Krx3I3OFs5EEIBALwTw1e0FO5NCAAI1CKwSdVO0fWrVw6oUau+5++fLwimLujmmRN1vZ8Xu5RpLqHxqROzPooWVFmOIupWxciAEBk0AUXfQ6SE4CEAAAhBoi0De+O5296ttzdHWuF2KuVmdUgi5qnBWNa6+LEjIpfFZW0lmXAgMlIB8GMf8MGygWAkLAhBoiUBFUXdHC4YUadUrQDYMp5c9yF7mzRsRp8xMDdRUsbtSaK2LIBu76d525U60rOqVSL20SVzdWDgfAhDohgCibjecmQUCEIAABAZGIIXRExIox3JDuyjmmtnDpr0tc3t1YakgMVc2CltCrrt3UmkysEuFcCAAgRIBfHW5HCAAgTERaErUTWF36/7I3d8tM1is0l34me41f2pmv6hii1CHbUQcy51bKwsWEHXrkOZcCAyHAKLucHJBJBCAAAQg0DGBrGiQMDp464AUW7dsFpoWc7NquWyrsFWJm9W4NztOC9NBAAIDJpCfRfKNbNXuZcAICA0CEBgRgSqibgq2Ky0Y8jhZKlwrC7Q7ibp5zvEUdt/dzr6hCaQRIdH5pruvvHdD1G2COGNAoH8CiLr954AIIAABCECgJwJZcXbE3SVgDvLVlpib1RyFkKsthWVbBcSaQV4NBAWB/gkUjRmxX+k/F0QAAQisJtCCqLsvbRjedvfbVQXhiDicwu5H7v7J6sjXPyIiXjCzy+5+Z9XZEaF13Gl6x9eqefk5BCDQLAFE3WZ5MhoEIAABCIyMQHrG3i5uzIcSfknMldeZmqBFndhSwC7bKuiLSGGrcKXO2JwLAQjMiwC+uvPKN6uFwJgJrCHqrvTVLThExEkzO+DuH6yq0i2zi4gDKeyecfffNM01Il40s7NVHroh6jZNn/Eg0A8BRN1+uDMrBCAAAQgMhEBuP3tmKH6xTYq5+eWhqMaVz1phqyB/3K3qEl4QgAAE1iWQD4lkXUODnXXhcTwEINApgaqiroJa1uxsu2Aj4rt5X3VRx1R9+J73nfLYvejup5uEERGvmNlnVWJB1G2SPGNBoD8CiLr9sWdmCEAAAhAYCIGIkPB5tc+O7k2JuREh37ZCyJUHb9lWAQFmINccYUBgzAQkfHytYeCrO+Y8EjsE5kAgIn5iZqcr+sxW8tVNAfigmb1uZr9ydzWVrfzKB2MSdm+4+68qn7jDgXkfecrdP6syXkSooOFWlWM5BgIQGC4BRN3h5obIIAABCECgIwLZKGyXu1/raMpH0+RNuAQS2SusbbOgbdBmVtgq6L9q+lbYKqzsftz1epkPAhAYPwF8dcefQ1YAgbkQWFPUrWzBkMKuKmN1//jRJjwjQsLufXd/a5Pzy+dExB491Hf3M1XGQtStQoljIDB8Aoi6w88REUIAAhCAQMsEsupMgqhsCTqpZq0j5kaEqkMKIffIgq3CyuYYLeNkeAhAYAYEstJs7QdRM0DDEiEAgQERaFnUlZ7yZloeXN5k2RHxoxSGf7bJ+cU5EmnN7KC7n6syDqJuFUocA4HhE0DUHX6OiBACEIAABDogEBGHslL2ZpvTbSrmpkVEYaug39+FP+6FKt5pba6JsSEAgfkRyM+y6OpB2PwIs2IIQKAJAuuIuppvTV9d7bQ6bGYvufvbm8YbEd83s/1m9rNNbW3ygf8ed9/y+F31QtRdRYifQ2AcBBB1x5EnooQABCAAgZYJpI3BYXeXdUHjr6wGlsdtJZuF3EZXtlWQNURhq9C5TUTjQBgQAhAYNQF8dUedPoKHwGwIbCDqVrJgSBsaeYs/jIhvZGFAJT/bZfAj4jtmpqa2EnbX3nUVEdq5JbPzK6uSm7HvpWnuKlL8HALDJ4CoO/wcESEEIAABCHREICKOmtmtTW6mtwtxQczdsVt8VgsXQq4qh4tqXNlCrNWEoyNkTAMBCMyUQIoCu/tsMDlT9CwbAhBYg0DLoq5E1Eg7GtkwfODu19cI77FDI+JbZnYyhd21do5lo9y7VeZH1N00Q5wHgeERQNQdXk6ICAIQgAAEeiIQEfvMbJ+7b+SLVg67ipibN9WyVChsFVTFuyXktlUx3BNapoUABCZIAF/dCSaVJUFgYgTWFXW1/CoWDIvHpE3Wc+7+bh2EWfWryl9V7FZueBsRJ8zsurvfWjU/ou4qQvwcAuMhgKg7nlwRKQQgAAEIdEAgb8qvuPv9TaZbJeZGxN5SkzNV5WqbXGGrsHF1xyaxcg4EIACBOgTw1a1Dj3MhAIEuCGwo6u5owVC2XiivISJeN7Mb7v5lnbVFxEtmJjsGCbuXqowVEaeyKGDlzq68V326yZ1pVWLkGAhAoHkCiLrNM2VECEAAAhAYMYGIOGBmT7n7Wr61JTFXq1dH+IcFhohQE43CVkGNMCTiFkLuvRHjInQIQGDGBPJzT5+XGz0EmzE6lg4BCHREoEVRd8t6YUHU1Y4v2TC8XdevNiJkw/CjFHbPrcIVES+b2RdVmlci6q6iyc8hMB4CiLrjyRWRQgACEIBABwTyRlcC7LnFm/Vl0y8Tc/PfCksF/fdByVahUlfiDpbKFBCAAARqE1CTSXx1a2NkAAhAoCUCm4i6CmUnC4YVP3vBzA65+/t1lxQRuh/9qZm9tVP1b1YOv+zun1aZE1G3CiWOgcA4CCDqjiNPRAkBCEAAAh0SyMra++6+bZOKRTHXzPYs2Cpou1zhj3ujw/CZCgIQgEBnBPDV7Qw1E0EAAhsQaFrU3c56oRxaRHw3rRB0H1jrFRHHzOwnZva+u3+2bLD8HH7e3b+oMlla5+yiCW8VWhwDgWETQNQddn6IDgIQgAAEeiCgyjMzk2XCHf0pV6EV243NTL9DD5rZ8Wx0pi13ZVsFtiP3kDumhAAEuiWQn4nu7tqRwAsCEIDAoAjUEHWX+uqmqPuE9cKCqCsrrzfShqG2zVZEHMqK3U/d/aNFwNmv4ai7f1UFPqJuFUocA4FxEEDUHUeeiBICEIAABDokEBE/MLO/bWbPmJnE2T8zs79vZhJ7ZacgIVeVE7pRL6pxKzWy6HAZTAUBCECgdQIpcKjiiwdZrdNmAghAYF0Cm4q6mmeZzcJO1gsLwq6ancme5gkRdt01ZCzqyaCK3bPu/sHCXPrZfnevVBmMqLtJBjgHAsMkgKg7zLwQFQQgAAEI9EggIv6zFG53m5kanqni4p+bmfxw1ayiEHK3tWfoMXymhgAEINApAXx1O8XNZBCAwBoEIkKetO+6+601Tts6tI6om+eradrn7n553bmXHR8RsvrSeq64+7vFMWkbpodrlQoM0q5BOyxqVxE3sS7GgAAENieAqLs5O86EAAQgAIEJEogIWSr857m0F81MtgrXzeyfmNn/xhbjCSadJUEAArUIZNVXVOm6XmsiToYABCCwJoGaou5jFgxVrBfK4UXEETN7JW0YYs3Qlx6en7eq2L3t7u+keKzdY+oFca3KHIi6VShxDATGQQBRdxx5IkoIQAACEOiIQFZB/JfZ+EwVERJ09fo/3f2fdhQG00AAAhAYDQF8dUeTKgKFwOwINCzqPrXuw6uI+IaZPdiuydmmCUlbCT1M+0VEPGdmN3dq8LsgNmsnGpW6m8LnPAgMiACi7oCSQSgQgAAEIDAMAhHxb5nZ7+sGWTfi6Z3737m7GqHxggAEIACBEgF8dbkcIACBoRKoI+pqTWULhqp+ugsC6i4zkw3Dh1UraauyjAiNqwKEM2Z2yd3V4HflKxsCSxDGC30lLQ6AwLAJIOoOOz9EBwEIQAACPRCIiKNmpmZpapSmG+RfIej2kAimhAAERkMgt/OqGq2RLcajWTiBQgACgybQgKj7mGayyWdcRKjJ7gl3/3XTsCLi98zsPzKz/8bd36oyPqJuFUocA4FxEEDUHUeeiBICEIAABDoiEBHy0D3s7mc7mpJpIAABCIyeAL66o08hC4DAJAk0KOrKrkDNczd6RcS3zOyWu6uqtrFXRPyumf2nZvZfufvbVQZG1K1CiWMgMA4CiLrjyBNRQgACEIBARwQi4oR8dDfpktxRiEwDAQhAYHAE8NUdXEoICAIQ+No+4adm9m6d+7r8fJMJbR1Rd2/aMGj3160mkhMRPzYzxXTSzD5299NVxkXUrUKJYyAwDgKIuuPIE1FCb8AC4gAAIABJREFUAAIQgEAHBCLioJk97e6XOpiOKSAAAQhMioCEAne/N6lFsRgIQGDUBBoSdeWLKw/ajUVdQYyI53M32Pt1oaagK8ubt7NaV03c/r8q42ZTYJ2rvhG8IACBERNA1B1x8ggdAhCAAASaI5B+kLrZPkvjiOa4MhIEIDAfAvjqzifXrBQCYyHQoKj7cBM/3UVOEfGdbGp2blOGEfETM7tf2C1ExOtm9rq7/6MqYyLqVqHEMRAYBwFE3XHkiSghAAEIQKBlAhFxLG+Qr7U8FcNDAAIQmCSB9NXVFmWqvyaZYRYFgfERaEjUfUorr1upqzEi4oCZvWFmb2+ysyEF3Xvu/k6RjWzE9tfd/e9VyRCibhVKHAOBcRBA1B1HnogSAhCAAARaJJDN0Q65+8ZVEy2Gx9AQgAAERkEgIvTdYhe7HUaRLoKEwCwI1BV183MtNd169gslEfZFM9vr7h+uk4Rcy92yoJtC8SEz+2tm9n+5+9VVY0aE/H0lDNeyk1g1Dz+HAATaJ4Co2z5jZoAABCAAgYETSI+zq+5+e+ChEh4EIACBQRPAV3fQ6SE4CMyOQAOirrxqHxbibhMWDCnE/sDMzlTt45DruOPuv1pMYlb//kUzO+3un65KMqLuKkL8HALjIYCoO55cESkEIAABCLRAICJU3aDKssstDM+QEIAABGZFIH115T1JBdisMs9iITBMAg2Lut7UZ1tEHDazb6QNw46flxHx58zs9jJBNwXiZ8zsR2Z2093fWpUJRN1VhPg5BMZDAFF3PLkiUghAAAIQaJiAKsrM7LlsjoYHZMN8GQ4CEJgfgYiQ96SEDz5T55d+VgyBwRFIQfRXm+zGWqzO1edbU6JuirGvymZ3u+ranP+nZnbL3X+9HdwUadUs7Zi7/9NVSUjbMVX9xqpj+TkEIDBsAoi6w84P0UEAAhCAQIsEIuK4mcmb7HqL0zA0BCAAgdkQwFd3NqlmoRAYBYGaoq4eUkl03RI/W7Bg0Pg/NLMP3f2xRr05lyp0VX27raCbce02s5fM7E13/werEoOou4oQP4fAeAgg6o4nV0QKAQhAAAINEogIbVU74O7nGxyWoSAAAQjMnkDugrhPFdjsLwUAQKB3AnVF3XJlbtOibgqyKjB4oWytkDseVKF7w93fXQUxjz+ZFgx/7O43dzoHUXcVUX4OgfEQQNQdT66IFAIQgAAEGiKQN+XPm9lld7/T0LAMAwEIQAACX1ez7crqNnx1uSIgAIFeCWwq6m4n4DZtwZDC7rfSYuFMCrSq0L1eRdAt4EbEy2amPx+7+5kVou4z7n6r18QwOQQg0AgBRN1GMDIIBCAAAQiMiUA2p5AvGs3RxpQ4YoUABEZBAF/dUaSJICEwCwI1RN3HrBdK4umWhtLkToSI2CPrBDN738y+Y2bX3P29dRIUES/KU9fMHlSwa0DUXQcux0JgwAQQdQecHEKDAAQgAIHmCeSNs7a6nW2y2UXzkTIiBCAAgXESyAq33e5+b5wrIGoIQGAqBOqIusvuE9uwYBDriDhlZn/JzN5aV9DN82W/IHH4lLv/yU75kwUZlbpTucJZx9wJIOrO/Qpg/RCAAARmRiAinjWz2+5+Y2ZLZ7kQgAAEOiMQEWrco4oxuqt3Rp2JIACBRQKbiLqrhNumLRjy81Ieuqq0/bm7n103kxFxwszum9nvufs/3O78XNted7+97hwcDwEIDI8Aou7wckJEEIAABCDQEoGI2G9mqk640NIUDAsBCEAAAvjqcg1AAAIDIdCWqJu+4bUfWqWgKw9dWYJ9bmbfNbO33f3uOgizaEEN0v6qmf3Rdj0jEHXXocqxEBg+AUTd4eeICCEAAQhAoAEC6fGo5mgX171RbmB6hoAABCAwKwL5mSvvclWO8YIABCDQC4ENRV19dm3b6HFVJW/VhUbE02amCt1L7i4/3cKGYZ+7f1h1nDxPVb4SgjXe6e2qfRF116HKsRAYPgFE3eHniAghAAEIQKABAhFxRMO4+5UGhmMICEAAAhBYQUCCBb66XCYQgECfBNYVdasKtnUtGFLQVYWuig22BN3iFRHfN7Ov3P1iVXZ5nysh+htmdsfdTy87Nx+46bP5TtWxOQ4CEBguAUTd4eaGyCAAAQhAoCEC2RxNFQxqjlZ7q1xDYTEMBCAAgUkTwFd30ullcRAYBYEhirp5X6qK2gvu/sEiyIg4nOKsbBi2rRheEIIPmpm8zA+Z2Qvu/i8QdUdxiRIkBGoRQNSthY+TIQABCEBgDAQi4jkzu+nu8hrjBQEIQAACHRDIijB39wcdTMcUEIAABJ4gsIGou6P1QjFB1YreJYLtHjNThe75ZYJuafxXvt5g5p9USWv2jdiXzdL+grv/EaJuFXIcA4FxE0DUHXf+iB4CEIAABFYQiIgDZqYuv5W3sAEVAhCAAATqE0jRYxe+uvVZMgIEILAZgRR136liN7COUJvHSnStVEmr6CNib3rennP33+y0onwo9qaZfezuV1etPiIk6B509/MR8TfN7A+XffZiv7CKJD+HwLgIIOqOK19ECwEIQAACaxCIiF1mpuZoqoa4t8apHAoBCEAAAg0QwFe3AYgMAQEIbEygLVE3RdpKVb0lQVcVurIC21HQLRYbEbIOO+Xu76wCkJYOR9UgLSL+ipnJuuHC4nl5b6yHbWqqxgsCEBg5AUTdkSeQ8CEAAQhAYHsCEXHUzB5WqXCAIwQgAAEINE8gBYRYp5qt+SgYEQIQmCuBiPidFDhXNgZbt/lZ1crerKKVh66an324Ti4i4pvZ+OyLnc5LD/MT7n4mIn5iZteWiceIuuvQ51gIDJ8Aou7wc0SEEIAABCCwAYHc4nZEFQsbnM4pEIAABCDQAAF8dRuAyBAQgMDGBKqKulUF2nIgVc5JQVcVul+uK+hqLu12MLMfmtm7O/WGyFhedPfPI+I1Mzvm7n+2CA5Rd+NLiRMhMEgCiLqDTAtBQQACEIBAXQIRccLMrrv7rbpjcT4EIAABCGxGAF/dzbhxFgQg0AyBNkXdFF23tWCIiGfSQ/eMu3+06YrynlYi7Xs7jRERL5mZKnq1U+0n7v5/LxF1d2cDNmzJNk0I50FgQAQQdQeUDEKBAAQgAIFmCETEQTPbQ3O0ZngyCgQgAIE6BHJb8AN3jzrjcC4EIACBdQmsIepW9sctx7BdtW4KuqrQ/aKOoFvMFRFvmNmVnXagRcQpefaqwNfM1CztDxY/d/PzWA3eEHXXvZg4HgIDJICoO8CkEBIEIAABCGxOIG9W1RxNjSjubz4SZ0IAAhCAQBME8NVtgiJjQAACmxCoIupWsVHYbu5l50bE/qzQ/dzdP94k7sVzUiT+/k7+wBHxgpldlGAbEX/NzP7U3S8viNBU6jaREMaAwEAIIOoOJBGEAQEIQAACzRDITsH33f1aMyMyCgQgAAEI1CGAr24depwLAQjUIdC2qKvYyg3WUtBVhe5nTQm6xfqzEveZZQ3QMo7n0nrsdq77wmIM6dGr5pUUPtS5sDgXAgMhgKg7kEQQBgQgAAEI1CeQzSgOufu5+qMxAgQgAAEINEVAQgLbfZuiyTgQgEBVAhVF3Y2sF0pi69b5EXEgK3Q/dfdPqsa4znER8T0zO+fuFxbPi4jjZnZbDdUi4nUzO+Duvygfh6i7Dm2OhcDwCSDqDj9HRAgBCEAAAhUJRIRsF666++2Kp3AYBCAAAQh0QABf3Q4gMwUEIPAEgVWibh3rhZKoK12lEHQ/aUvQ1XwRccjMvpk2DA8WBFs1SNNutesRoard77v7HyPq8saAwHQJIOpON7esDAIQgMCsCORN7m53vzSrhbNYCEAAAiMggK/uCJJEiBCYIIGORF016JXlwkfu/mnbGCPiZTNTdfBj1cARcVhzu/vVrMj919397y+IunvMTI0rHxOE246Z8SEAgXYIIOq2w5VRIQABCECgQwJZAXYim6Nxk9ohe6aCAAQgUIVAVsPtwsexCi2OgQAEmiJQQdSta71QCLqq0G2kKdqqtefn6ZtmJpuHK8XxEaFYZHWzVeAQEf+amf3zcp+JiEDUXQWYn0NgRAQQdUeULEKFAAQgAIHlBNJD7K62m8EIAhCAAASGSQBf3WHmhaggMGUCO4m6da0XcpfYT83sQzP7XBzdPbrgmY2BT7n7OyVR9xkz21/47UbE75nZF+7+WekYRN0uEsQcEOiIAKJuR6CZBgIQgAAE2iEQEbqBVSOI8+3MwKgQgAAEINAEgdxV8VANhZoYjzEgAAEIrCKQou5b7n538dg6om4KurJc+I1E0xzLu/x8i4jXzOyeu28JyhGx18wOFw2DI+K7ZiZrsrdLoq6O0Tl8Dq+6ePg5BEZAAFF3BEkiRAhAAAIQWE4gb6DVHO2yu9+BEwQgAAEIDJdARDz1dSEbXo7DzRKRQWBaBFaIuhtZL6R3rSp0PygE1RRVNxpvU+LpmysbhtPufiP/ftzdv8p4XjCz1939nyHqbkqZ8yAwbAKIusPOD9FBAAIQgMAOBPKmWjfQlwEFAQhAAALDJoCv7rDzQ3QQmCKBiPjzZvbLxUrdTat0895TFbrvlwXdFFG39JWuLBhyzufM7Fl3fzcbUj7v7mfyZ/vM7K+6+x8i6k7x6mZNEDBD1OUqgAAEIACBURLIaoRnszkaW8hGmUWChgAE5kYgP7vvdyl6zI0x64UABH5LoElRNyKOmJkqdFUZ+8Ui502F4rr5iohvm9k1VehGxMsLHrr/hpn9P+5+K4Ve7BfqAud8CAyIAKLugJJBKBCAAAQgUJ1AREjQva3tZtXP4kgIQAACEOiTQFaSBX6OfWaBuSEwHwI7iLprWSWkoKsK3feWCboFUdnMdP35FhGqyP2Bmck7V/fHXxYxRMRfUiM3d/8yRV0de4cHa/N5D7DSaRNA1J12flkdBCAAgUkSiIj92d2X5miTzDCLggAEpkoAX92pZpZ1QWCYBJaJuus2NYuIo1mh+25hbbDdanus1j2pxsFmpmKH8+5+P0Vcib1qUPlrRN1hXqNEBYE6BBB169DjXAhAAAIQ6JxACgJqjnZxWSfjzgNiQghAAAIQqEwgBQ91Y79X+SQOhAAEILAhgR1E3UretynoqkL316sE3RRNO/fVLdBExPfy/39T3CNHxEtmJkuGP0HU3fAi4jQIDJgAou6Ak0NoEIAABCDwJIHc/qYb8SvwgQAEIACB8RGIiN1m9oDtv+PLHRFDYGwEthF1K1kkRMSxrND9VWFfUGX9fVgwpGB70Mx+x8z+zN2vlf7t9939H+Xfnyn8daushWMgAIFhE0DUHXZ+iA4CEIAABEoEImKPmekG+yxiAJcGBCAAgXESwFd3nHkjagiMkcCiqFvVeiEFXVXovrOOoJvCaSXRuA2eEfFm2i38qhg/Iv5NM/vHqt6NCETdNsAzJgR6IoCo2xN4poUABCAAgfUJRMRzZnbT3W+ufzZnQAACEIDAEAikjY5Ejy3PR14QgAAE2iKwjai7o/VCRBzPCt233f2rdWPry1c3BeUjZvbdbOh2Of/tL5uZ/IDPIequm02Oh8CwCSDqDjs/RAcBCEAAAkkgItT8YZ+7XwAKBCAAAQiMm0BEPI2v7rhzSPQQGAOBJaLujlW0KeiqQvetTQTdgkmPFgyHclfbIXd/O0XdH5nZLTP7wMz2uvvtMeSOGCEAgdUEEHVXM+IICEAAAhDomUBWdb2Q3XxprtNzPpgeAhCAQF0C+OrWJcj5EIBAFQJlUXeV9UJEPJsVur9097NVxt/umB5FXRVByK5MFbv33P3ziHjVzNRk+F8i6tbJKudCYHgEEHWHlxMiggAEIACBBQLZefihu18FDgQgAAEIjJ9A+upqC/SD8a+GFUAAAkMlsETUXWq9kIKuKnR/UVfQFYu+LBgiYp+ZqWGarBfkr6vq3F1m9rtm9k8QdYd6pRIXBDYjgKi7GTfOggAEIACBjghExF5VGzRxg91RyEwDAQhAAAIrCKTgsQtfXS4VCECgTQIp6kqovbdd9Wz2bPipmf1cvrNNxNOjqKsq3aO6b851Pevu70bE3zKzPzQz2U/caWKNjAEBCPRPAFG3/xwQAQQgAAEI7EAgIk6Y2XV3lxcYLwhAAAIQmAgBfHUnkkiWAYEBE1gl6qbwqQrdnzUl6BY4+rBgSGub59z9S8UREa+b2Y1sniaP3WuIugO+YAkNAmsSQNRdExiHQwACEIBAdwQiQtvH9rj7xe5mZSYIQAACEOiCQFowhLs/7GI+5oAABOZHICJkO/BzM7uv1bt7lERXFQ6oQvfP3P1803T6qNbNPhQn3f2LFHVlxyAbht3qTWFmnyHqNp1pxoNAfwQQdftjz8wQgAAEILADgfyyr+ZoZ9mey6UCAQhAYHoEUnxwfHWnl1tWBIGhECiJug/KD5ByJ9hPskK3cUE3BdUtvaUsJHfBJSJeMrMvinkjQvfT3zcz9aZ4y93vdhEHc0AAAu0TQNRtnzEzQAACEIDABgQi4piqKtz92gancwoEIAABCAycAL66A08Q4UFgAgSWiboR8byZ/TgrdC+0ucyeLBhOZVHEo0aUEfF7Zvaimf0DRN02M87YEOiWAKJut7yZDQIQgAAEKhDIzr2HaY5WARaHQAACEBgxgfR/VAXdoy3RI14OoUMAAgMjkKLuL8zsnj5nUtD9UVbotiroCkXuSJDNTGefcVmZe1HN4Yp0RMRhM/sPzey/dfebA0sT4UAAAhsSQNTdEBynQQACEIBAewTyhvuqu99ubxZGhgAEIACBvgngq9t3BpgfAtMmkKLuL+Ujm2LnD7NCt5N+DU376uaDMPnj7vRHlci6h5aQXD7u3zezP3b3/3HaWWd1EJgPAUTd+eSalUIAAhAYBYGIOKQbUHe/NIqACRICEIAABDYmgK/uxug4EQIQqEAgIn7fzP6lmR3NhmE/67oBbz68emqFELtMpH16yTlq+LbqjxoNy77s+sKxJ81sv7urcRwvCEBgAgQQdSeQRJYAAQhAYCoEsvpAnYjVHO2RD9hU1sc6IAABCEDgSQIR8XR5mzCMIAABCDRBICL+AzP7V83sEzOTkPn/rlM0kFW2hdi6TGBdVTFb/rmsEFaJsct+/ui8qo2DI0ICtvpSSNTdeuVanjOzg+7+YRN8GQMCEOifAKJu/zkgAghAAAIQ+O0N53Ezu1u+CQUOBCAAAQhMmwC+utPOL6uDQB8EIuI1M5OoK7uFh2b2v5jZn5jZOuKsqmvLQuumwuxWoUJXvrrpn6v5rpZEXa1FYu8xd/+gj5wwJwQg0DwBRN3mmTIiBCAAAQhsQCAinsnqgXMbnM4pEIAABCAwUgL46o40cYQNgYESyKrUl8zsPzEzibvSPf5XM3s3RdpK4myTu8ZkNePuEpdbf0WE7BdkZXa5JOruMjNZnD3n7u+3HgQTQAACnRBA1O0EM5NAAAIQgMAqAtm84rIaWaw6lp9DAAIQgMB0CKQAs6vq1uLprJyVQAACTREoPkfMTBWp0jlULPBTMzuV1bl/r88GvB2LuvvNbF/ZOzh3RIjJKXd/rynujAMBCPRLAFG3X/7MDgEIQAACX/t8HdZNeLmiADAQgAAEIDAfAvjqzifXrBQCTRFIIVcirqpQpW2oElZWBxI13d2vRcReM9N9pkTOT5uae91xMtZOLBiKNbv71u63kjfwHjN72d1VscwLAhCYAAFE3QkkkSVAAAIQGDMBfZHXVjAz+6qrbWlj5kXsEIAABKZIIKvIHvJ7YIrZZU0QaJZAWrZIyJWgKxFXnx1bvrURcSALBa7l3yXqym7hm9mId+vfu351LOrq3vq4u3+VDIrqZYm6r7n7r7peP/NBAALtEEDUbYcro0IAAhCAQEUCEfGsmd129xsVT+EwCEAAAhCYGAFtTc7Kui1hhhcEIACBMoEUcouq3K2K3EXP24hQha68ZMsNwiRk6nNFYu+JPpuEdWXBkKyed/czKepKAA8zE4tvufs7XF0QgMA0CCDqTiOPrAICEIDAKAnkzfd+dz8/ygUQNAQgAAEINEIAX91GMDIIBCZFIB/2SJDUn8JaQVW5Eigfe2XDXYmWV8s/j4gtUVcCcES8amY33P1CH6C6qtbNeV50989T1N2dwrYqeL/j7m/1sX7mhAAEmieAqNs8U0aEAAQgAIEKBPKG8wUzu+judyucwiEQgAAEIDBhAmnHc3+ZYDPhZbM0CECgRKAk5KoqV+JtUZX7hJBbnFYSdK8tWrjk50qoEWMe9w0zO71Y5dtFEroSdVPIfcnMVKkrbqpevpcsvufuv+xivcwBAQi0TwBRt33GzAABCEAAAksIRMQR/bO7XwEQBCAAAQhAILcMS3yRiMMLAhCYCYEUcgtrBa1adgmqrt1WyC0JuvvUBC0rdJ/47CiLuil2npLQ6e5f9oG3QwuGk2amnXBioqZxqlRWxfMP3f3nfaydOSEAgeYJIOo2z5QRIQABCEBgBYHcCnc8m6OtvGEHKAQgAAEITJ8AvrrTzzErhEBJjJUWUTQ70/8XDc8qP9SJCDVBk4+uLBeW+nEvEXU153fM7EN3v911RvJzTqJyq/e/EfG8mV1OrlsPy3LuH7v7z7peN/NBAALtEEDUbYcro0IAAhCAwA4EIuI5M7vp7jcBBQEIQAACEBABfHW5DiAwbQLFe9zMthojlqwVKgu5JVFYgq6an0nQvb8duYiQn6wqVe+VzlWT3gPu/knXxLuyYMh77etmJjaPqp4j4nfc/U+7XjfzQQAC7RBA1G2HK6NCAAIQgMA2BCJCN+D7+mpSQWIgAAEIQGC4BFKAqbTterirIDIIQKAkoEpzKKwV9N/CWmFtIbc0ppqfHTQzeeg+EmuXUV8m6uq4iHjdzM65+9Wus9WFBUNEaEecKpHvLQjaf87MftZ2pXDXTJkPAnMlgKg718yzbghAAAI9EMhtX2qOdn7VTXgP4TElBCAAAQj0TABf3Z4TwPQQaIhAvpcLMbewVlhqkbDOlGmncDgrdHcUdFO8ld3CrsWmvBGhMU64+wfrzN/EsR2Julu9K8zsetmaIiJ+YmZv9dEorgl2jAEBCDxOAFGXKwICEIAABDojEBFHtdWuj6qIzhbJRBCAAAQgsDGBomHSTtupNx6cEyEAgVYJ5Pt3S0QtWSvUFnKLoLPqVmKshMq7VRaT4vITom4Kvq+a2Y2ud491YcEQEYfM7Gn56pabT0bEj83sHT5jq1w9HAOB4RNA1B1+jogQAhCAwCQIZDOLo+7+1SQWxCIgAAEIQKAVAqrEYzdHK2gZFAKNEygJuarKVfOvoiq30UZgKehKqFRPhjtVF7JC1N1nZq+Z2ekuK1dT1JXP78YWFKvWn3ZnaiKn3XGPchERPzSz96qK4qvm4ecQgEC/BBB1++XP7BCAAARmQyAiTmRlxa3ZLJqFQgACEIDA2gTw1V0bGSdAoFMCRUV9VuRKMJQ42ZoXdgqzqtBdS9AVlIxVD4qWCsERcTIbqZ3pEmLbFgwR8YyZHV4spoiIN83s/XWE8S65MBcEILAeAUTd9XhxNAQgAAEIbEAgItTMYo+7X9zgdE6BAAQgAIEZEUgBR+3qG9u2PSN8LBUCrRDI6tLCWkFzFA3PGq3IXQw+RVkJurfdXY2/1npVEHW1pjfM7GN376zwoG0LhhR1j7j7l2VgEfF9M/uoy7WulTAOhgAE1iKAqLsWLg6GAAQgAIF1CeSX8+ezw/D9dc/neAhAAAIQmBeBQjzC83FeeWe1wyNQEnJlrSDtoLBWaM02YEGA1JwSdO9uKkLmGvbuJAhHxLNmdsDdP+kqCx2IunvN7Fl3/2KB6ffM7BN3v9nVWpkHAhBojwCibntsGRkCEIAABL7e9nbMzO67+zWAQAACEIAABKoQwFe3CiWOgUDzBFJslIirClbpBYW1QidCbrGijEOC7r06AmQVUVdzRsTrWYBwtXmqy0ds04IhIvaY2Ql3/3xB1P2OmX3h7te7WifzQAAC7RFA1G2PLSNDAAIQmD2BiFADCvl5nZ09DABAAAIQgEBlArnLI9psJFQ5GA6EwAwIFA3FzEyCbmGt0KmQuyA+StBVUUCtitI1RF01YXve3T/oKt1tVuvqwZiZveDuny1wldXElxRbdJVl5oFAuwQQddvly+gQgAAEZk0gImS7cHUTD7RZg2PxEIAABGZOIH0w1R0eX92ZXwssvz0CKeQWVbmFtULv77mIkMD60N1vNLF6+ctWsW+IiFfM7Ja7n29i3lVjtCXqFp+fEnVTwH0kzmdF8nl3v7IqPn4OAQgMnwCi7vBzRIQQgAAERkkgb8h3u/ulUS6AoCEAAQhAoDcC+Or2hp6JJ04gBb+i4VlhrdC7kFtgz+a6apTYmD3AGqKudph908xOd+Xp3YYFQ7HTQfYLZnbR3e+V+H4r/+3yxC91lgeBWRBA1J1FmlkkBCAAgW4JRMRubWEzs6+osuqWPbNBAAIQmAqB/F3ywN1jKmtiHRDog0BJyFVVrt5PRVXuoN5bKeiqQr/RPgxpB3anymdJRJyUl7C7n+kiV5kbWc00lovis9PMnssdc3dKou5r+W8Xu1gfc0AAAu0SQNRtly+jQwACEJglgYg4np2KG6uymCVIFg0BCEBgxgTw1Z1x8ll6bQIpFhbWChIMi6rcxsTD2kGWBoiIA/LzbVrQ1RRrirpipmZiH1exbKjLoA0LhqLRZEQ8a2Y3y+uIiG+Y2XV3v1A3ds6HAAT6J4Co238OiAACEIDApAhoi5uZHXT3c5NaGIuBAAQgAIFOCeCr2yluJpsAgcK2xMxkr6BX0fBskEJugTwi9puZLLuutpGGdUTdFIFVnKB72U/aiGdxzCYtGAoxX/YREXEsiyweeROnb/Bt7tO7yCxzQKB9Aoi67TNmBghAAAKzIhARaspw2d0fbfWaFQAWCwEIQAACjRBIgUpCzyM/yEYGZhAITIhASchVham+3xfdF+lJAAAgAElEQVTWCo+aYw15uVkMsCctAVoRnyNir5ndc/fKTCJC3rNqKNaK0FzOScOirgR92Tk8jIgj+f+P1hARL6fQe3bI1wWxQQAC1Qgg6lbjxFEQgAAEIFCBQEQczq1zNF+owItDIAABCEBgZwL46nKFQOBJAinkFtYK+k5fWCtUFi2HwLUk6F5bR3BdN/YNRd1DZvaCu7+/7nzrHt+kBUP5MzM9ivVg7NF9eUS8qOvF3b9cN06OhwAEhkcAUXd4OSEiCEAAAqMkIP+ubMig5mij+lIxSuAEDQEIQGAGBPDVnUGSWWJlAvl+UCWmBN3CWmGU91xpibAvK3RbXUNEqBJYTRfFrPIrrQpuufv5yidtcGCKumrOVptD4aerMNLWYp+7P2qKFhGn9LOuGsFtgINTIACBNQgg6q4Bi0MhAAEIQGB7AtmMQR5dj3y74AUBCEAAAhCoQ6DYWi5/yDrjcC4ExkoghdyiKrewVlhLnBza2rNyVj66V9cVWjdZSw1RV7YNsmE43fZnUBMWDGU/3RR1JZrLG/iRKB0RJ3NX3RebsOQcCEBgWAQQdYeVD6KBAAQgMEoCWQmwv+1KhlHCIWgIQAACEKhFoFx5VmsgTobASAikOKeKXP3ZslbILfOteM52iSUF3QMp6HbysGZTUTeFUfWKeKrtytYmLBgWdzbkuo+6+yP/3Ih43sz2uPtnXeaduSAAgXYIIOq2w5VRIQABCMyGQN6E6gbxkrvfnc3CWSgEIAABCHRCAF/dTjAzSc8ESkKuqnIl3k5GyC3Qpsh40MzkodtZA8S0CFPzsLVF5MzLG2b2ibvfausyaUjU3Z02E1vif4q8z5cF6Yg4YWayZPi0rbUwLgQg0B0BRN3uWDMTBCAAgUkSyM668ua6MskFsigIQAACEOiVQIoq8psc9ZbzXiEy+SAJFNvlsyJXQlzR8Gz0FbmLwFNYVUNdWS50JuimuKm+DxuJunn+cTM75O4ft3kh1bVgWNzVkELxi+7+eUlYfzYtGVpdS5ucGBsCEPgtAURdrgYIQAACENiYQFZc6EZXzdEm9wVkYzCcCAEIQAACjRHAV7cxlAw0AALF9ZxCriIqKnJrN8kawPKWhpDV9hJ0r/exqyvn14OhjcXkiJC37oU2ixjqVOsu+umWRNyXzOyL4j49InTfftjdPxrq9UJcEIBAdQKIutVZcSQEIAABCCwQiIjnzOymu98EDgQgAAEIQKAtAlnld58HiG0RZtw2CZSEXFkr6Dt4UZE7WSG3JCrKEuBQ3i/eaZPzdmM3JOrKNuKku7/f1hpqirryX1Y18mPXVEScMrOzxU6HiDhqZsfd/TdtrYNxIQCB7ggg6nbHmpkgAAEITIpARKjJhTy5LkxqYSwGAhCAAAQGR2CxAdDgAiQgCCwQSIFOIq7EtlkJuSVBV2tXha4KAHoRdBVLE6JujvOymd1uszHwphYM23mPR4QavT3qe5G2ac+5+we8aSEAgfETQNQdfw5ZAQQgAIHOCeQWLzVH0za0jbeydR44E0IAAhCAwCgJ4Ks7yrTNMuh8ACExU4JuYa0wOz/ofM9K0JUIervPi6HISV3rh4jYa2avm9l7mzRdq8Kghqj79LJ78txVJ9uLrRxEhKqmVXF8uko8HAMBCAybAKLusPNDdBCAAAQGSSC3bj1096uDDJCgIAABCEBgUgTw1Z1UOie3mBQNi6rcwlphdkJukdh8v0rQvevut/pOeFOiboqiqnzd5e5ftLGuTSwYtvPTzXjloSthfcsqLSJkI6Hmae+1ET9jQgAC3RJA1O2WN7NBAAIQGD2BrFKQH5f8uWiONvqMsgAIQAAC4yCw3fbicURPlFMjkEJaUZGr+6GiKnfW90YlQffeUHouZK5UyVrbAiLHesPMPm1rfetW6+5kT5OFGPIjv56i7n4ze9Xdfz219yTrgcAcCSDqzjHrrBkCEIBADQIRcSK7F/deeVFjGZwKAQhAAAIjI5DCxVG83EeWuAmFu0TILapyZy3kllMcEarQlYg4mCa6TYq6KYwek1ewu3/cxuW9gairZnQPlhVbZD6s2F0XEc+Y2Wvu/qs2YmdMCECgWwKIut3yZjYIQAACoyaQW7b2uPvFUS+E4CEAAQhAYHQEIuLvmNmbZvaH7v5Ho1sAAY+SQLG1PRueaQ2qyF0qoI1ygQ0GnX6tsue60eCwtYdqWtRNYfebZnbR3a/UDnBhgHUtGCJiqZ9uxqnGxrp3v5R/ly/wt9397abjZjwIQKB7Aoi63TNnRghAAAKjJJAVUmqOdq6t5hCjBEPQEIAABCDQCYGI+C/M7HfN7Jdm9l/TqLMT7LOcpPBwzmZn+s5cWCuoMpfXEgL54F8VoVvb/If0ynzubbJhW673VBsNxzJed/eV19sqv/GszN1f7HCIiD1m9h13f2tIOSIWCEBgMwKIuptx4ywIQAACsyMQEdpqpu1012a3eBYMAQhAAAK9E4iIb6nBj5mpe7uqz/5ZW82Kel8sAXROIMWxotmZvicX1gorhbXOgx3YhClwSoQc5D1iG6KuUhARL5vZHXc/13RKqlow7OSnmzGqMldWEVsxpjf5D9z9F03HzHgQgED3BBB1u2fOjBCAAARGRyAi9uUN4dnRBU/AEIAABCAwOQIR8d20YvjIzH7u7qqk5AWBtQgsCLkSdAtrBYTciiQjQg9YnhqqoFssQxWr7t5oP4hsHvy6mZ1ueudAVQuGVQ0kZc1gZsfd/asUddXc74fu/vOKKeYwCEBgwAQQdQecHEKDAAQgMBQC2RztWpPb1oayNuKAAAQgAIFxEoiII2b2F8xMTYJ+5u5fjnMlRN01gaxuLKpyC2sFHgysmYiI2K/3X9GEa83TOz28DVE3RVJZk4nBF00uaA1Rd1s/3ZKI+7y7n8m/SwP6qbv/WZPxMhYEINAPAUTdfrgzKwQgAIHREMimF7pZ3WqwwAsCEIAABCAwFAJZJfh9M5Ow8omZvb2sA/xQ4iWO/ghksyxVKepPYa2AkLthStKrVf6sV8fwnstdZ7JKiA2XvPS0FF/fMLPP3P1mw2OrAnrbqvFVfrpFLLKJcPfPSn//HXf/0yZjZSwIQKAfAoi6/XBnVghAAAKjIJBbuvRF+Su2to4iZQQJAQhAYHYEcgv0STOTv6W2GkvYbdzjcnZgJ7DgkpCrqlyJeUVVbqPC3gRQrbWEFHTl1SpBdxRWFW2JugKXfSeOuLvsYBp7rarWXeWnWxJx5UX+ZZGriPipmf1iLLlrDCgDQWCCBBB1J5hUlgQBCECgKQIRcdzM7g6xk3FTa2QcCEAAAhAYP4EUN06Y2XNmJoH3C3d/Z/wrYwXrEkght7BWkHhbVOUi5K4Lc8nxKY6q18JoBN0UXhVz45W6JeH0m2Z2yd0vN4B5a4gKoq6sZx6sqj6OCH0mnnf3+znuT8zsLQo2msoU40CgPwKIuv2xZ2YIQAACgyaQVRgHqXYadJoIDgIQgAAESgQiQqKufD7134NZtXsBSNMmUGxDT2sFLbZoeIaQ22Dqsype7y8JuqOyrsjY77VVnRoR+rw55e6nG0QuYXdbCwY1QavSoC0itOvusrvfTVH3R2b26yrnNrkWxoIABJongKjbPFNGhAAEIDAJAnkDeMXd70xiQSwCAhCAAARmQSAijprZobRi+LaZfezu785i8TNaZEnIVVWuvtcW1gqjsAMYW6oiQv65Ei4l6G5VfI7p1baom2LpS7nDrTH7l+1E3ap+uhnXs2Z2091v5d9/aGbvFSLvmPJIrBCAwOMEEHW5IiAAAQhA4AkCEXHYzFQZ0NgWMjBDAAIQgAAEuiKQDdRUnXbVzL6R1bvy2qXpZ1dJaGGeFLIKawV9ly2sFRByW+BdDFkSdK+Ntboz1yCrgtYqjHMONU2TYHqviZRsZ8GQljNWZT3p+Ss7tRsp6v7AzH7j7rebiJExIACB/ggg6vbHnpkhAAEIDJKAtnLlttWzVW4UB7kIgoIABCAAgdkTyMo8+exez8rdN83sg6a3R88edAcAUsDapQfOJWsFhNxu2Ou+UA/7VaHbiFDZQdhPTNGFqJuCqR4myRbh86bWuaxaN5sZr/TTzZiO6AGIu1/Lv3/fzD4qKnebipNxIACB7gkg6nbPnBkhAAEIDJpARGiL1u3iaf6ggyU4CEAAAhCAwA4ESg3UVJ0ncVfCrraRq2r3CvCGSyBzV1TlFtYKrVVZDpdEf5GlcChB9/rYt+p3KOpKY1G17udN3UtvI+pW8tNNEVd2NNqBt/WZFxHfNbPPmoqvvyuUmSEAAURdrgEIQAACEHhEICLU/GK/u58HCwQgAAEIQGAqBLKBmioOz5rZK2am7cfvuvsHU1njFNYh8Sqbnakqt7BWQMjtIbkp6EoMlBfr6Psr5E606MIPOO0Ojrj7R02kbtGCYR0/3RRxD5jZXne/mH//jpl94e560MULAhAYMQFE3REnj9AhAAEINEkgbxC1ZezS2KsxmuTCWBCAAAQgMA0CpQZqamIk0VBVu/o+9E6xLXkaKx3XKkpCrgTdKDU80//z6oFAVkmrQvfWVHxXuxR1Uzj9Zt5T1+5PsUTU1edXJT/djGWfmtwVRRsRoQaSslmT5zgvCEBgxAQQdUecPEKHAAQg0CSBiJDflm4Q2Y7aJFjGggAEIACBwRCIiINmJp/dc6pSi4hvZdWu7Bg+HEygEw8khdyiKlfibVGVi5Dbc+4zNxJ0ZcU1mUZaWXnsXfkCZ7PGl9z9vSZSWrZgWMdPN0VdWc4cdXftVJD9wutmdp57/iYywxgQ6JcAom6//JkdAhCAwCAIpM/Y8XxqT+ORQWSFICAAAQhAoA0CEaGqNQm719z9ckRIwJIdg7b5S9y92ca8cx+z2DKeVdLCId6VGj3NnV1X688c6f1wd2pNtLoWdVM8fcnM7hViap08lqt1VXW8jjida3/O3b/MuFRFfNndL9WJiXMhAIH+CSDq9p8DIoAABCDQO4FsjqYtdnyR7T0bBAABCEAAAm0TSJFDwq4Ely0f+dySrAZHsmP4uO0Y5jB+SchVVa6+exYNz3iAPLALIHMlD937U7wf7EnUVYWsPlNO17U2K0TdvGx2reMNnNXXJ939i/yse83MrhYeuwO7FAkHAhBYgwCi7hqwOBQCEIDAFAnk9rB97n5hiutjTRCAAAQgAIHtCESEhF35U8qO4UH67qpqV42hVLU7me3nXV0FKT4V1gr6vllYKyDkdpWEDebJivVJCropZOp9LjH07gZ4Nj4lItSvQpW1n288SJ6Y4uyWhqPPq3XGiwhVDas5WkTEq9kAj8bI60DkWAgMkACi7gCTQkgQgAAEuiKQN4e62bywzjauruJjHghAAAIQgEDbBFLIldeuhF2JuaraVXd4bVFW1e6nbccwhfGzuZaEMwm6hbUCQu4IkhsRqtB96O43RhDuRiEW12fXom7p8+TzunxLTQUlvq/lPx0Rp9JmTQ+vXknPZDWN5AUBCIyYAKLuiJNH6BCAAATqEsgvsrqJp/ttXZicDwEIQAACoyVQaqCmjvBbwlZEyGteVbv6u6p2O63wGwPMFMqKqtzCWmGtCsIxrHPKMea1r8rP6xNfp65TVcxuPbjp8pX322pU9lGdebMKXmtY+7MoIl4ws4sq4siq3Ua8fuush3MhAIH6BBB16zNkBAhAAAKjJBARe9UJN5/ar/W0f5QLJmgIQAACEIDADgRKDdTkNXmlODQivmdmqmyTsLvlSTnnV6laUFW5W9YKWeXJvcTILowUdN3dr40s9LXDzeu2F1FXwUaEfGyv1GlOVlPUldWMPtvuRMSL+Z7dapzGCwIQGC8BRN3x5o7IIQABCNQiEBHPqfpoat2Na0HhZAhAAAIQmDWBZQ3UUpDR78w31TE+xd37cwJVEnJV7SjxtvDJRcgd6YWQPRWemoOgm+/h3ip1c/4DZiZfWzVN2+h9U1TGb2KZVm6KHBEnv7bl9TMjvXwJGwIQSAKIulwKEIAABGZIICsz9tD1dobJZ8kQgAAEILCSwGIDteKEiJAdg7wpVbU76Sq3FHILawWE3JVXzXgOiIj9ZrZ7TvZbWeW6t8/mh3VtD/Khkx6oxLrCcFpAyIv3eloxKP+1m7eN56onUghMkwCi7jTzyqogAAEIbEsgn/KrOdr5TZ70gxYCEIAABCAwBwIRcczMVF33qIGa1p3d7FW1qyZDaqQ2mWZgKXzJVkF/9CqsFSazxjlcuzutMSKeMbM9uRV/o4rRMTIciKj7tJmpCaOqdTfxxZV9hDxxVWG91nsyIg4rbxLy8zNMxR2fjTGXxAwBCPyWAKIuVwMEIACBmRHIL6l6Uj95/7SZpZblQgACEIBAwwQi4pCZPZvC7lYDtRR2VcEqYVe2DKraPdvw1J0NVxJytSZ9PyysFdYSjToLmIk2JpCCrnoqyFt1dvnV+vu2HctdABJU16qSLd6n7n5/Q1H3YFZnX04Ltv3u/snGFxMnQgACgyCAqDuINBAEBCAAgW4IZBOYw2P+8tkNKWaBAAQgAAEIPBJwVdmoJkNqcvSogVqKu/KmlLh7xt3fGQuzFIgKawX9VxW5D+Yo9I0lZ3XjzHvAfXMVdPP92ruom3G8kZ8Z16vmNXfaqdL2Qb5/9f+VK63TcmOfrNfSX/egu39cdX6OgwAEhkkAUXeYeSEqCEAAAq0QyOqAa336ibWyMAaFAAQgAAEItEggIrRtWsLuHXe/UJ4qfS4l7B7Nqt3zLYZSa+gUhmStUAi5DyUS1RqUkwdPICJUnSsfXVXozjbfQ6jUTVFXnxXH3P3DqhdPfs7owUtsKOrqGlBhx7nctXd0nfmrxslxEIBAtwQQdbvlzWwQgAAEeiOQW0jVFOFSb0EwMQQgAAEIQGDEBNKLUt+h5LP72Pb1bIKkRmqfuvuvh7LMFHKLqtzCWmG2wt5Q8tJVHBEh/1xtvZege7+reYc4T1Yr68FM5QrXttYREa9l9X+l+3I9WCr3wljXgiEfTB1396+yaZr+/zdtrY9xIQCBbggg6nbDmVkgAAEI9Eogn+6rOdrZud/Q95oIJocABCAAgdETyCo3VT1K2H2s2VEKaKraVYM1NVG72MeCJfhkszP9VwJW0fCsdzGrDx5znbMk6GqX1r25cijWPTBRV58hL2fTtB3fl2U/3dJatrScqgJ10SjZ3c9k07Tn3f39uV8TrB8CYyeAqDv2DBI/BCAAgQoE8gvoPXev7N1VYVgOgQAEIAABCMySQKmBmh6W3lyEEBGvmJmqdj909/e6gJRCbiHmSiQqqnIRcrtIwMDmyMrMw1mhO3tBV+lJGwrdDw+iSVxEvGhmal68Y6PFfG972TpjXQuGPP5FNWjLz6+T7n56YJct4UAAAmsSQNRdExiHQwACEBgbgex0rGYI58YWO/FCAAIQgAAEhkogf78ubaCWApIarEnYlZfl24tN1ppY14KQqyGLhmcIuU0AHukYuUNLgu71xWrykS6pkbAHKOrKq1tN097fKU9lP90yiA0sGCQif2lm+mx62d3fbQQsg0AAAr0RQNTtDT0TQwACEOiGQPr/qWP3nW5mZBYIQAACEIDAPAjs1ECtIBAR3zAzWTK818R252IrdjY70/e5wlphENWH88j8cFeZAuAhM7vJvd/jeRqaqJsPf/RgaK+7f7bdVbXop1v6bNmyV1nDguGkmamRo3yWXx2S9/dw31FEBoFhE/j/2buzZsmuKz/saxUKKKAIsDmC89ScySa72YPUISssT6FQSH6w32w5/KIHv9j+DB7e/A0cth8dfvIY0VLIsiXLDoXUEpvsJtmcJ3ACCRIgyAJQA1Co5VjVO9EXt+6Qc57M/GVEBdhdmefs/dvnZuX95zprC3WnvT5GR4AAgZUERs+sK5n5q5UO5MUECBAgQIDAmQIjZO1g5swN1EZw0z12u2r3oVG1+8IinOMcs9YKfZ5ZawVB7iKQB/7c0Te1K3RvZebtA5/uwtMbPYZfPdnGYOGDbOAFVdXVuj89q03aWf10T4S6i/bV7f01+neCfi/5zcz82gam45AECGxRQKi7RWynIkCAwDYFRvXQ28bmaHa53ia+cxEgQIDA0QlU1VvGbc0PbKB2IoT50Kja7U3ULt15foR0HQR3CDNrrSDIPbqr6/IJj1YcHejeFuie7TXhUPc3IuItmfn90yM/q5/uyecs0oKhqvr3gt5fo9uzfCQzv3r5leUZBAhMWUCoO+XVMTYCBAisIDB+ubyTmS+tcBgvJUCAAAECBOYUGHfIvDkiOth9YAO1PszYpKirdjtY+e64FfqZ2eZNI8idVeXOWiv4cnbONTjGp41qzg50X87MW8doMM+cR8FDtyu4O8/zt/mc0ablRmY+fyq0vdpf6JzXYmHBULe/eOoK7t447xOZ+ZVtztG5CBBYv4BQd/2mjkiAAIGdC1TV9Yi4npndN8uDAAECBAgQ2JLA+De42zE8n5k3zjttVf1eRPxn43bopyLivxtB76y1giB3S2u2z6cZgW730L173hcJ+zy/dY594qFuf3Z/3+i9/dpGh+f10525jPWPefrqVlVXBPf7Swf/n8rML6/T17EIENi+gFB3++bOSIAAgY0KjA9393tm2SBjo9QOToAAAQIEzhQY4VH/W9y9TX951pOq6jMR8XcjooOWDn//24j4wTzhDHYCJ0K9rtAV6M5xSUw51O3hV9W7R1XuM+P/7rzmoYsqi8fn/pxV+l/EMO4S6LsAuqf3ZzPzz+Zg8xQCBCYsINSd8OIYGgECBJYRGN/C9zf2v17m9V5DgAABAgQIrC5wYgO1Pli3Y3it+m4ENl2V9/ci4vER7P5XmfmT1c/sCMciMEK6e1ptzbfiVdWtDDoA7fYDk3uM8X2s27J0YcZl/XRnE5i3BUNV9YaNj4y7A34nM/90cggGRIDAQgJC3YW4PJkAAQLTFhgbQHS/rJ/P8439tGdjdAQIECBAYP8FTmyg1v82vy5MqqoP9gZJ3Qs1IvoW+q9nZu9O70HgQoGq6i8DOqHsja885hCYeqjbUxibmT2amT8e4+3Q/sLNEedtwVBVj432bM9V1eci4s/cGTDHheMpBCYsINSd8OIYGgECBBYVqKq3jls9z9ycZdHjeT4BAgQIECCwusCJDdQ62D1zI6sR/n4yIr6Rmc+tflZHOFSBEeh2xWnfRu8xp8DYhLDbGfSXKJN9VNVHIuJnEdEbHl9aVbxAqHut7wrIzJ9X1e9ExJcvC4wni2RgBAjcFxDquhAIECBwIALjlqr+Zt8vggeypqZBgAABAocjMM8GalX1pt6VPiK+18HL4czeTNYlMD7vXRHoLi66R6Fu99l+2+ixfXeemc7TgmFU/r4tM39WVZ+NiK9d1K93nvN6DgECuxUQ6u7W39kJECCwFoHRc6s3ZPnl1KsP1jJhByFAgAABAnsoMNokvf2SDdS6DUNX7P6ww5c9nKYhb0hgfDFwNTN7Yz2PBQXG5+WH92Ej4ar6UES8mJm/mGea81Trjvm/MzOfHhs19l0Bl1YCz3N+zyFAYDcCQt3duDsrAQIE1iowNkcrH/LXyupgBAgQIEBg7QIjWOlgtzdOe2ADtT7hqMbsit2f2Txt7Uuwlwcc/VB7k6sb+qAut4R7Fur2lzvvjYhvztMiYZ5Qd7y3vHf06/10RHxnHwLu5Vbbqwgch4BQ9zjW2SwJEDhggarq/lh9u2b36XvdztoHPG1TI0CAAAECey0w+uD3v+Ed7D5QLVdVj45WDM9l5o/2erIGv5LACHT7WulA98JNs1Y60YG/eM9C3YdHC4beKO2ZeZZmzhYM746IPt7HR5uX2/Mc23MIEJimgFB3mutiVAQIEJhbYOyS+9J5G6/MfSBPJECAAAECBLYqMO606f6ZHew+sIFaVXWw060YOsx7aquDc7JJCIxwvwP+FzLz1UkMak8HMapZr2XmpIPMMc6HBvNHR/h65zL2EVr3nXvnFnlU1Tu6XVtEfHi0eLG58mWw/p7AhAWEuhNeHEMjQIDAZQJj9+NHMrM/nHkQIECAAAECeyYw+qR2X/yuyH3h9PDH5k7diuFWZn5vz6ZnuCsIjLuxro9QX6C7gmW/dI9C3Su9qX2H+KN447F5qvXnacFQVd36pXsyfzAifpyZL63I6uUECOxQQKi7Q3ynJkCAwCoC45e8/iXwWZscrCLptQQIECBAYLcCJzZQu5mZz581mqrqit27mfnt3Y7W2bchMK6Jx0ege3cb5zyGc3Qri6nf3VZVVyOi2y7cb7VRVR/plglnfelzxpdAVy5q0THavnR1bvfr7Z7dD3yRdAzXgTkSOBQBoe6hrKR5ECBwdAJV1X10X/Vh7OiW3oQJECBA4AAFTmyg1mHOmTveV9XHRgXfNw+QwJSGwAh0e6OsbrvxQL9lUMsL7Emo+/DJdR9tWt46T6X+ZX11q+rNEfFyRLxr7MfRVbseBAjsqYBQd08XzrAJEDhugdFf7Y2Z+fPjljB7AgQIECBwWAInNlDrDVAfqNAcVXuPRMQ3bJp1WGvfsxl9lN8o0N3M2k491J310z39s19V74+IFy9ruXZZC4YREHfP3bd1b93M/NVmpB2VAIFtCAh1t6HsHAQIEFizwOiH1R/sHthUZc2ncjgCBAgQIEBgywJzbKD2oYjoW/O/flbwu+XhOt2aBMZt9x3o9me8rqb0WLPAKIy4c9FmYms+5UKHGxX79/vpnnxhh9ER8YGI+NYl7RU64+nX32/dcPox9uPo9g5dsfur89q9LDRoTyZAYGcCQt2d0TsxAQIElhOoqr4d76oPYcv5eRUBAgQIENgHgap6Q0T0pkbnbaDWlXsdzHTF7p19mJMxni8w9kroQLf7KlvPDV0sexDqvq6f7qlgt1smVGb+7CKei1owjI0ZH42I/n2ivzx4bkPUDkuAwBYEhLpbQHYKAgQIrEtgVHD05mhn3pK5rvM4DksJXQ4AACAASURBVAECBAgQILB7gaq6NoLdl876MreqerOj/lzQFbvu3tn9ki01ghOB7q3MvL3UQbxoLoHxM/XKVFuXdPuN8/ooj98DPhoR37/oOrmoBcMItbvK//r4AuHZueA8iQCBSQoIdSe5LAZFgACBswXG5gb9QfRFRgQIECBAgMDhC4zAryt2e3PUBzZQq6qu3nvPqNj1+WDPLolxu31X6N4W6G5+8aYc6p7XT/ekSlV1L9zHMvNH52ldEup2P+7ebLn/+7L9OTZ/zTkDgU0KCHU3qevYBAgQWKPA6KX1+Hk7Yq/xVA5FgAABAgQITExghDkPR8QvzthE6R0R8cFRsWs3+4mt3SXhWwe6Ha6ptN7Cuk081L0y+uG+rp/uaZaq+vC4a++FC66tK2dVI48vibq6v891NzOf2QK7UxAgsCEBoe6GYB2WAAEC6xaoqv4AdkMVx7plHY8AAQIECOyHQFV1hV33wuxg93W36Y/Qt2/N7h67z+/HjI53lKOasteyg7Wbxyux3ZlXVVeodtX7hcHpdkf1F2cbgWv3zD1zk7PZmKqqvwh4e2Z+95IvDHrHtDr5nHHdvTsi7p8jM3+6i7k6JwEC6xEQ6q7H0VEIECCwUYGxOdpDmfmrjZ7IwQkQIECAAIFJC4wN1PqL3g52X9duoareEhGfiIhvZaZemRNeyRHMdbj40oSHeXBDm3ioe24/3dMLUVW9UWL32j5zo7NLWjB0u5YOdTMznz64RTYhAkckINQ9osU2VQIE9lOgN0yIiO6f1ZujTa6qYD9VjZoAAQIECOyvwIkN1Hr3+td94VtVvxERn4yI7+mXOc01Hl/W3xPobn99xufqroa9u/2zn3/Gefrpnnz1aMv2gYj49nm/H3S/5nNaMHQf7n703/9kSg7GQoDAYgJC3cW8PJsAAQJbFxhVN3d88N86vRMSIECAAIHJCly0gdoIDbti98dur57WElbV4z0im97uZl0mHOrO1U/3VLDb4WwH1D87S/OCULcr/btopEPdczdc280KOSsBAosICHUX0fJcAgQIbFmgqq5HxHW3UG4Z3ukIECBAgMCeCJy3gdr4DNHB7jOq8aaxmKN1Rgdp525wNY2RHu4oJhzqPjQC2gv76Z4Kdfs13Uf7qbP23DivBcN4z7gWEd3a7YeHu9pmRuDwBYS6h7/GZkiAwJ4KjA9i/U36rzLzzp5Ow7AJECBAgACBDQuct4HaaNPQrRh+KbzZ8CJccniB7m79Z2evqqujl+wr0xjRX4yiw+bMXHhMVfXWiHjDeT/fZ1XrjrsAH+tq3cx8akoOxkKAwGICQt3FvDybAAECWxOoqs9ExMuZ+c2tndSJCBAgQIAAgb0UGLf1v/30BmqjMrErdl8Q4OxmaUfV9NXMvLGbETjrlEPdRfvpnl7Nqvrw+Ll/4Po6J9R9U0R0G5AOdb/v6iBAYH8FhLr7u3ZGToDAAQuMKoKPXLT5wQFP39QIECBAgACBJQSq6tGI6GC3A9zXNlDrYGdsnnY7M7+7xKG9ZEmBsaHVIxFxIzNrycN42ZoERi/qbjvw8poOufJhxs9nLrshclW9sX/uz/rZPqsFw3h+b6j4iPeDlZfPAQjsVECou1N+JydAgMCDAuPDV/fS7c3RJrUzr/UiQIAAAQIEpi0wvhjuYPeV0z35q6ordl/NzG9PexaHMboR6Hbv0g505+6Vehizn+YsJhrqLtxP97RuVb0/Il7KzOdO/t05oe4bIqLbNnSo+51prpRRESAwj4BQdx4lzyFAgMAWBUaVzb0pVRBscfpORYAAAQIECKxBoKo62O2w6BcnKwCr6mNj1/tvrOE0DnGOwPg815XTXTX9KqhpCEw01H04Iu6uUsk9rrcPnnWX3+kWDOPLhn5/eDQzvzWNlTEKAgSWERDqLqPmNQQIENiQwOh71z3Xbm3oFA5LgAABAgQIHInA2ECte2d2sPvapqujB2cHjl9XQbr+i2FsUNd3XXWFrkB3/cRLH3G0OuhespPYhHjVfronIarqnWMTuJ+e+v/fz31mofG4Pvu5Herau2Ppq8kLCexeQKi7+zUwAgIECNwXGB8y+xeAm37BclEQIECAAAEC6xA4sYHazzPzpdkxq+pDY7Okb2TmK+s4l2Pc/zzX/XM7SO9AVxutiV0UEwx1u9/10v10T4W3XZn/0Yj4wckCkdMtGEYRybsj4npmfn1iS2Q4BAgsICDUXQDLUwkQILBJgXErVN965RerTUI7NgECBAgQODKBExuoddD46xPBbvfhfMuo2J1E5eI+L80IdJ8Yga7PcxNczBFwXsvM21MY3mgHUesq6Kiq7pX7hsz84anA98rsHOOc/bP/WGZ+bQoOxkCAwHICQt3l3LyKAAECaxUYvwT0h61JfMBc6+QcjAABAgQIENi5wHkbqFXVeyLiHRHRFbs3dz7QPR3AqH58o0B32gs4wVB35X66p8VHe5VuuXLjxBc4p1sw/Oao1P3zaa+Y0RE4PoFZdf2o4r9wk02h7vFdH2ZMgMDEBMa35d3Xrtsu1MSGZzgECBAgQIDAAQmctYFaVb0rIt47KnZfPKDpbmUqIzDvQPdFG91uhXzpk0wp1F1nP92TIFXV1eJPZuZ3Lwh1u1L3zZn5paUxvZAAgQsFToaz44mzDPay/3Ym8IaIeOdlLVKEui5CAgQI7FBgvNE/FhEv67u2w4VwagIECBAgcEQCVfXm8QvjaxuoVdWTEdF9drti97UWDUfEstRUx5fzHej2l/NaWCyluN0XdcuzKWxKPPr7rqWf7mnBqnrfuCafOxHsnmzBcL9CPzO/uF19ZyOwfwIrhrM94Vnh1oX/PVngVVV9B02/Vz11kZhQd/+uJyMmQOCABEaPu+6j5ZeAA1pXUyFAgAABAlMXGNV83X+zg937G6hV1dsi4mOjYvf5qc9h1+M7Eeje0kJr16sx//knFOr2xmZr66d7UmD8jtFf0nx7VjjSIfKJvrrvjIj3Z+a/ml/OMwnst8AuwtllxUYble6D/wuh7rKKXkeAAIENCozea1enUCmwwWk6NAECBAgQIDBRgbFJ69sj4tez6txRxfvJiPhWZj470aHvfFijyrIrdG8LdHe+HAsNYASed3bd9mz8LtCbJG+k/VpVdXDblcA/HV/avNZXd2yo9rHM/BcL4XkygQkI7FM4uyxXVX12fClzS6i7rKLXESBAYEMC4xeB6xHRlR2vbug0DkuAAAECBAgQuFBg9IPt1gsdct2/VbuqfiMiPhERT2XmMwhfLzAChQ50u33Whb9ws5uewBRC3U310z2pPX7f6Mr7H8yu01m17okvb/7FpkLl6a28EU1J4EQw28O6rMfs6b+fq53BrO3Bvl3j49/l387ML1y2ZtovXCbk7wkQILABgVEZ09/Mv7KBwzskAQIECBAgQGAhgbGB2pXRjuFeVT0eEV2x++NZpd9CBzzQJ48gojei6s9xNw90mgc9rYmEuv2ztpF+uqeC3bdExOOZ+cPxhc39Fgzji5tPR8S/VGBy0Jf7xie3QtXs/UtyDHCu/+5bOLss/vj5fFdmfuOyYwh1LxPy9wQIEFizQFU9EhH9ger2mg/tcAQIECBAgACBpQVG9V7fSdR9dl8eX0J3sPvzzPzx0gc+oBdWVVfovjrrQ3xAUzuaqVTVtYh4ZdZfdhcTH/2YN9JP9/R8quo3I+LZzLxxIoDrL20+ExH/ymbNu7gCpnfOFcLZuQLZk+HtsYSzy65yVfVGhp0X/OiyYwh1LxPy9wQIEFijwPgA9+jYjXYj/bPWOFyHIkCAAAECBI5M4MQGah3k3hwBWLdieH5W7XdkJK9Nd9jcE+ju9xUwkVD34VHtvfHfB8Z1+47M/M6J4O6xiPhcRHy+v8DZ7xU1+pMCWwhn71+zgtnNXXdV1W1T+svVSzcsFepubh0cmQABAg8IVFVXv3T/tbt4CBAgQIAAAQJTFDi9gdro79cVuy9m5venOOZNj2m0o+gg48VNn8vxNysw7prrauud7GuxjX66pwWr6n1jL49nR6/dvnPw9yLiTzLzzmbFHX0ZAeHsMmqH8Zqq6i9cvjrPFy5C3cNYc7MgQGAPBEZVQP8y4IPTHqyXIRIgQIAAgWMWqKquJHz7bAO1EQR1xW5vqPbdY7KpqjeMW2FfOKZ5H+pcJxDqbqWf7sn1G7+HdBuGb3f7kIjoUPcPIuILNvvb7JUunN2s76EdffysfjIz/2yeuQl151HyHAIECKwoMCpcHrGhxoqQXk6AAAECBAhsTWCEER3s9u+NfStob7DUwW63IPjW1gaywxMJdHeIv6FTjy8sup/tTu6c22Y/3VPB7jv6y4mI+FlEXI2IvxoRX/T7yXwXmnB2PifPWk2gqt4aEW/JzP4C5tKHUPdSIk8gQIDAagKjsqX7Vt3e1W1eq83AqwkQIECAAIFjFqiqt0REf5aZbaD20Yh4aJ6duffZbbTNutobTO3zPIz99QITCHW31k/3VKjbgW7/7P6wN4qLiD+MiD87tpYiwlnvCFMWqKr3j40cfzrPOIW68yh5DgECBFYQGH3pum+XTQhWcPRSAgQIECBAYHcCVfXGiHjzCHZ7A7UPR0Rv/vqNQ/zSenx+61vUb9gQaHfX3SbOvMtQdxf9dE8Fu/0FzRMR8aOI+GsR8eV9/dJCOLuJnw7H3LVAVXX/+p/M+3Mp1N31ijk/AQIHLTB6dl3JzNsHPVGTI0CAAAECBA5eYFSudjuG5/sXzqr6YER02Pv1zOzKv4N4jED32gh07x3EpEziNYHRFi13cc2OO/j63DvZpK0Rqqp76/4yIj41fnaf3+XlIZzdpb5zT02gqn4/Iv503vcIoe7UVtB4CBA4GIHRL6srWG6q8DiYZTURAgQIECBw1AKjyvHJiLiVmb+sqvdFRPcA7Irdvf8Su6r6s1v/eWHeX6qP+oLYw8nvONR9qHPV7k+9K7qqejwi3jl+br+Xmb9Yx1iEs+tQdIxjFhg93H8zM78yr4NQd14pzyNAgMCCAqOa5eVdbcKw4HA9nQABAgQIECAwl8CJDdT6+R0IvXuERF2xe3Oug0zwSWPX8eujQndnlZQTpDmoIY3Ci+4JvfXWaCNQ7rZstUvUUQ34dyPimYj43zPzm7PxCGd3uTLOfcwCVdVfmD6emd+b10GoO6+U5xEgQGABgfFLQWTmnQVe5qkECBAgQIAAgb0ROLGB2s9H1V9X7XbF7gt7M4kx0NEyqysYu4fu3X0bv/HOL7CrUHeX/XRnbR8iojdL6z9/JyI61H06Iv44Iv7niJjlQ7PAea7/7jqgnn/lPZPAtAWq6kMR8VJm9r+pcz2EunMxeRIBAgTmFxjfwD+yz5Uq88/WMwkQIECAAIFjFji5gVpXGEVE9+vsit1f74vLCHR786gOdA+mN/C++G97nDsMdTtMXXs/3REWz8LaznjO+t8d0HbLh/7T//sPI+I/6f7YEfEPI+KPdtkSYtvXgPMRmKJAVf1WRHw/M1+ad3xC3XmlPI8AAQJzCIwPVX3b3m192OYA8xQCBAgQIEBg7wVObqAWEQ9HxMdHxW5vxjTpx+gR3Ju9dQ/drd+OP2mcAx3cqFp9eNt31I0weaF+uksGtifD23tnhbVV9Y6I+CsR8eOI6P6dVyOiW47cVXl7oBe+aU1aYLwv/V5mfn6RgQp1F9HyXAIECFwiMDbX6A9PfilwtRAgQIAAAQJHIzCqXd/eG6iNSsBPRMR31rUJ0yYgx91VHei+6LPbJoSnecwdhrr3g9NZaLqpwPYy9XHdfzYivjmrCJy1hoiI3sitQ+Ee5842c7tsDv6ewKEJjLte3puZX1tkbkLdRbQ8lwABAhcIjF9metOF/mXGgwABAgQIECBwVAIjLOtgt2/v7n0FOth9KjN7M6ZJPUbVZAe6N7ddsTkpiCMczAgwr2Xm7U1N/4zAtsPSDnU7KJ21RzjdEuHSCtt1jLeqPjhC2x+ddbwR+vZ4e3xduSvcXQe8YxC4OEt4V9/pkpk/XARKqLuIlucSIEDgHIHxi8Fj4xcDH3xcKQQIECBAgMDRClTVWyPiWn8uioiP9GZMmdkbMk3iMT63dQ/dbpe1sWBvEpM1iAcEVg11TwS25/WvneUss/61J3836J7N9///u2hzUFV93Xff669cFtbOeg8PwK7c7fYMHgQIbECgqvrfyucz87lFDi/UXUTLcwkQIHB+qNt9dF+xuYZLhAABAgQIECAQUVW/ERH958WI+EBE/CIzu3/nTh+jmrgrdAW6O12J3Z38olB3ycD2ZHh7ZmC7TD/dTQhV1SfHz+Kz8x7/RLjb+VFX7gp358XzPAJzClTVb4+WKAt90SjUnRPY0wgQIHCeQFV1JUpvZdu3GXoQIECAAAECBAh0KWJVf+n9ZG9CFhHvjYhfZeYPdoUzArsOdF/WLmtXq7C7854KbN8wWoScrrbtAT4Q0o7/39IVtqOlwWv9dHehUFX9s/imzPzWMucfX4h0C4k267ncXeY4XkOAwOsFRhvH38rMLy5qI9RdVMzzCRAgcEJgfEB7JDP79kIPAgQIECBAgACB139WeiQius9uf/n9zoh4KTO/v22kEej1reddaehz27YXYMPnG+t7UTuE7mPbj1kf21l7kNN9bPvv1/qYbUK2yxB0/M7ymYj41mxztGUnOcLd7rnbfzrY3WlYvew8vI7AVASq6s397+QyX7gIdaeyisZBgMDeCYwPaF2B0rfvuQ1p71bQgAkQIECAAIFtCJzYQK1P1/12u1L2O9s49+wcY2fxDp9e2uZ5nWt1gSUC2zMrbU/2sK2qR/uLhm30tR3Xf+7y94Wq6hYo9zLzzM3RllmlsS5dudvhbv8u1F+YrD0UX2ZsXkNgnwSqqu9k6T7bP1l03ELdRcU8nwABAkNgfBjsD0cvQyFAgAABAgQIELhY4MQGal2V1HsRLHUb+KLOY3Oo/swm0F0Ub8PP30RgO8+QtxzqdujZgc1ONlMe1/+HI+LLmxjDrBJ5hLs9x/7yZCdznWftPYfA1ASq6uMR8Uxm/mrRsQl1FxXzfAIECPxFj7iHI+KqfmwuBwIECBAgQIDA/AInNlDr3rZd3feNTVb3VdXjPbrM7A3bPLYosKvAdp4pbjnU7WrWnbUoqKpPRMSzmTn35mjzGJ71nNHm4X6IPSp3hbvLYnrd0QhU1e9GxFeW2XRdqHs0l4mJEiCwLoFxC1W3XbjpW+h1qToOAQIECBAgcCwCVdWbVHWf3e5x2+HP1zdxa/o4z5XM7I3aPNYsMD4Td6/ai3rZvq5n7elNyDYZ6F803bHRcVeLbzR03HU/3bE52psz85trXv4LD1dVHex2mN0/3x1oa1W3zQVwrr0RqKrHIuJjmfmlZQYt1F1GzWsIEDhqgfHG2z2jXjlqCJMnQIAAAQIECCwpMEK1DnbfMg7RFbtra2k1At2HMvPGkkM86pftc2A7z8JtMdS9H3rvItQ8sTnat3dVqT7C3Q54O3vq35+Eu/NcoJ5zNAJV9baI+I3M/O4ykxbqLqPmNQQIHK3A+ADYH8xuHy2CiRMgQIAAAQIE1iAwAp8Odt8RER1+dcXuyp+xqqrvqOo2WQLdM9bp0APbeS7NqnpkGxWk4xrfST/dsTlan/uH85hs8jnjmuvK3c6gunL37ibP59gE9kVg/Jz2po0/W2bMQt1l1LyGAIGjFBjfdvcHwFu7ulXsKOFNmgABAgQIEDhogVGp9L6I6D0LvrrKhmbjjqr+vHbjGD+vjfDsonYIHZ53y4G+Lf7M1gibbkkwhYt5i6HuTvrpntgcrft0TqY6dlyfXbnb12GPa2e9hqdwHRoDgar6VET8aNk2QUJd1xABAgTmEBj9sLrqo79F883yHGaeQoAAAQIECBCYV2BsoPbhiOjPW19a5hfcsfnVoyPQ3Wiv1Hnntc7nCWzXp7mNUHeX/XTH5mjPZeYv1qe2viMNmw68O+DtcLdbM/QXDR4EjkZg/Bz8fkR8Ydkv04S6R3O5mCgBAqsIjF8S7q2z19sq4/FaAgQIECBAgMChCYw+uJ/o/oIR8cXM/NW8czwR6L4wpcrEBcZ/2YZjKmznxZzjeVXVVeHdmmBjxRqzEH7b12NV3e9Vve3N0eZgf+Aps+B7bKo2q9w9uC9klrHxmsMXqKrHI+IDmfnVZWcr1F1WzusIEDgagfGhr/uy3TqaSZsoAQIECBAgQGAHAmP/go9FxLsj4k8y87nLhjFe0xW+3XJhMreaz8atwvayFdz+328p1O0q1K320x09fD8bETvbHG3Z1Ryt7tqsQ91uyyDcXRbT6/ZCoKq6n/xjmfnUsgMW6i4r53UECByFwPgQ3r8k3PTB4iiW3CQJECBAgACBHQuMYOojEfGbI9g99xbycRt9Vzt1oLuxqsvzSEalYVfRXlRpe27/2g6wfMbc/gU3AsTe/PiVTZ19nGOrPWOr6v09nylsjras6/j579YM/XPTfpP7ombZuXkdgZMCVdX/xvXdJUu3SRHquqYIECBwgcDYbKN7PG3sA58FIECAAAECBAgQeFCgqj4YEb2JTPfY/cnpZ4xA94kR6K79s5rA9nCvyk2Hurvopztu5e4vQya1OdqyV9EId7tytx/C3WUhvW6yAlX1mYj4bmbeXHaQQt1l5byOAIGDFxi/KFzJzNsHP1kTJECAAAECBAhMUKCqug3D5yLia5n5/dkQx+3zbxxVTi8vOnSB7aJih/X8LYS69yu3t1llWlUfj4hfrlL1N8VVHndOduVu51cd7m69In+KLsa03wLjPei3M/MLq8xEqLuKntcSIHCwAuOb4d49udsu2In1YFfaxAgQIECAAIGpC1TV2yLiD0ef0G+OX4Y70H3xrE1sVwhsX9cmwWfAqV8Zy49vVgW6qU2Qx/G31k93bI721sz8xvIq037lCHe7crcD89mman5Pm/ayGd05AlXVG4K+a9WfWaGuS4wAAQKnBMYvAo9FxMu+CXZ5ECBAgAABAgR2L1BVHeL+vd5UJiL+ft+yGhHdcuGsXrY94N5k6dxetgLb3a/pLkewhVC3K0u30k93zKVv4/5OZr64S9dtnHv8rta+HfB21e5WnLcxN+c4HoFxF8pDmfmjVWYt1F1Fz2sJEDhIgarqCt3+Zv3OQU7QpAgQIECAAAECeyhQVf95RPx+RPzjEex2H8IHwluB7R4u7paHPKo+H97E5/1Z6LitPTnG5mjd6uEHW2bc6elmfYsj4n6APsLdfj/wIDB5gar6aEQ8l5m/XGWwQt1V9LyWAIGDExj92a5m5q2Dm5wJESBAgAABAgT2WKCqfjci3hsRXx5Vul2pe8P+B3u8qDsa+oZD3a310x2bo3U49OVt9u/d0bKde9rRkqUrdzvU7cpd4e7UFsl4XidQVb8TEV9f9Ysloa4LiwABAkNgfLi7Pvro+iDgyiBAgAABAgQITFigqp6IiO5L2HdX/XpT/VEnTGBoSwpsONTtcHEr/XTH5mjPZ+bPl6Q4qJeNVhRdudutV+4Kdw9qeQ9mMlV1LSI+mZl/tuqkhLqrCno9AQIHI1BV3aOt//Hvqg8PAgQIECBAgACBPRAYG850uPvSCHe7z6YHgXMFxq371zZR5T2qRjfe5/UYNkdb9hKe9Uwer++16PYMHgQmIVBVb4mI3tjw26sOSKi7qqDXEyBwEAJV9UhvtLGJD3YHAWQSBAgQIECAAIEJC4yQroPd/vPCCHcFORNes10ObVOh7rb66Y5K48/2hoGZ2de7xxkCw6krdzv76uId7wmulJ0LVNX7RpuQp1cdjFB3VUGvJ0Bg7wXGN7m9OdpNG2vs/XKaAAECBAgQIHDEAuNzXQe73Zrh1yPc7VuxPQi8TqDv0lv3PhojROxNyzYaHh7r5mjLXsJjXbotRvc7nm2q5n1hWVCvW0mgqj4RET/NzP43aqWHUHclPi8mQOAQBKqq++i+nJlu1TuEBTUHAgQIECBA4OgFxi3wHe6+YQS7K//yfPSoBwawoVB34/10q6qv6Y9FxFf8/rLYRTmrpI6IXqf+3W/jbTIWG6FnH4NAVf1+RPzZOn5+hbrHcMWYIwEC5wqMJuWx6q6TiAkQIECAAAECBKYnMFpsdbjbG9P0ZmpuVZ/eMu1kRFXVd+rdWeedetvop1tVHej+yuZoy182I9ztYLdbM3TlbrdmULm7PKlXzikwCso+nJlfmfMlFz5NqLsORccgQGAvBarq4Yh4ODNv7uUEDJoAAQIECBAgQGAugfFFfoe7/fmvw90X53qhJx2swLpD3W30062qt0XE2zLzGwe7MFuc2IlwtwPee6Nyt//rQWAjAmODwycy83vrOIFQdx2KjkGAwN4JjL5K3Xbh1qZ7Xu0djgETIECAAAECBA5UoG+5H5up9e/CHe76cv9A1/qyaW0g1O1+rRvrpzt+f/lMRHxPxfllq7v4349+3F252xW7Xbkr3F2c0SsuEaiqD44M4pl1YAl116HoGAQI7J3A+EDfPZRe3rvBGzABAgQIECBAgMBKAqMv6RtHgNPh7q2VDujFeycwqrdfWVd4N0LBWtfxToNW1ft6o6/M/MHeYe/RgMc6duVuP/r3xY1uerdHNIa6BoGq+q2IeGpdd4sIddewKA5BgMB+CYzeav2B6PZ+jdxoCRAgQIAAAQIE1ilQVY+Pyt1XRuXunXUe37GmK7CBUPd+f9ZN9GYdX0J8PCK+vI7Nlaa7KtMZ2aiM7jXt3Kwrd4W701mevRzJuKZ+LzM/v64JCHXXJek4BAjshcD45rU3Rbi5iQ9ce4FgkAQIECBAgAABAq8TqKqu2u0/Hep25a67uQ78GhmFHmupxNx0P92xOVpfl2u5ZfvAl3at0xtBXFfudnuNvl7urvUEDnY0AlX1RES8LzO/tq5JC3XXJek4BAjshcDYbfJl/xjvxXIZJAECBAgQIEBgqwJV1Zup9Z+XRrgrwNnqCmzvZGsO2xP7DAAAIABJREFUdTfWT3dsjvb2zPz69nSc6bTAiXC3A95+X9hIVTb5wxWoqndGxLV1tlAR6h7u9WJmBAicEhi3WPXuBW6rc3UQIECAAAECBAicKTDCmw52u3L3hRHuuvX6wK6XNYe6HfStvZ/uqAD+bER8PzNvHNgS7OV0xpr0et9vtzFaM/Tmah4ELhSoqo9ExK8y89l1UQl11yXpOAQITFqgqvof3UfscDzpZTI4AgQIECBAgMBkBEbbrg53+5bZX49wV3gzmRVabSBV9fAIYleuxh6/a6y9cnNsjvZQZj612my9et0CJ8LdDnjvjcrd/q8HgTMFquq3I+Jb69yYU6jrYiNA4OAFxj+41yPitgb3B7/cJkiAAAECBAgQWKvACP863H0sIm5kZge8HnsusK5Qd1P9dEfbuE9ExFcyszfy85iowAj171drj8pd4e5E12pXwxrvN5/JzC+ucwxC3XVqOhYBApMUqKreGO2eDS8muTwGRYAAAQIECBDYC4Fxu36Hu9dG1W63ZvDYU4ERxOWqgelo19HHWWuLDpuj7d+FNar7O9ztx1o24ds/BSM+S6Cq3hQR78jMb65TSKi7Tk3HIkBgcgLjw3ffsnRrcoMzIAIECBAgQIAAgb0TGAUDHe52eNOVuy/u3SQMONYY6q69n25VvTUinrQ52n5eqCfC3c7c7q478N9PleMedVW9J6K398kfr1NCqLtOTcciQGBSAuMf067SvZWZboGZ1OoYDAECBAgQIEBgvwWqqtsxdLjbv1f/2t4N+7Weawx172+YlZlr6bc82jl8JiKesjnafl1Tp0c7qrj7+uj3iL5GVu7fvN8ixzv6qvp4RPw8M59fp4JQd52ajkWAwKQERh+ql/3jOallMRgCBAgQIECAwEEJVNUbRrjbt993uHv7oCZ4oJOZVVOu2qKte2Wu2sLhJHFVvTcirtoc7XAuvBHudkV3/+lgd21fAhyO0mHPpKp+dxP9sYW6h33dmB2BoxWoqu511vc33DlaBBMnQIAAAQIECBDYmkBVPT7C3d7UqsNdn0O3pr/4idYR6q67n+4oSvlkRHx5nUHx4jpesQmB2aZ6I9ztL4G6NcNaKrw3MV7HXI/AaNnz8cz80nqO+JdHEequW9TxCBDYucC4leoRt8DtfCkMgAABAgQIECBwdAJV9cYR7vaeDh3udsjrMTGBEch2le3S4fsIhmtdrd6q6qOjT/MzE+MynDUKjHB3VrnbbQK7cle7wDUaT+lQo0f2mzPzO+sel1B33aKOR4DATgXGP5DXI+K2hvQ7XQonJ0CAAAECBAgctUBVdb/d/vPSCHf105zQFbGmUHdt/XRH8POOzPzahJgMZcMCoyDp/mZ7o3JXuLth820fvqo+EBHdFvKn6z63UHfdoo5HgMBOBcatDfdW7Y2100k4OQECBAgQIECAwEEIjOBwFu7+eoS7QpsJrO6aQt219NO1OdoELogdD2FUffeXBB3uduVut2fwOACBqvpURPwoM19Y93SEuusWdTwCBHYm0JsUjE0F+lY3DwIECBAgQIAAAQKTEBiBTYe7T3SwO8JdvTR3uDojSL227MZ26+ynOzZH64D4+zskceoJCMx6Pff2MKNyV7g7gXVZZQhV9QcR8YVNtNgQ6q6yMl5LgMBkBMY/fo9FxM1NvFlOZqIGQoAAAQIECBAgsLcCowihw93+3Nr9dm/s7WT2fOBrCHXv3zK/6u8eJzZH+4q7Dff8olrj8MeXBl2527ldV+5q37JG320dqqreEBEfysw/38Q5hbqbUHVMAgS2LlBV/cG4dw+1EcXW9Z2QAAECBAgQIEBgEYGqemT02702wt2135a7yHiO9bn9O0RmLnWX3+iF2mHbShXXY3O0FzLzZ8e6DuZ9vsAId/sLhCsd7o6Ad6Vrjvf2BKrqHRFxfVNV+ELd7a2lMxEgsCGBquoPw7nsrVMbGpbDEiBAgAABAgQIELhQYOwH0ZW7Hdp05W5vquaxJYEVQ92V++lW1Vsi4p02R9vSgu/xaUZleVfu9ntFh7td0CTcnfiaVtVvRsSLmfnzTQxVqLsJVcckQGBrAuMb8q50uOUfta2xOxEBAgQIECBAgMAaBcYt+G8ct1p3uHtzjYd3qHMElg11R/XklVVvia+qz0bEDzKz+yx7ELhUYIS7Hex2wDur3LX54qVyu3lCVX0mIr67qfd0oe5u1tVZCRBYg8D4B+16RNy2O+gaQB2CAAECBAgQIEBgpwKj/2JX7nZY0+Hu7Z0O6MBPPiql7yxaHDL281ipn25VvSciHtnUbdkHvnSm1w2dq2aVu12x25W7wt0JXRnjfeJzmfknmxqWUHdTso5LgMDGBcaHsHs2FNg4tRMQIECAAAECBAhsUaCqnoiIrtzt/SI63L2zxdMfzalWCHXvV0kuGgbPYMd+IJ+KCJujHc3VtrmJjvCwr8kOd/u67C+FPHYsUFX9Hv6ezPz6poYi1N2UrOMSILBRgbFz8NVlNzbY6OAcnAABAgQIECBAgMAaBEYo0JW7vZlXh7s2BV6D64lwtffmeGXRCsf+XWSVtaiqj4w+mzZHW+N6HvuhRrjbrRn6Idzd8QVRVe/uNhmZ+cNNDUWouylZxyVAYGMCo4dVt124uegHsI0NyoEJECBAgAABAgQIbEBgtBzrYLf/vDjC3bsbONXRHXJsuLxQqLtqP92xOdq7MvOrRwduwlsRGNdoV+525tfhrveLrci//iRV9dGIeC4zf7mp0wt1NyXruAQIbExg3K7UPYNUKmxM2YEJECBAgAABAgSmJDCCmlm42xtrdeWuHporLNKSoW5XQi7dT3dsnPRDm6OtsHBeOpfAeM/o6/XKiU3VukWDxxYEqup3IuLrm2yfI9TdwkI6BQEC6xOoqkf6HyWbRqzP1JEIECBAgAABAgT2R2BsjtTh7hsi4sYIdwU1Syzh+N1iodvUh/9S/XTH5mjXMvN7SwzXSwgsJTCq/WebqnXV7lLX71InP9IXjfeWT2fmn26SQKi7SV3HJkBgrQLjA1T3veq2Cz64rlXXwQgQIECAAAECBPZJYOwx0eHuYyPY7YDXYwGBJUPdpfrpjrsNPx0RX7bR8wKL5KlrExjhblfu3t/ob4S7qv3XJvyXBxptVt6Wmd/awOFfO6RQd5O6jk2AwNoExj9A3Uf3jp5Aa2N1IAIECBAgQIAAgT0XGC0EOtx9eIS73XfXYw6BEYx3K4W5eo6u0k93bI72Umb+dI6heQqBjQqMgqkOeDvU7cpd4e4axavqfcP16TUe9oFDCXU3qevYBAisTaCqHh29q+6s7aAORIAAAQIECBAgQOBABMbn5Q53O6jpfrsvHcjUNjaNJULdpfrp2hxtY0vowCsKVNWscrfvhF2oFcmKpz7ol1fVJyLip5vunS3UPejLyOQIHIbA+LB1NTNvHcaMzIIAAQIECBAgQIDAZgSqqu9u63C3Q5oOd32GPod6iVD3/m3ri7aCG5uj/Sgzf7WZVXdUAqsJjHC3A95+CHdX44yq+r2I+NK8dwEsezqh7rJyXkeAwFYExi1O/cG0++i6JWQr6k5CgAABAgQIECCw7wJV1RupdbjbvTM73L2973Na9/jHLeiZma/Mc+wOged97ux4NkebR9ZzpiIwfv/uLy86L7ybmf3+4bGAwPhi7SOZ+eUFXrbUU4W6S7F5EQEC2xIYGwr0PyZzfdDa1richwABAgQIECBAgMA+CFTVEyPc7TZmHe6+vA/j3sYYFwl1l+mnO1pi/FZEfCUztZHbxqI6x1oExvXelbtXTmyqZrPyOXSr6u0R8URmfm+Op6/0FKHuSnxeTIDAJgXGbrRXVBVsUtmxCRAgQIAAAQIEjkGgqt44wt1ux9Dh7tEXTcxuOZ8n6B7P7U3V5r57sKo+PO44tDnaMfyQHeAcx4blXbnbAW9vKLhw+5EDZLlwSlX1wYi4lZnPbHruQt1NCzs+AQJLCYwPTb05Wrdd8I3gUopeRIAAAQIECBAgQOAvBUZA0y0Z+s8LI9w92turFwx1F+qnW1Vvjoh3Z+ZXXYME9l1gvHfMNlXr94y+m9bv6WcsbFV9OiJ+kJkvbnrdhbqbFnZ8AgSWEhh9aF7edGPxpQbnRQQIECBAgAABAgT2WGDcWj0Ld389wt25K1D3eOqvG/qCoe5C/XSrqtsu/NjmaIdytZhHC5wIdzvg7feMrtw9uveO866G4fMHEfH5bYTeQl0/lwQITE6gqq71oPSdmtzSGBABAgQIECBAgMABCYyesh3u9qZq3ZKhA96jeYxwu8PaC/vdzoKseQtOqurdEfHoNnpqHs1imejkBMaXIl3B3hW7Xbl79OHu6GH+/m1V6At1J/djYUAEjlugd5SNiP5gdfO4JcyeAAECBAgQIECAwHYExl4W3XP3sRHu3tjOmXd7lgVC3a5KnKuf7tgc7TMR8eXLwuLdzt7ZCaxHYFbxPo7WlbvH3NLlnRFxLTN/sB7di48i1N2GsnMQIDCXwPhQdX00FT/afwjmwvIkAgQIECBAgAABAmsWGHfMdeVuF1p05e7Ge0KueQoLHW5U4HYAc/uiF46K5rk2iBqbo/UmSU8vNBhPJrDnAuP3+a7c7ayxK3eP7nf68fPf753PbmM5hbrbUHYOAgTmEqiqrgzoN/+j34l3LjBPIkCAAAECBAgQILABgfG5vCt3u0K1A4qXNnCanR9ygVB3rn66Y3O092Tmn+98cgZAYEcCI9zt944ro+fu3R0NZeunrarPRsS3M/PWNk4u1N2GsnMQIHCpwLjl68pl35JfeiBPIECAAAECBAgQIEBgLQJj8+Ku3O2emR3ubiWoWMvg5zjICHW79+2581qkn+7YHO0nmfn8HKf3FAIHLXAi3O2At4Pduard9xVltJL8bGZ+YVtzEOpuS9p5CBA4V2D04Hk0Im5uY4dIS0GAAAECBAgQIECAwPwCVfV4RHS428FMh7sXtiuY/8i7f2ZXJV8S6s7VT3dsjtbH+u7uZ2UEBKYjMPtiJCK6NUO3ZOi7c/uLooN6VNWbIuIdmfnNbU1MqLstaechQOCiULf76L48726yKAkQIECAAAECBAgQ2L7A2Nm9w907I9x9efujWO8Z5wh17wdRF4VQoxdx33b9lUMKvNcr7WjHLnAi3O0vSu6Nn6v+70E8quo93U84M3+8rQkJdbcl7TwECJwpMD4A9TtffzD0IECAAAECBAgQIEBg4gJV1cFu/7k5wt293ROjqvqOwTvnhbZ9S/Vle37YHG3iF6zhTU5gbD54vwp+VO7ufbhbVR+LiF9ss/2KUHdyl7YBETgegfFG/khm9odBDwIECBAgQIAAAQIE9kRgVN3Nwt0XRri7d7vdXxTqztNPd9xy/V6bo+3JhWuYkxIYrRg73O1HV8Tv3XvIDLSqPhcRX83Mrd3BINSd1OVsMASOR2A0TX8sIm7v8xv38ayYmRIgQIAAAQIECBB4UGCEMh3uPtHBbkTcyMy9qbobdw6+ctaYx9z6rsJzg6aq+nREPL3N6jzXIYFDEzgR7nZO2T139yrcHV8OfTwzv7TNtRHqblPbuQgQeE1gvOnd2+a3WPgJECBAgAABAgQIENiMwLgLr8PdN4yq3Q54J/+4JNS9sJ9uVb0rIq7bHG3yy2yAeyIwir+6cvfKqNztzRkn/6iqt0bEmzPzO9scrFB3m9rORYDAfYGqeiQiHrpol1lUBAgQIECAAAECBAjsn8D4rN/h7rUR7nZrhsk+Lgl1z+2nO173mYj4c5ujTXZ5DWxPBU6Eux3wdrB74WaFu55mVb0/Irri/6fbHItQd5vazkWAQAe6/abcmxHc2qfbsiwdAQIECBAgQIAAAQLzC4zQs8Pdh0e4++L8r97eM0cI/UAvz8v66VbVb45Wck9vb7TOROC4BMbPYVfMd47QLRm6NUNvrjapR1V9MiJ+kpk3tjkwoe42tZ2LAIEOda9HxMuZuRe3UVgyAgQIECBAgAABAgSWF6iq3kejw93OH349tU2SLwh172/edFZvz7E52vsy8yvLy3glAQLzCsy+ZBnhbvfs7i9iJtO7u6r+ICK+uO1ewELdea8gzyNAYGWB8W19fzC6s/LBHIAAAQIECBAgQIAAgb0RGMUdHe52lV2Hu7emMPiq6kriOl10MnoEn3nLt83RprByxnCsAuNns7906feSrtzdabhbVd1H/EOZ+efbXhOh7rbFnY/AkQqMN95HpvbN/JEuh2kTIECAAAECBAgQ2IlAVT0+KndfGeHuTgs+Lgh1z+ynOzZHe8O2N0TayWI5KYEJC4zWjt2aocPdB1qobGvoVfVkbxCZmd/f1jln5xHqblvc+QgcocC4VaLbLtze9u0IR8htygQIECBAgAABAgQmL1BVT4xwt0Pdrtx9eReDPivUPa+frs3RdrFCzkngYoER7nblbmecXbnbvXe39qiqD0XES5n5862ddJxokqFuL8i2F2Hb8M5H4JgEqqo3Rru3qw9qx2RtrgQIECBAgAABAgT2SaCquiVD/3lphLtb3Xtj3FGYmdmVw/cfIyR6oJ/u2BztTmb+ZJ+MjZXAMQhU1ZWI6Mrdzjq7cncr7yVV9VsR8f3M7PewrT4mFepW1d+IiG4u3P0ofh0Rf5yZf7xVEScjQGCtAuOb76tT6Zm11sk5GAECBAgQIECAAAECKwuMMOaNI9x9YYS7W6m2OyfU7WDodf10R/j8fpujrbzcDkBgowLj/aQrdzvk7feRM3tjr2MQ4wugz2Xmn6zjeIseYzKhblV9NCL+7hkT+B98C7bosno+gWkIjDe43u325q6bl09DxCgIECBAgAABAgQIEDhPYPz+0FW73ZqhC726LUP3y9zYY3br9sm7Crsw5WTlbp98bI7208z85cYG48AECKxNYLRR6S9oOuDtcLdbM6z1/aSq+suo92Tm19c28AUONKVQ99+IiK7U7Uen6bPd6/5BZn5+gTl5KgECExEYO9y+cvoD0USGZxgECBAgQIAAAQIECExQYNzt12HJ/bt4M7MD3o08Toe6Z/XTrap3RsTjNkfbyBI4KIGNCsx+pkdrhlnl7ixzXOncY+PE/hLohysdaMkXTzXU7d0wOz3vRun/h1B3ydX1MgI7FBibCHQfqp3uZrtDAqcmQIAAAQIECBAgQGAFgap6ZLRkuDbC3W7NsNbHGaFuV/W91k93jOGzEfFVLeXWSu9gBLYuMNqt9M94Z45dubtSuFtVH4mI5zPzua1PZjQP3sV5HzjngPiPxl902PxwRPQb+P8YEd/pgFe13ySWyiAIXCow3ij75/fWum9vuPTknkCAAAECBAgQIECAwEEJjI2Xuy1D30rdlbsvrmuCo/9mV9rdL0YZv8u81oNz7GzfeYTN0daF7jgEdiwwvszp95MOd/vnfake3lX1OxHxjcy8vYspTaZSd7x5/msR8ft9W0NE/Coi/mVEfC0iuidnp+ez6l23c+/ianFOAnMIjFsbrkfE7WXfGOc4jacQIECAAAECBAgQIHBkAlXV2UCHu51ldLh7c1WCM0Ld1/rpjs3RPpCZX171PF5PgMD0BGaV+mNkC4W7o4r/05n5p7ua2aRC3fMQxjdlj45gt8PdruLtculuzyDg3dXV47wEzhAY36LfO7nRACgCBAgQIECAAAECBAisS6Cqutduh7udD3S4e2vZY4+ilGtdaXe6n25VfSoifmZztGV1vY7AfgiML3e6crdz0g5371428qp6c0S8PTO/ddlzN/X3exHqziY/wqJG7rLmfvPu27s74O2N1V4ZLRouhd8UpuMSOHaBsaHB1VU+VB27ofkTIECAAAECBAgQIDCfQFX1Xb4d7nYe0OHuwvt5nAp1X+unOzZHeyIzvz3faDyLAIF9Fxjhbr8PdM4421StuwY88Kiq93ZHgV22ZtmrULcFT1TtdkPj+z0rRrn0rAdvz0nAu+8/Sca/dwLjza/bLtxctdn43k3egAkQIECAAAECBAgQ2JlAVb1xhLudEXS423f1zvU4Fep2EVkHOZ0vfKbbQSpYmYvRkwgclMB4X+j3gw54u3j0tT7bs4lW1SdGJX+3j93JY+9C3RN43Y7hftXuybLoMwLeWYsGFbw7ucSc9FgERn+r/rKlv1TxIECAAAECBAgQIECAwFYFRg/crtx9aYS7c+UA/btMh7d952H/PjM2R+tWjz/e6gScjACBSQnMWrKM/HFWududA7rA9Pci4su7zED2NtQdgB3qdrjbb9R3MvN1JdEj4J21aOiXdNjUb8xzvbFP6koyGAITFhgNwq/sasfHCdMYGgECBAgQIECAAAECWxQYdxB2sNt/fh0RNy7bwHkUqHSVb1fldb9em6Ntcc2cisA+CIzOAf0e0aHu5yLiI5n5P+1y7Hsd6s7gTvbaPS+wPSfgffmyN/ddLo5zE9gHgfHGdm20XTiz18w+zMMYCRAgQIAAAQIECBA4HIGRAXSw+8QId7stw3m9MbtYbHbH4ccj4pnMfO5wNMyEAIF1CYyitv86Irr95H+jp+4aZE/22j2ravfkKcZzZz14+0191qKhS6k9CBCYU2DcitBvZF0prwJ+TjdPI0CAAAECBAgQIEBgOwJjM+cOdx8bLRlunD7zKBTrPOCtHQLbHG07a+MsBPZVoKr+Zlf1Z+b/tss5HESl7qnAdtZrt0OmS3t7joB31qJBwLvLq9G5905gfPi5t8hGBHs3SQMmQIAAAQIECBAgQGDvBUZ1XYe7fZdhV+2+MJvU+L2mb6vujY++npk3937CJkCAwMELHFyo2yu2SNXuqUC4e/TOAt7ukdGhcLdouN8E2YMAgb8UGN94X7UbrKuCAAECBAgQIECAAIF9ERgBboe7HeJ2z907EfHpiHhLRHzb5mj7spLGSYDAQYa6p75t66B2rqrdUwFvt2eYtWjo2zAEvH5eCAyBsflAt1246UsPlwUBAgQIECBAgAABAvsmMDZH63D3P4yI94/2DP99Zn5h3+ZivAQIHKfAQYe6vaTLVu1eEvDOevCq4D3On5ujn/X4AHR3nhYnR48FgAABAgQIECBAgACBSQqMPUL+y9FL91ZE/N+Z+X9OcrAGRYAAgVMCBx/qzuY7brFYqmr3jIB31qKhN4bqCt5XVCv62ToWgdGL6kpm3j6WOZsnAQIECBAgQIAAAQKHKVBV/0FEfHzM7n/JzD8/zJmaFQEChyZwNKFuL9yJqt1up3A7M3tjtKUfo6fo6YC3e/CudNylB+SFBDYsUFXdd6o3I+y2C67zDXs7PAECBAgQIECAAAECmxeoqnePjOCXmz+bMxAgQGA9AkcV6s7I1lW1e3IJRvXirAfv/f67o4JX8LWea9VRdiwwbk16bGwe2FXqHgQIECBAgAABAgQIECBAgAABAjsQOMpQt53XXbV7IjBu01m42/8V8O7gwnbK9QuML0MqM3t3WA8CBAgQIECAAAECBAgQIECAAIEdCRxtqHsihO1byVfutXvW+o3KxpMB76x6t//rQWBvBEarkYcz8+beDNpACRAgQIAAAQIECBAgQIAAAQIHKnD0oW6v66aqdk9eMyPgnfXf7RB5tsGagPdAf7gOZVpVdSUirkfErczsftQeBAgQIECAAAECBAgQIECAAAECOxQQ6p7AH7eXd2Vtb6LWoetGHucEvL3B2sbOuZGJOOhRCFRV99G96/o8iuU2SQIECBAgQIAAAQIECBAgQGAPBIS6pxZpG1W7J085qiBnLRoeOrHBmoB3D36ADn2IYwPAK5l5+9Dnan4ECBAgQIAAAQIECBAgQIAAgX0REOqes1LbqtoV8O7Lj8rxjbOq+kuG7jl9MzPr+ATMmAABAgQIECBAgAABAgQIECAwTQGh7gXrMqp2r0XEvdGSYWvB1qjgnfXg7Z6mXbnbLRruTvNSMqpDE6iq7qPrmju0hTUfAgQIECBAgAABAgQIECBAYO8FhLpzLOEuqnZPDmtUTM5aNPSaCXjnWDdPWV6gqvrLjMjMO8sfxSsJECBAgAABAgQIECBAgAABAgQ2ISDUnVN1l1W7lwS8L3fIq4J3zoX0tEsFxrX+SGbevPTJnkCAAAECBAgQIECAAAECBAgQILB1AaHuguSjgrHbItzOzJ1uZjYqeGctGnomPR4B74Jr6ul/KTDafjw2ru9X2RAgQIAAAQIECBAgQIAAAQIECExPQKi7xJpMpWr35NDPCXi7H6pgbok1PtaXVFUHuq9mZleAexAgQIAAAQIECBAgQIAAAQIECExQQKi7wqJMqWr3VMB7NSJmPXh7c7dZiwYB7wrrfegvraqu+r6SmbcPfa7mR4AAAQIECBAgQIAAAQIECBDYZwGh7oqrN8WqXQHviot6hC8fld6PRsStzLx3hASmTIAAAQIECBAgQIAAAQIECBDYGwGh7pqWaqpVu2cEvLMevB3cdQ/ebtEgxFvTdbCvh6mq6+NauLuvczBuAgQIECBAgAABAgQIECBAgMCxCAh117jSJ6odOyTtjdS69cEkH1XV7RlmLRq6LYOAd5IrtflBjS8kIjPvbP5szkCAAAECBAgQIECAAAECBAgQILCqgFB3VcEzXr8PVbsnh31GwDvrwauCdwPXx5QOOdqHPJKZN6c0LmMhQIAAAQIECBAgQIAAAQIECBA4X0Cou6GrY5+qds8IeGctGvpW/K7gfUWLhg1dKDs8bFX1z3+3Xeiqcpvo7XAtnJoAAQIECBAgQIAAAQIECBAgsIiAUHcRrSWeu29Vu3MEvN2Dd7JtJZZYoqN9SVX1xmj3MrMrsz0IECBAgAABAgQIECBAgAABAgT2RECou4WF2teq3VMB76x6t/97v//uqOAV8G7hGlr3KUbLjauZeWvdx3Y8AgQIECBAgAABAgQIECBAgACBzQoIdTfr+7qj73PV7mwi45b9k5usCXi3eA2t41TjS4bHIuKmthrrEHUMAgQIECBAgAABAgTTGFcHAAAgAElEQVQIECBAgMB2BYS62/WOQ6jaPSPgnVXxzqp33c6/5etqkdNVVffR7T7JHch7ECBAgAABAgQIECBAgAABAgQI7JmAUHdHC3YIVbsn6UYF7yzcvXpigzUB746usbNOO667yMw7ExqWoRAgQIAAAQIECBAgQIAAAQIECCwgINRdAGvdTz1VtXvnUG6FPyfg7Q3WVIau+yJa4HhV1WH7I5l5c4GXeSoBAgQIECBAgAABAgQIECBAgMDEBIS6E1iQQ6vaPUlaVVcionvwdhXvQyc2WBPwbvHaG0F7t124nZmvbvHUTkWAAAECBAgQIECAAAECBAgQILBmAaHumkGXPdyhVu0KeJe9Itb7uqp6NCLuZaZ2GOuldTQCBAgQIECAAAECBAgQIECAwNYFhLpbJ7/4hIdctXtGwDvrwdvVvF252y0a7k5sSfZ+OFXVldJXM/PW3k/GBAgQIECAAAECBAgQIECAAAECBEKoO8GL4Biqdk8FvN2WoYPH/iPgXeM1OdpfdNuFm4fSs3mNPA5FgAABAgQIECBAgAABAgQIENhLAaHuhJftRNVub6J2FLfNj0B71oO3r8+e9ysqeJe7UKvqsYi4a5O65fy8igABAgQIECBAgAABAgQIECAwRQGh7hRX5cSYjq1q9+RyjLnPWjT0X3WLBgHvnNfs+FIgM/P2nC/xNAIECBAgQIAAAQIECBAgQIAAgT0QEOruwSL1EI+xaneOgLd78L66J0u41WFW1dWIuDbaLtRWT+5kBAgQIECAAAECBAgQIECAAAECGxUQ6m6Ud70HP1G12yHd7WPtkToCy1mLhraYtWgQ8P7FFwD9c919dLtth43n1vtj6GgECBAgQIAAAQIECBAgQIAAgZ0LCHV3vgSLD+DYq3ZPigl4H7x+qurRiLh3LH2YF/8J8goCBAgQIECAAAECBAgQIECAwH4LCHX3dP1U7Z4ZZnbLgVkP3nujB2+3aOj/fRSPquoK5quZeesoJmySBAgQIECAAAECBAgQIECAAIEjFBDq7vmiq9o9ewFHuNkBZ/85ioC3qq6Mtgs3jynI3vMfYcMnQIAAAQIECBAgQIAAAQIECCwsINRdmGx6L1C1e/GanAh4u4q3++7OevAeVAVvVT0WEXcz85XpXaVGRIAAAQIECBAgQIAAAQIECBAgsC4Boe66JCdwnFG1e21sotbBpccpgRHwzlo09CZiHYC+su+VrVXVc7qSmbctOgECBAgQIECAAAECBAgQIECAwGELCHUPbH1V7c6/oOcEvN2Dt+Y/yu6feWLNu+3CXo1993pGQIAAAQIECBAgQIAAAQIECBDYPwGh7v6t2VwjVrU7F9NrTxqVrt1/tyteu3p31qJh0iFpVfXPcLdd6DC6K489CBAgQIAAAQIECBAgQIAAAQIEDlxAqHvACzwqOLsdQz9u73uLgW0t1T4FvFX1aERUZt7Zlo/zECBAgAABAgQIECBAgAABAgQI7FZAqLtb/62cXdXucsyjCnZWvdv/nVXvTqJf8WgfcTUzby03Q68iQIAAAQIECBAgQIAAAQIECBDYRwGh7j6u2hJjVrW7BNqJl4yAd7bB2s4D3qq6EhHXI+JWZr662uy8mgABAgQIECBAgAABAgQIECBAYJ8EhLr7tFprGKuq3dURTwW8V2c9eDOze/Fu5VFV3Uf37jbPuZWJOQkBAgQIECBAgAABAgQIECBAgMClAkLdS4kO7wmqdte3pqNidtai4aETLRo2FvCOnr9XMvP2+mbiSAQIECBAgAABAgQIECBAgAABAvsiINTdl5XawDhHONgbbfUmapPoE7uBaW7tkNsIeEcg32t2MzNra5NzIgIECBAgQIAAAQIECBAgQIAAgckICHUnsxS7GYiq3c24j4B31oO3+9925e7LmXl3lTNWVffRXfk4q4zBawkQIECAAAECBAgQIECAAAECBHYrINTdrf9kzq5qd3NLsa6Ad/RDjsy8s7nROjIBAgQIECBAgAABAgQIECBAgMDUBYS6U1+hLY5vhI99a38/uiXDvS2e/ihONSqjZz14++ev2168clkFb1X1ax7OzJtHAWWSBAgQIECAAAECBAgQIECAAAEC5woIdV0cDwio2t3ORTEC3lmLhnMD3hG2PzaC9le3MzpnIUCAAAECBAgQIECAAAECBAgQmKqAUHeqK7Pjcana3e4CnAp4++SzHryvVlUHuq/azG67a+JsBAgQIECAAAECBAgQIECAAIGpCgh1p7oyExmXqt3tL0RVXe1WCxHRVbz/XkQ8l5l/tP2ROCMBAgQIECBAgAABAgQIECBAgMAUBYS6U1yViY1J1e7uFqSq/uOI+Elm/pPdjcKZCRAgQIAAAQIECBAgQIAAAQIEpiQg1J3Sakx8LKp2t7tAw/tvRcQf2bRuu/bORoAAAQIECBAgQIAAAQIECBCYsoBQd8qrM8Gxqdrd3qJU1Qci4snM/Pz2zupMBAgQIECAAAECBAgQIECAAAECUxcQ6k59hSY6PlW7m1+YqvrDiPhxZv5482dzBgIECBAgQIAAAQIECBAgQIAAgX0REOruy0pNcJyqdje3KGOztH93tF64u7kzOTIBAgQIECBAgAABAgQIECBAgMC+CQh1923FJjheVbvrX5Sqel9EvDsz/+X6j+6IBAgQIECAAAECBAgQIECAAAEC+ywg1N3n1ZvQ2E9V7d7JzFcnNLy9G0pV/ZWI+Flm/nDvBm/ABAgQIECAAAECBAgQIECAAAECGxUQ6m6U9/gOrmp39TWvqociolsv/IPMfGX1IzoCAQIECBAgQIAAAQIECBAgQIDAIQkIdQ9pNScyF1W7qy1EVb0nIt6fmf9itSN5NQECBAgQIECAAAECBAgQIECAwCEKCHUPcVUnMqcTVbvdjuHORIY1+WFU1e9HxLOZ+dTkB2uABAgQIECAAAECBAgQIECAAAECWxcQ6m6d/LhOqGp3sfWuqv6Z7NYL/0gQvpidZxMgQIAAAQIECBAgQIAAAQIEjkVAqHssK73jearanW8BqurdEfHBzPzn873CswgQIECAAAECBAgQIECAAAECBI5NQKh7bCu+w/mq2r0cv6p+NyKez8zvX/5szyBAgAABAgQIECBAgAABAgQIEDhGAaHuMa76juesavf8BaiqvxMR/yQzb+14mZyeAAECBAgQIECAAAECBAgQIEBgogJC3YkuzKEP60TVbl+DtzPz1UOf82Xzq6p3RsRHMvOfXfZcf0+AAAECBAgQIECAAAECBAgQIHC8AkLd4137Scxc1e5fLkNVfS4ibmTmdyexOAZBgAABAgQIECBAgAABAgQIECAwSQGh7iSX5bgGpWr3L9a7qv52RPzTzLx5XFeA2RIgQIAAAQIECBAgQIAAAQIECCwiINRdRMtzNyowqnavRcTLmXlnoyeb2MGr6smI+ERm/n8TG5rhECBAgAABAgQIECBAgAABAgQITExAqDuxBTn24Rxr1W5V/XZE3MzMbx/7NWD+BAgQIECAAAECBAgQIECAAAECFwsIdV0hkxQ4tqrdqvpbEfHPMvPFSS6IQREgQIAAAQIECBAgQIAAAQIECExGQKg7maUwkNMCo2q32zFciYjbmfnqISpV1dsj4lOZ+f8e4vzMiQABAgQIECBAgAABAgQIECBAYL0CQt31ejraBgQOvWq3qj4z+gh/cwN8DkmAAAECBAgQIECAAAECBAgQIHBgAkLdA1vQQ53OIVftVtXfjIg/zswbh7p+5kWAAAECBAgQIECAAAECBAgQILA+AaHu+iwdaQsCh1a1W1VvjYjPZub/swU+pyBAgAABAgQIECBAgAABAgQIEDgAAaHuASzisU3hkKp2q+q3IuJuZn7j2NbRfAkQIECAAAECBAgQIECAAAECBJYTEOou5+ZVExCoqocj4tHRj/bOBIa08BCq6t+JiM9n5q8XfrEXECBAgAABAgQIECBAgAABAgQIHKWAUPcol/1wJr3PVbtV9eaI+N3M/MeHsyJmQoAAAQIECBAgQIAAAQIECBAgsGkBoe6mhR1/KwL7WLVbVZ9qnMz82laQnIQAAQIECBAgQIAAAQIECBAgQOAgBIS6B7GMJtEC+1a1W1X/dkR8MTOft4IECBAgQIAAAQIECBAgQIAAAQIE5hUQ6s4r5Xl7I7APVbtV9RsR8Vcy8//aG1gDJUCAAAECBAgQIECAAAECBAgQmISAUHcSy2AQ6xaoqr62exO1KxFxOzNfXfc5VjleVX0iIq5m5p+vchyvJUCAAAECBAgQIECAAAECBAgQOD4Boe7xrflRzXiqVbtV9W9GxJcz87mjWhCTJUCAAAECBAgQIECAAAECBAgQWFlAqLsyoQNMXWBqVbtV9caI+MPM/EdTtzM+AgQIECBAgAABAgQIECBAgACB6QkIdae3Jka0IYGpVO1W1cci4lpmfmVDU3VYAgQIECBAgAABAgQIECBAgACBAxYQ6h7w4pragwJTqNqtqr8REV/LzF9YIwIECBAgQIAAAQIECBAgQIAAAQKLCgh1FxXz/IMQ2FXVblU9HhF/PTP/4UFAmgQBAgQIECBAgAABAgQIECBAgMDWBYS6Wyd3wqkI7KJqt6o+GhHXM/NLU3EwDgIECBAgQIAAAQIECBAgQIAAgf0SEOru13oZ7QYEtlm1W1X/ekR8IzN/voGpOCQBAgQIECBAgAABAgQIECBAgMARCAh1j2CRTfFygVNVu3cy8+7lr1rsGVV1PSL+jcz8B4u90rMJECBAgAABAgQIECBAgAABAgQI/KWAUNfVQOCEwCardqvqwxHxxsz8U+gECBAgQIAAAQIECBAgQIAAAQIElhUQ6i4r53UHK7Cpqt2q+usR8Z3M/NnB4pkYAQIECBAgQIAAAQIECBAgQIDAxgWEuhsndoJ9FVhn1W5VPRYR/1Zm/v199TBuAgQIECBAgAABAgQIECBAgACBaQgIdaexDkYxUYF1Ve1W1Yci4i2Z+YWJTtWwCBAgQIAAAQIECBAgQIAAAQIE9kRAqLsnC2WYuxU4UbX7SmbeXnQ0VfXXIuKpzHx60dd6PgECBAgQIECAAAECBAgQIECAAIGTAkJd1wOBOQWWrdqtqmsR8Tcj4o8ys+Y8nacRIECAAAECBAgQIECAAAECBAgQOFNAqOvCILCgwKJVu1X1wYh4W2b+yYKn8nQCBAgQIECAAAECBAgQIECAAAECDwgIdV0UBJYQOFG1+1BE3M7Mu+cdpqr+MCJ+lJk/WeJUXkKAAAECBAgQIECAAAECBAgQIEDgdQJCXRcEgRUELqvaHX//t0frhVdXOJWXEiBAgAABAgQIECBAgAABAgQIELgvINR1IRBYUeCiqt2qen9EvDMz/9WKp/FyAgQIECBAgAABAgQIECBAgAABAkJd1wCBdQqMqtzeFO1uZt7uY1fVX42IpzPzR+s8l2MRIECAAAECBAgQIECAAAECBAgcr4BK3eNdezPfgMCpqt13RcTnIuJ/vajn7gaG4ZAECBAgQIAAAQIECBAgQIAAAQIHLCDUPeDFNbXdCVTVJyLiP42IX2bmf7G7kTgzAQIECBAgQIAAAQIECBAgQIDAoQkIdQ9tRc1nEgJV9ZaI+Pcj4ruZ+U8nMSiDIECAAAECBAgQIECAAAECBAgQOAgBoe5BLKNJECBAgAABAgQIECBAgAABAgQIECBwLAJC3WNZafMkQIAAAQIECBAgQIAAAQIECBAgQOAgBIS6B7GMJkGAAAECBAgQIECAAAECBAgQIECAwLEICHWPZaXNkwABAgQIECBAgAABAgQIECBAgACBgxAQ6h7EMpoEAQIECBAgQIAAAQIECBAgQIAAAQLHIiDUPZaVNk8CBAgQIECAAAECBAgQIECAAAECBA5CQKh7EMtoEgQIECBAgAABAgQIECBAgAABAgQIHIuAUPdYVto8CRAgQIAAAQIECBAgQIAAAQIECBA4CAGh7kEso0kQIECAAAECBAgQIECAAAECBAgQIHAsAkLdY1lp8yRAgAABAgQIECBAgAABAgQIECBA4CAEhLoHsYwmQYAAAQIECBAgQIAAAQIECBAgQIDAsQgIdY9lpc2TAAECBAgQIECAAAECBAgQIECAAIGDEBDqHsQymgQBAgQIECBAgAABAgQIECBAgAABAsciINQ9lpU2TwIECBAgQIAAAQIECBAgQIAAAQIEDkJAqHsQy2gSBAgQIECAAAECBAgQIECAAAECBAgci4BQ91hW2jwJECBAgAABAgQIECBAgAABAgQIEDgIAaHuQSyjSRAgQIAAAQIECBAgQIAAAQIECBAgcCwCQt1jWWnzJECAAAECBAgQIECAAAECBAgQIEDgIASEugexjCZBgAABAgQIECBAgAABAgQIECBAgMCxCAh1j2WlzZMAAQIECBAgQIAAAQIECBAgQIAAgYMQEOoexDKaBAECBAgQIECAAAECBAgQIECAAAECxyIg1D2WlTZPAgQIECBAgAABAgQIECBAgAABAgQOQkCoexDLaBIECBAgQIAAAQIECBAgQIAAAQIECByLgFD3WFbaPAkQIECAAAECBAgQIECAAAECBAgQOAgBoe5BLKNJECBAgAABAgQIECBAgAABAgQIECBwLAJC3WNZafMkQIAAAQIECBAgQIAAAQIECBAgQOAgBIS6B7GMJkGAAAECBAgQIECAAAECBAgQIECAwLEICHWPZaXNkwABAgQIECBAgAABAgQIECBAgACBgxAQ6h7EMpoEAQIECBA4DIGqelNEfCoz//lhzMgsCBAgQIAAAQIECBAgsH4Boe76TR2RAAECBAgQWFKgqp6MiPdn5p8seQgvI0CAAAECBAgQIECAwMELCHUPfolNkAABAgQI7IdAVV2LiPdExFOZeW8/Rm2UBAgQIECAAAECBAgQ2L6AUHf75s5IgAABAgQInCFQVe+KiNuZ+TwgAgQIECBAgAABAgQIEDhfQKjr6iBAgAABAgR2LlBV1yPi7Zn5g50PxgAIECBAgAABAgQIECAwcQGh7sQXyPAIECBAgMAxCFTVeyPiRmbeOIb5miMBAgQIECBAgAABAgRWERDqrqLntQQIECBAgMDKAlX1RET8Rmb+eOWDOQABAgQIECBAgAABAgSOQECoewSLbIoECBAgQGDKAlX1gYh4NjNfmvI4jY0AAQIECBAgQIAAAQJTERDqTmUljIMAAQIECByhQFW9KSKuZ+bTRzh9UyZAgAABAgQIECBAgMBSAkLdpdi8iAABAgQIEFhVoKr6c8iHIuLpzLy96vG8ngABAgQIECBAgAABAsciINQ9lpU2TwIECBAgMDGBqnprRFzNzGcmNjTDIUCAAAECBAgQIECAwKQFhLqTXh6DI0CAAAEChylQVVdHle5TmfnKYc7SrAgQIECAAAECBAgQILAZAaHuZlwdlQABAgQIELhAoKqejIh7mfksKAIECBAgQIAAAQIECBBYTECou5iXZxMgQIAAAQIrClTVtYh4T0R0le69FQ/n5QQIECBAgAABAgQIEDg6AaHu0S25CRMgQIAAgd0KVNW7IuJ2Zj6/25E4OwECBAgQIECAAAECBPZTQKi7n+tm1AQIECBAYC8Fqup6RDyZmU/t5QQMmgABAgQIECBAgAABAhMQEOpOYBEMgQABAgQIHItAVb03Im5k5o1jmbN5EiBAgAABAgQIECBAYN0CQt11izoeAQIECBAgcKZAVT0REW/KzB8hIkCAAAECBAgQIECAAIHlBYS6y9t5JQECBAgQILCAQFV9ICKezcyXFniZpxIgQIAAAQIECBAgQIDAKQGhrkuCAAECBAgQ2LhAVb0pIq5n5tMbP5kTECBAgAABAgQIECBA4MAFhLoHvsCmR4AAAQIEdi1QVf1540MR8XRm3t71eJyfAAECBAgQIECAAAEC+y4g1N33FTR+AgQIECAwcYGqemtEXM3MZyY+VMMjQIAAAQIECBAgQIDAXggIdfdimQySAAECBAjsp0BVXY2ID0bEDzLzlf2chVETIECAAAECBAgQIEBgWgJC3Wmth9EQIECAAIGDEqiqJyPiXmY+e1ATMxkCBAgQIECAAAECBAjsUECou0N8pyZAgAABAocsUFXXIuK9EfH9zLx3yHM1NwIECBAgQIAAAQIECGxTQKi7TW3nIkCAAAECRyRQVe+KiNuZ+fwRTdtUCRAgQIAAAQIECBAgsHEBoe7GiZ2AAAECBAgcn0BVXY+IJzPzqeObvRkTIECAAAECBAgQIEBgswJC3c36OjoBAgQIEDhKgarqtgs3MvPGUQKYNAECBAgQIECAAAECBDYoINTdIK5DEyBAgACBYxSoqici4k2Z+aNjnL85EyBAgAABAgQIECBAYNMCQt1NCzs+AQIECBA4MoGqen9EPJeZLx3Z1E2XAAECBAgQIECAAAECWxEQ6m6F2UkIECBAgMBxCFTVmyLiemY+fRwzNksCBAgQIECAAAECBAhsX0Cou31zZyRAgAABAgcpUFX9ueKDEfHTzLx9kJM0KQIECBAgQIAAAQIECExAQKg7gUUwBAIECBAgcAgCVfXWiLiamc8cwnzMgQABAgQIECBAgAABAlMVEOpOdWWMiwABAgQI7JFAVV0dVbo/yMxX9mjohkqAAAECBAgQIECAAIG9ExDq7t2SGTABAgQIEJieQFU9GRH3MvPZ6Y3OiAgQIECAAAECBAgQIHBYAkLdw1pPsyFAgAABAlsXqKprEfHeiPh+Zt7b+gCckAABAgQIECBAgAABAkcmINQ9sgU3XQIECBAgsG6BqnpnRNzJzOfXfWzHI0CAAAECBAgQIECAAIEHBYS6rgoCBAgQIEBgaYGquh4RT2bmU0sfxAsJECBAgAABAgQIECBAYCEBoe5CXJ5MgAABAgQInBSoqvdExAuZeYMMAQIECBAgQIAAAQIECGxHQKi7HWdnIUCAAAECBydQVU9ExJsy80cHNzkTIkCAAAECBAgQIECAwIQFhLoTXhxDI0CAAAECUxaoqvdHxHOZ+dKUx2lsBAgQIECAAAECBAgQODQBoe6hraj5ECBAgACBLQhU1Zsi4npmPr2F0zkFAQIECBAgQIAAAQIECJwQEOq6HAgQIECAAIGFBKqqPz98MCJ+mpm3F3qxJxMgQIAAAQIECBAgQIDAygJC3ZUJHYAAAQIECByXQFW9JSIezsxnjmvmZkuAAAECBAgQIECAAIFpCAh1p7EORkGAAAECBPZCoKqujirdH2TmK3sxaIMkQIAAAQIECBAgQIDAgQkIdQ9sQU2HAAECBAhsUqCq3h4RlZnPbvI8jk2AAAECBAgQIECAAAEC5wsIdV0dBAgQIECAwFwCVXUt/v/27q7HijO7AvDaIe4RcUeI1hA6w4DsX5L//xtyAQPCA7IHhN0W47aYFfVkEsmJPxr6nNOnqp77U++717ProrVUguSPSZ7OzN+u9ZAfESBAgAABAgQIECBAgMDOBZS6Oyd1IAECBAgQWKdA2/MkP8zM23UmlIoAAQIECBAgQIAAAQLLEFDqLmNPpiRAgAABArcq0PZfkvzbzDy71UFcToAAAQIECBAgQIAAAQJR6noJCBAgQIAAgd8UaPsoyXcz8+1v/tgPCBAgQIAAAQIECBAgQGCvAkrdvfI6nAABAgQILF+g7WmS+zPzYvlpJCBAgAABAgQIECBAgMDyBZS6y9+hBAQIECBAYK8CbZ8k+cvMfL/XixxOgAABAgQIECBAgAABAtcSUOpei8mPCBAgQIDANgXa3kvy+cx8tU0BqQkQIECAAAECBAgQIHB8Akrd49uJiQgQIECAwFEItL36O+GLJH+emb8exVCGIECAAAECBAgQIECAAAH/UZp3gAABAgQIEPh5gbZnST6bmdeMCBAgQIAAAQIECBAgQOB4BHypezy7MAkBAgQIEDgagbb//I+vdP80Mz8ezWAGIUCAAAECBAgQIECAAAFf6noHCBAgQIAAgf8v0PZBks7MN3wIECBAgAABAgQIECBA4LgEfKl7XPswDQECBAgQuHWBtr9L8sckT2fmb7c+kAEIECBAgAABAgQIECBA4CcCSl0vBAECBAgQIPATgbbnSX6YmbdoCBAgQIAAAQIECBAgQOD4BJS6x7cTExEgQIAAgVsTaHs3ycOZeXZrQ7iYAAECBAgQIECAAAECBH5VQKnrBSFAgAABAgT+V6DtoyTfzcy3WAgQIECAAAECBAgQIEDgOAWUuse5F1MRIECAAIGDC7Q9TXJ/Zl4c/HIXEiBAgAABAgQIECBAgMC1BZS616byQwIECBAgsG6Btk+S/GVmvl93UukIECBAgAABAgQIECCwbAGl7rL3Z3oCBAgQILATgbb3knw+M1/t5ECHECBAgAABAgQIECBAgMDeBJS6e6N1MAECBAgQWIZA26u/B75I8ueZ+esypjYlAQIECBAgQIAAAQIEtiug1N3u7iUnQIAAAQJ/F2h7luSzmXmNhAABAgQIECBAgAABAgSOX0Cpe/w7MiEBAgQIENibQNs7Sb5M8nxmLvd2kYMJECBAgAABAgQIECBAYGcCSt2dUTqIAAECBAgsT6Dtg6uPdWfmm+VNb2ICBAgQIECAAAECBAhsU0Cpu829S02AAAECBK7+2YWTJI+TPJuZD0gIECBAgAABAgQIECBAYBkCSt1l7MmUBAgQIEBg5wJtz5P8MDNvd364AwkQIECAAAECBAgQIEBgbwJK3b3ROpgAAQIECByvQNu7SR7OzLPjndJkBAgQIECAAAECBAgQIPBzAkpd7wUBAgQIENigQNtHSb6bmW83GF9kAgQIECBAgAABAgQILFpAqbvo9RmeAAECBAh8vEDb0yT3Z+bFxz/tCQIECBAgQIAAAQIECBC4bQGl7m1vwP0ECBAgQODAAm2fJHkzMxcHvtp1BAgQIECAAAECBAgQILADAaXuDhAdQYAAAVsYr4wAAAseSURBVAIEliLQ9l6Sz2fmq6XMbE4CBAgQIECAAAECBAgQ+KmAUtcbQYAAAQIENiTQ9sskr2bm/YZii0qAAAECBAgQIECAAIFVCSh1V7VOYQgQIECAwC8LtD1L8tnMvOZEgAABAgQIECBAgAABAssVUOoud3cmJ0CAAAEC1xZoeyfJ1Ve6z2fm8toP+iEBAgQIECBAgAABAgQIHJ2AUvfoVmIgAgQIECCwe4G2D5J0Zr7Z/elOJECAAAECBAgQIECAAIFDCih1D6ntLgIECBAgcAsCbU+SPE7ybGY+3MIIriRAgAABAgQIECBAgACBHQoodXeI6SgCBAgQIHCMAm3Pk1zOzJtjnM9MBAgQIECAAAECBAgQIPBxAkrdj/PyawIECBAgsCiBtneTPJyZZ4sa3LAECBAgQIAAAQIECBAg8IsCSl0vBwECBAgQWLFA20dJLmbm3YpjikaAAAECBAgQIECAAIFNCSh1N7VuYQkQIEBgSwJtT5Pcn5kXW8otKwECBAgQIECAAAECBNYuoNRd+4blI0CAAIHNCrR9kuTNzFxsFkFwAgQIECBAgAABAgQIrFBAqbvCpYpEgAABAgTa3kvy+cx8RYMAAQIECBAgQIAAAQIE1iWg1F3XPqUhQIAAAQJ/F2j7ZZJXM/MeCQECBAgQIECAAAECBAisS0Cpu659SkOAAAECBK4K3bMkJzPzCgcBAgQIECBAgAABAgQIrE9Aqbu+nUpEgAABAhsWaHsnydVXus9n5nLDFKITIECAAAECBAgQIEBgtQJK3dWuVjACBAgQ2KJA2wdXuWfm6y3ml5kAAQIECBAgQIAAAQJbEFDqbmHLMhIgQIDAJgTaniR5nOTZzHzYRGghCRAgQIAAAQIECBAgsEEBpe4Gly4yAQIECKxToO15ksuZebPOhFIRIECAAAECBAgQIECAwJWAUtd7QIAAAQIEViDQ9m6ShzPzbAVxRCBAgAABAgQIECBAgACBXxFQ6no9CBAgQIDACgTaPkpyMTPvVhBHBAIECBAgQIAAAQIECBBQ6noHCBAgQIDAegXaniY5m5nn600pGQECBAgQIECAAAECBAj8j4Avdb0LBAgQIEBg4QJtnyR5MzMXC49ifAIECBAgQIAAAQIECBC4hoBS9xpIfkKAAAECBI5VoO29JKcz8/JYZzQXAQIECBAgQIAAAQIECOxWQKm7W0+nESBAgACBgwq0/TLJq5l5f9CLXUaAAAECBAgQIECAAAECtyag1L01ehcTIECAAIGbCbQ9S3IyM69udpKnCRAgQIAAAQIECBAgQGBJAkrdJW3LrAQIECBA4B8Cbe8kufpK9/nMXIIhQIAAAQIECBAgQIAAge0IKHW3s2tJCRAgQGBFAm0fXMWZma9XFEsUAgQIECBAgAABAgQIELiGgFL3Gkh+QoAAAQIEjkmg7UmSJ0mezsyHY5rNLAQIECBAgAABAgQIECCwfwGl7v6N3UCAAAECBHYq0PY8yeXMvNnpwQ4jQIAAAQIECBAgQIAAgUUIKHUXsSZDEiBAgACB/xZoezfJ+cw8ZUKAAAECBAgQIECAAAEC2xRQ6m5z71ITIECAwEIF2j5KcjEz7xYawdgECBAgQIAAAQIECBAgcEMBpe4NAT1OgAABAgQOJdD2NMnZzDw/1J3uIUCAAAECBAgQIECAAIHjE1DqHt9OTESAAAECBH5WoO3Vf472ZmYuEBEgQIAAAQIECBAgQIDAdgWUutvdveQECBAgsCCBtveSnM7MywWNbVQCBAgQIECAAAECBAgQ2IOAUncPqI4kQIAAAQK7Fmj7RZLXM/N+12c7jwABAgQIECBAgAABAgSWJaDUXda+TEuAAAECGxRoe5bkZGZebTC+yAQIECBAgAABAgQIECDwfwSUul4JAgQIECBwxAJt7yS5+kr3xcxcHvGoRiNAgAABAgQIECBAgACBAwkodQ8E7RoCBAgQIPApAm0fXD03M19/yvOeIUCAAAECBAgQIECAAIH1CSh117dTiQgQIEBgJQJtT5I8SfJ0Zj6sJJYYBAgQIECAAAECBAgQIHBDAaXuDQE9ToAAAQIE9iXQ9jzJ5cy82dcdziVAgAABAgQIECBAgACB5QkodZe3MxMTIECAwAYE2t5Ncj4zTzcQV0QCBAgQIECAAAECBAgQ+AgBpe5HYPkpAQIECBA4lEDbR0kuZubdoe50DwECBAgQIECAAAECBAgsQ0Cpu4w9mZIAAQIENiTQ9jTJ2cw831BsUQkQIECAAAECBAgQIEDgmgJK3WtC+RkBAgQIEDiUQNvHSd7OzMWh7nQPAQIECBAgQIAAAQIECCxHQKm7nF2ZlAABAgQ2IND2XpLTmXm5gbgiEiBAgAABAgQIECBAgMAnCCh1PwHNIwQIECBAYF8Cbb9I8npm3u/rDucSIECAAAECBAgQIECAwLIFlLrL3p/pCRAgQGBFAm3PkpzMzKsVxRKFAAECBAgQIECAAAECBHYsoNTdMajjCBAgQIDApwi0vZPk6ivdFzNz+SlneIYAAQIECBAgQIAAAQIEtiGg1N3GnqUkQIAAgSMXaPvgasSZ+frIRzUeAQIECBAgQIAAAQIECNyygFL3lhfgegIECBAg0PYkyZMkT2fmAxECBAgQIECAAAECBAgQIPBrAkpd7wcBAgQIELhlgbYPk/w4M29ueRTXEyBAgAABAgQIENikQNtz/7fFJle/2NBK3cWuzuAECBAgsAaBtneTXP0B+XQNeWQgQIAAAQIECBAgsDSBtv+a5P7MPF/a7ObdroBSd7u7l5wAAQIEjkCg7R+SfD8z745gHCMQIECAAAECBAgQIECAwAIElLoLWJIRCRAgQGCdAm1Pk5z5ImCd+5WKAAECBAgQIECAAAEC+xJQ6u5L1rkECBAgQOA3BNo+TvJ2Zi5gESBAgAABAgQIECBAgACB6wooda8r5XcECBAgQGCHAm3vJTmdmZc7PNZRBAgQIECAAAECBAgQILABAaXuBpYsIgECBAgcn0DbL5K8npn3xzediQgQIECAAAECBAgQIEDgmAWUuse8HbMRIECAwCoF2t5P8ruZebXKgEIRIECAAAECBAgQIECAwF4FlLp75XU4AQIECBD4qUDbO0muvtJ9MTOXfAgQIECAAAECBAgQIECAwMcKKHU/VszvCRAgQIDADQTa/j7JzMzXNzjGowQIECBAgAABAgQIECCwYQGl7oaXLzoBAgQIHFag7UmSJ0mezsyHw97uNgIECBAgQIAAAQIECBBYi4BSdy2blIMAAQIEjl6g7cMkP87Mm6Mf1oAECBAgQIAAAQIECBAgcLQCSt2jXY3BCBAgQGBNAm3vJjmfmadryiULAQIECBAgQIAAAQIECBxeQKl7eHM3EiBAgMAGBdr+Icn3M/Nug/FFJkCAAAECBAgQIECAAIEdCih1d4jpKAIECBAg8HMCbU+TnM3Mc0IECBAgQIAAAQIECBAgQOCmAkrdmwp6ngABAgQI/IZA28dJ3s7MBSwCBAgQIECAAAECBAgQIHBTAaXuTQU9T4AAAQIEfkWg7b8n+aeZeQmKAAECBAgQIECAAAECBAjsQkCpuwtFZxAgQIAAgV8QaPsfSb6amf+ERIAAAQIECBAgQIAAAQIEdiGg1N2FojMIECBAgAABAgQIECBAgAABAgQIECBwIAGl7oGgXUOAAAECBAgQIECAAAECBAgQIECAAIFdCCh1d6HoDAIECBAgQIAAAQIECBAgQIAAAQIECBxIQKl7IGjXECBAgAABAgQIECBAgAABAgQIECBAYBcC/wVA/OV1iW5NSwAAAABJRU5ErkJggg==">
            <a:extLst>
              <a:ext uri="{FF2B5EF4-FFF2-40B4-BE49-F238E27FC236}">
                <a16:creationId xmlns:a16="http://schemas.microsoft.com/office/drawing/2014/main" id="{E3384B0A-AD7A-48AF-B182-F10197AA8D34}"/>
              </a:ext>
            </a:extLst>
          </p:cNvPr>
          <p:cNvSpPr>
            <a:spLocks noChangeAspect="1" noChangeArrowheads="1"/>
          </p:cNvSpPr>
          <p:nvPr userDrawn="1"/>
        </p:nvSpPr>
        <p:spPr bwMode="auto">
          <a:xfrm>
            <a:off x="5943561" y="3276600"/>
            <a:ext cx="304879"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pic>
        <p:nvPicPr>
          <p:cNvPr id="33" name="Picture 54">
            <a:extLst>
              <a:ext uri="{FF2B5EF4-FFF2-40B4-BE49-F238E27FC236}">
                <a16:creationId xmlns:a16="http://schemas.microsoft.com/office/drawing/2014/main" id="{0830DA17-7740-4BCA-8A1A-41D4A1148F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26919" y="4948973"/>
            <a:ext cx="1065156" cy="638405"/>
          </a:xfrm>
          <a:prstGeom prst="rect">
            <a:avLst/>
          </a:prstGeom>
        </p:spPr>
      </p:pic>
      <p:pic>
        <p:nvPicPr>
          <p:cNvPr id="40" name="Picture 55">
            <a:extLst>
              <a:ext uri="{FF2B5EF4-FFF2-40B4-BE49-F238E27FC236}">
                <a16:creationId xmlns:a16="http://schemas.microsoft.com/office/drawing/2014/main" id="{A0CEFE83-8F8B-43E0-9B6A-35892CCCBB0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44156" y="6055796"/>
            <a:ext cx="1219713" cy="382255"/>
          </a:xfrm>
          <a:prstGeom prst="rect">
            <a:avLst/>
          </a:prstGeom>
        </p:spPr>
      </p:pic>
      <p:pic>
        <p:nvPicPr>
          <p:cNvPr id="62" name="Picture 62">
            <a:extLst>
              <a:ext uri="{FF2B5EF4-FFF2-40B4-BE49-F238E27FC236}">
                <a16:creationId xmlns:a16="http://schemas.microsoft.com/office/drawing/2014/main" id="{A261D313-643E-493F-9C20-6FFE058A87A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43087" y="6147749"/>
            <a:ext cx="1580944" cy="277286"/>
          </a:xfrm>
          <a:prstGeom prst="rect">
            <a:avLst/>
          </a:prstGeom>
        </p:spPr>
      </p:pic>
      <p:pic>
        <p:nvPicPr>
          <p:cNvPr id="7" name="Afbeelding 6">
            <a:extLst>
              <a:ext uri="{FF2B5EF4-FFF2-40B4-BE49-F238E27FC236}">
                <a16:creationId xmlns:a16="http://schemas.microsoft.com/office/drawing/2014/main" id="{BC3220FE-67E9-4403-AC9C-DDEAD6401742}"/>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44488" y="4783906"/>
            <a:ext cx="784511" cy="983145"/>
          </a:xfrm>
          <a:prstGeom prst="rect">
            <a:avLst/>
          </a:prstGeom>
        </p:spPr>
      </p:pic>
      <p:grpSp>
        <p:nvGrpSpPr>
          <p:cNvPr id="94" name="Groep 93">
            <a:extLst>
              <a:ext uri="{FF2B5EF4-FFF2-40B4-BE49-F238E27FC236}">
                <a16:creationId xmlns:a16="http://schemas.microsoft.com/office/drawing/2014/main" id="{F87DAA3E-8BC2-4B48-84CF-9D165F5DB57F}"/>
              </a:ext>
            </a:extLst>
          </p:cNvPr>
          <p:cNvGrpSpPr/>
          <p:nvPr userDrawn="1"/>
        </p:nvGrpSpPr>
        <p:grpSpPr>
          <a:xfrm>
            <a:off x="537309" y="1898958"/>
            <a:ext cx="4382730" cy="834243"/>
            <a:chOff x="740805" y="1928252"/>
            <a:chExt cx="3879602" cy="738666"/>
          </a:xfrm>
        </p:grpSpPr>
        <p:pic>
          <p:nvPicPr>
            <p:cNvPr id="1026" name="Picture 2" descr="https://www.sugcon.eu/wp-content/uploads/2019/03/ibm-ix_plus_ecxio-300x65.png">
              <a:extLst>
                <a:ext uri="{FF2B5EF4-FFF2-40B4-BE49-F238E27FC236}">
                  <a16:creationId xmlns:a16="http://schemas.microsoft.com/office/drawing/2014/main" id="{7A391620-54E7-4D15-9BA3-C92CB5B380CC}"/>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506261" y="2125858"/>
              <a:ext cx="2114146" cy="458065"/>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06D3D59A-0603-4F96-9E19-A056A5D8716B}"/>
                </a:ext>
              </a:extLst>
            </p:cNvPr>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10000" b="90000" l="10000" r="90000">
                          <a14:foregroundMark x1="15126" y1="36439" x2="15126" y2="36439"/>
                          <a14:foregroundMark x1="21849" y1="33380" x2="21849" y2="33380"/>
                          <a14:foregroundMark x1="34334" y1="28373" x2="34334" y2="28373"/>
                          <a14:foregroundMark x1="47059" y1="28373" x2="47059" y2="28373"/>
                          <a14:foregroundMark x1="80732" y1="36439" x2="80732" y2="36439"/>
                          <a14:foregroundMark x1="82533" y1="43672" x2="82533" y2="43672"/>
                          <a14:foregroundMark x1="83553" y1="44228" x2="80372" y2="37691"/>
                          <a14:foregroundMark x1="80852" y1="37691" x2="80852" y2="37691"/>
                          <a14:foregroundMark x1="83433" y1="42281" x2="82053" y2="52434"/>
                          <a14:foregroundMark x1="82053" y1="52434" x2="78571" y2="61892"/>
                        </a14:backgroundRemoval>
                      </a14:imgEffect>
                    </a14:imgLayer>
                  </a14:imgProps>
                </a:ext>
                <a:ext uri="{28A0092B-C50C-407E-A947-70E740481C1C}">
                  <a14:useLocalDpi xmlns:a14="http://schemas.microsoft.com/office/drawing/2010/main" val="0"/>
                </a:ext>
              </a:extLst>
            </a:blip>
            <a:stretch>
              <a:fillRect/>
            </a:stretch>
          </p:blipFill>
          <p:spPr>
            <a:xfrm>
              <a:off x="740805" y="1928252"/>
              <a:ext cx="1711566" cy="738666"/>
            </a:xfrm>
            <a:prstGeom prst="rect">
              <a:avLst/>
            </a:prstGeom>
          </p:spPr>
        </p:pic>
      </p:grpSp>
      <p:grpSp>
        <p:nvGrpSpPr>
          <p:cNvPr id="88" name="Groep 87">
            <a:extLst>
              <a:ext uri="{FF2B5EF4-FFF2-40B4-BE49-F238E27FC236}">
                <a16:creationId xmlns:a16="http://schemas.microsoft.com/office/drawing/2014/main" id="{7C368F14-90C9-4914-A13B-48D9A6FE4CCA}"/>
              </a:ext>
            </a:extLst>
          </p:cNvPr>
          <p:cNvGrpSpPr/>
          <p:nvPr userDrawn="1"/>
        </p:nvGrpSpPr>
        <p:grpSpPr>
          <a:xfrm>
            <a:off x="264938" y="3418917"/>
            <a:ext cx="5406200" cy="1135996"/>
            <a:chOff x="130122" y="3535760"/>
            <a:chExt cx="5366022" cy="1127850"/>
          </a:xfrm>
        </p:grpSpPr>
        <p:pic>
          <p:nvPicPr>
            <p:cNvPr id="56" name="Picture 52">
              <a:extLst>
                <a:ext uri="{FF2B5EF4-FFF2-40B4-BE49-F238E27FC236}">
                  <a16:creationId xmlns:a16="http://schemas.microsoft.com/office/drawing/2014/main" id="{EFE70794-EF28-4C7A-A1C9-7BCA808411E7}"/>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83592" y="3548033"/>
              <a:ext cx="2263563" cy="379539"/>
            </a:xfrm>
            <a:prstGeom prst="rect">
              <a:avLst/>
            </a:prstGeom>
          </p:spPr>
        </p:pic>
        <p:pic>
          <p:nvPicPr>
            <p:cNvPr id="70" name="Afbeelding 69">
              <a:extLst>
                <a:ext uri="{FF2B5EF4-FFF2-40B4-BE49-F238E27FC236}">
                  <a16:creationId xmlns:a16="http://schemas.microsoft.com/office/drawing/2014/main" id="{8C5D0D9F-000C-40B6-86A8-9006B788D45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266672" y="4059344"/>
              <a:ext cx="1287091" cy="432095"/>
            </a:xfrm>
            <a:prstGeom prst="rect">
              <a:avLst/>
            </a:prstGeom>
          </p:spPr>
        </p:pic>
        <p:grpSp>
          <p:nvGrpSpPr>
            <p:cNvPr id="87" name="Groep 86">
              <a:extLst>
                <a:ext uri="{FF2B5EF4-FFF2-40B4-BE49-F238E27FC236}">
                  <a16:creationId xmlns:a16="http://schemas.microsoft.com/office/drawing/2014/main" id="{086CB7F1-D031-4DA5-962F-0D093D8EB7DE}"/>
                </a:ext>
              </a:extLst>
            </p:cNvPr>
            <p:cNvGrpSpPr/>
            <p:nvPr userDrawn="1"/>
          </p:nvGrpSpPr>
          <p:grpSpPr>
            <a:xfrm>
              <a:off x="130122" y="3535760"/>
              <a:ext cx="5366022" cy="1127850"/>
              <a:chOff x="-577395" y="3437775"/>
              <a:chExt cx="5912419" cy="1242693"/>
            </a:xfrm>
          </p:grpSpPr>
          <p:pic>
            <p:nvPicPr>
              <p:cNvPr id="57" name="Picture 56">
                <a:extLst>
                  <a:ext uri="{FF2B5EF4-FFF2-40B4-BE49-F238E27FC236}">
                    <a16:creationId xmlns:a16="http://schemas.microsoft.com/office/drawing/2014/main" id="{F75F9004-06F8-4AA9-88C8-C113E46F9F5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705515" y="3824977"/>
                <a:ext cx="1629509" cy="855491"/>
              </a:xfrm>
              <a:prstGeom prst="rect">
                <a:avLst/>
              </a:prstGeom>
            </p:spPr>
          </p:pic>
          <p:pic>
            <p:nvPicPr>
              <p:cNvPr id="67" name="Afbeelding 66">
                <a:extLst>
                  <a:ext uri="{FF2B5EF4-FFF2-40B4-BE49-F238E27FC236}">
                    <a16:creationId xmlns:a16="http://schemas.microsoft.com/office/drawing/2014/main" id="{4C6C9FA1-C8B1-43C3-8258-38F61384747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715227" y="3437775"/>
                <a:ext cx="2227220" cy="388213"/>
              </a:xfrm>
              <a:prstGeom prst="rect">
                <a:avLst/>
              </a:prstGeom>
            </p:spPr>
          </p:pic>
          <p:pic>
            <p:nvPicPr>
              <p:cNvPr id="1032" name="Picture 8">
                <a:extLst>
                  <a:ext uri="{FF2B5EF4-FFF2-40B4-BE49-F238E27FC236}">
                    <a16:creationId xmlns:a16="http://schemas.microsoft.com/office/drawing/2014/main" id="{F04D2AD2-BF01-40F6-8525-F22D1D66CD75}"/>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577395" y="4040142"/>
                <a:ext cx="1843449" cy="425161"/>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1034" name="Picture 10" descr="https://www.sugcon.eu/wp-content/uploads/2019/03/copenhagenmist_logo-300x114.png">
            <a:extLst>
              <a:ext uri="{FF2B5EF4-FFF2-40B4-BE49-F238E27FC236}">
                <a16:creationId xmlns:a16="http://schemas.microsoft.com/office/drawing/2014/main" id="{28DC8662-22A9-4AA3-9F7D-47A6A5387B6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07613" y="4998188"/>
            <a:ext cx="1459805" cy="5545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www.sugcon.eu/wp-content/uploads/2019/03/justaftermidnight_logo-300x110.png">
            <a:extLst>
              <a:ext uri="{FF2B5EF4-FFF2-40B4-BE49-F238E27FC236}">
                <a16:creationId xmlns:a16="http://schemas.microsoft.com/office/drawing/2014/main" id="{633085EB-D339-430F-A172-9E5784A9CF8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69666" y="4920180"/>
            <a:ext cx="1938498" cy="710597"/>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6">
            <a:extLst>
              <a:ext uri="{FF2B5EF4-FFF2-40B4-BE49-F238E27FC236}">
                <a16:creationId xmlns:a16="http://schemas.microsoft.com/office/drawing/2014/main" id="{2F2BC573-00D5-47A0-9735-1FE73BE3801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480905" y="4985575"/>
            <a:ext cx="1301109" cy="442009"/>
          </a:xfrm>
          <a:prstGeom prst="rect">
            <a:avLst/>
          </a:prstGeom>
        </p:spPr>
      </p:pic>
      <p:pic>
        <p:nvPicPr>
          <p:cNvPr id="74" name="Afbeelding 73">
            <a:extLst>
              <a:ext uri="{FF2B5EF4-FFF2-40B4-BE49-F238E27FC236}">
                <a16:creationId xmlns:a16="http://schemas.microsoft.com/office/drawing/2014/main" id="{08AD0B52-C0FC-42DD-94F8-D441D3D3FDC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153287" y="5004461"/>
            <a:ext cx="2364753" cy="547950"/>
          </a:xfrm>
          <a:prstGeom prst="rect">
            <a:avLst/>
          </a:prstGeom>
        </p:spPr>
      </p:pic>
      <p:pic>
        <p:nvPicPr>
          <p:cNvPr id="1040" name="Picture 16" descr="https://www.sugcon.eu/wp-content/uploads/2019/03/konabosmobile.png">
            <a:extLst>
              <a:ext uri="{FF2B5EF4-FFF2-40B4-BE49-F238E27FC236}">
                <a16:creationId xmlns:a16="http://schemas.microsoft.com/office/drawing/2014/main" id="{AD04DF81-BC93-41C2-A8D0-1FC5554FC09C}"/>
              </a:ext>
            </a:extLst>
          </p:cNvPr>
          <p:cNvPicPr>
            <a:picLocks noChangeAspect="1" noChangeArrowheads="1"/>
          </p:cNvPicPr>
          <p:nvPr userDrawn="1"/>
        </p:nvPicPr>
        <p:blipFill rotWithShape="1">
          <a:blip r:embed="rId20" cstate="print">
            <a:extLst>
              <a:ext uri="{28A0092B-C50C-407E-A947-70E740481C1C}">
                <a14:useLocalDpi xmlns:a14="http://schemas.microsoft.com/office/drawing/2010/main" val="0"/>
              </a:ext>
            </a:extLst>
          </a:blip>
          <a:srcRect/>
          <a:stretch/>
        </p:blipFill>
        <p:spPr bwMode="auto">
          <a:xfrm>
            <a:off x="1563028" y="6069046"/>
            <a:ext cx="1597893" cy="341968"/>
          </a:xfrm>
          <a:prstGeom prst="rect">
            <a:avLst/>
          </a:prstGeom>
          <a:noFill/>
          <a:extLst>
            <a:ext uri="{909E8E84-426E-40DD-AFC4-6F175D3DCCD1}">
              <a14:hiddenFill xmlns:a14="http://schemas.microsoft.com/office/drawing/2010/main">
                <a:solidFill>
                  <a:srgbClr val="FFFFFF"/>
                </a:solidFill>
              </a14:hiddenFill>
            </a:ext>
          </a:extLst>
        </p:spPr>
      </p:pic>
      <p:pic>
        <p:nvPicPr>
          <p:cNvPr id="77" name="Afbeelding 76">
            <a:extLst>
              <a:ext uri="{FF2B5EF4-FFF2-40B4-BE49-F238E27FC236}">
                <a16:creationId xmlns:a16="http://schemas.microsoft.com/office/drawing/2014/main" id="{F5470246-759D-4761-A913-26C9304B4848}"/>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9232171" y="6060263"/>
            <a:ext cx="929819" cy="381262"/>
          </a:xfrm>
          <a:prstGeom prst="rect">
            <a:avLst/>
          </a:prstGeom>
        </p:spPr>
      </p:pic>
      <p:pic>
        <p:nvPicPr>
          <p:cNvPr id="80" name="Afbeelding 79">
            <a:extLst>
              <a:ext uri="{FF2B5EF4-FFF2-40B4-BE49-F238E27FC236}">
                <a16:creationId xmlns:a16="http://schemas.microsoft.com/office/drawing/2014/main" id="{EBA7B0A9-D6DC-4167-96F1-DD03C34FD2D3}"/>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5906197" y="6036267"/>
            <a:ext cx="574618" cy="432000"/>
          </a:xfrm>
          <a:prstGeom prst="rect">
            <a:avLst/>
          </a:prstGeom>
        </p:spPr>
      </p:pic>
      <p:pic>
        <p:nvPicPr>
          <p:cNvPr id="86" name="Afbeelding 85">
            <a:extLst>
              <a:ext uri="{FF2B5EF4-FFF2-40B4-BE49-F238E27FC236}">
                <a16:creationId xmlns:a16="http://schemas.microsoft.com/office/drawing/2014/main" id="{8C9C1BAC-5F72-499A-B80D-CE64C5BDCB49}"/>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062982" y="6147379"/>
            <a:ext cx="1587022" cy="286539"/>
          </a:xfrm>
          <a:prstGeom prst="rect">
            <a:avLst/>
          </a:prstGeom>
        </p:spPr>
      </p:pic>
    </p:spTree>
    <p:extLst>
      <p:ext uri="{BB962C8B-B14F-4D97-AF65-F5344CB8AC3E}">
        <p14:creationId xmlns:p14="http://schemas.microsoft.com/office/powerpoint/2010/main" val="1875402718"/>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2" y="1179838"/>
            <a:ext cx="5780072" cy="3756460"/>
          </a:xfrm>
        </p:spPr>
        <p:txBody>
          <a:bodyPr anchor="ctr">
            <a:noAutofit/>
          </a:bodyPr>
          <a:lstStyle>
            <a:lvl1pPr algn="ctr">
              <a:defRPr sz="1764" b="1">
                <a:latin typeface="+mn-lt"/>
              </a:defRPr>
            </a:lvl1pPr>
          </a:lstStyle>
          <a:p>
            <a:r>
              <a:rPr lang="en-US"/>
              <a:t>Drop photo here</a:t>
            </a:r>
          </a:p>
        </p:txBody>
      </p:sp>
      <p:sp>
        <p:nvSpPr>
          <p:cNvPr id="4" name="Text Placeholder 3"/>
          <p:cNvSpPr>
            <a:spLocks noGrp="1"/>
          </p:cNvSpPr>
          <p:nvPr>
            <p:ph type="body" sz="quarter" idx="10" hasCustomPrompt="1"/>
          </p:nvPr>
        </p:nvSpPr>
        <p:spPr>
          <a:xfrm>
            <a:off x="426425" y="1144855"/>
            <a:ext cx="5138175" cy="2573509"/>
          </a:xfrm>
        </p:spPr>
        <p:txBody>
          <a:bodyPr wrap="square" lIns="0" tIns="0" rIns="0" bIns="0">
            <a:noAutofit/>
          </a:bodyPr>
          <a:lstStyle>
            <a:lvl1pPr marL="0" marR="0" indent="0" algn="l" defTabSz="914180" rtl="0" eaLnBrk="1" fontAlgn="auto" latinLnBrk="0" hangingPunct="1">
              <a:lnSpc>
                <a:spcPct val="90000"/>
              </a:lnSpc>
              <a:spcBef>
                <a:spcPts val="0"/>
              </a:spcBef>
              <a:spcAft>
                <a:spcPts val="2548"/>
              </a:spcAft>
              <a:buClrTx/>
              <a:buSzPct val="90000"/>
              <a:buFont typeface="Wingdings" panose="05000000000000000000" pitchFamily="2" charset="2"/>
              <a:buNone/>
              <a:tabLst/>
              <a:defRPr sz="2744" b="0" i="0">
                <a:solidFill>
                  <a:srgbClr val="000000"/>
                </a:solidFill>
                <a:latin typeface="+mn-lt"/>
              </a:defRPr>
            </a:lvl1pPr>
            <a:lvl2pPr marL="224051" marR="0" indent="0" algn="l" defTabSz="914180"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02" indent="0">
              <a:buNone/>
              <a:defRPr/>
            </a:lvl3pPr>
            <a:lvl4pPr marL="672153" indent="0">
              <a:buNone/>
              <a:defRPr/>
            </a:lvl4pPr>
            <a:lvl5pPr marL="896203" indent="0">
              <a:buNone/>
              <a:defRPr/>
            </a:lvl5pPr>
          </a:lstStyle>
          <a:p>
            <a:pPr lvl="0"/>
            <a:r>
              <a:rPr lang="pt-BR"/>
              <a:t>Subhead Segoe UI 28pt</a:t>
            </a:r>
          </a:p>
          <a:p>
            <a:pPr lvl="0"/>
            <a:r>
              <a:rPr lang="pt-BR"/>
              <a:t>Subhead Segoe UI 28pt</a:t>
            </a:r>
          </a:p>
          <a:p>
            <a:pPr lvl="0"/>
            <a:r>
              <a:rPr lang="pt-BR"/>
              <a:t>Subhead Segoe UI 28pt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5" y="222584"/>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Device layout</a:t>
            </a:r>
          </a:p>
        </p:txBody>
      </p:sp>
    </p:spTree>
    <p:extLst>
      <p:ext uri="{BB962C8B-B14F-4D97-AF65-F5344CB8AC3E}">
        <p14:creationId xmlns:p14="http://schemas.microsoft.com/office/powerpoint/2010/main" val="3834767575"/>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fault content slide">
    <p:spTree>
      <p:nvGrpSpPr>
        <p:cNvPr id="1" name=""/>
        <p:cNvGrpSpPr/>
        <p:nvPr/>
      </p:nvGrpSpPr>
      <p:grpSpPr>
        <a:xfrm>
          <a:off x="0" y="0"/>
          <a:ext cx="0" cy="0"/>
          <a:chOff x="0" y="0"/>
          <a:chExt cx="0" cy="0"/>
        </a:xfrm>
      </p:grpSpPr>
      <p:sp>
        <p:nvSpPr>
          <p:cNvPr id="13" name="Content Placeholder 4"/>
          <p:cNvSpPr>
            <a:spLocks noGrp="1"/>
          </p:cNvSpPr>
          <p:nvPr>
            <p:ph sz="quarter" idx="11" hasCustomPrompt="1"/>
          </p:nvPr>
        </p:nvSpPr>
        <p:spPr>
          <a:xfrm>
            <a:off x="431913" y="1310640"/>
            <a:ext cx="11356757" cy="5090160"/>
          </a:xfrm>
        </p:spPr>
        <p:txBody>
          <a:bodyPr>
            <a:normAutofit/>
          </a:bodyPr>
          <a:lstStyle>
            <a:lvl1pPr indent="-288000">
              <a:lnSpc>
                <a:spcPct val="120000"/>
              </a:lnSpc>
              <a:spcBef>
                <a:spcPts val="0"/>
              </a:spcBef>
              <a:spcAft>
                <a:spcPts val="1200"/>
              </a:spcAft>
              <a:defRPr sz="3200" b="0">
                <a:solidFill>
                  <a:schemeClr val="tx1"/>
                </a:solidFill>
                <a:latin typeface="Open Sans" panose="020B0606030504020204" pitchFamily="34" charset="0"/>
              </a:defRPr>
            </a:lvl1pPr>
            <a:lvl2pPr marL="346075" indent="-288000">
              <a:lnSpc>
                <a:spcPct val="120000"/>
              </a:lnSpc>
              <a:spcBef>
                <a:spcPts val="0"/>
              </a:spcBef>
              <a:spcAft>
                <a:spcPts val="1200"/>
              </a:spcAft>
              <a:buClr>
                <a:schemeClr val="tx1"/>
              </a:buClr>
              <a:buFont typeface="Open Sans" charset="2"/>
              <a:buChar char="§"/>
              <a:defRPr sz="2800" b="0">
                <a:solidFill>
                  <a:schemeClr val="tx1"/>
                </a:solidFill>
                <a:latin typeface="Open Sans" panose="020B0606030504020204" pitchFamily="34" charset="0"/>
              </a:defRPr>
            </a:lvl2pPr>
            <a:lvl3pPr marL="574675" indent="-288000">
              <a:lnSpc>
                <a:spcPct val="120000"/>
              </a:lnSpc>
              <a:spcBef>
                <a:spcPts val="0"/>
              </a:spcBef>
              <a:spcAft>
                <a:spcPts val="1200"/>
              </a:spcAft>
              <a:buClr>
                <a:schemeClr val="tx1"/>
              </a:buClr>
              <a:buSzPct val="100000"/>
              <a:buFont typeface="Open Sans"/>
              <a:buChar char="•"/>
              <a:tabLst/>
              <a:defRPr sz="2400" b="0">
                <a:solidFill>
                  <a:schemeClr val="tx1"/>
                </a:solidFill>
                <a:latin typeface="Open Sans" panose="020B0606030504020204" pitchFamily="34" charset="0"/>
              </a:defRPr>
            </a:lvl3pPr>
            <a:lvl4pPr marL="866775" indent="-288000">
              <a:lnSpc>
                <a:spcPct val="120000"/>
              </a:lnSpc>
              <a:spcBef>
                <a:spcPts val="0"/>
              </a:spcBef>
              <a:spcAft>
                <a:spcPts val="1200"/>
              </a:spcAft>
              <a:buClr>
                <a:schemeClr val="tx1"/>
              </a:buClr>
              <a:defRPr sz="2400" b="0">
                <a:solidFill>
                  <a:schemeClr val="tx1"/>
                </a:solidFill>
                <a:latin typeface="Open Sans" panose="020B0606030504020204" pitchFamily="34" charset="0"/>
                <a:cs typeface="Open Sans" panose="020B0606030504020204" pitchFamily="34" charset="0"/>
              </a:defRPr>
            </a:lvl4pPr>
            <a:lvl5pPr marL="1260475" indent="-288000">
              <a:lnSpc>
                <a:spcPct val="120000"/>
              </a:lnSpc>
              <a:spcBef>
                <a:spcPts val="0"/>
              </a:spcBef>
              <a:spcAft>
                <a:spcPts val="1200"/>
              </a:spcAft>
              <a:buSzPct val="80000"/>
              <a:defRPr sz="2000" b="0">
                <a:solidFill>
                  <a:schemeClr val="tx1"/>
                </a:solidFill>
                <a:latin typeface="Open Sans" panose="020B0606030504020204" pitchFamily="34" charset="0"/>
              </a:defRPr>
            </a:lvl5pPr>
          </a:lstStyle>
          <a:p>
            <a:pPr lvl="0"/>
            <a:r>
              <a:rPr lang="en-US" dirty="0"/>
              <a:t>Click to add support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el 1">
            <a:extLst>
              <a:ext uri="{FF2B5EF4-FFF2-40B4-BE49-F238E27FC236}">
                <a16:creationId xmlns:a16="http://schemas.microsoft.com/office/drawing/2014/main" id="{0652E1C7-AC34-4D8B-A64E-11C760031271}"/>
              </a:ext>
            </a:extLst>
          </p:cNvPr>
          <p:cNvSpPr>
            <a:spLocks noGrp="1"/>
          </p:cNvSpPr>
          <p:nvPr>
            <p:ph type="title"/>
          </p:nvPr>
        </p:nvSpPr>
        <p:spPr/>
        <p:txBody>
          <a:bodyPr/>
          <a:lstStyle/>
          <a:p>
            <a:r>
              <a:rPr lang="nl-NL" dirty="0"/>
              <a:t>Klik om stijl te bewerken</a:t>
            </a:r>
          </a:p>
        </p:txBody>
      </p:sp>
    </p:spTree>
    <p:extLst>
      <p:ext uri="{BB962C8B-B14F-4D97-AF65-F5344CB8AC3E}">
        <p14:creationId xmlns:p14="http://schemas.microsoft.com/office/powerpoint/2010/main" val="4730203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fault content slide - 2 columns">
    <p:spTree>
      <p:nvGrpSpPr>
        <p:cNvPr id="1" name=""/>
        <p:cNvGrpSpPr/>
        <p:nvPr/>
      </p:nvGrpSpPr>
      <p:grpSpPr>
        <a:xfrm>
          <a:off x="0" y="0"/>
          <a:ext cx="0" cy="0"/>
          <a:chOff x="0" y="0"/>
          <a:chExt cx="0" cy="0"/>
        </a:xfrm>
      </p:grpSpPr>
      <p:sp>
        <p:nvSpPr>
          <p:cNvPr id="10" name="Content Placeholder 4"/>
          <p:cNvSpPr>
            <a:spLocks noGrp="1"/>
          </p:cNvSpPr>
          <p:nvPr>
            <p:ph sz="quarter" idx="11" hasCustomPrompt="1"/>
          </p:nvPr>
        </p:nvSpPr>
        <p:spPr>
          <a:xfrm>
            <a:off x="457200" y="1290320"/>
            <a:ext cx="5386019" cy="5072380"/>
          </a:xfrm>
        </p:spPr>
        <p:txBody>
          <a:bodyPr>
            <a:normAutofit/>
          </a:bodyPr>
          <a:lstStyle>
            <a:lvl1pPr>
              <a:lnSpc>
                <a:spcPct val="100000"/>
              </a:lnSpc>
              <a:spcBef>
                <a:spcPts val="0"/>
              </a:spcBef>
              <a:spcAft>
                <a:spcPts val="1200"/>
              </a:spcAft>
              <a:defRPr sz="2000"/>
            </a:lvl1pPr>
            <a:lvl2pPr marL="346075" indent="-173038">
              <a:lnSpc>
                <a:spcPct val="100000"/>
              </a:lnSpc>
              <a:spcBef>
                <a:spcPts val="0"/>
              </a:spcBef>
              <a:spcAft>
                <a:spcPts val="1200"/>
              </a:spcAft>
              <a:buClr>
                <a:schemeClr val="tx1"/>
              </a:buClr>
              <a:buSzPct val="100000"/>
              <a:buFont typeface="Open Sans" charset="2"/>
              <a:buChar char="§"/>
              <a:defRPr sz="1800"/>
            </a:lvl2pPr>
            <a:lvl3pPr marL="517525" indent="-233363">
              <a:lnSpc>
                <a:spcPct val="100000"/>
              </a:lnSpc>
              <a:spcBef>
                <a:spcPts val="0"/>
              </a:spcBef>
              <a:spcAft>
                <a:spcPts val="1200"/>
              </a:spcAft>
              <a:buClr>
                <a:schemeClr val="tx1"/>
              </a:buClr>
              <a:buSzPct val="100000"/>
              <a:buFont typeface="Open Sans"/>
              <a:buChar char="•"/>
              <a:defRPr sz="1700"/>
            </a:lvl3pPr>
            <a:lvl4pPr marL="862013" indent="-304800">
              <a:lnSpc>
                <a:spcPct val="100000"/>
              </a:lnSpc>
              <a:spcBef>
                <a:spcPts val="0"/>
              </a:spcBef>
              <a:spcAft>
                <a:spcPts val="1200"/>
              </a:spcAft>
              <a:defRPr sz="1600">
                <a:latin typeface="Open Sans" panose="020B0606030504020204" pitchFamily="34" charset="0"/>
                <a:cs typeface="Open Sans" panose="020B0606030504020204" pitchFamily="34" charset="0"/>
              </a:defRPr>
            </a:lvl4pPr>
            <a:lvl5pPr marL="1090613" indent="-227013">
              <a:lnSpc>
                <a:spcPct val="100000"/>
              </a:lnSpc>
              <a:spcBef>
                <a:spcPts val="0"/>
              </a:spcBef>
              <a:spcAft>
                <a:spcPts val="1200"/>
              </a:spcAft>
              <a:defRPr sz="1400">
                <a:latin typeface="Open Sans" panose="020B0606030504020204" pitchFamily="34" charset="0"/>
              </a:defRPr>
            </a:lvl5pPr>
          </a:lstStyle>
          <a:p>
            <a:pPr lvl="0"/>
            <a:r>
              <a:rPr lang="en-US" dirty="0"/>
              <a:t>Click to add support text/points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p:cNvSpPr>
            <a:spLocks noGrp="1"/>
          </p:cNvSpPr>
          <p:nvPr>
            <p:ph sz="quarter" idx="14" hasCustomPrompt="1"/>
          </p:nvPr>
        </p:nvSpPr>
        <p:spPr>
          <a:xfrm>
            <a:off x="6275315" y="1290320"/>
            <a:ext cx="5386019" cy="5046980"/>
          </a:xfrm>
        </p:spPr>
        <p:txBody>
          <a:bodyPr>
            <a:normAutofit/>
          </a:bodyPr>
          <a:lstStyle>
            <a:lvl1pPr>
              <a:lnSpc>
                <a:spcPct val="100000"/>
              </a:lnSpc>
              <a:spcBef>
                <a:spcPts val="0"/>
              </a:spcBef>
              <a:spcAft>
                <a:spcPts val="1200"/>
              </a:spcAft>
              <a:defRPr sz="2000"/>
            </a:lvl1pPr>
            <a:lvl2pPr marL="346075" indent="-173038">
              <a:lnSpc>
                <a:spcPct val="100000"/>
              </a:lnSpc>
              <a:spcBef>
                <a:spcPts val="0"/>
              </a:spcBef>
              <a:spcAft>
                <a:spcPts val="1200"/>
              </a:spcAft>
              <a:buClr>
                <a:schemeClr val="tx1"/>
              </a:buClr>
              <a:buSzPct val="100000"/>
              <a:buFont typeface="Open Sans" charset="2"/>
              <a:buChar char="§"/>
              <a:defRPr sz="1800"/>
            </a:lvl2pPr>
            <a:lvl3pPr marL="517525" indent="-233363">
              <a:lnSpc>
                <a:spcPct val="100000"/>
              </a:lnSpc>
              <a:spcBef>
                <a:spcPts val="0"/>
              </a:spcBef>
              <a:spcAft>
                <a:spcPts val="1200"/>
              </a:spcAft>
              <a:buClr>
                <a:schemeClr val="tx1"/>
              </a:buClr>
              <a:buSzPct val="100000"/>
              <a:buFont typeface="Open Sans"/>
              <a:buChar char="•"/>
              <a:defRPr sz="1700"/>
            </a:lvl3pPr>
            <a:lvl4pPr marL="862013" indent="-304800">
              <a:lnSpc>
                <a:spcPct val="100000"/>
              </a:lnSpc>
              <a:spcBef>
                <a:spcPts val="0"/>
              </a:spcBef>
              <a:spcAft>
                <a:spcPts val="1200"/>
              </a:spcAft>
              <a:defRPr sz="1600">
                <a:latin typeface="Open Sans" panose="020B0606030504020204" pitchFamily="34" charset="0"/>
                <a:cs typeface="Open Sans" panose="020B0606030504020204" pitchFamily="34" charset="0"/>
              </a:defRPr>
            </a:lvl4pPr>
            <a:lvl5pPr marL="1090613" indent="-227013">
              <a:lnSpc>
                <a:spcPct val="100000"/>
              </a:lnSpc>
              <a:spcBef>
                <a:spcPts val="0"/>
              </a:spcBef>
              <a:spcAft>
                <a:spcPts val="1200"/>
              </a:spcAft>
              <a:defRPr sz="1400">
                <a:latin typeface="Open Sans" panose="020B0606030504020204" pitchFamily="34" charset="0"/>
              </a:defRPr>
            </a:lvl5pPr>
          </a:lstStyle>
          <a:p>
            <a:pPr lvl="0"/>
            <a:r>
              <a:rPr lang="en-US" dirty="0"/>
              <a:t>Click to add support text/points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el 1">
            <a:extLst>
              <a:ext uri="{FF2B5EF4-FFF2-40B4-BE49-F238E27FC236}">
                <a16:creationId xmlns:a16="http://schemas.microsoft.com/office/drawing/2014/main" id="{B584967D-C6D3-43A3-A2CB-5F033751AB3A}"/>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31238861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efault content slide - Three columns">
    <p:spTree>
      <p:nvGrpSpPr>
        <p:cNvPr id="1" name=""/>
        <p:cNvGrpSpPr/>
        <p:nvPr/>
      </p:nvGrpSpPr>
      <p:grpSpPr>
        <a:xfrm>
          <a:off x="0" y="0"/>
          <a:ext cx="0" cy="0"/>
          <a:chOff x="0" y="0"/>
          <a:chExt cx="0" cy="0"/>
        </a:xfrm>
      </p:grpSpPr>
      <p:sp>
        <p:nvSpPr>
          <p:cNvPr id="13" name="Content Placeholder 4"/>
          <p:cNvSpPr>
            <a:spLocks noGrp="1"/>
          </p:cNvSpPr>
          <p:nvPr>
            <p:ph sz="quarter" idx="11" hasCustomPrompt="1"/>
          </p:nvPr>
        </p:nvSpPr>
        <p:spPr>
          <a:xfrm>
            <a:off x="457200" y="1259840"/>
            <a:ext cx="3556800" cy="5122720"/>
          </a:xfrm>
        </p:spPr>
        <p:txBody>
          <a:bodyPr>
            <a:normAutofit/>
          </a:bodyPr>
          <a:lstStyle>
            <a:lvl1pPr indent="-216000">
              <a:lnSpc>
                <a:spcPct val="120000"/>
              </a:lnSpc>
              <a:spcBef>
                <a:spcPts val="0"/>
              </a:spcBef>
              <a:spcAft>
                <a:spcPts val="600"/>
              </a:spcAft>
              <a:buClr>
                <a:schemeClr val="tx1"/>
              </a:buClr>
              <a:defRPr sz="2800" baseline="0">
                <a:latin typeface="Open Sans" panose="020B0606030504020204" pitchFamily="34" charset="0"/>
              </a:defRPr>
            </a:lvl1pPr>
            <a:lvl2pPr marL="284163" indent="-216000">
              <a:lnSpc>
                <a:spcPct val="120000"/>
              </a:lnSpc>
              <a:spcBef>
                <a:spcPts val="0"/>
              </a:spcBef>
              <a:spcAft>
                <a:spcPts val="600"/>
              </a:spcAft>
              <a:buClr>
                <a:schemeClr val="tx1"/>
              </a:buClr>
              <a:buSzPct val="100000"/>
              <a:buFont typeface="Open Sans" charset="2"/>
              <a:buChar char="§"/>
              <a:defRPr sz="2800">
                <a:latin typeface="Open Sans" panose="020B0606030504020204" pitchFamily="34" charset="0"/>
              </a:defRPr>
            </a:lvl2pPr>
            <a:lvl3pPr marL="457200" indent="-216000">
              <a:lnSpc>
                <a:spcPct val="120000"/>
              </a:lnSpc>
              <a:spcBef>
                <a:spcPts val="0"/>
              </a:spcBef>
              <a:spcAft>
                <a:spcPts val="600"/>
              </a:spcAft>
              <a:buClr>
                <a:schemeClr val="tx1"/>
              </a:buClr>
              <a:buFont typeface="Open Sans"/>
              <a:buChar char="•"/>
              <a:defRPr sz="2400">
                <a:latin typeface="Open Sans" panose="020B0606030504020204" pitchFamily="34" charset="0"/>
              </a:defRPr>
            </a:lvl3pPr>
            <a:lvl4pPr marL="630238" indent="-216000">
              <a:lnSpc>
                <a:spcPct val="120000"/>
              </a:lnSpc>
              <a:spcBef>
                <a:spcPts val="0"/>
              </a:spcBef>
              <a:spcAft>
                <a:spcPts val="600"/>
              </a:spcAft>
              <a:buClr>
                <a:schemeClr val="tx1"/>
              </a:buClr>
              <a:defRPr sz="2000">
                <a:latin typeface="Open Sans" panose="020B0606030504020204" pitchFamily="34" charset="0"/>
                <a:cs typeface="Open Sans" panose="020B0606030504020204" pitchFamily="34" charset="0"/>
              </a:defRPr>
            </a:lvl4pPr>
            <a:lvl5pPr marL="912813" indent="-216000">
              <a:lnSpc>
                <a:spcPct val="120000"/>
              </a:lnSpc>
              <a:spcBef>
                <a:spcPts val="0"/>
              </a:spcBef>
              <a:spcAft>
                <a:spcPts val="600"/>
              </a:spcAft>
              <a:defRPr sz="1800">
                <a:latin typeface="Open Sans" panose="020B0606030504020204" pitchFamily="34" charset="0"/>
              </a:defRPr>
            </a:lvl5pPr>
          </a:lstStyle>
          <a:p>
            <a:pPr lvl="0"/>
            <a:r>
              <a:rPr lang="en-US" dirty="0"/>
              <a:t>Click to add support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6" hasCustomPrompt="1"/>
          </p:nvPr>
        </p:nvSpPr>
        <p:spPr>
          <a:xfrm>
            <a:off x="8180812" y="1259840"/>
            <a:ext cx="3556800" cy="5122720"/>
          </a:xfrm>
        </p:spPr>
        <p:txBody>
          <a:bodyPr>
            <a:normAutofit/>
          </a:bodyPr>
          <a:lstStyle>
            <a:lvl1pPr indent="-216000">
              <a:lnSpc>
                <a:spcPct val="120000"/>
              </a:lnSpc>
              <a:spcBef>
                <a:spcPts val="0"/>
              </a:spcBef>
              <a:spcAft>
                <a:spcPts val="600"/>
              </a:spcAft>
              <a:buClr>
                <a:schemeClr val="tx1"/>
              </a:buClr>
              <a:defRPr sz="2800" baseline="0">
                <a:latin typeface="Open Sans" panose="020B0606030504020204" pitchFamily="34" charset="0"/>
              </a:defRPr>
            </a:lvl1pPr>
            <a:lvl2pPr marL="284163" indent="-216000">
              <a:lnSpc>
                <a:spcPct val="120000"/>
              </a:lnSpc>
              <a:spcBef>
                <a:spcPts val="0"/>
              </a:spcBef>
              <a:spcAft>
                <a:spcPts val="600"/>
              </a:spcAft>
              <a:buClr>
                <a:schemeClr val="tx1"/>
              </a:buClr>
              <a:buSzPct val="100000"/>
              <a:buFont typeface="Open Sans" charset="2"/>
              <a:buChar char="§"/>
              <a:defRPr sz="2800">
                <a:latin typeface="Open Sans" panose="020B0606030504020204" pitchFamily="34" charset="0"/>
              </a:defRPr>
            </a:lvl2pPr>
            <a:lvl3pPr marL="457200" indent="-216000">
              <a:lnSpc>
                <a:spcPct val="120000"/>
              </a:lnSpc>
              <a:spcBef>
                <a:spcPts val="0"/>
              </a:spcBef>
              <a:spcAft>
                <a:spcPts val="600"/>
              </a:spcAft>
              <a:buClr>
                <a:schemeClr val="tx1"/>
              </a:buClr>
              <a:buFont typeface="Open Sans"/>
              <a:buChar char="•"/>
              <a:defRPr sz="2400">
                <a:latin typeface="Open Sans" panose="020B0606030504020204" pitchFamily="34" charset="0"/>
              </a:defRPr>
            </a:lvl3pPr>
            <a:lvl4pPr marL="630238" indent="-216000">
              <a:lnSpc>
                <a:spcPct val="120000"/>
              </a:lnSpc>
              <a:spcBef>
                <a:spcPts val="0"/>
              </a:spcBef>
              <a:spcAft>
                <a:spcPts val="600"/>
              </a:spcAft>
              <a:buClr>
                <a:schemeClr val="tx1"/>
              </a:buClr>
              <a:defRPr sz="2000">
                <a:latin typeface="Open Sans" panose="020B0606030504020204" pitchFamily="34" charset="0"/>
                <a:cs typeface="Open Sans" panose="020B0606030504020204" pitchFamily="34" charset="0"/>
              </a:defRPr>
            </a:lvl4pPr>
            <a:lvl5pPr marL="912813" indent="-216000">
              <a:lnSpc>
                <a:spcPct val="120000"/>
              </a:lnSpc>
              <a:spcBef>
                <a:spcPts val="0"/>
              </a:spcBef>
              <a:spcAft>
                <a:spcPts val="600"/>
              </a:spcAft>
              <a:defRPr sz="1800">
                <a:latin typeface="Open Sans" panose="020B0606030504020204" pitchFamily="34" charset="0"/>
              </a:defRPr>
            </a:lvl5pPr>
          </a:lstStyle>
          <a:p>
            <a:pPr lvl="0"/>
            <a:r>
              <a:rPr lang="en-US" dirty="0"/>
              <a:t>Click to add support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4"/>
          <p:cNvSpPr>
            <a:spLocks noGrp="1"/>
          </p:cNvSpPr>
          <p:nvPr>
            <p:ph sz="quarter" idx="17" hasCustomPrompt="1"/>
          </p:nvPr>
        </p:nvSpPr>
        <p:spPr>
          <a:xfrm>
            <a:off x="4331709" y="1259840"/>
            <a:ext cx="3556800" cy="5122720"/>
          </a:xfrm>
        </p:spPr>
        <p:txBody>
          <a:bodyPr>
            <a:normAutofit/>
          </a:bodyPr>
          <a:lstStyle>
            <a:lvl1pPr indent="-216000">
              <a:lnSpc>
                <a:spcPct val="120000"/>
              </a:lnSpc>
              <a:spcBef>
                <a:spcPts val="0"/>
              </a:spcBef>
              <a:spcAft>
                <a:spcPts val="600"/>
              </a:spcAft>
              <a:buClr>
                <a:schemeClr val="tx1"/>
              </a:buClr>
              <a:defRPr sz="2800" baseline="0">
                <a:latin typeface="Open Sans" panose="020B0606030504020204" pitchFamily="34" charset="0"/>
              </a:defRPr>
            </a:lvl1pPr>
            <a:lvl2pPr marL="284163" indent="-216000">
              <a:lnSpc>
                <a:spcPct val="120000"/>
              </a:lnSpc>
              <a:spcBef>
                <a:spcPts val="0"/>
              </a:spcBef>
              <a:spcAft>
                <a:spcPts val="600"/>
              </a:spcAft>
              <a:buClr>
                <a:schemeClr val="tx1"/>
              </a:buClr>
              <a:buSzPct val="100000"/>
              <a:buFont typeface="Open Sans" charset="2"/>
              <a:buChar char="§"/>
              <a:defRPr sz="2800">
                <a:latin typeface="Open Sans" panose="020B0606030504020204" pitchFamily="34" charset="0"/>
              </a:defRPr>
            </a:lvl2pPr>
            <a:lvl3pPr marL="457200" indent="-216000">
              <a:lnSpc>
                <a:spcPct val="120000"/>
              </a:lnSpc>
              <a:spcBef>
                <a:spcPts val="0"/>
              </a:spcBef>
              <a:spcAft>
                <a:spcPts val="600"/>
              </a:spcAft>
              <a:buClr>
                <a:schemeClr val="tx1"/>
              </a:buClr>
              <a:buFont typeface="Open Sans"/>
              <a:buChar char="•"/>
              <a:defRPr sz="2400">
                <a:latin typeface="Open Sans" panose="020B0606030504020204" pitchFamily="34" charset="0"/>
              </a:defRPr>
            </a:lvl3pPr>
            <a:lvl4pPr marL="630238" indent="-216000">
              <a:lnSpc>
                <a:spcPct val="120000"/>
              </a:lnSpc>
              <a:spcBef>
                <a:spcPts val="0"/>
              </a:spcBef>
              <a:spcAft>
                <a:spcPts val="600"/>
              </a:spcAft>
              <a:buClr>
                <a:schemeClr val="tx1"/>
              </a:buClr>
              <a:defRPr sz="2000">
                <a:latin typeface="Open Sans" panose="020B0606030504020204" pitchFamily="34" charset="0"/>
                <a:cs typeface="Open Sans" panose="020B0606030504020204" pitchFamily="34" charset="0"/>
              </a:defRPr>
            </a:lvl4pPr>
            <a:lvl5pPr marL="912813" indent="-216000">
              <a:lnSpc>
                <a:spcPct val="120000"/>
              </a:lnSpc>
              <a:spcBef>
                <a:spcPts val="0"/>
              </a:spcBef>
              <a:spcAft>
                <a:spcPts val="600"/>
              </a:spcAft>
              <a:defRPr sz="1800">
                <a:latin typeface="Open Sans" panose="020B0606030504020204" pitchFamily="34" charset="0"/>
              </a:defRPr>
            </a:lvl5pPr>
          </a:lstStyle>
          <a:p>
            <a:pPr lvl="0"/>
            <a:r>
              <a:rPr lang="en-US" dirty="0"/>
              <a:t>Click to add support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el 1">
            <a:extLst>
              <a:ext uri="{FF2B5EF4-FFF2-40B4-BE49-F238E27FC236}">
                <a16:creationId xmlns:a16="http://schemas.microsoft.com/office/drawing/2014/main" id="{516CE7BF-0C1E-4777-90D0-9822230E8290}"/>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4547356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3" name="Picture Placeholder 5" descr="A view of a city at sunset&#10;&#10;Description generated with high confidence">
            <a:extLst>
              <a:ext uri="{FF2B5EF4-FFF2-40B4-BE49-F238E27FC236}">
                <a16:creationId xmlns:a16="http://schemas.microsoft.com/office/drawing/2014/main" id="{5EBC981F-6F28-4B98-A025-EDAB961E0C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8274"/>
            <a:ext cx="12218219" cy="6857109"/>
          </a:xfrm>
          <a:prstGeom prst="rect">
            <a:avLst/>
          </a:prstGeom>
        </p:spPr>
      </p:pic>
      <p:sp>
        <p:nvSpPr>
          <p:cNvPr id="7" name="Vrije vorm: vorm 6">
            <a:extLst>
              <a:ext uri="{FF2B5EF4-FFF2-40B4-BE49-F238E27FC236}">
                <a16:creationId xmlns:a16="http://schemas.microsoft.com/office/drawing/2014/main" id="{EE67169C-9FBC-4DA9-B92A-FE2E3686AFE0}"/>
              </a:ext>
            </a:extLst>
          </p:cNvPr>
          <p:cNvSpPr/>
          <p:nvPr userDrawn="1"/>
        </p:nvSpPr>
        <p:spPr>
          <a:xfrm>
            <a:off x="1" y="2073273"/>
            <a:ext cx="11233484" cy="2674909"/>
          </a:xfrm>
          <a:custGeom>
            <a:avLst/>
            <a:gdLst>
              <a:gd name="connsiteX0" fmla="*/ 0 w 11230559"/>
              <a:gd name="connsiteY0" fmla="*/ 0 h 2674909"/>
              <a:gd name="connsiteX1" fmla="*/ 3545302 w 11230559"/>
              <a:gd name="connsiteY1" fmla="*/ 0 h 2674909"/>
              <a:gd name="connsiteX2" fmla="*/ 3545302 w 11230559"/>
              <a:gd name="connsiteY2" fmla="*/ 1 h 2674909"/>
              <a:gd name="connsiteX3" fmla="*/ 4860746 w 11230559"/>
              <a:gd name="connsiteY3" fmla="*/ 1 h 2674909"/>
              <a:gd name="connsiteX4" fmla="*/ 4860746 w 11230559"/>
              <a:gd name="connsiteY4" fmla="*/ 0 h 2674909"/>
              <a:gd name="connsiteX5" fmla="*/ 6489321 w 11230559"/>
              <a:gd name="connsiteY5" fmla="*/ 0 h 2674909"/>
              <a:gd name="connsiteX6" fmla="*/ 6861675 w 11230559"/>
              <a:gd name="connsiteY6" fmla="*/ 0 h 2674909"/>
              <a:gd name="connsiteX7" fmla="*/ 10680665 w 11230559"/>
              <a:gd name="connsiteY7" fmla="*/ 0 h 2674909"/>
              <a:gd name="connsiteX8" fmla="*/ 11230559 w 11230559"/>
              <a:gd name="connsiteY8" fmla="*/ 898697 h 2674909"/>
              <a:gd name="connsiteX9" fmla="*/ 10143732 w 11230559"/>
              <a:gd name="connsiteY9" fmla="*/ 2674909 h 2674909"/>
              <a:gd name="connsiteX10" fmla="*/ 1740567 w 11230559"/>
              <a:gd name="connsiteY10" fmla="*/ 2674909 h 2674909"/>
              <a:gd name="connsiteX11" fmla="*/ 0 w 11230559"/>
              <a:gd name="connsiteY11" fmla="*/ 2674909 h 26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30559" h="2674909">
                <a:moveTo>
                  <a:pt x="0" y="0"/>
                </a:moveTo>
                <a:lnTo>
                  <a:pt x="3545302" y="0"/>
                </a:lnTo>
                <a:lnTo>
                  <a:pt x="3545302" y="1"/>
                </a:lnTo>
                <a:lnTo>
                  <a:pt x="4860746" y="1"/>
                </a:lnTo>
                <a:lnTo>
                  <a:pt x="4860746" y="0"/>
                </a:lnTo>
                <a:lnTo>
                  <a:pt x="6489321" y="0"/>
                </a:lnTo>
                <a:lnTo>
                  <a:pt x="6861675" y="0"/>
                </a:lnTo>
                <a:lnTo>
                  <a:pt x="10680665" y="0"/>
                </a:lnTo>
                <a:lnTo>
                  <a:pt x="11230559" y="898697"/>
                </a:lnTo>
                <a:lnTo>
                  <a:pt x="10143732" y="2674909"/>
                </a:lnTo>
                <a:lnTo>
                  <a:pt x="1740567" y="2674909"/>
                </a:lnTo>
                <a:lnTo>
                  <a:pt x="0" y="2674909"/>
                </a:lnTo>
                <a:close/>
              </a:path>
            </a:pathLst>
          </a:custGeom>
          <a:solidFill>
            <a:srgbClr val="111C2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8" name="Vrije vorm: vorm 7">
            <a:extLst>
              <a:ext uri="{FF2B5EF4-FFF2-40B4-BE49-F238E27FC236}">
                <a16:creationId xmlns:a16="http://schemas.microsoft.com/office/drawing/2014/main" id="{46F35C4E-242B-4545-9224-3682940843F8}"/>
              </a:ext>
            </a:extLst>
          </p:cNvPr>
          <p:cNvSpPr/>
          <p:nvPr userDrawn="1"/>
        </p:nvSpPr>
        <p:spPr>
          <a:xfrm>
            <a:off x="7586161" y="2071489"/>
            <a:ext cx="3947361" cy="6859785"/>
          </a:xfrm>
          <a:custGeom>
            <a:avLst/>
            <a:gdLst>
              <a:gd name="connsiteX0" fmla="*/ 547 w 3946333"/>
              <a:gd name="connsiteY0" fmla="*/ 6858892 h 6859785"/>
              <a:gd name="connsiteX1" fmla="*/ 300506 w 3946333"/>
              <a:gd name="connsiteY1" fmla="*/ 6858892 h 6859785"/>
              <a:gd name="connsiteX2" fmla="*/ 299959 w 3946333"/>
              <a:gd name="connsiteY2" fmla="*/ 6859785 h 6859785"/>
              <a:gd name="connsiteX3" fmla="*/ 0 w 3946333"/>
              <a:gd name="connsiteY3" fmla="*/ 6859785 h 6859785"/>
              <a:gd name="connsiteX4" fmla="*/ 3095389 w 3946333"/>
              <a:gd name="connsiteY4" fmla="*/ 0 h 6859785"/>
              <a:gd name="connsiteX5" fmla="*/ 3395348 w 3946333"/>
              <a:gd name="connsiteY5" fmla="*/ 0 h 6859785"/>
              <a:gd name="connsiteX6" fmla="*/ 3946333 w 3946333"/>
              <a:gd name="connsiteY6" fmla="*/ 900481 h 6859785"/>
              <a:gd name="connsiteX7" fmla="*/ 2859505 w 3946333"/>
              <a:gd name="connsiteY7" fmla="*/ 2676694 h 6859785"/>
              <a:gd name="connsiteX8" fmla="*/ 2559546 w 3946333"/>
              <a:gd name="connsiteY8" fmla="*/ 2676694 h 6859785"/>
              <a:gd name="connsiteX9" fmla="*/ 3646374 w 3946333"/>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46333" h="6859785">
                <a:moveTo>
                  <a:pt x="547" y="6858892"/>
                </a:moveTo>
                <a:lnTo>
                  <a:pt x="300506" y="6858892"/>
                </a:lnTo>
                <a:lnTo>
                  <a:pt x="299959" y="6859785"/>
                </a:lnTo>
                <a:lnTo>
                  <a:pt x="0" y="6859785"/>
                </a:lnTo>
                <a:close/>
                <a:moveTo>
                  <a:pt x="3095389" y="0"/>
                </a:moveTo>
                <a:lnTo>
                  <a:pt x="3395348" y="0"/>
                </a:lnTo>
                <a:lnTo>
                  <a:pt x="3946333" y="900481"/>
                </a:lnTo>
                <a:lnTo>
                  <a:pt x="2859505" y="2676694"/>
                </a:lnTo>
                <a:lnTo>
                  <a:pt x="2559546" y="2676694"/>
                </a:lnTo>
                <a:lnTo>
                  <a:pt x="3646374" y="900481"/>
                </a:lnTo>
                <a:close/>
              </a:path>
            </a:pathLst>
          </a:custGeom>
          <a:solidFill>
            <a:srgbClr val="9B531D">
              <a:alpha val="1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9" name="Vrije vorm: vorm 8">
            <a:extLst>
              <a:ext uri="{FF2B5EF4-FFF2-40B4-BE49-F238E27FC236}">
                <a16:creationId xmlns:a16="http://schemas.microsoft.com/office/drawing/2014/main" id="{F74EC9E1-7B27-4A0E-B1A9-98FC92DE58D3}"/>
              </a:ext>
            </a:extLst>
          </p:cNvPr>
          <p:cNvSpPr/>
          <p:nvPr userDrawn="1"/>
        </p:nvSpPr>
        <p:spPr>
          <a:xfrm>
            <a:off x="1" y="2073273"/>
            <a:ext cx="2046986" cy="2674909"/>
          </a:xfrm>
          <a:custGeom>
            <a:avLst/>
            <a:gdLst>
              <a:gd name="connsiteX0" fmla="*/ 0 w 2046453"/>
              <a:gd name="connsiteY0" fmla="*/ 0 h 2674909"/>
              <a:gd name="connsiteX1" fmla="*/ 1496559 w 2046453"/>
              <a:gd name="connsiteY1" fmla="*/ 0 h 2674909"/>
              <a:gd name="connsiteX2" fmla="*/ 2046453 w 2046453"/>
              <a:gd name="connsiteY2" fmla="*/ 898697 h 2674909"/>
              <a:gd name="connsiteX3" fmla="*/ 959626 w 2046453"/>
              <a:gd name="connsiteY3" fmla="*/ 2674909 h 2674909"/>
              <a:gd name="connsiteX4" fmla="*/ 0 w 2046453"/>
              <a:gd name="connsiteY4" fmla="*/ 2674909 h 2674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453" h="2674909">
                <a:moveTo>
                  <a:pt x="0" y="0"/>
                </a:moveTo>
                <a:lnTo>
                  <a:pt x="1496559" y="0"/>
                </a:lnTo>
                <a:lnTo>
                  <a:pt x="2046453" y="898697"/>
                </a:lnTo>
                <a:lnTo>
                  <a:pt x="959626" y="2674909"/>
                </a:lnTo>
                <a:lnTo>
                  <a:pt x="0" y="2674909"/>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4" name="Title 1"/>
          <p:cNvSpPr>
            <a:spLocks noGrp="1"/>
          </p:cNvSpPr>
          <p:nvPr userDrawn="1">
            <p:ph type="title" hasCustomPrompt="1"/>
          </p:nvPr>
        </p:nvSpPr>
        <p:spPr>
          <a:xfrm>
            <a:off x="2294619" y="2073272"/>
            <a:ext cx="7830420" cy="2674910"/>
          </a:xfrm>
          <a:ln>
            <a:noFill/>
          </a:ln>
        </p:spPr>
        <p:txBody>
          <a:bodyPr lIns="0" tIns="0" rIns="0" bIns="0" anchor="ctr" anchorCtr="0">
            <a:normAutofit/>
          </a:bodyPr>
          <a:lstStyle>
            <a:lvl1pPr algn="l">
              <a:lnSpc>
                <a:spcPct val="100000"/>
              </a:lnSpc>
              <a:defRPr sz="4000" b="1" spc="-100" baseline="0">
                <a:solidFill>
                  <a:schemeClr val="bg1"/>
                </a:solidFill>
              </a:defRPr>
            </a:lvl1pPr>
          </a:lstStyle>
          <a:p>
            <a:r>
              <a:rPr lang="en-US" dirty="0"/>
              <a:t>Click to add headline here of maximum 3 lines to paraphrase  someone properly</a:t>
            </a:r>
          </a:p>
        </p:txBody>
      </p:sp>
      <p:sp>
        <p:nvSpPr>
          <p:cNvPr id="2" name="Tekstvak 1">
            <a:extLst>
              <a:ext uri="{FF2B5EF4-FFF2-40B4-BE49-F238E27FC236}">
                <a16:creationId xmlns:a16="http://schemas.microsoft.com/office/drawing/2014/main" id="{3E13E747-E172-478B-BF15-48562769EF0E}"/>
              </a:ext>
            </a:extLst>
          </p:cNvPr>
          <p:cNvSpPr txBox="1"/>
          <p:nvPr userDrawn="1"/>
        </p:nvSpPr>
        <p:spPr>
          <a:xfrm>
            <a:off x="423532" y="1993021"/>
            <a:ext cx="1680307" cy="3108543"/>
          </a:xfrm>
          <a:prstGeom prst="rect">
            <a:avLst/>
          </a:prstGeom>
          <a:noFill/>
        </p:spPr>
        <p:txBody>
          <a:bodyPr wrap="square" rtlCol="0">
            <a:spAutoFit/>
          </a:bodyPr>
          <a:lstStyle/>
          <a:p>
            <a:r>
              <a:rPr lang="nl-NL" sz="19600" dirty="0">
                <a:solidFill>
                  <a:srgbClr val="595C81"/>
                </a:solidFill>
                <a:latin typeface="Open Sans SemiBold" panose="020B0706030804020204" pitchFamily="34" charset="0"/>
              </a:rPr>
              <a:t>”</a:t>
            </a:r>
          </a:p>
        </p:txBody>
      </p:sp>
      <p:sp>
        <p:nvSpPr>
          <p:cNvPr id="4" name="Tijdelijke aanduiding voor tekst 3">
            <a:extLst>
              <a:ext uri="{FF2B5EF4-FFF2-40B4-BE49-F238E27FC236}">
                <a16:creationId xmlns:a16="http://schemas.microsoft.com/office/drawing/2014/main" id="{95B83842-3574-4E42-A4C6-750910994B79}"/>
              </a:ext>
            </a:extLst>
          </p:cNvPr>
          <p:cNvSpPr>
            <a:spLocks noGrp="1"/>
          </p:cNvSpPr>
          <p:nvPr>
            <p:ph type="body" sz="quarter" idx="10" hasCustomPrompt="1"/>
          </p:nvPr>
        </p:nvSpPr>
        <p:spPr>
          <a:xfrm>
            <a:off x="2517849" y="4985468"/>
            <a:ext cx="5904866" cy="649287"/>
          </a:xfrm>
        </p:spPr>
        <p:txBody>
          <a:bodyPr/>
          <a:lstStyle>
            <a:lvl1pPr marL="0" indent="0" algn="l">
              <a:buNone/>
              <a:defRPr b="0">
                <a:solidFill>
                  <a:srgbClr val="DDDEE7"/>
                </a:solidFill>
                <a:latin typeface="Open Sans" panose="020B0606030504020204" pitchFamily="34" charset="0"/>
              </a:defRPr>
            </a:lvl1pPr>
          </a:lstStyle>
          <a:p>
            <a:pPr lvl="0"/>
            <a:r>
              <a:rPr lang="nl-NL" dirty="0"/>
              <a:t>John West</a:t>
            </a:r>
          </a:p>
        </p:txBody>
      </p:sp>
      <p:sp>
        <p:nvSpPr>
          <p:cNvPr id="5" name="Tekstvak 4">
            <a:extLst>
              <a:ext uri="{FF2B5EF4-FFF2-40B4-BE49-F238E27FC236}">
                <a16:creationId xmlns:a16="http://schemas.microsoft.com/office/drawing/2014/main" id="{2255E9E5-93FF-43A5-9FF3-FBAA0B2E7E52}"/>
              </a:ext>
            </a:extLst>
          </p:cNvPr>
          <p:cNvSpPr txBox="1"/>
          <p:nvPr userDrawn="1"/>
        </p:nvSpPr>
        <p:spPr>
          <a:xfrm>
            <a:off x="2224556" y="4909202"/>
            <a:ext cx="986847" cy="523220"/>
          </a:xfrm>
          <a:prstGeom prst="rect">
            <a:avLst/>
          </a:prstGeom>
          <a:noFill/>
        </p:spPr>
        <p:txBody>
          <a:bodyPr wrap="square" rtlCol="0">
            <a:spAutoFit/>
          </a:bodyPr>
          <a:lstStyle/>
          <a:p>
            <a:r>
              <a:rPr lang="nl-NL" sz="2800" b="1" dirty="0">
                <a:solidFill>
                  <a:srgbClr val="DDDEE7"/>
                </a:solidFill>
                <a:latin typeface="Open Sans" panose="020B0606030504020204" pitchFamily="34" charset="0"/>
              </a:rPr>
              <a:t>–</a:t>
            </a:r>
          </a:p>
        </p:txBody>
      </p:sp>
    </p:spTree>
    <p:extLst>
      <p:ext uri="{BB962C8B-B14F-4D97-AF65-F5344CB8AC3E}">
        <p14:creationId xmlns:p14="http://schemas.microsoft.com/office/powerpoint/2010/main" val="3963200707"/>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ull Screen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31912" y="444500"/>
            <a:ext cx="11318648" cy="5969000"/>
          </a:xfrm>
        </p:spPr>
        <p:txBody>
          <a:bodyPr>
            <a:normAutofit/>
          </a:bodyPr>
          <a:lstStyle>
            <a:lvl1pPr>
              <a:defRPr sz="1800" baseline="0"/>
            </a:lvl1pPr>
          </a:lstStyle>
          <a:p>
            <a:r>
              <a:rPr lang="en-US" dirty="0"/>
              <a:t>Click to insert picture</a:t>
            </a:r>
          </a:p>
        </p:txBody>
      </p:sp>
    </p:spTree>
    <p:extLst>
      <p:ext uri="{BB962C8B-B14F-4D97-AF65-F5344CB8AC3E}">
        <p14:creationId xmlns:p14="http://schemas.microsoft.com/office/powerpoint/2010/main" val="10859981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5828BD65-997F-43D9-800A-4ACEEBF17694}"/>
              </a:ext>
            </a:extLst>
          </p:cNvPr>
          <p:cNvSpPr>
            <a:spLocks noGrp="1"/>
          </p:cNvSpPr>
          <p:nvPr>
            <p:ph type="body" idx="1"/>
          </p:nvPr>
        </p:nvSpPr>
        <p:spPr>
          <a:xfrm>
            <a:off x="840007" y="1280113"/>
            <a:ext cx="5157543" cy="823912"/>
          </a:xfrm>
        </p:spPr>
        <p:txBody>
          <a:bodyPr anchor="b"/>
          <a:lstStyle>
            <a:lvl1pPr marL="0" indent="0">
              <a:buNone/>
              <a:defRPr sz="2400" b="1">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Tekststijl van het model bewerken</a:t>
            </a:r>
          </a:p>
        </p:txBody>
      </p:sp>
      <p:sp>
        <p:nvSpPr>
          <p:cNvPr id="4" name="Tijdelijke aanduiding voor inhoud 3">
            <a:extLst>
              <a:ext uri="{FF2B5EF4-FFF2-40B4-BE49-F238E27FC236}">
                <a16:creationId xmlns:a16="http://schemas.microsoft.com/office/drawing/2014/main" id="{97E0D368-19D3-4FD8-9D89-8B3C3FF74EF4}"/>
              </a:ext>
            </a:extLst>
          </p:cNvPr>
          <p:cNvSpPr>
            <a:spLocks noGrp="1"/>
          </p:cNvSpPr>
          <p:nvPr>
            <p:ph sz="half" idx="2"/>
          </p:nvPr>
        </p:nvSpPr>
        <p:spPr>
          <a:xfrm>
            <a:off x="840007" y="2334127"/>
            <a:ext cx="5157543" cy="3855537"/>
          </a:xfrm>
        </p:spPr>
        <p:txBody>
          <a:bodyPr/>
          <a:lstStyle>
            <a:lvl1pPr>
              <a:defRPr>
                <a:latin typeface="Open Sans" panose="020B0606030504020204" pitchFamily="34" charset="0"/>
              </a:defRPr>
            </a:lvl1pPr>
            <a:lvl2pPr>
              <a:defRPr>
                <a:latin typeface="Open Sans" panose="020B0606030504020204" pitchFamily="34" charset="0"/>
              </a:defRPr>
            </a:lvl2pPr>
            <a:lvl3pPr>
              <a:defRPr>
                <a:latin typeface="Open Sans" panose="020B0606030504020204" pitchFamily="34" charset="0"/>
              </a:defRPr>
            </a:lvl3pPr>
            <a:lvl4pPr>
              <a:defRPr>
                <a:latin typeface="Open Sans" panose="020B0606030504020204" pitchFamily="34" charset="0"/>
              </a:defRPr>
            </a:lvl4pPr>
            <a:lvl5pPr>
              <a:defRPr>
                <a:latin typeface="Open Sans" panose="020B0606030504020204" pitchFamily="34" charset="0"/>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a:extLst>
              <a:ext uri="{FF2B5EF4-FFF2-40B4-BE49-F238E27FC236}">
                <a16:creationId xmlns:a16="http://schemas.microsoft.com/office/drawing/2014/main" id="{D5C89F44-3198-43CE-8A1B-1266A933D7AB}"/>
              </a:ext>
            </a:extLst>
          </p:cNvPr>
          <p:cNvSpPr>
            <a:spLocks noGrp="1"/>
          </p:cNvSpPr>
          <p:nvPr>
            <p:ph type="body" sz="quarter" idx="3"/>
          </p:nvPr>
        </p:nvSpPr>
        <p:spPr>
          <a:xfrm>
            <a:off x="6172220" y="1280113"/>
            <a:ext cx="5182950" cy="823912"/>
          </a:xfrm>
        </p:spPr>
        <p:txBody>
          <a:bodyPr anchor="b"/>
          <a:lstStyle>
            <a:lvl1pPr marL="0" indent="0">
              <a:buNone/>
              <a:defRPr sz="2400" b="1">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Tekststijl van het model bewerken</a:t>
            </a:r>
          </a:p>
        </p:txBody>
      </p:sp>
      <p:sp>
        <p:nvSpPr>
          <p:cNvPr id="6" name="Tijdelijke aanduiding voor inhoud 5">
            <a:extLst>
              <a:ext uri="{FF2B5EF4-FFF2-40B4-BE49-F238E27FC236}">
                <a16:creationId xmlns:a16="http://schemas.microsoft.com/office/drawing/2014/main" id="{19C6E442-8698-46B1-87AF-36EE0BE28CE3}"/>
              </a:ext>
            </a:extLst>
          </p:cNvPr>
          <p:cNvSpPr>
            <a:spLocks noGrp="1"/>
          </p:cNvSpPr>
          <p:nvPr>
            <p:ph sz="quarter" idx="4"/>
          </p:nvPr>
        </p:nvSpPr>
        <p:spPr>
          <a:xfrm>
            <a:off x="6172220" y="2334127"/>
            <a:ext cx="5182950" cy="3855537"/>
          </a:xfrm>
        </p:spPr>
        <p:txBody>
          <a:bodyPr/>
          <a:lstStyle>
            <a:lvl1pPr>
              <a:defRPr>
                <a:latin typeface="Open Sans" panose="020B0606030504020204" pitchFamily="34" charset="0"/>
              </a:defRPr>
            </a:lvl1pPr>
            <a:lvl2pPr>
              <a:defRPr>
                <a:latin typeface="Open Sans" panose="020B0606030504020204" pitchFamily="34" charset="0"/>
              </a:defRPr>
            </a:lvl2pPr>
            <a:lvl3pPr>
              <a:defRPr>
                <a:latin typeface="Open Sans" panose="020B0606030504020204" pitchFamily="34" charset="0"/>
              </a:defRPr>
            </a:lvl3pPr>
            <a:lvl4pPr>
              <a:defRPr>
                <a:latin typeface="Open Sans" panose="020B0606030504020204" pitchFamily="34" charset="0"/>
              </a:defRPr>
            </a:lvl4pPr>
            <a:lvl5pPr>
              <a:defRPr>
                <a:latin typeface="Open Sans" panose="020B0606030504020204" pitchFamily="34" charset="0"/>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9">
            <a:extLst>
              <a:ext uri="{FF2B5EF4-FFF2-40B4-BE49-F238E27FC236}">
                <a16:creationId xmlns:a16="http://schemas.microsoft.com/office/drawing/2014/main" id="{0343DC2D-C076-4189-8543-4B5D51EEAE5B}"/>
              </a:ext>
            </a:extLst>
          </p:cNvPr>
          <p:cNvSpPr>
            <a:spLocks noGrp="1"/>
          </p:cNvSpPr>
          <p:nvPr>
            <p:ph type="title"/>
          </p:nvPr>
        </p:nvSpPr>
        <p:spPr/>
        <p:txBody>
          <a:bodyPr/>
          <a:lstStyle/>
          <a:p>
            <a:r>
              <a:rPr lang="nl-NL" dirty="0"/>
              <a:t>Klik om stijl te bewerken</a:t>
            </a:r>
          </a:p>
        </p:txBody>
      </p:sp>
    </p:spTree>
    <p:extLst>
      <p:ext uri="{BB962C8B-B14F-4D97-AF65-F5344CB8AC3E}">
        <p14:creationId xmlns:p14="http://schemas.microsoft.com/office/powerpoint/2010/main" val="9765036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50152088"/>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5" y="1120575"/>
            <a:ext cx="11339774" cy="814777"/>
          </a:xfrm>
        </p:spPr>
        <p:txBody>
          <a:bodyPr wrap="square" lIns="0" tIns="0" rIns="0" bIns="0">
            <a:spAutoFit/>
          </a:bodyPr>
          <a:lstStyle>
            <a:lvl1pPr marL="0" indent="0">
              <a:lnSpc>
                <a:spcPct val="100000"/>
              </a:lnSpc>
              <a:spcBef>
                <a:spcPts val="0"/>
              </a:spcBef>
              <a:spcAft>
                <a:spcPts val="882"/>
              </a:spcAft>
              <a:buNone/>
              <a:defRPr sz="1764" b="0" i="0">
                <a:solidFill>
                  <a:srgbClr val="000000"/>
                </a:solidFill>
                <a:latin typeface="+mn-lt"/>
              </a:defRPr>
            </a:lvl1pPr>
            <a:lvl2pPr marL="224051" indent="0">
              <a:lnSpc>
                <a:spcPct val="100000"/>
              </a:lnSpc>
              <a:spcBef>
                <a:spcPts val="0"/>
              </a:spcBef>
              <a:spcAft>
                <a:spcPts val="1372"/>
              </a:spcAft>
              <a:buNone/>
              <a:defRPr sz="1764">
                <a:solidFill>
                  <a:srgbClr val="000000"/>
                </a:solidFill>
              </a:defRPr>
            </a:lvl2pPr>
            <a:lvl3pPr marL="448102" indent="0">
              <a:lnSpc>
                <a:spcPct val="100000"/>
              </a:lnSpc>
              <a:spcBef>
                <a:spcPts val="0"/>
              </a:spcBef>
              <a:spcAft>
                <a:spcPts val="1372"/>
              </a:spcAft>
              <a:buNone/>
              <a:defRPr sz="1372">
                <a:solidFill>
                  <a:srgbClr val="000000"/>
                </a:solidFill>
              </a:defRPr>
            </a:lvl3pPr>
            <a:lvl4pPr marL="672153" indent="0">
              <a:spcBef>
                <a:spcPts val="0"/>
              </a:spcBef>
              <a:spcAft>
                <a:spcPts val="1274"/>
              </a:spcAft>
              <a:buNone/>
              <a:defRPr sz="1960"/>
            </a:lvl4pPr>
            <a:lvl5pPr marL="896203"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5" y="222584"/>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5" y="2310843"/>
            <a:ext cx="3630520"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Subhead title Segoe UI Regular bold 14</a:t>
            </a:r>
          </a:p>
          <a:p>
            <a:pPr marL="280064" lvl="1" indent="-280064">
              <a:buFont typeface="Arial" panose="020B0604020202020204" pitchFamily="34" charset="0"/>
              <a:buChar char="•"/>
            </a:pPr>
            <a:r>
              <a:rPr lang="en-US"/>
              <a:t>Body copy Segoe Regular 14</a:t>
            </a:r>
          </a:p>
          <a:p>
            <a:pPr marL="280064" lvl="1" indent="-280064">
              <a:buFont typeface="Arial" panose="020B0604020202020204" pitchFamily="34" charset="0"/>
              <a:buChar char="•"/>
            </a:pPr>
            <a:r>
              <a:rPr lang="en-US"/>
              <a:t>Lorem ipsum dolor sit </a:t>
            </a:r>
            <a:r>
              <a:rPr lang="en-US" err="1"/>
              <a:t>amet</a:t>
            </a:r>
            <a:r>
              <a:rPr lang="en-US"/>
              <a:t>, </a:t>
            </a:r>
            <a:r>
              <a:rPr lang="en-US" err="1"/>
              <a:t>consectetur</a:t>
            </a:r>
            <a:endParaRPr lang="en-US"/>
          </a:p>
          <a:p>
            <a:pPr marL="280064" lvl="1" indent="-280064">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64" lvl="1" indent="-280064">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64" lvl="1" indent="-280064">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64" lvl="1" indent="-280064">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64" lvl="1" indent="-280064">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64" lvl="1" indent="-280064">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64" lvl="1" indent="-280064">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3"/>
            <a:ext cx="3623051"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Subhead title Segoe UI Regular bold 14</a:t>
            </a:r>
          </a:p>
          <a:p>
            <a:pPr marL="280064" lvl="1" indent="-280064">
              <a:buFont typeface="Arial" panose="020B0604020202020204" pitchFamily="34" charset="0"/>
              <a:buChar char="•"/>
            </a:pPr>
            <a:r>
              <a:rPr lang="en-US"/>
              <a:t>Body copy Segoe Regular 14</a:t>
            </a:r>
          </a:p>
          <a:p>
            <a:pPr marL="280064" lvl="1" indent="-280064">
              <a:buFont typeface="Arial" panose="020B0604020202020204" pitchFamily="34" charset="0"/>
              <a:buChar char="•"/>
            </a:pPr>
            <a:r>
              <a:rPr lang="en-US"/>
              <a:t>Lorem ipsum dolor sit </a:t>
            </a:r>
            <a:r>
              <a:rPr lang="en-US" err="1"/>
              <a:t>amet</a:t>
            </a:r>
            <a:r>
              <a:rPr lang="en-US"/>
              <a:t>, </a:t>
            </a:r>
            <a:r>
              <a:rPr lang="en-US" err="1"/>
              <a:t>consectetur</a:t>
            </a:r>
            <a:endParaRPr lang="en-US"/>
          </a:p>
          <a:p>
            <a:pPr marL="280064" lvl="1" indent="-280064">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64" lvl="1" indent="-280064">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64" lvl="1" indent="-280064">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64" lvl="1" indent="-280064">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64" lvl="1" indent="-280064">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64" lvl="1" indent="-280064">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4" y="2310842"/>
            <a:ext cx="3630520" cy="2611809"/>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Subhead title Segoe UI Regular bold 14</a:t>
            </a:r>
          </a:p>
          <a:p>
            <a:pPr marL="280064" lvl="1" indent="-280064">
              <a:buFont typeface="Arial" panose="020B0604020202020204" pitchFamily="34" charset="0"/>
              <a:buChar char="•"/>
            </a:pPr>
            <a:r>
              <a:rPr lang="en-US"/>
              <a:t>Body copy Segoe Regular 14</a:t>
            </a:r>
          </a:p>
          <a:p>
            <a:pPr marL="280064" lvl="1" indent="-280064">
              <a:buFont typeface="Arial" panose="020B0604020202020204" pitchFamily="34" charset="0"/>
              <a:buChar char="•"/>
            </a:pPr>
            <a:r>
              <a:rPr lang="en-US"/>
              <a:t>Lorem ipsum dolor sit </a:t>
            </a:r>
            <a:r>
              <a:rPr lang="en-US" err="1"/>
              <a:t>amet</a:t>
            </a:r>
            <a:r>
              <a:rPr lang="en-US"/>
              <a:t>, </a:t>
            </a:r>
            <a:r>
              <a:rPr lang="en-US" err="1"/>
              <a:t>consectetur</a:t>
            </a:r>
            <a:endParaRPr lang="en-US"/>
          </a:p>
          <a:p>
            <a:pPr marL="280064" lvl="1" indent="-280064">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64" lvl="1" indent="-280064">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64" lvl="1" indent="-280064">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64" lvl="1" indent="-280064">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64" lvl="1" indent="-280064">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64" lvl="1" indent="-280064">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1738928813"/>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ree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4691"/>
            <a:ext cx="11339774" cy="814777"/>
          </a:xfrm>
        </p:spPr>
        <p:txBody>
          <a:bodyPr wrap="square" lIns="0" tIns="0" rIns="0" bIns="0">
            <a:spAutoFit/>
          </a:bodyPr>
          <a:lstStyle>
            <a:lvl1pPr marL="0" indent="0">
              <a:lnSpc>
                <a:spcPct val="100000"/>
              </a:lnSpc>
              <a:spcBef>
                <a:spcPts val="0"/>
              </a:spcBef>
              <a:spcAft>
                <a:spcPts val="1372"/>
              </a:spcAft>
              <a:buNone/>
              <a:defRPr sz="1764" b="0" i="0">
                <a:solidFill>
                  <a:srgbClr val="000000"/>
                </a:solidFill>
                <a:latin typeface="+mn-lt"/>
              </a:defRPr>
            </a:lvl1pPr>
            <a:lvl2pPr marL="224051" indent="0">
              <a:lnSpc>
                <a:spcPct val="100000"/>
              </a:lnSpc>
              <a:spcBef>
                <a:spcPts val="0"/>
              </a:spcBef>
              <a:spcAft>
                <a:spcPts val="1372"/>
              </a:spcAft>
              <a:buNone/>
              <a:defRPr sz="1764">
                <a:solidFill>
                  <a:srgbClr val="000000"/>
                </a:solidFill>
              </a:defRPr>
            </a:lvl2pPr>
            <a:lvl3pPr marL="448102" indent="0">
              <a:lnSpc>
                <a:spcPct val="100000"/>
              </a:lnSpc>
              <a:spcBef>
                <a:spcPts val="0"/>
              </a:spcBef>
              <a:spcAft>
                <a:spcPts val="1372"/>
              </a:spcAft>
              <a:buNone/>
              <a:defRPr sz="1372">
                <a:solidFill>
                  <a:srgbClr val="000000"/>
                </a:solidFill>
              </a:defRPr>
            </a:lvl3pPr>
            <a:lvl4pPr marL="672153" indent="0">
              <a:spcBef>
                <a:spcPts val="0"/>
              </a:spcBef>
              <a:spcAft>
                <a:spcPts val="1274"/>
              </a:spcAft>
              <a:buNone/>
              <a:defRPr sz="1960"/>
            </a:lvl4pPr>
            <a:lvl5pPr marL="896203"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5" y="222584"/>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5" y="2313290"/>
            <a:ext cx="3630520" cy="2602491"/>
          </a:xfrm>
        </p:spPr>
        <p:txBody>
          <a:bodyPr lIns="0" tIns="0" rIns="0" bIns="0">
            <a:noAutofit/>
          </a:bodyPr>
          <a:lstStyle>
            <a:lvl1pPr marL="0" indent="0">
              <a:lnSpc>
                <a:spcPct val="100000"/>
              </a:lnSpc>
              <a:spcBef>
                <a:spcPts val="0"/>
              </a:spcBef>
              <a:spcAft>
                <a:spcPts val="882"/>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3290"/>
            <a:ext cx="3623051" cy="2602491"/>
          </a:xfrm>
        </p:spPr>
        <p:txBody>
          <a:bodyPr lIns="0" tIns="0" rIns="0" bIns="0">
            <a:noAutofit/>
          </a:bodyPr>
          <a:lstStyle>
            <a:lvl1pPr marL="0" indent="0">
              <a:lnSpc>
                <a:spcPct val="100000"/>
              </a:lnSpc>
              <a:spcBef>
                <a:spcPts val="0"/>
              </a:spcBef>
              <a:spcAft>
                <a:spcPts val="882"/>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4" y="2313291"/>
            <a:ext cx="3630520" cy="2602491"/>
          </a:xfrm>
        </p:spPr>
        <p:txBody>
          <a:bodyPr lIns="0" tIns="0" rIns="0" bIns="0"/>
          <a:lstStyle>
            <a:lvl1pPr marL="0" indent="0">
              <a:lnSpc>
                <a:spcPct val="100000"/>
              </a:lnSpc>
              <a:spcBef>
                <a:spcPts val="0"/>
              </a:spcBef>
              <a:spcAft>
                <a:spcPts val="882"/>
              </a:spcAft>
              <a:buNone/>
              <a:defRPr sz="1372" b="1">
                <a:solidFill>
                  <a:schemeClr val="tx2"/>
                </a:solidFill>
                <a:latin typeface="+mn-lt"/>
              </a:defRPr>
            </a:lvl1pPr>
            <a:lvl2pPr marL="0" marR="0" indent="0" algn="l" defTabSz="914180"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02" indent="0">
              <a:buNone/>
              <a:defRPr/>
            </a:lvl3pPr>
            <a:lvl4pPr marL="672153" indent="0">
              <a:buNone/>
              <a:defRPr/>
            </a:lvl4pPr>
            <a:lvl5pPr marL="896203"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Tree>
    <p:extLst>
      <p:ext uri="{BB962C8B-B14F-4D97-AF65-F5344CB8AC3E}">
        <p14:creationId xmlns:p14="http://schemas.microsoft.com/office/powerpoint/2010/main" val="2052665925"/>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spTree>
    <p:extLst>
      <p:ext uri="{BB962C8B-B14F-4D97-AF65-F5344CB8AC3E}">
        <p14:creationId xmlns:p14="http://schemas.microsoft.com/office/powerpoint/2010/main" val="305681990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Section front - Headline">
    <p:spTree>
      <p:nvGrpSpPr>
        <p:cNvPr id="1" name=""/>
        <p:cNvGrpSpPr/>
        <p:nvPr/>
      </p:nvGrpSpPr>
      <p:grpSpPr>
        <a:xfrm>
          <a:off x="0" y="0"/>
          <a:ext cx="0" cy="0"/>
          <a:chOff x="0" y="0"/>
          <a:chExt cx="0" cy="0"/>
        </a:xfrm>
      </p:grpSpPr>
      <p:pic>
        <p:nvPicPr>
          <p:cNvPr id="33" name="Picture Placeholder 5" descr="A view of a city at sunset&#10;&#10;Description generated with high confidence">
            <a:extLst>
              <a:ext uri="{FF2B5EF4-FFF2-40B4-BE49-F238E27FC236}">
                <a16:creationId xmlns:a16="http://schemas.microsoft.com/office/drawing/2014/main" id="{5EBC981F-6F28-4B98-A025-EDAB961E0C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8274"/>
            <a:ext cx="12272059" cy="6887325"/>
          </a:xfrm>
          <a:prstGeom prst="rect">
            <a:avLst/>
          </a:prstGeom>
        </p:spPr>
      </p:pic>
      <p:sp>
        <p:nvSpPr>
          <p:cNvPr id="28" name="Vrije vorm: vorm 27">
            <a:extLst>
              <a:ext uri="{FF2B5EF4-FFF2-40B4-BE49-F238E27FC236}">
                <a16:creationId xmlns:a16="http://schemas.microsoft.com/office/drawing/2014/main" id="{B8ABF8A6-3A61-4451-AE1D-A881C1AE38C2}"/>
              </a:ext>
            </a:extLst>
          </p:cNvPr>
          <p:cNvSpPr/>
          <p:nvPr userDrawn="1"/>
        </p:nvSpPr>
        <p:spPr>
          <a:xfrm>
            <a:off x="1" y="2073273"/>
            <a:ext cx="11233484" cy="2674909"/>
          </a:xfrm>
          <a:custGeom>
            <a:avLst/>
            <a:gdLst>
              <a:gd name="connsiteX0" fmla="*/ 0 w 11230559"/>
              <a:gd name="connsiteY0" fmla="*/ 0 h 2674909"/>
              <a:gd name="connsiteX1" fmla="*/ 3545302 w 11230559"/>
              <a:gd name="connsiteY1" fmla="*/ 0 h 2674909"/>
              <a:gd name="connsiteX2" fmla="*/ 3545302 w 11230559"/>
              <a:gd name="connsiteY2" fmla="*/ 1 h 2674909"/>
              <a:gd name="connsiteX3" fmla="*/ 4860746 w 11230559"/>
              <a:gd name="connsiteY3" fmla="*/ 1 h 2674909"/>
              <a:gd name="connsiteX4" fmla="*/ 4860746 w 11230559"/>
              <a:gd name="connsiteY4" fmla="*/ 0 h 2674909"/>
              <a:gd name="connsiteX5" fmla="*/ 6489321 w 11230559"/>
              <a:gd name="connsiteY5" fmla="*/ 0 h 2674909"/>
              <a:gd name="connsiteX6" fmla="*/ 6861675 w 11230559"/>
              <a:gd name="connsiteY6" fmla="*/ 0 h 2674909"/>
              <a:gd name="connsiteX7" fmla="*/ 10680665 w 11230559"/>
              <a:gd name="connsiteY7" fmla="*/ 0 h 2674909"/>
              <a:gd name="connsiteX8" fmla="*/ 11230559 w 11230559"/>
              <a:gd name="connsiteY8" fmla="*/ 898697 h 2674909"/>
              <a:gd name="connsiteX9" fmla="*/ 10143732 w 11230559"/>
              <a:gd name="connsiteY9" fmla="*/ 2674909 h 2674909"/>
              <a:gd name="connsiteX10" fmla="*/ 1740567 w 11230559"/>
              <a:gd name="connsiteY10" fmla="*/ 2674909 h 2674909"/>
              <a:gd name="connsiteX11" fmla="*/ 0 w 11230559"/>
              <a:gd name="connsiteY11" fmla="*/ 2674909 h 26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30559" h="2674909">
                <a:moveTo>
                  <a:pt x="0" y="0"/>
                </a:moveTo>
                <a:lnTo>
                  <a:pt x="3545302" y="0"/>
                </a:lnTo>
                <a:lnTo>
                  <a:pt x="3545302" y="1"/>
                </a:lnTo>
                <a:lnTo>
                  <a:pt x="4860746" y="1"/>
                </a:lnTo>
                <a:lnTo>
                  <a:pt x="4860746" y="0"/>
                </a:lnTo>
                <a:lnTo>
                  <a:pt x="6489321" y="0"/>
                </a:lnTo>
                <a:lnTo>
                  <a:pt x="6861675" y="0"/>
                </a:lnTo>
                <a:lnTo>
                  <a:pt x="10680665" y="0"/>
                </a:lnTo>
                <a:lnTo>
                  <a:pt x="11230559" y="898697"/>
                </a:lnTo>
                <a:lnTo>
                  <a:pt x="10143732" y="2674909"/>
                </a:lnTo>
                <a:lnTo>
                  <a:pt x="1740567" y="2674909"/>
                </a:lnTo>
                <a:lnTo>
                  <a:pt x="0" y="2674909"/>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2" name="Vrije vorm: vorm 21">
            <a:extLst>
              <a:ext uri="{FF2B5EF4-FFF2-40B4-BE49-F238E27FC236}">
                <a16:creationId xmlns:a16="http://schemas.microsoft.com/office/drawing/2014/main" id="{14F7C986-F2B1-4A05-881B-1E50C7E134A3}"/>
              </a:ext>
            </a:extLst>
          </p:cNvPr>
          <p:cNvSpPr/>
          <p:nvPr userDrawn="1"/>
        </p:nvSpPr>
        <p:spPr>
          <a:xfrm>
            <a:off x="7586161" y="2071489"/>
            <a:ext cx="3947361" cy="6859785"/>
          </a:xfrm>
          <a:custGeom>
            <a:avLst/>
            <a:gdLst>
              <a:gd name="connsiteX0" fmla="*/ 547 w 3946333"/>
              <a:gd name="connsiteY0" fmla="*/ 6858892 h 6859785"/>
              <a:gd name="connsiteX1" fmla="*/ 300506 w 3946333"/>
              <a:gd name="connsiteY1" fmla="*/ 6858892 h 6859785"/>
              <a:gd name="connsiteX2" fmla="*/ 299959 w 3946333"/>
              <a:gd name="connsiteY2" fmla="*/ 6859785 h 6859785"/>
              <a:gd name="connsiteX3" fmla="*/ 0 w 3946333"/>
              <a:gd name="connsiteY3" fmla="*/ 6859785 h 6859785"/>
              <a:gd name="connsiteX4" fmla="*/ 3095389 w 3946333"/>
              <a:gd name="connsiteY4" fmla="*/ 0 h 6859785"/>
              <a:gd name="connsiteX5" fmla="*/ 3395348 w 3946333"/>
              <a:gd name="connsiteY5" fmla="*/ 0 h 6859785"/>
              <a:gd name="connsiteX6" fmla="*/ 3946333 w 3946333"/>
              <a:gd name="connsiteY6" fmla="*/ 900481 h 6859785"/>
              <a:gd name="connsiteX7" fmla="*/ 2859505 w 3946333"/>
              <a:gd name="connsiteY7" fmla="*/ 2676694 h 6859785"/>
              <a:gd name="connsiteX8" fmla="*/ 2559546 w 3946333"/>
              <a:gd name="connsiteY8" fmla="*/ 2676694 h 6859785"/>
              <a:gd name="connsiteX9" fmla="*/ 3646374 w 3946333"/>
              <a:gd name="connsiteY9" fmla="*/ 900481 h 685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46333" h="6859785">
                <a:moveTo>
                  <a:pt x="547" y="6858892"/>
                </a:moveTo>
                <a:lnTo>
                  <a:pt x="300506" y="6858892"/>
                </a:lnTo>
                <a:lnTo>
                  <a:pt x="299959" y="6859785"/>
                </a:lnTo>
                <a:lnTo>
                  <a:pt x="0" y="6859785"/>
                </a:lnTo>
                <a:close/>
                <a:moveTo>
                  <a:pt x="3095389" y="0"/>
                </a:moveTo>
                <a:lnTo>
                  <a:pt x="3395348" y="0"/>
                </a:lnTo>
                <a:lnTo>
                  <a:pt x="3946333" y="900481"/>
                </a:lnTo>
                <a:lnTo>
                  <a:pt x="2859505" y="2676694"/>
                </a:lnTo>
                <a:lnTo>
                  <a:pt x="2559546" y="2676694"/>
                </a:lnTo>
                <a:lnTo>
                  <a:pt x="3646374" y="900481"/>
                </a:lnTo>
                <a:close/>
              </a:path>
            </a:pathLst>
          </a:custGeom>
          <a:solidFill>
            <a:srgbClr val="BB2C2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26" name="Vrije vorm: vorm 25">
            <a:extLst>
              <a:ext uri="{FF2B5EF4-FFF2-40B4-BE49-F238E27FC236}">
                <a16:creationId xmlns:a16="http://schemas.microsoft.com/office/drawing/2014/main" id="{AAABB806-8221-4421-9119-B6174B1EF86F}"/>
              </a:ext>
            </a:extLst>
          </p:cNvPr>
          <p:cNvSpPr/>
          <p:nvPr userDrawn="1"/>
        </p:nvSpPr>
        <p:spPr>
          <a:xfrm>
            <a:off x="1" y="2073273"/>
            <a:ext cx="2046986" cy="2674909"/>
          </a:xfrm>
          <a:custGeom>
            <a:avLst/>
            <a:gdLst>
              <a:gd name="connsiteX0" fmla="*/ 0 w 2046453"/>
              <a:gd name="connsiteY0" fmla="*/ 0 h 2674909"/>
              <a:gd name="connsiteX1" fmla="*/ 1496559 w 2046453"/>
              <a:gd name="connsiteY1" fmla="*/ 0 h 2674909"/>
              <a:gd name="connsiteX2" fmla="*/ 2046453 w 2046453"/>
              <a:gd name="connsiteY2" fmla="*/ 898697 h 2674909"/>
              <a:gd name="connsiteX3" fmla="*/ 959626 w 2046453"/>
              <a:gd name="connsiteY3" fmla="*/ 2674909 h 2674909"/>
              <a:gd name="connsiteX4" fmla="*/ 0 w 2046453"/>
              <a:gd name="connsiteY4" fmla="*/ 2674909 h 2674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453" h="2674909">
                <a:moveTo>
                  <a:pt x="0" y="0"/>
                </a:moveTo>
                <a:lnTo>
                  <a:pt x="1496559" y="0"/>
                </a:lnTo>
                <a:lnTo>
                  <a:pt x="2046453" y="898697"/>
                </a:lnTo>
                <a:lnTo>
                  <a:pt x="959626" y="2674909"/>
                </a:lnTo>
                <a:lnTo>
                  <a:pt x="0" y="2674909"/>
                </a:lnTo>
                <a:close/>
              </a:path>
            </a:pathLst>
          </a:custGeom>
          <a:solidFill>
            <a:srgbClr val="221323">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4" name="Title 1"/>
          <p:cNvSpPr>
            <a:spLocks noGrp="1"/>
          </p:cNvSpPr>
          <p:nvPr userDrawn="1">
            <p:ph type="title" hasCustomPrompt="1"/>
          </p:nvPr>
        </p:nvSpPr>
        <p:spPr>
          <a:xfrm>
            <a:off x="137196" y="2073272"/>
            <a:ext cx="10645907" cy="2674910"/>
          </a:xfrm>
          <a:ln>
            <a:noFill/>
          </a:ln>
        </p:spPr>
        <p:txBody>
          <a:bodyPr lIns="0" tIns="0" rIns="0" bIns="0" anchor="ctr" anchorCtr="0">
            <a:normAutofit/>
          </a:bodyPr>
          <a:lstStyle>
            <a:lvl1pPr algn="ctr">
              <a:lnSpc>
                <a:spcPct val="100000"/>
              </a:lnSpc>
              <a:defRPr sz="5400" b="1" spc="-100" baseline="0">
                <a:solidFill>
                  <a:schemeClr val="bg1"/>
                </a:solidFill>
              </a:defRPr>
            </a:lvl1pPr>
          </a:lstStyle>
          <a:p>
            <a:r>
              <a:rPr lang="en-US" dirty="0"/>
              <a:t>Click to add headline here of maximum 2 lines</a:t>
            </a:r>
          </a:p>
        </p:txBody>
      </p:sp>
    </p:spTree>
    <p:extLst>
      <p:ext uri="{BB962C8B-B14F-4D97-AF65-F5344CB8AC3E}">
        <p14:creationId xmlns:p14="http://schemas.microsoft.com/office/powerpoint/2010/main" val="1659902659"/>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2" y="1179838"/>
            <a:ext cx="5780072" cy="3756460"/>
          </a:xfrm>
        </p:spPr>
        <p:txBody>
          <a:bodyPr anchor="ctr">
            <a:noAutofit/>
          </a:bodyPr>
          <a:lstStyle>
            <a:lvl1pPr algn="ctr">
              <a:defRPr sz="1764" b="1">
                <a:latin typeface="+mn-lt"/>
              </a:defRPr>
            </a:lvl1pPr>
          </a:lstStyle>
          <a:p>
            <a:r>
              <a:rPr lang="en-US"/>
              <a:t>Drop photo here</a:t>
            </a:r>
          </a:p>
        </p:txBody>
      </p:sp>
      <p:sp>
        <p:nvSpPr>
          <p:cNvPr id="4" name="Text Placeholder 3"/>
          <p:cNvSpPr>
            <a:spLocks noGrp="1"/>
          </p:cNvSpPr>
          <p:nvPr>
            <p:ph type="body" sz="quarter" idx="10" hasCustomPrompt="1"/>
          </p:nvPr>
        </p:nvSpPr>
        <p:spPr>
          <a:xfrm>
            <a:off x="426425" y="1144855"/>
            <a:ext cx="5138175" cy="2573509"/>
          </a:xfrm>
        </p:spPr>
        <p:txBody>
          <a:bodyPr wrap="square" lIns="0" tIns="0" rIns="0" bIns="0">
            <a:noAutofit/>
          </a:bodyPr>
          <a:lstStyle>
            <a:lvl1pPr marL="0" marR="0" indent="0" algn="l" defTabSz="914180" rtl="0" eaLnBrk="1" fontAlgn="auto" latinLnBrk="0" hangingPunct="1">
              <a:lnSpc>
                <a:spcPct val="90000"/>
              </a:lnSpc>
              <a:spcBef>
                <a:spcPts val="0"/>
              </a:spcBef>
              <a:spcAft>
                <a:spcPts val="2548"/>
              </a:spcAft>
              <a:buClrTx/>
              <a:buSzPct val="90000"/>
              <a:buFont typeface="Wingdings" panose="05000000000000000000" pitchFamily="2" charset="2"/>
              <a:buNone/>
              <a:tabLst/>
              <a:defRPr sz="2744" b="0" i="0">
                <a:solidFill>
                  <a:srgbClr val="000000"/>
                </a:solidFill>
                <a:latin typeface="+mn-lt"/>
              </a:defRPr>
            </a:lvl1pPr>
            <a:lvl2pPr marL="224051" marR="0" indent="0" algn="l" defTabSz="914180"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02" indent="0">
              <a:buNone/>
              <a:defRPr/>
            </a:lvl3pPr>
            <a:lvl4pPr marL="672153" indent="0">
              <a:buNone/>
              <a:defRPr/>
            </a:lvl4pPr>
            <a:lvl5pPr marL="896203" indent="0">
              <a:buNone/>
              <a:defRPr/>
            </a:lvl5pPr>
          </a:lstStyle>
          <a:p>
            <a:pPr lvl="0"/>
            <a:r>
              <a:rPr lang="pt-BR"/>
              <a:t>Subhead Segoe UI 28pt</a:t>
            </a:r>
          </a:p>
          <a:p>
            <a:pPr lvl="0"/>
            <a:r>
              <a:rPr lang="pt-BR"/>
              <a:t>Subhead Segoe UI 28pt</a:t>
            </a:r>
          </a:p>
          <a:p>
            <a:pPr lvl="0"/>
            <a:r>
              <a:rPr lang="pt-BR"/>
              <a:t>Subhead Segoe UI 28pt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5" y="222584"/>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Device layout</a:t>
            </a:r>
          </a:p>
        </p:txBody>
      </p:sp>
    </p:spTree>
    <p:extLst>
      <p:ext uri="{BB962C8B-B14F-4D97-AF65-F5344CB8AC3E}">
        <p14:creationId xmlns:p14="http://schemas.microsoft.com/office/powerpoint/2010/main" val="159716304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69303" y="1187644"/>
            <a:ext cx="11655078" cy="53777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032802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432041"/>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resentation title slide blue">
    <p:bg>
      <p:bgPr>
        <a:solidFill>
          <a:srgbClr val="0278D7"/>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34804" y="2540313"/>
            <a:ext cx="9401560" cy="1793104"/>
          </a:xfrm>
          <a:noFill/>
        </p:spPr>
        <p:txBody>
          <a:bodyPr lIns="0" tIns="0" rIns="0" bIns="182880" anchor="b" anchorCtr="0"/>
          <a:lstStyle>
            <a:lvl1pPr>
              <a:defRPr sz="5294" strike="noStrike" spc="-147" baseline="0">
                <a:solidFill>
                  <a:schemeClr val="bg2"/>
                </a:solidFill>
                <a:latin typeface="+mj-lt"/>
              </a:defRPr>
            </a:lvl1pPr>
          </a:lstStyle>
          <a:p>
            <a:r>
              <a:rPr lang="en-US"/>
              <a:t>Azure presentation</a:t>
            </a:r>
            <a:br>
              <a:rPr lang="en-US"/>
            </a:br>
            <a:r>
              <a:rPr lang="en-US"/>
              <a:t>title or event name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34804" y="4342824"/>
            <a:ext cx="9401560" cy="945435"/>
          </a:xfrm>
          <a:noFill/>
        </p:spPr>
        <p:txBody>
          <a:bodyPr lIns="0" tIns="0" rIns="0" bIns="0">
            <a:noAutofit/>
          </a:bodyPr>
          <a:lstStyle>
            <a:lvl1pPr marL="0" indent="0">
              <a:lnSpc>
                <a:spcPct val="100000"/>
              </a:lnSpc>
              <a:spcBef>
                <a:spcPts val="0"/>
              </a:spcBef>
              <a:spcAft>
                <a:spcPts val="0"/>
              </a:spcAft>
              <a:buNone/>
              <a:defRPr sz="1765" spc="0" baseline="0">
                <a:solidFill>
                  <a:schemeClr val="bg2"/>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DC1F9C5D-BBFD-AE42-A1D5-DA2C27C2E9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8681" y="439310"/>
            <a:ext cx="1335673" cy="190278"/>
          </a:xfrm>
          <a:prstGeom prst="rect">
            <a:avLst/>
          </a:prstGeom>
        </p:spPr>
      </p:pic>
    </p:spTree>
    <p:extLst>
      <p:ext uri="{BB962C8B-B14F-4D97-AF65-F5344CB8AC3E}">
        <p14:creationId xmlns:p14="http://schemas.microsoft.com/office/powerpoint/2010/main" val="28943324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resentation title slide whi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BC1E75-E2E7-40DF-9B34-E7ECA97A3F1B}"/>
              </a:ext>
            </a:extLst>
          </p:cNvPr>
          <p:cNvSpPr>
            <a:spLocks noGrp="1"/>
          </p:cNvSpPr>
          <p:nvPr>
            <p:ph type="title" hasCustomPrompt="1"/>
          </p:nvPr>
        </p:nvSpPr>
        <p:spPr>
          <a:xfrm>
            <a:off x="434804" y="2540313"/>
            <a:ext cx="9401560"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7" name="Text Placeholder 4">
            <a:extLst>
              <a:ext uri="{FF2B5EF4-FFF2-40B4-BE49-F238E27FC236}">
                <a16:creationId xmlns:a16="http://schemas.microsoft.com/office/drawing/2014/main" id="{71BFA596-B43C-4DAC-A798-0D495345CD98}"/>
              </a:ext>
            </a:extLst>
          </p:cNvPr>
          <p:cNvSpPr>
            <a:spLocks noGrp="1"/>
          </p:cNvSpPr>
          <p:nvPr>
            <p:ph type="body" sz="quarter" idx="12" hasCustomPrompt="1"/>
          </p:nvPr>
        </p:nvSpPr>
        <p:spPr>
          <a:xfrm>
            <a:off x="434804" y="4342824"/>
            <a:ext cx="9401560"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pic>
        <p:nvPicPr>
          <p:cNvPr id="8" name="Picture 7">
            <a:extLst>
              <a:ext uri="{FF2B5EF4-FFF2-40B4-BE49-F238E27FC236}">
                <a16:creationId xmlns:a16="http://schemas.microsoft.com/office/drawing/2014/main" id="{0D4442CC-A341-2548-8632-8304206EF6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8681" y="439310"/>
            <a:ext cx="1335673" cy="190278"/>
          </a:xfrm>
          <a:prstGeom prst="rect">
            <a:avLst/>
          </a:prstGeom>
        </p:spPr>
      </p:pic>
    </p:spTree>
    <p:extLst>
      <p:ext uri="{BB962C8B-B14F-4D97-AF65-F5344CB8AC3E}">
        <p14:creationId xmlns:p14="http://schemas.microsoft.com/office/powerpoint/2010/main" val="439911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resentation title MSFT slide whi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BC1E75-E2E7-40DF-9B34-E7ECA97A3F1B}"/>
              </a:ext>
            </a:extLst>
          </p:cNvPr>
          <p:cNvSpPr>
            <a:spLocks noGrp="1"/>
          </p:cNvSpPr>
          <p:nvPr>
            <p:ph type="title" hasCustomPrompt="1"/>
          </p:nvPr>
        </p:nvSpPr>
        <p:spPr>
          <a:xfrm>
            <a:off x="434804" y="2540313"/>
            <a:ext cx="9401560"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7" name="Text Placeholder 4">
            <a:extLst>
              <a:ext uri="{FF2B5EF4-FFF2-40B4-BE49-F238E27FC236}">
                <a16:creationId xmlns:a16="http://schemas.microsoft.com/office/drawing/2014/main" id="{71BFA596-B43C-4DAC-A798-0D495345CD98}"/>
              </a:ext>
            </a:extLst>
          </p:cNvPr>
          <p:cNvSpPr>
            <a:spLocks noGrp="1"/>
          </p:cNvSpPr>
          <p:nvPr>
            <p:ph type="body" sz="quarter" idx="12" hasCustomPrompt="1"/>
          </p:nvPr>
        </p:nvSpPr>
        <p:spPr>
          <a:xfrm>
            <a:off x="434804" y="4342824"/>
            <a:ext cx="9401560"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pic>
        <p:nvPicPr>
          <p:cNvPr id="3" name="Picture 2">
            <a:extLst>
              <a:ext uri="{FF2B5EF4-FFF2-40B4-BE49-F238E27FC236}">
                <a16:creationId xmlns:a16="http://schemas.microsoft.com/office/drawing/2014/main" id="{1430372D-8606-427F-81BF-A215D788EA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875" y="252099"/>
            <a:ext cx="1970160" cy="724814"/>
          </a:xfrm>
          <a:prstGeom prst="rect">
            <a:avLst/>
          </a:prstGeom>
        </p:spPr>
      </p:pic>
    </p:spTree>
    <p:extLst>
      <p:ext uri="{BB962C8B-B14F-4D97-AF65-F5344CB8AC3E}">
        <p14:creationId xmlns:p14="http://schemas.microsoft.com/office/powerpoint/2010/main" val="5230957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resentation title slide blu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bg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bg2"/>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6147B7F7-3EAA-3540-BC65-00BDB110EA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8681" y="439310"/>
            <a:ext cx="1335673" cy="190278"/>
          </a:xfrm>
          <a:prstGeom prst="rect">
            <a:avLst/>
          </a:prstGeom>
        </p:spPr>
      </p:pic>
    </p:spTree>
    <p:extLst>
      <p:ext uri="{BB962C8B-B14F-4D97-AF65-F5344CB8AC3E}">
        <p14:creationId xmlns:p14="http://schemas.microsoft.com/office/powerpoint/2010/main" val="25851534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resentation title slide white photo">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978148-DDB8-4B1B-91B8-28130218C585}"/>
              </a:ext>
            </a:extLst>
          </p:cNvPr>
          <p:cNvGrpSpPr/>
          <p:nvPr userDrawn="1"/>
        </p:nvGrpSpPr>
        <p:grpSpPr>
          <a:xfrm>
            <a:off x="0" y="0"/>
            <a:ext cx="12192000" cy="6858001"/>
            <a:chOff x="0" y="-1"/>
            <a:chExt cx="12436475" cy="6994526"/>
          </a:xfrm>
        </p:grpSpPr>
        <p:pic>
          <p:nvPicPr>
            <p:cNvPr id="6" name="Picture 5">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249423" y="0"/>
              <a:ext cx="10187052" cy="6994525"/>
            </a:xfrm>
            <a:prstGeom prst="rect">
              <a:avLst/>
            </a:prstGeom>
          </p:spPr>
        </p:pic>
        <p:sp>
          <p:nvSpPr>
            <p:cNvPr id="2" name="Rectangle 1">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C12028E2-C5DC-4CA9-88C9-D5024B2AD46E}"/>
              </a:ext>
            </a:extLst>
          </p:cNvPr>
          <p:cNvSpPr>
            <a:spLocks noGrp="1"/>
          </p:cNvSpPr>
          <p:nvPr>
            <p:ph type="title" hasCustomPrompt="1"/>
          </p:nvPr>
        </p:nvSpPr>
        <p:spPr>
          <a:xfrm>
            <a:off x="648974" y="2540313"/>
            <a:ext cx="7028471" cy="1793104"/>
          </a:xfrm>
          <a:noFill/>
        </p:spPr>
        <p:txBody>
          <a:bodyPr lIns="0" tIns="0" rIns="0" bIns="182880" anchor="b" anchorCtr="0"/>
          <a:lstStyle>
            <a:lvl1pPr>
              <a:defRPr sz="5294" strike="noStrike" spc="-147" baseline="0">
                <a:solidFill>
                  <a:schemeClr val="tx2"/>
                </a:solidFill>
                <a:latin typeface="+mj-lt"/>
              </a:defRPr>
            </a:lvl1pPr>
          </a:lstStyle>
          <a:p>
            <a:r>
              <a:rPr lang="en-US"/>
              <a:t>Azure presentation</a:t>
            </a:r>
            <a:br>
              <a:rPr lang="en-US"/>
            </a:br>
            <a:r>
              <a:rPr lang="en-US"/>
              <a:t>title or event name</a:t>
            </a:r>
          </a:p>
        </p:txBody>
      </p:sp>
      <p:sp>
        <p:nvSpPr>
          <p:cNvPr id="15" name="Text Placeholder 4">
            <a:extLst>
              <a:ext uri="{FF2B5EF4-FFF2-40B4-BE49-F238E27FC236}">
                <a16:creationId xmlns:a16="http://schemas.microsoft.com/office/drawing/2014/main" id="{6EFA9DF5-3A2A-422C-B2A6-A700C5CFD6E7}"/>
              </a:ext>
            </a:extLst>
          </p:cNvPr>
          <p:cNvSpPr>
            <a:spLocks noGrp="1"/>
          </p:cNvSpPr>
          <p:nvPr>
            <p:ph type="body" sz="quarter" idx="12" hasCustomPrompt="1"/>
          </p:nvPr>
        </p:nvSpPr>
        <p:spPr>
          <a:xfrm>
            <a:off x="648975" y="4342824"/>
            <a:ext cx="6107853" cy="945435"/>
          </a:xfrm>
          <a:noFill/>
        </p:spPr>
        <p:txBody>
          <a:bodyPr lIns="0" tIns="0" rIns="0" bIns="0">
            <a:noAutofit/>
          </a:bodyPr>
          <a:lstStyle>
            <a:lvl1pPr marL="0" indent="0">
              <a:lnSpc>
                <a:spcPct val="100000"/>
              </a:lnSpc>
              <a:spcBef>
                <a:spcPts val="0"/>
              </a:spcBef>
              <a:spcAft>
                <a:spcPts val="0"/>
              </a:spcAft>
              <a:buNone/>
              <a:defRPr sz="1765" spc="0" baseline="0">
                <a:solidFill>
                  <a:schemeClr val="tx1"/>
                </a:solidFill>
                <a:latin typeface="+mn-lt"/>
              </a:defRPr>
            </a:lvl1pPr>
          </a:lstStyle>
          <a:p>
            <a:pPr lvl="0"/>
            <a:r>
              <a:rPr lang="en-US"/>
              <a:t>Author name</a:t>
            </a:r>
          </a:p>
          <a:p>
            <a:pPr lvl="0"/>
            <a:r>
              <a:rPr lang="en-US"/>
              <a:t>Date</a:t>
            </a:r>
          </a:p>
        </p:txBody>
      </p:sp>
      <p:pic>
        <p:nvPicPr>
          <p:cNvPr id="11" name="Picture 10">
            <a:extLst>
              <a:ext uri="{FF2B5EF4-FFF2-40B4-BE49-F238E27FC236}">
                <a16:creationId xmlns:a16="http://schemas.microsoft.com/office/drawing/2014/main" id="{78F17F8D-94AF-494A-9DEA-6500CB1B69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8681" y="439310"/>
            <a:ext cx="1335673" cy="190278"/>
          </a:xfrm>
          <a:prstGeom prst="rect">
            <a:avLst/>
          </a:prstGeom>
        </p:spPr>
      </p:pic>
    </p:spTree>
    <p:extLst>
      <p:ext uri="{BB962C8B-B14F-4D97-AF65-F5344CB8AC3E}">
        <p14:creationId xmlns:p14="http://schemas.microsoft.com/office/powerpoint/2010/main" val="14655312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60897" y="1189288"/>
            <a:ext cx="3621494" cy="454391"/>
          </a:xfrm>
        </p:spPr>
        <p:txBody>
          <a:bodyPr lIns="0" tIns="0" rIns="0" bIns="0"/>
          <a:lstStyle>
            <a:lvl1pPr>
              <a:defRPr sz="1765" b="1" spc="0" baseline="0">
                <a:solidFill>
                  <a:srgbClr val="000000"/>
                </a:solidFill>
                <a:latin typeface="+mn-lt"/>
              </a:defRPr>
            </a:lvl1pPr>
          </a:lstStyle>
          <a:p>
            <a:r>
              <a:rPr lang="en-US"/>
              <a:t>Contents</a:t>
            </a:r>
          </a:p>
        </p:txBody>
      </p:sp>
      <p:sp>
        <p:nvSpPr>
          <p:cNvPr id="4" name="Text Placeholder 3"/>
          <p:cNvSpPr>
            <a:spLocks noGrp="1"/>
          </p:cNvSpPr>
          <p:nvPr>
            <p:ph type="body" sz="quarter" idx="10" hasCustomPrompt="1"/>
          </p:nvPr>
        </p:nvSpPr>
        <p:spPr>
          <a:xfrm>
            <a:off x="2360897" y="1646473"/>
            <a:ext cx="3621494" cy="3289228"/>
          </a:xfrm>
        </p:spPr>
        <p:txBody>
          <a:bodyPr wrap="square" lIns="0" tIns="0" rIns="0" bIns="0">
            <a:noAutofit/>
          </a:bodyPr>
          <a:lstStyle>
            <a:lvl1pPr marL="0" marR="0" indent="0" algn="l" defTabSz="507330" rtl="0" eaLnBrk="1" fontAlgn="auto" latinLnBrk="0" hangingPunct="1">
              <a:lnSpc>
                <a:spcPct val="100000"/>
              </a:lnSpc>
              <a:spcBef>
                <a:spcPts val="0"/>
              </a:spcBef>
              <a:spcAft>
                <a:spcPts val="882"/>
              </a:spcAft>
              <a:buClrTx/>
              <a:buSzPct val="90000"/>
              <a:buFont typeface="Wingdings" panose="05000000000000000000" pitchFamily="2" charset="2"/>
              <a:buNone/>
              <a:tabLst/>
              <a:defRPr sz="1765" spc="0" baseline="0">
                <a:solidFill>
                  <a:schemeClr val="tx2"/>
                </a:solidFill>
                <a:latin typeface="+mn-lt"/>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2564473147"/>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3"/>
            <a:ext cx="11339774" cy="1106487"/>
          </a:xfrm>
        </p:spPr>
        <p:txBody>
          <a:bodyPr wrap="square" lIns="0" tIns="0" rIns="0" bIns="0">
            <a:spAutoFit/>
          </a:bodyPr>
          <a:lst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lang="en-US" sz="1765" b="1" i="0" kern="1200" spc="0" baseline="0" dirty="0">
                <a:solidFill>
                  <a:srgbClr val="000000"/>
                </a:solidFill>
                <a:latin typeface="+mn-lt"/>
                <a:ea typeface="+mn-ea"/>
                <a:cs typeface="+mn-cs"/>
              </a:defRPr>
            </a:lvl1pPr>
            <a:lvl2pPr marL="0" indent="0">
              <a:lnSpc>
                <a:spcPct val="100000"/>
              </a:lnSpc>
              <a:spcBef>
                <a:spcPts val="0"/>
              </a:spcBef>
              <a:spcAft>
                <a:spcPts val="1372"/>
              </a:spcAft>
              <a:buNone/>
              <a:defRPr sz="1765">
                <a:solidFill>
                  <a:srgbClr val="000000"/>
                </a:solidFill>
              </a:defRPr>
            </a:lvl2pPr>
            <a:lvl3pPr marL="0"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a:t>
            </a:r>
          </a:p>
        </p:txBody>
      </p:sp>
    </p:spTree>
    <p:extLst>
      <p:ext uri="{BB962C8B-B14F-4D97-AF65-F5344CB8AC3E}">
        <p14:creationId xmlns:p14="http://schemas.microsoft.com/office/powerpoint/2010/main" val="5023084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mp; body with bullets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0573"/>
            <a:ext cx="11339774" cy="1106487"/>
          </a:xfrm>
        </p:spPr>
        <p:txBody>
          <a:bodyPr wrap="square" lIns="0" tIns="0" rIns="0" bIns="0">
            <a:spAutoFit/>
          </a:bodyPr>
          <a:lstStyle>
            <a:lvl1pPr marL="280121" indent="-280121">
              <a:lnSpc>
                <a:spcPct val="100000"/>
              </a:lnSpc>
              <a:spcBef>
                <a:spcPts val="0"/>
              </a:spcBef>
              <a:spcAft>
                <a:spcPts val="1372"/>
              </a:spcAft>
              <a:buFont typeface="Arial" panose="020B0604020202020204" pitchFamily="34" charset="0"/>
              <a:buChar char="•"/>
              <a:defRPr sz="1765" b="0" i="0">
                <a:solidFill>
                  <a:srgbClr val="000000"/>
                </a:solidFill>
                <a:latin typeface="+mj-lt"/>
              </a:defRPr>
            </a:lvl1pPr>
            <a:lvl2pPr marL="504217" indent="-280121">
              <a:lnSpc>
                <a:spcPct val="100000"/>
              </a:lnSpc>
              <a:spcBef>
                <a:spcPts val="0"/>
              </a:spcBef>
              <a:spcAft>
                <a:spcPts val="1372"/>
              </a:spcAft>
              <a:buFont typeface="Arial" panose="020B0604020202020204" pitchFamily="34" charset="0"/>
              <a:buChar char="•"/>
              <a:defRPr sz="1765">
                <a:solidFill>
                  <a:srgbClr val="000000"/>
                </a:solidFill>
              </a:defRPr>
            </a:lvl2pPr>
            <a:lvl3pPr marL="728314" indent="-280121">
              <a:lnSpc>
                <a:spcPct val="100000"/>
              </a:lnSpc>
              <a:spcBef>
                <a:spcPts val="0"/>
              </a:spcBef>
              <a:spcAft>
                <a:spcPts val="1372"/>
              </a:spcAft>
              <a:buFont typeface="Arial" panose="020B0604020202020204" pitchFamily="34" charset="0"/>
              <a:buChar char="•"/>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a:t>
            </a:r>
            <a:r>
              <a:rPr lang="en-US" err="1"/>
              <a:t>Semibold</a:t>
            </a:r>
            <a:r>
              <a:rPr lang="en-US"/>
              <a:t> 18pt</a:t>
            </a:r>
          </a:p>
          <a:p>
            <a:pPr lvl="1"/>
            <a:r>
              <a:rPr lang="en-US"/>
              <a:t>Second level Segoe UI 18pt</a:t>
            </a:r>
          </a:p>
          <a:p>
            <a:pPr lvl="2"/>
            <a:r>
              <a:rPr lang="en-US"/>
              <a:t>Third level Segoe UI 14pt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Heading Segoe UI </a:t>
            </a:r>
            <a:r>
              <a:rPr lang="en-US" err="1"/>
              <a:t>Semibold</a:t>
            </a:r>
            <a:r>
              <a:rPr lang="en-US"/>
              <a:t> 36pt (with bullets)</a:t>
            </a:r>
          </a:p>
        </p:txBody>
      </p:sp>
    </p:spTree>
    <p:extLst>
      <p:ext uri="{BB962C8B-B14F-4D97-AF65-F5344CB8AC3E}">
        <p14:creationId xmlns:p14="http://schemas.microsoft.com/office/powerpoint/2010/main" val="2478777029"/>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22583"/>
            <a:ext cx="11336039" cy="758022"/>
          </a:xfrm>
          <a:prstGeom prst="rect">
            <a:avLst/>
          </a:prstGeom>
        </p:spPr>
        <p:txBody>
          <a:bodyPr vert="horz" wrap="square" lIns="0" tIns="164592" rIns="0" bIns="0" rtlCol="0" anchor="t">
            <a:noAutofit/>
          </a:bodyPr>
          <a:lstStyle>
            <a:lvl1pPr>
              <a:defRPr>
                <a:solidFill>
                  <a:schemeClr val="tx2"/>
                </a:solidFill>
              </a:defRPr>
            </a:lvl1pPr>
          </a:lstStyle>
          <a:p>
            <a:r>
              <a:rPr lang="en-US"/>
              <a:t>Title</a:t>
            </a:r>
          </a:p>
        </p:txBody>
      </p:sp>
    </p:spTree>
    <p:extLst>
      <p:ext uri="{BB962C8B-B14F-4D97-AF65-F5344CB8AC3E}">
        <p14:creationId xmlns:p14="http://schemas.microsoft.com/office/powerpoint/2010/main" val="1781771576"/>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24690"/>
            <a:ext cx="11339774" cy="814777"/>
          </a:xfrm>
        </p:spPr>
        <p:txBody>
          <a:bodyPr wrap="square" lIns="0" tIns="0" rIns="0" bIns="0">
            <a:spAutoFit/>
          </a:bodyPr>
          <a:lstStyle>
            <a:lvl1pPr marL="0" indent="0">
              <a:lnSpc>
                <a:spcPct val="100000"/>
              </a:lnSpc>
              <a:spcBef>
                <a:spcPts val="0"/>
              </a:spcBef>
              <a:spcAft>
                <a:spcPts val="137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90"/>
            <a:ext cx="3630521" cy="2602491"/>
          </a:xfrm>
        </p:spPr>
        <p:txBody>
          <a:bodyPr lIns="0" tIns="0" rIns="0" bIns="0">
            <a:noAutofit/>
          </a:bodyPr>
          <a:lstStyle>
            <a:lvl1pPr marL="0" indent="0">
              <a:lnSpc>
                <a:spcPct val="100000"/>
              </a:lnSpc>
              <a:spcBef>
                <a:spcPts val="0"/>
              </a:spcBef>
              <a:spcAft>
                <a:spcPts val="882"/>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3290"/>
            <a:ext cx="3623050" cy="2602491"/>
          </a:xfrm>
        </p:spPr>
        <p:txBody>
          <a:bodyPr lIns="0" tIns="0" rIns="0" bIns="0">
            <a:noAutofit/>
          </a:bodyPr>
          <a:lstStyle>
            <a:lvl1pPr marL="0" indent="0">
              <a:lnSpc>
                <a:spcPct val="100000"/>
              </a:lnSpc>
              <a:spcBef>
                <a:spcPts val="0"/>
              </a:spcBef>
              <a:spcAft>
                <a:spcPts val="882"/>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3" y="2313291"/>
            <a:ext cx="3630521" cy="2649187"/>
          </a:xfrm>
        </p:spPr>
        <p:txBody>
          <a:bodyPr lIns="0" tIns="0" rIns="0" bIns="0"/>
          <a:lstStyle>
            <a:lvl1pPr marL="0" indent="0">
              <a:lnSpc>
                <a:spcPct val="100000"/>
              </a:lnSpc>
              <a:spcBef>
                <a:spcPts val="0"/>
              </a:spcBef>
              <a:spcAft>
                <a:spcPts val="882"/>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882"/>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Tree>
    <p:extLst>
      <p:ext uri="{BB962C8B-B14F-4D97-AF65-F5344CB8AC3E}">
        <p14:creationId xmlns:p14="http://schemas.microsoft.com/office/powerpoint/2010/main" val="1825209555"/>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4"/>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0842"/>
            <a:ext cx="3630521"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marL="280121" lvl="1" indent="-280121">
              <a:buFont typeface="Arial" panose="020B0604020202020204" pitchFamily="34" charset="0"/>
              <a:buChar char="•"/>
            </a:pPr>
            <a:r>
              <a:rPr lang="en-US"/>
              <a:t>Body copy Segoe Regular 14</a:t>
            </a:r>
          </a:p>
          <a:p>
            <a:pPr marL="280121" lvl="1" indent="-280121">
              <a:buFont typeface="Arial" panose="020B0604020202020204" pitchFamily="34" charset="0"/>
              <a:buChar char="•"/>
            </a:pPr>
            <a:r>
              <a:rPr lang="en-US"/>
              <a:t>Lorem ipsum dolor sit </a:t>
            </a:r>
            <a:r>
              <a:rPr lang="en-US" err="1"/>
              <a:t>amet</a:t>
            </a:r>
            <a:r>
              <a:rPr lang="en-US"/>
              <a:t>, </a:t>
            </a:r>
            <a:r>
              <a:rPr lang="en-US" err="1"/>
              <a:t>consectetur</a:t>
            </a:r>
            <a:endParaRPr lang="en-US"/>
          </a:p>
          <a:p>
            <a:pPr marL="280121" lvl="1" indent="-280121">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121" lvl="1" indent="-280121">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121" lvl="1" indent="-280121">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121" lvl="1" indent="-280121">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121" lvl="1" indent="-280121">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121" lvl="1" indent="-280121">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121" lvl="1" indent="-280121">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marL="280121" lvl="1" indent="-280121">
              <a:buFont typeface="Arial" panose="020B0604020202020204" pitchFamily="34" charset="0"/>
              <a:buChar char="•"/>
            </a:pPr>
            <a:r>
              <a:rPr lang="en-US"/>
              <a:t>Body copy Segoe Regular 14</a:t>
            </a:r>
          </a:p>
          <a:p>
            <a:pPr marL="280121" lvl="1" indent="-280121">
              <a:buFont typeface="Arial" panose="020B0604020202020204" pitchFamily="34" charset="0"/>
              <a:buChar char="•"/>
            </a:pPr>
            <a:r>
              <a:rPr lang="en-US"/>
              <a:t>Lorem ipsum dolor sit </a:t>
            </a:r>
            <a:r>
              <a:rPr lang="en-US" err="1"/>
              <a:t>amet</a:t>
            </a:r>
            <a:r>
              <a:rPr lang="en-US"/>
              <a:t>, </a:t>
            </a:r>
            <a:r>
              <a:rPr lang="en-US" err="1"/>
              <a:t>consectetur</a:t>
            </a:r>
            <a:endParaRPr lang="en-US"/>
          </a:p>
          <a:p>
            <a:pPr marL="280121" lvl="1" indent="-280121">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121" lvl="1" indent="-280121">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121" lvl="1" indent="-280121">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121" lvl="1" indent="-280121">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121" lvl="1" indent="-280121">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121" lvl="1" indent="-280121">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3" y="2310841"/>
            <a:ext cx="3630521" cy="2611809"/>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marL="280121" lvl="1" indent="-280121">
              <a:buFont typeface="Arial" panose="020B0604020202020204" pitchFamily="34" charset="0"/>
              <a:buChar char="•"/>
            </a:pPr>
            <a:r>
              <a:rPr lang="en-US"/>
              <a:t>Body copy Segoe Regular 14</a:t>
            </a:r>
          </a:p>
          <a:p>
            <a:pPr marL="280121" lvl="1" indent="-280121">
              <a:buFont typeface="Arial" panose="020B0604020202020204" pitchFamily="34" charset="0"/>
              <a:buChar char="•"/>
            </a:pPr>
            <a:r>
              <a:rPr lang="en-US"/>
              <a:t>Lorem ipsum dolor sit </a:t>
            </a:r>
            <a:r>
              <a:rPr lang="en-US" err="1"/>
              <a:t>amet</a:t>
            </a:r>
            <a:r>
              <a:rPr lang="en-US"/>
              <a:t>, </a:t>
            </a:r>
            <a:r>
              <a:rPr lang="en-US" err="1"/>
              <a:t>consectetur</a:t>
            </a:r>
            <a:endParaRPr lang="en-US"/>
          </a:p>
          <a:p>
            <a:pPr marL="280121" lvl="1" indent="-280121">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121" lvl="1" indent="-280121">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121" lvl="1" indent="-280121">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121" lvl="1" indent="-280121">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121" lvl="1" indent="-280121">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121" lvl="1" indent="-280121">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1900188879"/>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2491"/>
          </a:xfrm>
        </p:spPr>
        <p:txBody>
          <a:bodyPr lIns="0" tIns="0" rIns="0" bIns="0">
            <a:noAutofit/>
          </a:bodyPr>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0"/>
            <a:ext cx="5547873" cy="2602491"/>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p>
        </p:txBody>
      </p:sp>
    </p:spTree>
    <p:extLst>
      <p:ext uri="{BB962C8B-B14F-4D97-AF65-F5344CB8AC3E}">
        <p14:creationId xmlns:p14="http://schemas.microsoft.com/office/powerpoint/2010/main" val="498815276"/>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1114882"/>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97" indent="0">
              <a:lnSpc>
                <a:spcPct val="100000"/>
              </a:lnSpc>
              <a:spcBef>
                <a:spcPts val="0"/>
              </a:spcBef>
              <a:spcAft>
                <a:spcPts val="1372"/>
              </a:spcAft>
              <a:buNone/>
              <a:defRPr sz="1765">
                <a:solidFill>
                  <a:srgbClr val="000000"/>
                </a:solidFill>
              </a:defRPr>
            </a:lvl2pPr>
            <a:lvl3pPr marL="448193" indent="0">
              <a:lnSpc>
                <a:spcPct val="100000"/>
              </a:lnSpc>
              <a:spcBef>
                <a:spcPts val="0"/>
              </a:spcBef>
              <a:spcAft>
                <a:spcPts val="1372"/>
              </a:spcAft>
              <a:buNone/>
              <a:defRPr sz="1372">
                <a:solidFill>
                  <a:srgbClr val="000000"/>
                </a:solidFill>
              </a:defRPr>
            </a:lvl3pPr>
            <a:lvl4pPr marL="672290" indent="0">
              <a:spcBef>
                <a:spcPts val="0"/>
              </a:spcBef>
              <a:spcAft>
                <a:spcPts val="1274"/>
              </a:spcAft>
              <a:buNone/>
              <a:defRPr sz="1961"/>
            </a:lvl4pPr>
            <a:lvl5pPr marL="896386"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Two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4" y="2313289"/>
            <a:ext cx="5555966" cy="2605274"/>
          </a:xfrm>
        </p:spPr>
        <p:txBody>
          <a:bodyPr lIns="0" tIns="0" rIns="0" bIns="0">
            <a:noAutofit/>
          </a:bodyPr>
          <a:lstStyle>
            <a:lvl1pPr marL="0" marR="0" indent="0" algn="l" defTabSz="914367" rtl="0" eaLnBrk="1" fontAlgn="auto" latinLnBrk="0" hangingPunct="1">
              <a:lnSpc>
                <a:spcPct val="100000"/>
              </a:lnSpc>
              <a:spcBef>
                <a:spcPts val="0"/>
              </a:spcBef>
              <a:spcAft>
                <a:spcPts val="686"/>
              </a:spcAft>
              <a:buClrTx/>
              <a:buSzPct val="90000"/>
              <a:buFont typeface="Wingdings" panose="05000000000000000000" pitchFamily="2" charset="2"/>
              <a:buNone/>
              <a:tabLst/>
              <a:defRPr sz="1372" b="1">
                <a:solidFill>
                  <a:schemeClr val="tx2"/>
                </a:solidFill>
                <a:latin typeface="+mn-lt"/>
              </a:defRPr>
            </a:lvl1pPr>
            <a:lvl2pPr marL="280121" marR="0" indent="-280121" algn="l" defTabSz="914367" rtl="0" eaLnBrk="1" fontAlgn="auto" latinLnBrk="0" hangingPunct="1">
              <a:lnSpc>
                <a:spcPct val="100000"/>
              </a:lnSpc>
              <a:spcBef>
                <a:spcPts val="0"/>
              </a:spcBef>
              <a:spcAft>
                <a:spcPts val="686"/>
              </a:spcAft>
              <a:buClrTx/>
              <a:buSzPct val="90000"/>
              <a:buFont typeface="Arial" panose="020B0604020202020204" pitchFamily="34" charset="0"/>
              <a:buChar char="•"/>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ct val="100000"/>
              </a:lnSpc>
              <a:spcBef>
                <a:spcPts val="0"/>
              </a:spcBef>
              <a:spcAft>
                <a:spcPts val="882"/>
              </a:spcAft>
              <a:buClrTx/>
              <a:buSzPct val="90000"/>
              <a:buFont typeface="Wingdings" panose="05000000000000000000" pitchFamily="2" charset="2"/>
              <a:buNone/>
              <a:tabLst/>
              <a:defRPr/>
            </a:pPr>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1"/>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a:t>
            </a:r>
          </a:p>
          <a:p>
            <a:pPr lvl="1"/>
            <a:r>
              <a:rPr lang="en-US"/>
              <a:t>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duis</a:t>
            </a:r>
            <a:r>
              <a:rPr lang="en-US"/>
              <a:t> </a:t>
            </a:r>
            <a:r>
              <a:rPr lang="en-US" err="1"/>
              <a:t>aute</a:t>
            </a:r>
            <a:r>
              <a:rPr lang="en-US"/>
              <a:t> </a:t>
            </a:r>
            <a:r>
              <a:rPr lang="en-US" err="1"/>
              <a:t>irure</a:t>
            </a:r>
            <a:r>
              <a:rPr lang="en-US"/>
              <a:t> dolor in</a:t>
            </a:r>
          </a:p>
          <a:p>
            <a:pPr lvl="1"/>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endParaRPr lang="en-US"/>
          </a:p>
          <a:p>
            <a:pPr lvl="1"/>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a:t>
            </a:r>
          </a:p>
          <a:p>
            <a:pPr lvl="1"/>
            <a:r>
              <a:rPr lang="en-US"/>
              <a:t>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a:t>
            </a:r>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6209612" y="2313291"/>
            <a:ext cx="5547873" cy="2605273"/>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280121" marR="0" indent="-280121" algn="l" defTabSz="914367" rtl="0" eaLnBrk="1" fontAlgn="auto" latinLnBrk="0" hangingPunct="1">
              <a:lnSpc>
                <a:spcPct val="100000"/>
              </a:lnSpc>
              <a:spcBef>
                <a:spcPts val="0"/>
              </a:spcBef>
              <a:spcAft>
                <a:spcPts val="686"/>
              </a:spcAft>
              <a:buClrTx/>
              <a:buSzPct val="90000"/>
              <a:buFont typeface="Arial" panose="020B0604020202020204" pitchFamily="34" charset="0"/>
              <a:buChar char="•"/>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1"/>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a:t>
            </a:r>
          </a:p>
          <a:p>
            <a:pPr lvl="1"/>
            <a:r>
              <a:rPr lang="en-US"/>
              <a:t>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duis</a:t>
            </a:r>
            <a:r>
              <a:rPr lang="en-US"/>
              <a:t> </a:t>
            </a:r>
            <a:r>
              <a:rPr lang="en-US" err="1"/>
              <a:t>aute</a:t>
            </a:r>
            <a:r>
              <a:rPr lang="en-US"/>
              <a:t> </a:t>
            </a:r>
            <a:r>
              <a:rPr lang="en-US" err="1"/>
              <a:t>irure</a:t>
            </a:r>
            <a:r>
              <a:rPr lang="en-US"/>
              <a:t> dolor in</a:t>
            </a:r>
          </a:p>
          <a:p>
            <a:pPr lvl="1"/>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endParaRPr lang="en-US"/>
          </a:p>
          <a:p>
            <a:pPr lvl="1"/>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a:t>
            </a:r>
            <a:r>
              <a:rPr lang="en-US" err="1"/>
              <a:t>sunt</a:t>
            </a:r>
            <a:r>
              <a:rPr lang="en-US"/>
              <a:t> in</a:t>
            </a:r>
          </a:p>
          <a:p>
            <a:pPr lvl="1"/>
            <a:r>
              <a:rPr lang="en-US"/>
              <a:t>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lorem ipsum dolor</a:t>
            </a:r>
          </a:p>
        </p:txBody>
      </p:sp>
    </p:spTree>
    <p:extLst>
      <p:ext uri="{BB962C8B-B14F-4D97-AF65-F5344CB8AC3E}">
        <p14:creationId xmlns:p14="http://schemas.microsoft.com/office/powerpoint/2010/main" val="312281704"/>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26424" y="1179838"/>
            <a:ext cx="3632388" cy="2583813"/>
          </a:xfrm>
          <a:blipFill>
            <a:blip r:embed="rId2">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12" name="Picture Placeholder 10"/>
          <p:cNvSpPr>
            <a:spLocks noGrp="1"/>
          </p:cNvSpPr>
          <p:nvPr>
            <p:ph type="pic" sz="quarter" idx="15" hasCustomPrompt="1"/>
          </p:nvPr>
        </p:nvSpPr>
        <p:spPr>
          <a:xfrm>
            <a:off x="4281364" y="1179838"/>
            <a:ext cx="3623050" cy="2583813"/>
          </a:xfrm>
          <a:blipFill>
            <a:blip r:embed="rId3">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13" name="Picture Placeholder 10"/>
          <p:cNvSpPr>
            <a:spLocks noGrp="1"/>
          </p:cNvSpPr>
          <p:nvPr>
            <p:ph type="pic" sz="quarter" idx="16" hasCustomPrompt="1"/>
          </p:nvPr>
        </p:nvSpPr>
        <p:spPr>
          <a:xfrm>
            <a:off x="8126963" y="1179838"/>
            <a:ext cx="3634002" cy="2583814"/>
          </a:xfrm>
          <a:blipFill>
            <a:blip r:embed="rId4">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5" name="Text Placeholder 4"/>
          <p:cNvSpPr>
            <a:spLocks noGrp="1"/>
          </p:cNvSpPr>
          <p:nvPr>
            <p:ph type="body" sz="quarter" idx="11" hasCustomPrompt="1"/>
          </p:nvPr>
        </p:nvSpPr>
        <p:spPr>
          <a:xfrm>
            <a:off x="426424" y="3986232"/>
            <a:ext cx="3630521" cy="1145506"/>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9" name="Text Placeholder 4"/>
          <p:cNvSpPr>
            <a:spLocks noGrp="1"/>
          </p:cNvSpPr>
          <p:nvPr>
            <p:ph type="body" sz="quarter" idx="12" hasCustomPrompt="1"/>
          </p:nvPr>
        </p:nvSpPr>
        <p:spPr>
          <a:xfrm>
            <a:off x="4281361" y="3986232"/>
            <a:ext cx="3623050" cy="1145506"/>
          </a:xfrm>
        </p:spPr>
        <p:txBody>
          <a:bodyPr lIns="0" tIns="0" rIns="0" bIns="0"/>
          <a:lstStyle>
            <a:lvl1pPr marL="0" indent="0">
              <a:lnSpc>
                <a:spcPct val="100000"/>
              </a:lnSpc>
              <a:spcBef>
                <a:spcPts val="0"/>
              </a:spcBef>
              <a:spcAft>
                <a:spcPts val="686"/>
              </a:spcAft>
              <a:buNone/>
              <a:defRPr lang="en-US" sz="1372" b="1" kern="1200" spc="0" baseline="0" dirty="0" smtClean="0">
                <a:solidFill>
                  <a:schemeClr val="tx2"/>
                </a:solidFill>
                <a:latin typeface="+mn-lt"/>
                <a:ea typeface="+mn-ea"/>
                <a:cs typeface="+mn-cs"/>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10" name="Text Placeholder 4"/>
          <p:cNvSpPr>
            <a:spLocks noGrp="1"/>
          </p:cNvSpPr>
          <p:nvPr>
            <p:ph type="body" sz="quarter" idx="13" hasCustomPrompt="1"/>
          </p:nvPr>
        </p:nvSpPr>
        <p:spPr>
          <a:xfrm>
            <a:off x="8126963" y="3986232"/>
            <a:ext cx="3630521" cy="1145506"/>
          </a:xfrm>
        </p:spPr>
        <p:txBody>
          <a:bodyPr lIns="0" tIns="0" rIns="0" bIns="0"/>
          <a:lstStyle>
            <a:lvl1pPr marL="0" indent="0">
              <a:lnSpc>
                <a:spcPct val="100000"/>
              </a:lnSpc>
              <a:spcBef>
                <a:spcPts val="0"/>
              </a:spcBef>
              <a:spcAft>
                <a:spcPts val="686"/>
              </a:spcAft>
              <a:buNone/>
              <a:defRPr lang="en-US" sz="1372" b="1" kern="1200" spc="0" baseline="0" dirty="0">
                <a:solidFill>
                  <a:schemeClr val="tx2"/>
                </a:solidFill>
                <a:latin typeface="+mn-lt"/>
                <a:ea typeface="+mn-ea"/>
                <a:cs typeface="+mn-cs"/>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21445" y="222583"/>
            <a:ext cx="11336039" cy="739343"/>
          </a:xfrm>
          <a:prstGeom prst="rect">
            <a:avLst/>
          </a:prstGeom>
        </p:spPr>
        <p:txBody>
          <a:bodyPr vert="horz" wrap="square" lIns="0" tIns="164592" rIns="0" bIns="0" rtlCol="0" anchor="t">
            <a:noAutofit/>
          </a:bodyPr>
          <a:lstStyle>
            <a:lvl1pPr>
              <a:defRPr/>
            </a:lvl1pPr>
          </a:lstStyle>
          <a:p>
            <a:r>
              <a:rPr lang="en-US"/>
              <a:t>Three column photo layout</a:t>
            </a:r>
          </a:p>
        </p:txBody>
      </p:sp>
    </p:spTree>
    <p:extLst>
      <p:ext uri="{BB962C8B-B14F-4D97-AF65-F5344CB8AC3E}">
        <p14:creationId xmlns:p14="http://schemas.microsoft.com/office/powerpoint/2010/main" val="3310178529"/>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hree column photo with bullet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26424" y="1179838"/>
            <a:ext cx="3632388" cy="2583813"/>
          </a:xfrm>
          <a:blipFill>
            <a:blip r:embed="rId2">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12" name="Picture Placeholder 10"/>
          <p:cNvSpPr>
            <a:spLocks noGrp="1"/>
          </p:cNvSpPr>
          <p:nvPr>
            <p:ph type="pic" sz="quarter" idx="15" hasCustomPrompt="1"/>
          </p:nvPr>
        </p:nvSpPr>
        <p:spPr>
          <a:xfrm>
            <a:off x="4281364" y="1179838"/>
            <a:ext cx="3623050" cy="2583813"/>
          </a:xfrm>
          <a:blipFill>
            <a:blip r:embed="rId3">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13" name="Picture Placeholder 10"/>
          <p:cNvSpPr>
            <a:spLocks noGrp="1"/>
          </p:cNvSpPr>
          <p:nvPr>
            <p:ph type="pic" sz="quarter" idx="16" hasCustomPrompt="1"/>
          </p:nvPr>
        </p:nvSpPr>
        <p:spPr>
          <a:xfrm>
            <a:off x="8126963" y="1179838"/>
            <a:ext cx="3634002" cy="2583814"/>
          </a:xfrm>
          <a:blipFill>
            <a:blip r:embed="rId4">
              <a:extLst>
                <a:ext uri="{28A0092B-C50C-407E-A947-70E740481C1C}">
                  <a14:useLocalDpi xmlns:a14="http://schemas.microsoft.com/office/drawing/2010/main" val="0"/>
                </a:ext>
              </a:extLst>
            </a:blip>
            <a:stretch>
              <a:fillRect/>
            </a:stretch>
          </a:blipFill>
        </p:spPr>
        <p:txBody>
          <a:bodyPr anchor="ctr">
            <a:noAutofit/>
          </a:bodyPr>
          <a:lstStyle>
            <a:lvl1pPr marL="0" indent="0" algn="ctr">
              <a:buNone/>
              <a:defRPr sz="1765" b="1">
                <a:solidFill>
                  <a:schemeClr val="bg2"/>
                </a:solidFill>
                <a:latin typeface="+mn-lt"/>
              </a:defRPr>
            </a:lvl1pPr>
          </a:lstStyle>
          <a:p>
            <a:r>
              <a:rPr lang="en-US"/>
              <a:t>Drop photo here</a:t>
            </a:r>
          </a:p>
        </p:txBody>
      </p:sp>
      <p:sp>
        <p:nvSpPr>
          <p:cNvPr id="5" name="Text Placeholder 4"/>
          <p:cNvSpPr>
            <a:spLocks noGrp="1"/>
          </p:cNvSpPr>
          <p:nvPr>
            <p:ph type="body" sz="quarter" idx="11" hasCustomPrompt="1"/>
          </p:nvPr>
        </p:nvSpPr>
        <p:spPr>
          <a:xfrm>
            <a:off x="426424" y="3986233"/>
            <a:ext cx="3630521" cy="1113895"/>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280121" marR="0" indent="-280121" algn="l" defTabSz="914367" rtl="0" eaLnBrk="1" fontAlgn="auto" latinLnBrk="0" hangingPunct="1">
              <a:lnSpc>
                <a:spcPct val="100000"/>
              </a:lnSpc>
              <a:spcBef>
                <a:spcPts val="0"/>
              </a:spcBef>
              <a:spcAft>
                <a:spcPts val="686"/>
              </a:spcAft>
              <a:buClrTx/>
              <a:buSzPct val="90000"/>
              <a:buFont typeface="Arial" panose="020B0604020202020204" pitchFamily="34" charset="0"/>
              <a:buChar char="•"/>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9" name="Text Placeholder 4"/>
          <p:cNvSpPr>
            <a:spLocks noGrp="1"/>
          </p:cNvSpPr>
          <p:nvPr>
            <p:ph type="body" sz="quarter" idx="12" hasCustomPrompt="1"/>
          </p:nvPr>
        </p:nvSpPr>
        <p:spPr>
          <a:xfrm>
            <a:off x="4281361" y="3986233"/>
            <a:ext cx="3623050" cy="1113895"/>
          </a:xfrm>
        </p:spPr>
        <p:txBody>
          <a:bodyPr lIns="0" tIns="0" rIns="0" bIns="0"/>
          <a:lstStyle>
            <a:lvl1pPr marL="0" indent="0">
              <a:lnSpc>
                <a:spcPct val="100000"/>
              </a:lnSpc>
              <a:spcBef>
                <a:spcPts val="0"/>
              </a:spcBef>
              <a:spcAft>
                <a:spcPts val="686"/>
              </a:spcAft>
              <a:buNone/>
              <a:defRPr lang="en-US" sz="1372" b="1" kern="1200" spc="0" baseline="0" dirty="0" smtClean="0">
                <a:solidFill>
                  <a:schemeClr val="tx2"/>
                </a:solidFill>
                <a:latin typeface="+mn-lt"/>
                <a:ea typeface="+mn-ea"/>
                <a:cs typeface="+mn-cs"/>
              </a:defRPr>
            </a:lvl1pPr>
            <a:lvl2pPr marL="280121" marR="0" indent="-280121" algn="l" defTabSz="914367" rtl="0" eaLnBrk="1" fontAlgn="auto" latinLnBrk="0" hangingPunct="1">
              <a:lnSpc>
                <a:spcPct val="100000"/>
              </a:lnSpc>
              <a:spcBef>
                <a:spcPts val="0"/>
              </a:spcBef>
              <a:spcAft>
                <a:spcPts val="686"/>
              </a:spcAft>
              <a:buClrTx/>
              <a:buSzPct val="90000"/>
              <a:buFont typeface="Arial" panose="020B0604020202020204" pitchFamily="34" charset="0"/>
              <a:buChar char="•"/>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10" name="Text Placeholder 4"/>
          <p:cNvSpPr>
            <a:spLocks noGrp="1"/>
          </p:cNvSpPr>
          <p:nvPr>
            <p:ph type="body" sz="quarter" idx="13" hasCustomPrompt="1"/>
          </p:nvPr>
        </p:nvSpPr>
        <p:spPr>
          <a:xfrm>
            <a:off x="8126963" y="3986233"/>
            <a:ext cx="3630521" cy="1113895"/>
          </a:xfrm>
        </p:spPr>
        <p:txBody>
          <a:bodyPr lIns="0" tIns="0" rIns="0" bIns="0"/>
          <a:lstStyle>
            <a:lvl1pPr marL="0" indent="0">
              <a:lnSpc>
                <a:spcPct val="100000"/>
              </a:lnSpc>
              <a:spcBef>
                <a:spcPts val="0"/>
              </a:spcBef>
              <a:spcAft>
                <a:spcPts val="686"/>
              </a:spcAft>
              <a:buNone/>
              <a:defRPr lang="en-US" sz="1372" b="1" kern="1200" spc="0" baseline="0" dirty="0">
                <a:solidFill>
                  <a:schemeClr val="tx2"/>
                </a:solidFill>
                <a:latin typeface="+mn-lt"/>
                <a:ea typeface="+mn-ea"/>
                <a:cs typeface="+mn-cs"/>
              </a:defRPr>
            </a:lvl1pPr>
            <a:lvl2pPr marL="280121" marR="0" indent="-280121" algn="l" defTabSz="914367" rtl="0" eaLnBrk="1" fontAlgn="auto" latinLnBrk="0" hangingPunct="1">
              <a:lnSpc>
                <a:spcPct val="100000"/>
              </a:lnSpc>
              <a:spcBef>
                <a:spcPts val="0"/>
              </a:spcBef>
              <a:spcAft>
                <a:spcPts val="686"/>
              </a:spcAft>
              <a:buClrTx/>
              <a:buSzPct val="90000"/>
              <a:buFont typeface="Arial" panose="020B0604020202020204" pitchFamily="34" charset="0"/>
              <a:buChar char="•"/>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a:t>
            </a:r>
          </a:p>
          <a:p>
            <a:pPr lvl="1"/>
            <a:r>
              <a:rPr lang="en-US"/>
              <a:t>Lorem ipsum dolor sit </a:t>
            </a:r>
            <a:r>
              <a:rPr lang="en-US" err="1"/>
              <a:t>amet</a:t>
            </a:r>
            <a:r>
              <a:rPr lang="en-US"/>
              <a:t>, </a:t>
            </a:r>
            <a:r>
              <a:rPr lang="en-US" err="1"/>
              <a:t>consectetur</a:t>
            </a:r>
            <a:endParaRPr lang="en-US"/>
          </a:p>
          <a:p>
            <a:pPr lvl="1"/>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lvl1pPr>
          </a:lstStyle>
          <a:p>
            <a:r>
              <a:rPr lang="en-US"/>
              <a:t>Three column photo layout (with bullets)</a:t>
            </a:r>
          </a:p>
        </p:txBody>
      </p:sp>
    </p:spTree>
    <p:extLst>
      <p:ext uri="{BB962C8B-B14F-4D97-AF65-F5344CB8AC3E}">
        <p14:creationId xmlns:p14="http://schemas.microsoft.com/office/powerpoint/2010/main" val="297385602"/>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ix column tex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26425"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426424" y="220715"/>
            <a:ext cx="11336039" cy="739343"/>
          </a:xfrm>
          <a:prstGeom prst="rect">
            <a:avLst/>
          </a:prstGeom>
        </p:spPr>
        <p:txBody>
          <a:bodyPr vert="horz" wrap="square" lIns="0" tIns="164592" rIns="0" bIns="0" rtlCol="0" anchor="t">
            <a:noAutofit/>
          </a:bodyPr>
          <a:lstStyle>
            <a:lvl1pPr>
              <a:defRPr/>
            </a:lvl1pPr>
          </a:lstStyle>
          <a:p>
            <a:r>
              <a:rPr lang="en-US"/>
              <a:t>Six column text layout</a:t>
            </a:r>
          </a:p>
        </p:txBody>
      </p:sp>
      <p:sp>
        <p:nvSpPr>
          <p:cNvPr id="15" name="Text Placeholder 4">
            <a:extLst>
              <a:ext uri="{FF2B5EF4-FFF2-40B4-BE49-F238E27FC236}">
                <a16:creationId xmlns:a16="http://schemas.microsoft.com/office/drawing/2014/main" id="{6536D72C-EFB8-4AA4-B6E9-DA9E98009337}"/>
              </a:ext>
            </a:extLst>
          </p:cNvPr>
          <p:cNvSpPr>
            <a:spLocks noGrp="1"/>
          </p:cNvSpPr>
          <p:nvPr>
            <p:ph type="body" sz="quarter" idx="12" hasCustomPrompt="1"/>
          </p:nvPr>
        </p:nvSpPr>
        <p:spPr>
          <a:xfrm>
            <a:off x="2351206"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6" name="Text Placeholder 4">
            <a:extLst>
              <a:ext uri="{FF2B5EF4-FFF2-40B4-BE49-F238E27FC236}">
                <a16:creationId xmlns:a16="http://schemas.microsoft.com/office/drawing/2014/main" id="{2C33CBA9-CFB9-46AA-8083-B5F0592E5B24}"/>
              </a:ext>
            </a:extLst>
          </p:cNvPr>
          <p:cNvSpPr>
            <a:spLocks noGrp="1"/>
          </p:cNvSpPr>
          <p:nvPr>
            <p:ph type="body" sz="quarter" idx="13" hasCustomPrompt="1"/>
          </p:nvPr>
        </p:nvSpPr>
        <p:spPr>
          <a:xfrm>
            <a:off x="4275987"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7" name="Text Placeholder 4">
            <a:extLst>
              <a:ext uri="{FF2B5EF4-FFF2-40B4-BE49-F238E27FC236}">
                <a16:creationId xmlns:a16="http://schemas.microsoft.com/office/drawing/2014/main" id="{7174EC55-6C81-4FBC-A5EF-0BD1F76D4563}"/>
              </a:ext>
            </a:extLst>
          </p:cNvPr>
          <p:cNvSpPr>
            <a:spLocks noGrp="1"/>
          </p:cNvSpPr>
          <p:nvPr>
            <p:ph type="body" sz="quarter" idx="14" hasCustomPrompt="1"/>
          </p:nvPr>
        </p:nvSpPr>
        <p:spPr>
          <a:xfrm>
            <a:off x="6200768"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8" name="Text Placeholder 4">
            <a:extLst>
              <a:ext uri="{FF2B5EF4-FFF2-40B4-BE49-F238E27FC236}">
                <a16:creationId xmlns:a16="http://schemas.microsoft.com/office/drawing/2014/main" id="{5E1BEB93-4ED4-4262-A137-E9EF68ABBFB6}"/>
              </a:ext>
            </a:extLst>
          </p:cNvPr>
          <p:cNvSpPr>
            <a:spLocks noGrp="1"/>
          </p:cNvSpPr>
          <p:nvPr>
            <p:ph type="body" sz="quarter" idx="15" hasCustomPrompt="1"/>
          </p:nvPr>
        </p:nvSpPr>
        <p:spPr>
          <a:xfrm>
            <a:off x="8125549"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p>
        </p:txBody>
      </p:sp>
      <p:sp>
        <p:nvSpPr>
          <p:cNvPr id="19" name="Text Placeholder 4">
            <a:extLst>
              <a:ext uri="{FF2B5EF4-FFF2-40B4-BE49-F238E27FC236}">
                <a16:creationId xmlns:a16="http://schemas.microsoft.com/office/drawing/2014/main" id="{45067E8C-7901-4F06-A33F-B8EFCB540A49}"/>
              </a:ext>
            </a:extLst>
          </p:cNvPr>
          <p:cNvSpPr>
            <a:spLocks noGrp="1"/>
          </p:cNvSpPr>
          <p:nvPr>
            <p:ph type="body" sz="quarter" idx="16" hasCustomPrompt="1"/>
          </p:nvPr>
        </p:nvSpPr>
        <p:spPr>
          <a:xfrm>
            <a:off x="10050332" y="1138746"/>
            <a:ext cx="1710367" cy="4101572"/>
          </a:xfrm>
        </p:spPr>
        <p:txBody>
          <a:bodyPr lIns="0" tIns="0" rIns="0" bIns="0"/>
          <a:lstStyle>
            <a:lvl1pPr marL="0" indent="0">
              <a:lnSpc>
                <a:spcPct val="100000"/>
              </a:lnSpc>
              <a:spcBef>
                <a:spcPts val="0"/>
              </a:spcBef>
              <a:spcAft>
                <a:spcPts val="686"/>
              </a:spcAft>
              <a:buNone/>
              <a:defRPr sz="1372" b="1">
                <a:solidFill>
                  <a:schemeClr val="tx2"/>
                </a:solidFill>
                <a:latin typeface="+mn-lt"/>
              </a:defRPr>
            </a:lvl1pPr>
            <a:lvl2pPr marL="0" marR="0" indent="0" algn="l" defTabSz="914367" rtl="0" eaLnBrk="1" fontAlgn="auto" latinLnBrk="0" hangingPunct="1">
              <a:lnSpc>
                <a:spcPct val="100000"/>
              </a:lnSpc>
              <a:spcBef>
                <a:spcPts val="0"/>
              </a:spcBef>
              <a:spcAft>
                <a:spcPts val="686"/>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lvl="0"/>
            <a:r>
              <a:rPr lang="en-US"/>
              <a:t>Subhead title Segoe UI Regular bold 14</a:t>
            </a:r>
          </a:p>
          <a:p>
            <a:pPr lvl="1"/>
            <a:r>
              <a:rPr lang="en-US"/>
              <a:t>Body copy Segoe Regular 14.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a:t>
            </a:r>
          </a:p>
        </p:txBody>
      </p:sp>
    </p:spTree>
    <p:extLst>
      <p:ext uri="{BB962C8B-B14F-4D97-AF65-F5344CB8AC3E}">
        <p14:creationId xmlns:p14="http://schemas.microsoft.com/office/powerpoint/2010/main" val="2661734845"/>
      </p:ext>
    </p:extLst>
  </p:cSld>
  <p:clrMapOvr>
    <a:masterClrMapping/>
  </p:clrMapOvr>
  <p:transition>
    <p:fade/>
  </p:transition>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1179838"/>
            <a:ext cx="5780073" cy="3756460"/>
          </a:xfrm>
        </p:spPr>
        <p:txBody>
          <a:bodyPr anchor="ctr">
            <a:noAutofit/>
          </a:bodyPr>
          <a:lstStyle>
            <a:lvl1pPr algn="ctr">
              <a:defRPr sz="1765" b="1">
                <a:latin typeface="+mn-lt"/>
              </a:defRPr>
            </a:lvl1pPr>
          </a:lstStyle>
          <a:p>
            <a:r>
              <a:rPr lang="en-US"/>
              <a:t>Drop photo here</a:t>
            </a:r>
          </a:p>
        </p:txBody>
      </p:sp>
      <p:sp>
        <p:nvSpPr>
          <p:cNvPr id="4" name="Text Placeholder 3"/>
          <p:cNvSpPr>
            <a:spLocks noGrp="1"/>
          </p:cNvSpPr>
          <p:nvPr>
            <p:ph type="body" sz="quarter" idx="10" hasCustomPrompt="1"/>
          </p:nvPr>
        </p:nvSpPr>
        <p:spPr>
          <a:xfrm>
            <a:off x="426424" y="1144854"/>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745"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28pt</a:t>
            </a:r>
          </a:p>
          <a:p>
            <a:pPr lvl="0"/>
            <a:r>
              <a:rPr lang="pt-BR"/>
              <a:t>Subhead Segoe UI 28pt</a:t>
            </a:r>
          </a:p>
          <a:p>
            <a:pPr lvl="0"/>
            <a:r>
              <a:rPr lang="pt-BR"/>
              <a:t>Subhead Segoe UI 28pt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222583"/>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Device layout</a:t>
            </a:r>
          </a:p>
        </p:txBody>
      </p:sp>
    </p:spTree>
    <p:extLst>
      <p:ext uri="{BB962C8B-B14F-4D97-AF65-F5344CB8AC3E}">
        <p14:creationId xmlns:p14="http://schemas.microsoft.com/office/powerpoint/2010/main" val="44730913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light gray">
    <p:bg>
      <p:bgPr>
        <a:solidFill>
          <a:schemeClr val="bg1">
            <a:lumMod val="95000"/>
          </a:schemeClr>
        </a:solidFill>
        <a:effectLst/>
      </p:bgPr>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1"/>
                </a:solidFill>
                <a:latin typeface="+mj-lt"/>
              </a:defRPr>
            </a:lvl1pPr>
          </a:lstStyle>
          <a:p>
            <a:pPr marL="0" lvl="0">
              <a:lnSpc>
                <a:spcPts val="5490"/>
              </a:lnSpc>
            </a:pPr>
            <a:r>
              <a:rPr lang="en-US"/>
              <a:t>Section title</a:t>
            </a:r>
          </a:p>
        </p:txBody>
      </p:sp>
    </p:spTree>
    <p:extLst>
      <p:ext uri="{BB962C8B-B14F-4D97-AF65-F5344CB8AC3E}">
        <p14:creationId xmlns:p14="http://schemas.microsoft.com/office/powerpoint/2010/main" val="6027594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b="0" kern="1200" cap="none" spc="-147" baseline="0" dirty="0">
                <a:ln w="3175">
                  <a:noFill/>
                </a:ln>
                <a:solidFill>
                  <a:schemeClr val="tx1"/>
                </a:solidFill>
                <a:effectLst/>
                <a:latin typeface="+mj-lt"/>
                <a:ea typeface="+mn-ea"/>
                <a:cs typeface="Segoe UI" pitchFamily="34" charset="0"/>
              </a:defRPr>
            </a:lvl1pPr>
          </a:lstStyle>
          <a:p>
            <a:pPr marL="0" lvl="0" algn="l" defTabSz="914367" rtl="0" eaLnBrk="1" latinLnBrk="0" hangingPunct="1">
              <a:lnSpc>
                <a:spcPts val="5490"/>
              </a:lnSpc>
              <a:spcBef>
                <a:spcPct val="0"/>
              </a:spcBef>
              <a:buNone/>
            </a:pPr>
            <a:r>
              <a:rPr lang="en-US"/>
              <a:t>Section title</a:t>
            </a:r>
          </a:p>
        </p:txBody>
      </p:sp>
    </p:spTree>
    <p:extLst>
      <p:ext uri="{BB962C8B-B14F-4D97-AF65-F5344CB8AC3E}">
        <p14:creationId xmlns:p14="http://schemas.microsoft.com/office/powerpoint/2010/main" val="100282584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chemeClr val="bg2"/>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b="0" kern="1200" cap="none" spc="-147" baseline="0" dirty="0">
                <a:ln w="3175">
                  <a:noFill/>
                </a:ln>
                <a:solidFill>
                  <a:schemeClr val="tx1"/>
                </a:solidFill>
                <a:effectLst/>
                <a:latin typeface="+mj-lt"/>
                <a:ea typeface="+mn-ea"/>
                <a:cs typeface="Segoe UI" pitchFamily="34" charset="0"/>
              </a:defRPr>
            </a:lvl1pPr>
          </a:lstStyle>
          <a:p>
            <a:pPr marL="0" lvl="0" algn="l" defTabSz="914367" rtl="0" eaLnBrk="1" latinLnBrk="0" hangingPunct="1">
              <a:lnSpc>
                <a:spcPts val="5490"/>
              </a:lnSpc>
              <a:spcBef>
                <a:spcPct val="0"/>
              </a:spcBef>
              <a:buNone/>
            </a:pPr>
            <a:r>
              <a:rPr lang="en-US"/>
              <a:t>Section title</a:t>
            </a:r>
          </a:p>
        </p:txBody>
      </p:sp>
    </p:spTree>
    <p:extLst>
      <p:ext uri="{BB962C8B-B14F-4D97-AF65-F5344CB8AC3E}">
        <p14:creationId xmlns:p14="http://schemas.microsoft.com/office/powerpoint/2010/main" val="3305937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FBA475-1622-4E42-8C0A-6A71410B58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489"/>
          </a:xfrm>
          <a:prstGeom prst="rect">
            <a:avLst/>
          </a:prstGeom>
        </p:spPr>
      </p:pic>
      <p:sp>
        <p:nvSpPr>
          <p:cNvPr id="5" name="Title 35">
            <a:extLst>
              <a:ext uri="{FF2B5EF4-FFF2-40B4-BE49-F238E27FC236}">
                <a16:creationId xmlns:a16="http://schemas.microsoft.com/office/drawing/2014/main" id="{8441881C-06B8-4CD2-ADC6-DFD3519E6A19}"/>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b="0" kern="1200" cap="none" spc="-147" baseline="0" dirty="0">
                <a:ln w="3175">
                  <a:noFill/>
                </a:ln>
                <a:solidFill>
                  <a:schemeClr val="tx1"/>
                </a:solidFill>
                <a:effectLst/>
                <a:latin typeface="+mj-lt"/>
                <a:ea typeface="+mn-ea"/>
                <a:cs typeface="Segoe UI" pitchFamily="34" charset="0"/>
              </a:defRPr>
            </a:lvl1pPr>
          </a:lstStyle>
          <a:p>
            <a:pPr marL="0" lvl="0" algn="l" defTabSz="914367" rtl="0" eaLnBrk="1" latinLnBrk="0" hangingPunct="1">
              <a:lnSpc>
                <a:spcPts val="5490"/>
              </a:lnSpc>
              <a:spcBef>
                <a:spcPct val="0"/>
              </a:spcBef>
              <a:buNone/>
            </a:pPr>
            <a:r>
              <a:rPr lang="en-US"/>
              <a:t>Section title</a:t>
            </a:r>
          </a:p>
        </p:txBody>
      </p:sp>
    </p:spTree>
    <p:extLst>
      <p:ext uri="{BB962C8B-B14F-4D97-AF65-F5344CB8AC3E}">
        <p14:creationId xmlns:p14="http://schemas.microsoft.com/office/powerpoint/2010/main" val="151433161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976538"/>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losing blue">
    <p:bg>
      <p:bgPr>
        <a:solidFill>
          <a:srgbClr val="0278D7"/>
        </a:solidFill>
        <a:effectLst/>
      </p:bgPr>
    </p:bg>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03B5A989-B33D-A043-A074-7F6AD654A9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8681" y="3200691"/>
            <a:ext cx="3146711" cy="448276"/>
          </a:xfrm>
          <a:prstGeom prst="rect">
            <a:avLst/>
          </a:prstGeom>
        </p:spPr>
      </p:pic>
    </p:spTree>
    <p:extLst>
      <p:ext uri="{BB962C8B-B14F-4D97-AF65-F5344CB8AC3E}">
        <p14:creationId xmlns:p14="http://schemas.microsoft.com/office/powerpoint/2010/main" val="15975783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rgbClr val="353535"/>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D84E7C5A-6554-964E-83C8-1AB5178180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8681" y="3200691"/>
            <a:ext cx="3146711" cy="448276"/>
          </a:xfrm>
          <a:prstGeom prst="rect">
            <a:avLst/>
          </a:prstGeom>
        </p:spPr>
      </p:pic>
    </p:spTree>
    <p:extLst>
      <p:ext uri="{BB962C8B-B14F-4D97-AF65-F5344CB8AC3E}">
        <p14:creationId xmlns:p14="http://schemas.microsoft.com/office/powerpoint/2010/main" val="38866622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6157691"/>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8789310"/>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69303" y="1187644"/>
            <a:ext cx="11655078" cy="2045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22060"/>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Walkin_Irvin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637619"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Irvine, CA</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05165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leSlide_Irv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14435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Walkin_Dalla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
          <a:stretch/>
        </p:blipFill>
        <p:spPr>
          <a:xfrm>
            <a:off x="5" y="-482"/>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1641957"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Dallas, TX</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65010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leSlide_Dallas">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2"/>
          <a:stretch/>
        </p:blipFill>
        <p:spPr>
          <a:xfrm>
            <a:off x="5" y="-482"/>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9366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Walkin_Minneapolis">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1" y="3890902"/>
            <a:ext cx="2636020"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Minneapolis, MN</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04181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TitleSlide_Minneapoli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 y="-483"/>
            <a:ext cx="12191989" cy="6858967"/>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sp>
        <p:nvSpPr>
          <p:cNvPr id="4" name="TextBox 3"/>
          <p:cNvSpPr txBox="1"/>
          <p:nvPr userDrawn="1"/>
        </p:nvSpPr>
        <p:spPr bwMode="black">
          <a:xfrm>
            <a:off x="286657" y="6025484"/>
            <a:ext cx="2021881" cy="561290"/>
          </a:xfrm>
          <a:prstGeom prst="rect">
            <a:avLst/>
          </a:prstGeom>
          <a:noFill/>
        </p:spPr>
        <p:txBody>
          <a:bodyPr wrap="none" lIns="179081" tIns="143265" rIns="179081" bIns="143265" rtlCol="0">
            <a:spAutoFit/>
          </a:bodyPr>
          <a:lstStyle/>
          <a:p>
            <a:pPr>
              <a:lnSpc>
                <a:spcPct val="90000"/>
              </a:lnSpc>
              <a:spcAft>
                <a:spcPts val="587"/>
              </a:spcAft>
            </a:pPr>
            <a:r>
              <a:rPr lang="en-US" sz="1959" baseline="0" dirty="0">
                <a:gradFill>
                  <a:gsLst>
                    <a:gs pos="61947">
                      <a:schemeClr val="accent3"/>
                    </a:gs>
                    <a:gs pos="83000">
                      <a:schemeClr val="accent3"/>
                    </a:gs>
                  </a:gsLst>
                  <a:lin ang="5400000" scaled="0"/>
                </a:gradFill>
              </a:rPr>
              <a:t>Beyond //build</a:t>
            </a:r>
            <a:endParaRPr lang="en-US" sz="1959" dirty="0">
              <a:gradFill>
                <a:gsLst>
                  <a:gs pos="61947">
                    <a:schemeClr val="accent3"/>
                  </a:gs>
                  <a:gs pos="83000">
                    <a:schemeClr val="accent3"/>
                  </a:gs>
                </a:gsLst>
                <a:lin ang="5400000" scaled="0"/>
              </a:gra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316696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par>
                                <p:cTn id="19" presetID="10" presetClass="entr" presetSubtype="0" fill="hold" grpId="0" nodeType="withEffect">
                                  <p:stCondLst>
                                    <p:cond delay="9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950"/>
                                        <p:tgtEl>
                                          <p:spTgt spid="4"/>
                                        </p:tgtEl>
                                      </p:cBhvr>
                                    </p:animEffect>
                                  </p:childTnLst>
                                </p:cTn>
                              </p:par>
                              <p:par>
                                <p:cTn id="22" presetID="63" presetClass="path" presetSubtype="0" decel="100000" fill="hold" grpId="1" nodeType="withEffect">
                                  <p:stCondLst>
                                    <p:cond delay="950"/>
                                  </p:stCondLst>
                                  <p:childTnLst>
                                    <p:animMotion origin="layout" path="M -0.01455 -6.62733E-7 L -3.02783E-6 -6.62733E-7 " pathEditMode="relative" rAng="0" ptsTypes="AA">
                                      <p:cBhvr>
                                        <p:cTn id="23" dur="950" fill="hold"/>
                                        <p:tgtEl>
                                          <p:spTgt spid="4"/>
                                        </p:tgtEl>
                                        <p:attrNameLst>
                                          <p:attrName>ppt_x</p:attrName>
                                          <p:attrName>ppt_y</p:attrName>
                                        </p:attrNameLst>
                                      </p:cBhvr>
                                      <p:rCtr x="728" y="0"/>
                                    </p:animMotion>
                                  </p:childTnLst>
                                </p:cTn>
                              </p:par>
                              <p:par>
                                <p:cTn id="24" presetID="6" presetClass="emph" presetSubtype="0" accel="100000" autoRev="1" fill="hold" grpId="2" nodeType="withEffect">
                                  <p:stCondLst>
                                    <p:cond delay="250"/>
                                  </p:stCondLst>
                                  <p:childTnLst>
                                    <p:animScale>
                                      <p:cBhvr>
                                        <p:cTn id="25" dur="500" fill="hold"/>
                                        <p:tgtEl>
                                          <p:spTgt spid="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P spid="4" grpId="0"/>
      <p:bldP spid="4" grpId="1"/>
      <p:bldP spid="4" grpId="2"/>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Walkin_Detroi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 y="-483"/>
            <a:ext cx="12191989" cy="6858967"/>
          </a:xfrm>
          <a:prstGeom prst="rect">
            <a:avLst/>
          </a:prstGeom>
        </p:spPr>
      </p:pic>
      <p:sp>
        <p:nvSpPr>
          <p:cNvPr id="10" name="Freeform 9"/>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userDrawn="1"/>
        </p:nvSpPr>
        <p:spPr bwMode="black">
          <a:xfrm>
            <a:off x="277023" y="1434182"/>
            <a:ext cx="3468910" cy="2245163"/>
          </a:xfrm>
          <a:prstGeom prst="rect">
            <a:avLst/>
          </a:prstGeom>
          <a:noFill/>
        </p:spPr>
        <p:txBody>
          <a:bodyPr wrap="none" lIns="179081" tIns="143265" rIns="179081" bIns="143265" rtlCol="0">
            <a:spAutoFit/>
          </a:bodyPr>
          <a:lstStyle/>
          <a:p>
            <a:pPr>
              <a:lnSpc>
                <a:spcPct val="90000"/>
              </a:lnSpc>
              <a:spcAft>
                <a:spcPts val="587"/>
              </a:spcAft>
            </a:pPr>
            <a:r>
              <a:rPr lang="en-US" sz="7050" dirty="0">
                <a:gradFill>
                  <a:gsLst>
                    <a:gs pos="2917">
                      <a:schemeClr val="tx1"/>
                    </a:gs>
                    <a:gs pos="30000">
                      <a:schemeClr val="tx1"/>
                    </a:gs>
                  </a:gsLst>
                  <a:lin ang="5400000" scaled="0"/>
                </a:gradFill>
                <a:latin typeface="+mj-lt"/>
              </a:rPr>
              <a:t>Beyond </a:t>
            </a:r>
            <a:br>
              <a:rPr lang="en-US" sz="7050" dirty="0">
                <a:gradFill>
                  <a:gsLst>
                    <a:gs pos="2917">
                      <a:schemeClr val="tx1"/>
                    </a:gs>
                    <a:gs pos="30000">
                      <a:schemeClr val="tx1"/>
                    </a:gs>
                  </a:gsLst>
                  <a:lin ang="5400000" scaled="0"/>
                </a:gradFill>
                <a:latin typeface="+mj-lt"/>
              </a:rPr>
            </a:br>
            <a:r>
              <a:rPr lang="en-US" sz="7050" dirty="0">
                <a:gradFill>
                  <a:gsLst>
                    <a:gs pos="2917">
                      <a:schemeClr val="tx1"/>
                    </a:gs>
                    <a:gs pos="30000">
                      <a:schemeClr val="tx1"/>
                    </a:gs>
                  </a:gsLst>
                  <a:lin ang="5400000" scaled="0"/>
                </a:gradFill>
                <a:latin typeface="+mj-lt"/>
              </a:rPr>
              <a:t>//build</a:t>
            </a:r>
          </a:p>
        </p:txBody>
      </p:sp>
      <p:sp>
        <p:nvSpPr>
          <p:cNvPr id="11" name="TextBox 10"/>
          <p:cNvSpPr txBox="1"/>
          <p:nvPr userDrawn="1"/>
        </p:nvSpPr>
        <p:spPr bwMode="black">
          <a:xfrm>
            <a:off x="277023" y="3890902"/>
            <a:ext cx="1788168" cy="615609"/>
          </a:xfrm>
          <a:prstGeom prst="rect">
            <a:avLst/>
          </a:prstGeom>
          <a:noFill/>
        </p:spPr>
        <p:txBody>
          <a:bodyPr wrap="none" lIns="179081" tIns="143265" rIns="179081" bIns="143265" rtlCol="0">
            <a:spAutoFit/>
          </a:bodyPr>
          <a:lstStyle/>
          <a:p>
            <a:pPr>
              <a:lnSpc>
                <a:spcPct val="90000"/>
              </a:lnSpc>
              <a:spcAft>
                <a:spcPts val="587"/>
              </a:spcAft>
            </a:pPr>
            <a:r>
              <a:rPr lang="en-US" sz="2350" dirty="0">
                <a:gradFill>
                  <a:gsLst>
                    <a:gs pos="61947">
                      <a:schemeClr val="accent3"/>
                    </a:gs>
                    <a:gs pos="83000">
                      <a:schemeClr val="accent3"/>
                    </a:gs>
                  </a:gsLst>
                  <a:lin ang="5400000" scaled="1"/>
                </a:gradFill>
                <a:latin typeface="+mn-lt"/>
                <a:cs typeface="Segoe UI Light" panose="020B0502040204020203" pitchFamily="34" charset="0"/>
              </a:rPr>
              <a:t>Detroit, MI</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82341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2" y="487"/>
            <a:ext cx="12191987" cy="6857993"/>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46860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TitleSlide_Detroi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722" y="487"/>
            <a:ext cx="12191987" cy="6857992"/>
          </a:xfrm>
          <a:prstGeom prst="rect">
            <a:avLst/>
          </a:prstGeom>
        </p:spPr>
      </p:pic>
      <p:sp>
        <p:nvSpPr>
          <p:cNvPr id="12" name="Freeform 11"/>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black">
          <a:xfrm>
            <a:off x="269302" y="2084173"/>
            <a:ext cx="5649034" cy="1786745"/>
          </a:xfrm>
          <a:noFill/>
        </p:spPr>
        <p:txBody>
          <a:bodyPr lIns="146304" tIns="91440" rIns="146304" bIns="91440" anchor="t" anchorCtr="0"/>
          <a:lstStyle>
            <a:lvl1pPr>
              <a:defRPr sz="5288"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black">
          <a:xfrm>
            <a:off x="267684" y="3877277"/>
            <a:ext cx="5649034" cy="1793104"/>
          </a:xfrm>
        </p:spPr>
        <p:txBody>
          <a:bodyPr tIns="109728" bIns="109728">
            <a:noAutofit/>
          </a:bodyPr>
          <a:lstStyle>
            <a:lvl1pPr marL="0" indent="0">
              <a:spcBef>
                <a:spcPts val="0"/>
              </a:spcBef>
              <a:buNone/>
              <a:defRPr sz="3133">
                <a:gradFill>
                  <a:gsLst>
                    <a:gs pos="91150">
                      <a:schemeClr val="tx2"/>
                    </a:gs>
                    <a:gs pos="57576">
                      <a:schemeClr val="tx2"/>
                    </a:gs>
                  </a:gsLst>
                  <a:lin ang="5400000" scaled="0"/>
                </a:gradFill>
              </a:defRPr>
            </a:lvl1pPr>
          </a:lstStyle>
          <a:p>
            <a:pPr lvl="0"/>
            <a:r>
              <a:rPr lang="en-US" dirty="0"/>
              <a:t>Speaker Name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bwMode="black">
          <a:xfrm>
            <a:off x="450205" y="469758"/>
            <a:ext cx="1421437" cy="304827"/>
          </a:xfrm>
          <a:prstGeom prst="rect">
            <a:avLst/>
          </a:prstGeom>
        </p:spPr>
      </p:pic>
    </p:spTree>
    <p:extLst>
      <p:ext uri="{BB962C8B-B14F-4D97-AF65-F5344CB8AC3E}">
        <p14:creationId xmlns:p14="http://schemas.microsoft.com/office/powerpoint/2010/main" val="179540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50"/>
                                        <p:tgtEl>
                                          <p:spTgt spid="9"/>
                                        </p:tgtEl>
                                      </p:cBhvr>
                                    </p:animEffect>
                                  </p:childTnLst>
                                </p:cTn>
                              </p:par>
                              <p:par>
                                <p:cTn id="8" presetID="63" presetClass="path" presetSubtype="0" decel="100000" fill="hold" grpId="1" nodeType="withEffect">
                                  <p:stCondLst>
                                    <p:cond delay="1000"/>
                                  </p:stCondLst>
                                  <p:childTnLst>
                                    <p:animMotion origin="layout" path="M -0.01455 -6.62733E-7 L -3.02783E-6 -6.62733E-7 " pathEditMode="relative" rAng="0" ptsTypes="AA">
                                      <p:cBhvr>
                                        <p:cTn id="9" dur="950" fill="hold"/>
                                        <p:tgtEl>
                                          <p:spTgt spid="9"/>
                                        </p:tgtEl>
                                        <p:attrNameLst>
                                          <p:attrName>ppt_x</p:attrName>
                                          <p:attrName>ppt_y</p:attrName>
                                        </p:attrNameLst>
                                      </p:cBhvr>
                                      <p:rCtr x="728" y="0"/>
                                    </p:animMotion>
                                  </p:childTnLst>
                                </p:cTn>
                              </p:par>
                              <p:par>
                                <p:cTn id="10" presetID="6" presetClass="emph" presetSubtype="0" accel="100000" autoRev="1" fill="hold" grpId="2" nodeType="withEffect">
                                  <p:stCondLst>
                                    <p:cond delay="300"/>
                                  </p:stCondLst>
                                  <p:childTnLst>
                                    <p:animScale>
                                      <p:cBhvr>
                                        <p:cTn id="11" dur="500" fill="hold"/>
                                        <p:tgtEl>
                                          <p:spTgt spid="9"/>
                                        </p:tgtEl>
                                      </p:cBhvr>
                                      <p:by x="95000" y="95000"/>
                                    </p:animScale>
                                  </p:childTnLst>
                                </p:cTn>
                              </p:par>
                              <p:par>
                                <p:cTn id="12" presetID="10" presetClass="entr" presetSubtype="0" fill="hold" grpId="0" nodeType="withEffect">
                                  <p:stCondLst>
                                    <p:cond delay="10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50"/>
                                        <p:tgtEl>
                                          <p:spTgt spid="3"/>
                                        </p:tgtEl>
                                      </p:cBhvr>
                                    </p:animEffect>
                                  </p:childTnLst>
                                </p:cTn>
                              </p:par>
                              <p:par>
                                <p:cTn id="15" presetID="63" presetClass="path" presetSubtype="0" decel="100000" fill="hold" grpId="1" nodeType="withEffect">
                                  <p:stCondLst>
                                    <p:cond delay="1050"/>
                                  </p:stCondLst>
                                  <p:childTnLst>
                                    <p:animMotion origin="layout" path="M -0.01455 -1.34362E-6 L -3.90605E-7 -1.34362E-6 " pathEditMode="relative" rAng="0" ptsTypes="AA">
                                      <p:cBhvr>
                                        <p:cTn id="16" dur="950" fill="hold"/>
                                        <p:tgtEl>
                                          <p:spTgt spid="3"/>
                                        </p:tgtEl>
                                        <p:attrNameLst>
                                          <p:attrName>ppt_x</p:attrName>
                                          <p:attrName>ppt_y</p:attrName>
                                        </p:attrNameLst>
                                      </p:cBhvr>
                                      <p:rCtr x="728" y="0"/>
                                    </p:animMotion>
                                  </p:childTnLst>
                                </p:cTn>
                              </p:par>
                              <p:par>
                                <p:cTn id="17" presetID="6" presetClass="emph" presetSubtype="0" accel="100000" autoRev="1" fill="hold" grpId="2" nodeType="withEffect">
                                  <p:stCondLst>
                                    <p:cond delay="350"/>
                                  </p:stCondLst>
                                  <p:childTnLst>
                                    <p:animScale>
                                      <p:cBhvr>
                                        <p:cTn id="18" dur="500" fill="hold"/>
                                        <p:tgtEl>
                                          <p:spTgt spid="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 grpId="0">
        <p:tmplLst>
          <p:tmpl>
            <p:tnLst>
              <p:par>
                <p:cTn presetID="10" presetClass="entr" presetSubtype="0" fill="hold" nodeType="withEffect">
                  <p:stCondLst>
                    <p:cond delay="1050"/>
                  </p:stCondLst>
                  <p:childTnLst>
                    <p:set>
                      <p:cBhvr>
                        <p:cTn dur="1" fill="hold">
                          <p:stCondLst>
                            <p:cond delay="0"/>
                          </p:stCondLst>
                        </p:cTn>
                        <p:tgtEl>
                          <p:spTgt spid="3"/>
                        </p:tgtEl>
                        <p:attrNameLst>
                          <p:attrName>style.visibility</p:attrName>
                        </p:attrNameLst>
                      </p:cBhvr>
                      <p:to>
                        <p:strVal val="visible"/>
                      </p:to>
                    </p:set>
                    <p:animEffect transition="in" filter="fade">
                      <p:cBhvr>
                        <p:cTn dur="950"/>
                        <p:tgtEl>
                          <p:spTgt spid="3"/>
                        </p:tgtEl>
                      </p:cBhvr>
                    </p:animEffect>
                  </p:childTnLst>
                </p:cTn>
              </p:par>
            </p:tnLst>
          </p:tmpl>
        </p:tmplLst>
      </p:bldP>
      <p:bldP spid="3"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3"/>
                        </p:tgtEl>
                        <p:attrNameLst>
                          <p:attrName>ppt_x</p:attrName>
                          <p:attrName>ppt_y</p:attrName>
                        </p:attrNameLst>
                      </p:cBhvr>
                      <p:rCtr x="728" y="0"/>
                    </p:animMotion>
                  </p:childTnLst>
                </p:cTn>
              </p:par>
            </p:tnLst>
          </p:tmpl>
        </p:tmplLst>
      </p:bldP>
      <p:bldP spid="3" grpId="2">
        <p:tmplLst>
          <p:tmpl>
            <p:tnLst>
              <p:par>
                <p:cTn presetID="6" presetClass="emph" presetSubtype="0" accel="100000" autoRev="1" fill="hold" nodeType="withEffect">
                  <p:stCondLst>
                    <p:cond delay="350"/>
                  </p:stCondLst>
                  <p:childTnLst>
                    <p:animScale>
                      <p:cBhvr>
                        <p:cTn dur="500" fill="hold"/>
                        <p:tgtEl>
                          <p:spTgt spid="3"/>
                        </p:tgtEl>
                      </p:cBhvr>
                      <p:by x="95000" y="95000"/>
                    </p:animScale>
                  </p:childTnLst>
                </p:cTn>
              </p:par>
            </p:tnLst>
          </p:tmpl>
        </p:tmplLst>
      </p:bldP>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pic>
        <p:nvPicPr>
          <p:cNvPr id="7" name="Picture Placeholder 7"/>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a:xfrm>
            <a:off x="-6960" y="-4888"/>
            <a:ext cx="12198960" cy="6862888"/>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85880075"/>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solidFill>
          <a:schemeClr val="accent2"/>
        </a:solidFill>
        <a:effectLst/>
      </p:bgPr>
    </p:bg>
    <p:spTree>
      <p:nvGrpSpPr>
        <p:cNvPr id="1" name=""/>
        <p:cNvGrpSpPr/>
        <p:nvPr/>
      </p:nvGrpSpPr>
      <p:grpSpPr>
        <a:xfrm>
          <a:off x="0" y="0"/>
          <a:ext cx="0" cy="0"/>
          <a:chOff x="0" y="0"/>
          <a:chExt cx="0" cy="0"/>
        </a:xfrm>
      </p:grpSpPr>
      <p:pic>
        <p:nvPicPr>
          <p:cNvPr id="6" name="Picture Placeholder 2"/>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a:xfrm>
            <a:off x="0" y="-4730"/>
            <a:ext cx="12198678" cy="6862730"/>
          </a:xfrm>
          <a:prstGeom prst="rect">
            <a:avLst/>
          </a:prstGeom>
        </p:spPr>
      </p:pic>
      <p:sp>
        <p:nvSpPr>
          <p:cNvPr id="5"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207918113"/>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ection Title Alternate">
    <p:bg>
      <p:bgPr>
        <a:solidFill>
          <a:schemeClr val="accent2"/>
        </a:solidFill>
        <a:effectLst/>
      </p:bgPr>
    </p:bg>
    <p:spTree>
      <p:nvGrpSpPr>
        <p:cNvPr id="1" name=""/>
        <p:cNvGrpSpPr/>
        <p:nvPr/>
      </p:nvGrpSpPr>
      <p:grpSpPr>
        <a:xfrm>
          <a:off x="0" y="0"/>
          <a:ext cx="0" cy="0"/>
          <a:chOff x="0" y="0"/>
          <a:chExt cx="0" cy="0"/>
        </a:xfrm>
      </p:grpSpPr>
      <p:pic>
        <p:nvPicPr>
          <p:cNvPr id="8" name="Picture Placeholder 2"/>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24905"/>
            <a:ext cx="12198675" cy="6886019"/>
          </a:xfrm>
          <a:prstGeom prst="rect">
            <a:avLst/>
          </a:prstGeom>
        </p:spPr>
      </p:pic>
      <p:sp>
        <p:nvSpPr>
          <p:cNvPr id="6" name="Freeform 4"/>
          <p:cNvSpPr/>
          <p:nvPr userDrawn="1"/>
        </p:nvSpPr>
        <p:spPr bwMode="white">
          <a:xfrm>
            <a:off x="0" y="-311"/>
            <a:ext cx="7319471" cy="6858470"/>
          </a:xfrm>
          <a:custGeom>
            <a:avLst/>
            <a:gdLst>
              <a:gd name="connsiteX0" fmla="*/ 0 w 7466242"/>
              <a:gd name="connsiteY0" fmla="*/ 0 h 6995005"/>
              <a:gd name="connsiteX1" fmla="*/ 1463409 w 7466242"/>
              <a:gd name="connsiteY1" fmla="*/ 0 h 6995005"/>
              <a:gd name="connsiteX2" fmla="*/ 1463409 w 7466242"/>
              <a:gd name="connsiteY2" fmla="*/ 1978 h 6995005"/>
              <a:gd name="connsiteX3" fmla="*/ 4288020 w 7466242"/>
              <a:gd name="connsiteY3" fmla="*/ 318 h 6995005"/>
              <a:gd name="connsiteX4" fmla="*/ 7466242 w 7466242"/>
              <a:gd name="connsiteY4" fmla="*/ 6992208 h 6995005"/>
              <a:gd name="connsiteX5" fmla="*/ 1463409 w 7466242"/>
              <a:gd name="connsiteY5" fmla="*/ 6994694 h 6995005"/>
              <a:gd name="connsiteX6" fmla="*/ 1463409 w 7466242"/>
              <a:gd name="connsiteY6" fmla="*/ 6994843 h 6995005"/>
              <a:gd name="connsiteX7" fmla="*/ 1103559 w 7466242"/>
              <a:gd name="connsiteY7" fmla="*/ 6994843 h 6995005"/>
              <a:gd name="connsiteX8" fmla="*/ 712435 w 7466242"/>
              <a:gd name="connsiteY8" fmla="*/ 6995005 h 6995005"/>
              <a:gd name="connsiteX9" fmla="*/ 712435 w 7466242"/>
              <a:gd name="connsiteY9" fmla="*/ 6994843 h 6995005"/>
              <a:gd name="connsiteX10" fmla="*/ 0 w 7466242"/>
              <a:gd name="connsiteY10" fmla="*/ 6994843 h 699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6242" h="6995005">
                <a:moveTo>
                  <a:pt x="0" y="0"/>
                </a:moveTo>
                <a:lnTo>
                  <a:pt x="1463409" y="0"/>
                </a:lnTo>
                <a:lnTo>
                  <a:pt x="1463409" y="1978"/>
                </a:lnTo>
                <a:lnTo>
                  <a:pt x="4288020" y="318"/>
                </a:lnTo>
                <a:lnTo>
                  <a:pt x="7466242" y="6992208"/>
                </a:lnTo>
                <a:lnTo>
                  <a:pt x="1463409" y="6994694"/>
                </a:lnTo>
                <a:lnTo>
                  <a:pt x="1463409" y="6994843"/>
                </a:lnTo>
                <a:lnTo>
                  <a:pt x="1103559" y="6994843"/>
                </a:lnTo>
                <a:lnTo>
                  <a:pt x="712435" y="6995005"/>
                </a:lnTo>
                <a:lnTo>
                  <a:pt x="712435" y="6994843"/>
                </a:lnTo>
                <a:lnTo>
                  <a:pt x="0" y="6994843"/>
                </a:lnTo>
                <a:close/>
              </a:path>
            </a:pathLst>
          </a:custGeom>
          <a:solidFill>
            <a:srgbClr val="111111">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081" tIns="143265" rIns="179081" bIns="143265" numCol="1" spcCol="0" rtlCol="0" fromWordArt="0" anchor="t" anchorCtr="0" forceAA="0" compatLnSpc="1">
            <a:prstTxWarp prst="textNoShape">
              <a:avLst/>
            </a:prstTxWarp>
            <a:noAutofit/>
          </a:bodyPr>
          <a:lstStyle/>
          <a:p>
            <a:pPr algn="ctr" defTabSz="913097" fontAlgn="base">
              <a:lnSpc>
                <a:spcPct val="90000"/>
              </a:lnSpc>
              <a:spcBef>
                <a:spcPct val="0"/>
              </a:spcBef>
              <a:spcAft>
                <a:spcPct val="0"/>
              </a:spcAft>
            </a:pPr>
            <a:endParaRPr lang="en-US" sz="2350" dirty="0">
              <a:gradFill>
                <a:gsLst>
                  <a:gs pos="0">
                    <a:srgbClr val="FFFFFF"/>
                  </a:gs>
                  <a:gs pos="100000">
                    <a:srgbClr val="FFFFFF"/>
                  </a:gs>
                </a:gsLst>
                <a:lin ang="5400000" scaled="0"/>
              </a:gradFill>
              <a:ea typeface="Segoe UI" pitchFamily="34" charset="0"/>
              <a:cs typeface="Segoe UI" pitchFamily="34" charset="0"/>
            </a:endParaRPr>
          </a:p>
        </p:txBody>
      </p:sp>
      <p:sp>
        <p:nvSpPr>
          <p:cNvPr id="7" name="Title 1"/>
          <p:cNvSpPr>
            <a:spLocks noGrp="1"/>
          </p:cNvSpPr>
          <p:nvPr>
            <p:ph type="title" hasCustomPrompt="1"/>
          </p:nvPr>
        </p:nvSpPr>
        <p:spPr bwMode="black">
          <a:xfrm>
            <a:off x="269239" y="2084172"/>
            <a:ext cx="4930336" cy="1077315"/>
          </a:xfrm>
          <a:noFill/>
        </p:spPr>
        <p:txBody>
          <a:bodyPr tIns="91440" bIns="91440" anchor="t" anchorCtr="0">
            <a:spAutoFit/>
          </a:bodyPr>
          <a:lstStyle>
            <a:lvl1pPr>
              <a:defRPr sz="6463"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029081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image" Target="../media/image10.png"/><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image" Target="../media/image43.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microsoft.com/office/2007/relationships/hdphoto" Target="../media/hdphoto2.wdp"/><Relationship Id="rId2" Type="http://schemas.openxmlformats.org/officeDocument/2006/relationships/slideLayout" Target="../slideLayouts/slideLayout80.xml"/><Relationship Id="rId16" Type="http://schemas.openxmlformats.org/officeDocument/2006/relationships/image" Target="../media/image42.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theme" Target="../theme/theme5.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29" Type="http://schemas.openxmlformats.org/officeDocument/2006/relationships/image" Target="../media/image44.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theme" Target="../theme/theme6.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image" Target="../media/image45.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5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69593B-9DE8-46BA-A3C8-83906BD38CD0}" type="datetimeFigureOut">
              <a:rPr lang="en-US" smtClean="0"/>
              <a:t>9/9/2019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FA9C0-68E8-47BE-94E2-86B6EF87A0BF}" type="slidenum">
              <a:rPr lang="en-US" smtClean="0"/>
              <a:t>‹#›</a:t>
            </a:fld>
            <a:endParaRPr lang="en-US"/>
          </a:p>
        </p:txBody>
      </p:sp>
    </p:spTree>
    <p:extLst>
      <p:ext uri="{BB962C8B-B14F-4D97-AF65-F5344CB8AC3E}">
        <p14:creationId xmlns:p14="http://schemas.microsoft.com/office/powerpoint/2010/main" val="72748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5" r:id="rId13"/>
    <p:sldLayoutId id="2147483723" r:id="rId14"/>
    <p:sldLayoutId id="2147483724" r:id="rId15"/>
    <p:sldLayoutId id="214748372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9"/>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460445387"/>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Lst>
  <p:transition>
    <p:fade/>
  </p:transition>
  <p:txStyles>
    <p:titleStyle>
      <a:lvl1pPr algn="l" defTabSz="914293"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18" marR="0" indent="-33611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46" marR="0" indent="-236528"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275"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354"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432" marR="0" indent="-224079" algn="l" defTabSz="91429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307"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456"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602"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750" indent="-228574" algn="l" defTabSz="914293"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293" rtl="0" eaLnBrk="1" latinLnBrk="0" hangingPunct="1">
        <a:defRPr sz="1765" kern="1200">
          <a:solidFill>
            <a:schemeClr val="tx1"/>
          </a:solidFill>
          <a:latin typeface="+mn-lt"/>
          <a:ea typeface="+mn-ea"/>
          <a:cs typeface="+mn-cs"/>
        </a:defRPr>
      </a:lvl1pPr>
      <a:lvl2pPr marL="457147" algn="l" defTabSz="914293" rtl="0" eaLnBrk="1" latinLnBrk="0" hangingPunct="1">
        <a:defRPr sz="1765" kern="1200">
          <a:solidFill>
            <a:schemeClr val="tx1"/>
          </a:solidFill>
          <a:latin typeface="+mn-lt"/>
          <a:ea typeface="+mn-ea"/>
          <a:cs typeface="+mn-cs"/>
        </a:defRPr>
      </a:lvl2pPr>
      <a:lvl3pPr marL="914293" algn="l" defTabSz="914293" rtl="0" eaLnBrk="1" latinLnBrk="0" hangingPunct="1">
        <a:defRPr sz="1765" kern="1200">
          <a:solidFill>
            <a:schemeClr val="tx1"/>
          </a:solidFill>
          <a:latin typeface="+mn-lt"/>
          <a:ea typeface="+mn-ea"/>
          <a:cs typeface="+mn-cs"/>
        </a:defRPr>
      </a:lvl3pPr>
      <a:lvl4pPr marL="1371441" algn="l" defTabSz="914293" rtl="0" eaLnBrk="1" latinLnBrk="0" hangingPunct="1">
        <a:defRPr sz="1765" kern="1200">
          <a:solidFill>
            <a:schemeClr val="tx1"/>
          </a:solidFill>
          <a:latin typeface="+mn-lt"/>
          <a:ea typeface="+mn-ea"/>
          <a:cs typeface="+mn-cs"/>
        </a:defRPr>
      </a:lvl4pPr>
      <a:lvl5pPr marL="1828587" algn="l" defTabSz="914293" rtl="0" eaLnBrk="1" latinLnBrk="0" hangingPunct="1">
        <a:defRPr sz="1765" kern="1200">
          <a:solidFill>
            <a:schemeClr val="tx1"/>
          </a:solidFill>
          <a:latin typeface="+mn-lt"/>
          <a:ea typeface="+mn-ea"/>
          <a:cs typeface="+mn-cs"/>
        </a:defRPr>
      </a:lvl5pPr>
      <a:lvl6pPr marL="2285736" algn="l" defTabSz="914293" rtl="0" eaLnBrk="1" latinLnBrk="0" hangingPunct="1">
        <a:defRPr sz="1765" kern="1200">
          <a:solidFill>
            <a:schemeClr val="tx1"/>
          </a:solidFill>
          <a:latin typeface="+mn-lt"/>
          <a:ea typeface="+mn-ea"/>
          <a:cs typeface="+mn-cs"/>
        </a:defRPr>
      </a:lvl6pPr>
      <a:lvl7pPr marL="2742881" algn="l" defTabSz="914293" rtl="0" eaLnBrk="1" latinLnBrk="0" hangingPunct="1">
        <a:defRPr sz="1765" kern="1200">
          <a:solidFill>
            <a:schemeClr val="tx1"/>
          </a:solidFill>
          <a:latin typeface="+mn-lt"/>
          <a:ea typeface="+mn-ea"/>
          <a:cs typeface="+mn-cs"/>
        </a:defRPr>
      </a:lvl7pPr>
      <a:lvl8pPr marL="3200029" algn="l" defTabSz="914293" rtl="0" eaLnBrk="1" latinLnBrk="0" hangingPunct="1">
        <a:defRPr sz="1765" kern="1200">
          <a:solidFill>
            <a:schemeClr val="tx1"/>
          </a:solidFill>
          <a:latin typeface="+mn-lt"/>
          <a:ea typeface="+mn-ea"/>
          <a:cs typeface="+mn-cs"/>
        </a:defRPr>
      </a:lvl8pPr>
      <a:lvl9pPr marL="3657176" algn="l" defTabSz="914293"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rot="5400000">
            <a:off x="10325051" y="1906413"/>
            <a:ext cx="4214127" cy="401304"/>
          </a:xfrm>
          <a:prstGeom prst="rect">
            <a:avLst/>
          </a:prstGeom>
        </p:spPr>
      </p:pic>
    </p:spTree>
    <p:extLst>
      <p:ext uri="{BB962C8B-B14F-4D97-AF65-F5344CB8AC3E}">
        <p14:creationId xmlns:p14="http://schemas.microsoft.com/office/powerpoint/2010/main" val="1985398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5ACBF0"/>
          </p15:clr>
        </p15:guide>
        <p15:guide id="4" orient="horz" pos="1339">
          <p15:clr>
            <a:srgbClr val="5ACBF0"/>
          </p15:clr>
        </p15:guide>
        <p15:guide id="5" orient="horz" pos="1915">
          <p15:clr>
            <a:srgbClr val="5ACBF0"/>
          </p15:clr>
        </p15:guide>
        <p15:guide id="6" orient="horz" pos="2491">
          <p15:clr>
            <a:srgbClr val="5ACBF0"/>
          </p15:clr>
        </p15:guide>
        <p15:guide id="7" orient="horz" pos="3067">
          <p15:clr>
            <a:srgbClr val="5ACBF0"/>
          </p15:clr>
        </p15:guide>
        <p15:guide id="8" orient="horz" pos="3643">
          <p15:clr>
            <a:srgbClr val="5ACBF0"/>
          </p15:clr>
        </p15:guide>
        <p15:guide id="9" orient="horz" pos="4219">
          <p15:clr>
            <a:srgbClr val="5ACBF0"/>
          </p15:clr>
        </p15:guide>
        <p15:guide id="10" pos="749">
          <p15:clr>
            <a:srgbClr val="5ACBF0"/>
          </p15:clr>
        </p15:guide>
        <p15:guide id="11" pos="1325">
          <p15:clr>
            <a:srgbClr val="5ACBF0"/>
          </p15:clr>
        </p15:guide>
        <p15:guide id="12" pos="1901">
          <p15:clr>
            <a:srgbClr val="5ACBF0"/>
          </p15:clr>
        </p15:guide>
        <p15:guide id="13" pos="2477">
          <p15:clr>
            <a:srgbClr val="5ACBF0"/>
          </p15:clr>
        </p15:guide>
        <p15:guide id="14" pos="3053">
          <p15:clr>
            <a:srgbClr val="5ACBF0"/>
          </p15:clr>
        </p15:guide>
        <p15:guide id="15" pos="3629">
          <p15:clr>
            <a:srgbClr val="5ACBF0"/>
          </p15:clr>
        </p15:guide>
        <p15:guide id="16" pos="4205">
          <p15:clr>
            <a:srgbClr val="5ACBF0"/>
          </p15:clr>
        </p15:guide>
        <p15:guide id="17" pos="4781">
          <p15:clr>
            <a:srgbClr val="5ACBF0"/>
          </p15:clr>
        </p15:guide>
        <p15:guide id="18" pos="5357">
          <p15:clr>
            <a:srgbClr val="5ACBF0"/>
          </p15:clr>
        </p15:guide>
        <p15:guide id="19" pos="5933">
          <p15:clr>
            <a:srgbClr val="5ACBF0"/>
          </p15:clr>
        </p15:guide>
        <p15:guide id="20" pos="6509">
          <p15:clr>
            <a:srgbClr val="5ACBF0"/>
          </p15:clr>
        </p15:guide>
        <p15:guide id="21" pos="7085">
          <p15:clr>
            <a:srgbClr val="5ACBF0"/>
          </p15:clr>
        </p15:guide>
        <p15:guide id="22" pos="7661">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36876" y="1090640"/>
            <a:ext cx="11275200" cy="810000"/>
          </a:xfrm>
          <a:prstGeom prst="rect">
            <a:avLst/>
          </a:prstGeom>
          <a:ln>
            <a:noFill/>
          </a:ln>
        </p:spPr>
        <p:txBody>
          <a:bodyPr lIns="0" tIns="0" rIns="0" bIns="0" anchor="t" anchorCtr="0">
            <a:noAutofit/>
          </a:bodyPr>
          <a:lstStyle/>
          <a:p>
            <a:pPr marL="0" lvl="0"/>
            <a:r>
              <a:rPr lang="en-US" dirty="0"/>
              <a:t>Click to edit Master title style</a:t>
            </a:r>
            <a:endParaRPr lang="en-GB" dirty="0"/>
          </a:p>
        </p:txBody>
      </p:sp>
      <p:sp>
        <p:nvSpPr>
          <p:cNvPr id="8" name="Text Placeholder 2"/>
          <p:cNvSpPr>
            <a:spLocks noGrp="1"/>
          </p:cNvSpPr>
          <p:nvPr>
            <p:ph type="body" idx="1"/>
          </p:nvPr>
        </p:nvSpPr>
        <p:spPr>
          <a:xfrm>
            <a:off x="436876" y="2133440"/>
            <a:ext cx="11269883" cy="4287680"/>
          </a:xfrm>
          <a:prstGeom prst="rect">
            <a:avLst/>
          </a:prstGeom>
        </p:spPr>
        <p:txBody>
          <a:bodyPr vert="horz" lIns="122379" tIns="61189" rIns="122379" bIns="61189" rtlCol="0">
            <a:normAutofit/>
          </a:bodyPr>
          <a:lstStyle/>
          <a:p>
            <a:pPr lvl="0"/>
            <a:r>
              <a:rPr lang="en-US" dirty="0"/>
              <a:t>Click to edit Master text styles</a:t>
            </a:r>
          </a:p>
          <a:p>
            <a:pPr lvl="1"/>
            <a:r>
              <a:rPr lang="en-US" dirty="0"/>
              <a:t>Second level</a:t>
            </a:r>
          </a:p>
          <a:p>
            <a:pPr lvl="2"/>
            <a:r>
              <a:rPr lang="en-US" dirty="0"/>
              <a:t>Third level</a:t>
            </a:r>
          </a:p>
        </p:txBody>
      </p:sp>
      <p:sp>
        <p:nvSpPr>
          <p:cNvPr id="2" name="Slide Number Placeholder 1"/>
          <p:cNvSpPr>
            <a:spLocks noGrp="1"/>
          </p:cNvSpPr>
          <p:nvPr>
            <p:ph type="sldNum" sz="quarter" idx="4"/>
          </p:nvPr>
        </p:nvSpPr>
        <p:spPr>
          <a:xfrm>
            <a:off x="10577320" y="6497321"/>
            <a:ext cx="1185264" cy="249555"/>
          </a:xfrm>
          <a:prstGeom prst="rect">
            <a:avLst/>
          </a:prstGeom>
        </p:spPr>
        <p:txBody>
          <a:bodyPr vert="horz" lIns="91440" tIns="45720" rIns="91440" bIns="45720" rtlCol="0" anchor="ctr"/>
          <a:lstStyle>
            <a:lvl1pPr algn="r">
              <a:defRPr sz="1100">
                <a:solidFill>
                  <a:schemeClr val="tx1">
                    <a:tint val="75000"/>
                  </a:schemeClr>
                </a:solidFill>
                <a:latin typeface="Open Sans" panose="020B0606030504020204" pitchFamily="34" charset="0"/>
              </a:defRPr>
            </a:lvl1pPr>
          </a:lstStyle>
          <a:p>
            <a:fld id="{C22AD53A-4A31-1849-8930-A19B857CB4AE}" type="slidenum">
              <a:rPr lang="en-US" smtClean="0"/>
              <a:pPr/>
              <a:t>‹#›</a:t>
            </a:fld>
            <a:endParaRPr lang="en-US" dirty="0"/>
          </a:p>
        </p:txBody>
      </p:sp>
      <p:sp>
        <p:nvSpPr>
          <p:cNvPr id="5" name="TextBox 4"/>
          <p:cNvSpPr txBox="1"/>
          <p:nvPr userDrawn="1"/>
        </p:nvSpPr>
        <p:spPr>
          <a:xfrm>
            <a:off x="354828" y="6582146"/>
            <a:ext cx="9892648" cy="240579"/>
          </a:xfrm>
          <a:prstGeom prst="rect">
            <a:avLst/>
          </a:prstGeom>
          <a:noFill/>
        </p:spPr>
        <p:txBody>
          <a:bodyPr wrap="square" tIns="0" bIns="0" rtlCol="0">
            <a:noAutofit/>
          </a:bodyPr>
          <a:lstStyle/>
          <a:p>
            <a:endParaRPr lang="en-US" sz="800" dirty="0">
              <a:solidFill>
                <a:schemeClr val="accent3">
                  <a:lumMod val="7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2658212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Lst>
  <p:hf hdr="0" ftr="0" dt="0"/>
  <p:txStyles>
    <p:titleStyle>
      <a:lvl1pPr algn="l" defTabSz="914240" rtl="0" eaLnBrk="1" latinLnBrk="0" hangingPunct="1">
        <a:lnSpc>
          <a:spcPct val="100000"/>
        </a:lnSpc>
        <a:spcBef>
          <a:spcPct val="0"/>
        </a:spcBef>
        <a:buNone/>
        <a:defRPr lang="en-GB" sz="5600" b="1" kern="1200" baseline="0" dirty="0">
          <a:solidFill>
            <a:srgbClr val="000000"/>
          </a:solidFill>
          <a:latin typeface="Open Sans SemiBold" panose="020B0706030804020204" pitchFamily="34" charset="0"/>
          <a:ea typeface="+mj-ea"/>
          <a:cs typeface="Open Sans SemiBold" panose="020B0706030804020204" pitchFamily="34" charset="0"/>
        </a:defRPr>
      </a:lvl1pPr>
    </p:titleStyle>
    <p:bodyStyle>
      <a:lvl1pPr marL="0" indent="0" algn="l" defTabSz="914240" rtl="0" eaLnBrk="1" latinLnBrk="0" hangingPunct="1">
        <a:lnSpc>
          <a:spcPct val="100000"/>
        </a:lnSpc>
        <a:spcBef>
          <a:spcPts val="552"/>
        </a:spcBef>
        <a:spcAft>
          <a:spcPts val="800"/>
        </a:spcAft>
        <a:buFontTx/>
        <a:buNone/>
        <a:defRPr sz="2400" kern="1200">
          <a:solidFill>
            <a:schemeClr val="tx1"/>
          </a:solidFill>
          <a:latin typeface="Open Sans" panose="020B0606030504020204" pitchFamily="34" charset="0"/>
          <a:ea typeface="+mn-ea"/>
          <a:cs typeface="Open Sans" panose="020B0606030504020204" pitchFamily="34" charset="0"/>
        </a:defRPr>
      </a:lvl1pPr>
      <a:lvl2pPr marL="835054" indent="-381533" algn="l" defTabSz="914240" rtl="0" eaLnBrk="1" latinLnBrk="0" hangingPunct="1">
        <a:lnSpc>
          <a:spcPct val="100000"/>
        </a:lnSpc>
        <a:spcBef>
          <a:spcPts val="24"/>
        </a:spcBef>
        <a:spcAft>
          <a:spcPct val="50000"/>
        </a:spcAft>
        <a:buClr>
          <a:schemeClr val="accent5"/>
        </a:buClr>
        <a:buSzPct val="80000"/>
        <a:buFont typeface="Open Sans"/>
        <a:buChar char="•"/>
        <a:defRPr sz="2000" kern="1200">
          <a:solidFill>
            <a:schemeClr val="tx1"/>
          </a:solidFill>
          <a:latin typeface="Open Sans" panose="020B0606030504020204" pitchFamily="34" charset="0"/>
          <a:ea typeface="+mn-ea"/>
          <a:cs typeface="Open Sans" panose="020B0606030504020204" pitchFamily="34" charset="0"/>
        </a:defRPr>
      </a:lvl2pPr>
      <a:lvl3pPr marL="1155398" indent="-305946" algn="l" defTabSz="914240" rtl="0" eaLnBrk="1" latinLnBrk="0" hangingPunct="1">
        <a:lnSpc>
          <a:spcPct val="100000"/>
        </a:lnSpc>
        <a:spcBef>
          <a:spcPts val="336"/>
        </a:spcBef>
        <a:spcAft>
          <a:spcPct val="50000"/>
        </a:spcAft>
        <a:buClr>
          <a:schemeClr val="accent5"/>
        </a:buClr>
        <a:buSzPct val="90000"/>
        <a:buFont typeface="Open Sans"/>
        <a:buChar char="-"/>
        <a:defRPr sz="1800" kern="1200">
          <a:solidFill>
            <a:schemeClr val="tx1"/>
          </a:solidFill>
          <a:latin typeface="Open Sans" panose="020B0606030504020204" pitchFamily="34" charset="0"/>
          <a:ea typeface="+mn-ea"/>
          <a:cs typeface="Open Sans" panose="020B0606030504020204" pitchFamily="34" charset="0"/>
        </a:defRPr>
      </a:lvl3pPr>
      <a:lvl4pPr marL="1522534" indent="-305946" algn="l" defTabSz="914240" rtl="0" eaLnBrk="1" latinLnBrk="0" hangingPunct="1">
        <a:lnSpc>
          <a:spcPct val="100000"/>
        </a:lnSpc>
        <a:spcBef>
          <a:spcPts val="336"/>
        </a:spcBef>
        <a:buClr>
          <a:schemeClr val="accent5"/>
        </a:buClr>
        <a:buFont typeface="Open Sans" panose="020B0503020204020204" pitchFamily="34" charset="0"/>
        <a:buChar char="»"/>
        <a:defRPr sz="2000" kern="1200">
          <a:solidFill>
            <a:schemeClr val="tx1"/>
          </a:solidFill>
          <a:latin typeface="Open Sans"/>
          <a:ea typeface="+mn-ea"/>
          <a:cs typeface="Open Sans"/>
        </a:defRPr>
      </a:lvl4pPr>
      <a:lvl5pPr marL="2057040" indent="-228560" algn="l" defTabSz="914240" rtl="0" eaLnBrk="1" latinLnBrk="0" hangingPunct="1">
        <a:lnSpc>
          <a:spcPct val="90000"/>
        </a:lnSpc>
        <a:spcBef>
          <a:spcPts val="500"/>
        </a:spcBef>
        <a:buFont typeface="Open Sans" panose="020B0604020202020204" pitchFamily="34" charset="0"/>
        <a:buChar char="•"/>
        <a:defRPr sz="1900" kern="1200">
          <a:solidFill>
            <a:schemeClr val="tx1"/>
          </a:solidFill>
          <a:latin typeface="+mn-lt"/>
          <a:ea typeface="+mn-ea"/>
          <a:cs typeface="+mn-cs"/>
        </a:defRPr>
      </a:lvl5pPr>
      <a:lvl6pPr marL="2514160" indent="-228560" algn="l" defTabSz="914240" rtl="0" eaLnBrk="1" latinLnBrk="0" hangingPunct="1">
        <a:lnSpc>
          <a:spcPct val="90000"/>
        </a:lnSpc>
        <a:spcBef>
          <a:spcPts val="500"/>
        </a:spcBef>
        <a:buFont typeface="Open Sans" panose="020B0604020202020204" pitchFamily="34" charset="0"/>
        <a:buChar char="•"/>
        <a:defRPr sz="1900" kern="1200">
          <a:solidFill>
            <a:schemeClr val="tx1"/>
          </a:solidFill>
          <a:latin typeface="+mn-lt"/>
          <a:ea typeface="+mn-ea"/>
          <a:cs typeface="+mn-cs"/>
        </a:defRPr>
      </a:lvl6pPr>
      <a:lvl7pPr marL="2971280" indent="-228560" algn="l" defTabSz="914240" rtl="0" eaLnBrk="1" latinLnBrk="0" hangingPunct="1">
        <a:lnSpc>
          <a:spcPct val="90000"/>
        </a:lnSpc>
        <a:spcBef>
          <a:spcPts val="500"/>
        </a:spcBef>
        <a:buFont typeface="Open Sans" panose="020B0604020202020204" pitchFamily="34" charset="0"/>
        <a:buChar char="•"/>
        <a:defRPr sz="1900" kern="1200">
          <a:solidFill>
            <a:schemeClr val="tx1"/>
          </a:solidFill>
          <a:latin typeface="+mn-lt"/>
          <a:ea typeface="+mn-ea"/>
          <a:cs typeface="+mn-cs"/>
        </a:defRPr>
      </a:lvl7pPr>
      <a:lvl8pPr marL="3428400" indent="-228560" algn="l" defTabSz="914240" rtl="0" eaLnBrk="1" latinLnBrk="0" hangingPunct="1">
        <a:lnSpc>
          <a:spcPct val="90000"/>
        </a:lnSpc>
        <a:spcBef>
          <a:spcPts val="500"/>
        </a:spcBef>
        <a:buFont typeface="Open Sans" panose="020B0604020202020204" pitchFamily="34" charset="0"/>
        <a:buChar char="•"/>
        <a:defRPr sz="1900" kern="1200">
          <a:solidFill>
            <a:schemeClr val="tx1"/>
          </a:solidFill>
          <a:latin typeface="+mn-lt"/>
          <a:ea typeface="+mn-ea"/>
          <a:cs typeface="+mn-cs"/>
        </a:defRPr>
      </a:lvl8pPr>
      <a:lvl9pPr marL="3885520" indent="-228560" algn="l" defTabSz="914240" rtl="0" eaLnBrk="1" latinLnBrk="0" hangingPunct="1">
        <a:lnSpc>
          <a:spcPct val="90000"/>
        </a:lnSpc>
        <a:spcBef>
          <a:spcPts val="500"/>
        </a:spcBef>
        <a:buFont typeface="Open Sans"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240" rtl="0" eaLnBrk="1" latinLnBrk="0" hangingPunct="1">
        <a:defRPr sz="1900" kern="1200">
          <a:solidFill>
            <a:schemeClr val="tx1"/>
          </a:solidFill>
          <a:latin typeface="+mn-lt"/>
          <a:ea typeface="+mn-ea"/>
          <a:cs typeface="+mn-cs"/>
        </a:defRPr>
      </a:lvl1pPr>
      <a:lvl2pPr marL="457120" algn="l" defTabSz="914240" rtl="0" eaLnBrk="1" latinLnBrk="0" hangingPunct="1">
        <a:defRPr sz="1900" kern="1200">
          <a:solidFill>
            <a:schemeClr val="tx1"/>
          </a:solidFill>
          <a:latin typeface="+mn-lt"/>
          <a:ea typeface="+mn-ea"/>
          <a:cs typeface="+mn-cs"/>
        </a:defRPr>
      </a:lvl2pPr>
      <a:lvl3pPr marL="914240" algn="l" defTabSz="914240" rtl="0" eaLnBrk="1" latinLnBrk="0" hangingPunct="1">
        <a:defRPr sz="1900" kern="1200">
          <a:solidFill>
            <a:schemeClr val="tx1"/>
          </a:solidFill>
          <a:latin typeface="+mn-lt"/>
          <a:ea typeface="+mn-ea"/>
          <a:cs typeface="+mn-cs"/>
        </a:defRPr>
      </a:lvl3pPr>
      <a:lvl4pPr marL="1371360" algn="l" defTabSz="914240" rtl="0" eaLnBrk="1" latinLnBrk="0" hangingPunct="1">
        <a:defRPr sz="1900" kern="1200">
          <a:solidFill>
            <a:schemeClr val="tx1"/>
          </a:solidFill>
          <a:latin typeface="+mn-lt"/>
          <a:ea typeface="+mn-ea"/>
          <a:cs typeface="+mn-cs"/>
        </a:defRPr>
      </a:lvl4pPr>
      <a:lvl5pPr marL="1828480" algn="l" defTabSz="914240" rtl="0" eaLnBrk="1" latinLnBrk="0" hangingPunct="1">
        <a:defRPr sz="1900" kern="1200">
          <a:solidFill>
            <a:schemeClr val="tx1"/>
          </a:solidFill>
          <a:latin typeface="+mn-lt"/>
          <a:ea typeface="+mn-ea"/>
          <a:cs typeface="+mn-cs"/>
        </a:defRPr>
      </a:lvl5pPr>
      <a:lvl6pPr marL="2285600" algn="l" defTabSz="914240" rtl="0" eaLnBrk="1" latinLnBrk="0" hangingPunct="1">
        <a:defRPr sz="1900" kern="1200">
          <a:solidFill>
            <a:schemeClr val="tx1"/>
          </a:solidFill>
          <a:latin typeface="+mn-lt"/>
          <a:ea typeface="+mn-ea"/>
          <a:cs typeface="+mn-cs"/>
        </a:defRPr>
      </a:lvl6pPr>
      <a:lvl7pPr marL="2742720" algn="l" defTabSz="914240" rtl="0" eaLnBrk="1" latinLnBrk="0" hangingPunct="1">
        <a:defRPr sz="1900" kern="1200">
          <a:solidFill>
            <a:schemeClr val="tx1"/>
          </a:solidFill>
          <a:latin typeface="+mn-lt"/>
          <a:ea typeface="+mn-ea"/>
          <a:cs typeface="+mn-cs"/>
        </a:defRPr>
      </a:lvl7pPr>
      <a:lvl8pPr marL="3199840" algn="l" defTabSz="914240" rtl="0" eaLnBrk="1" latinLnBrk="0" hangingPunct="1">
        <a:defRPr sz="1900" kern="1200">
          <a:solidFill>
            <a:schemeClr val="tx1"/>
          </a:solidFill>
          <a:latin typeface="+mn-lt"/>
          <a:ea typeface="+mn-ea"/>
          <a:cs typeface="+mn-cs"/>
        </a:defRPr>
      </a:lvl8pPr>
      <a:lvl9pPr marL="3656960" algn="l" defTabSz="914240"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3" name="Afbeelding 22" descr="A view of a city at sunset&#10;&#10;Description generated with high confidence">
            <a:extLst>
              <a:ext uri="{FF2B5EF4-FFF2-40B4-BE49-F238E27FC236}">
                <a16:creationId xmlns:a16="http://schemas.microsoft.com/office/drawing/2014/main" id="{7DDD911A-946F-4540-9BAA-7140479F6C16}"/>
              </a:ext>
            </a:extLst>
          </p:cNvPr>
          <p:cNvPicPr>
            <a:picLocks noChangeAspect="1"/>
          </p:cNvPicPr>
          <p:nvPr userDrawn="1"/>
        </p:nvPicPr>
        <p:blipFill rotWithShape="1">
          <a:blip r:embed="rId16" cstate="print">
            <a:extLst>
              <a:ext uri="{BEBA8EAE-BF5A-486C-A8C5-ECC9F3942E4B}">
                <a14:imgProps xmlns:a14="http://schemas.microsoft.com/office/drawing/2010/main">
                  <a14:imgLayer r:embed="rId17">
                    <a14:imgEffect>
                      <a14:saturation sat="0"/>
                    </a14:imgEffect>
                  </a14:imgLayer>
                </a14:imgProps>
              </a:ext>
              <a:ext uri="{28A0092B-C50C-407E-A947-70E740481C1C}">
                <a14:useLocalDpi xmlns:a14="http://schemas.microsoft.com/office/drawing/2010/main" val="0"/>
              </a:ext>
            </a:extLst>
          </a:blip>
          <a:srcRect l="-95"/>
          <a:stretch/>
        </p:blipFill>
        <p:spPr>
          <a:xfrm>
            <a:off x="-12188" y="-9145"/>
            <a:ext cx="12218219" cy="921957"/>
          </a:xfrm>
          <a:custGeom>
            <a:avLst/>
            <a:gdLst>
              <a:gd name="connsiteX0" fmla="*/ 0 w 12215037"/>
              <a:gd name="connsiteY0" fmla="*/ 0 h 921957"/>
              <a:gd name="connsiteX1" fmla="*/ 12215037 w 12215037"/>
              <a:gd name="connsiteY1" fmla="*/ 0 h 921957"/>
              <a:gd name="connsiteX2" fmla="*/ 12215037 w 12215037"/>
              <a:gd name="connsiteY2" fmla="*/ 921957 h 921957"/>
              <a:gd name="connsiteX3" fmla="*/ 0 w 12215037"/>
              <a:gd name="connsiteY3" fmla="*/ 921957 h 921957"/>
            </a:gdLst>
            <a:ahLst/>
            <a:cxnLst>
              <a:cxn ang="0">
                <a:pos x="connsiteX0" y="connsiteY0"/>
              </a:cxn>
              <a:cxn ang="0">
                <a:pos x="connsiteX1" y="connsiteY1"/>
              </a:cxn>
              <a:cxn ang="0">
                <a:pos x="connsiteX2" y="connsiteY2"/>
              </a:cxn>
              <a:cxn ang="0">
                <a:pos x="connsiteX3" y="connsiteY3"/>
              </a:cxn>
            </a:cxnLst>
            <a:rect l="l" t="t" r="r" b="b"/>
            <a:pathLst>
              <a:path w="12215037" h="921957">
                <a:moveTo>
                  <a:pt x="0" y="0"/>
                </a:moveTo>
                <a:lnTo>
                  <a:pt x="12215037" y="0"/>
                </a:lnTo>
                <a:lnTo>
                  <a:pt x="12215037" y="921957"/>
                </a:lnTo>
                <a:lnTo>
                  <a:pt x="0" y="921957"/>
                </a:lnTo>
                <a:close/>
              </a:path>
            </a:pathLst>
          </a:custGeom>
        </p:spPr>
      </p:pic>
      <p:sp>
        <p:nvSpPr>
          <p:cNvPr id="31" name="Trapezium 30">
            <a:extLst>
              <a:ext uri="{FF2B5EF4-FFF2-40B4-BE49-F238E27FC236}">
                <a16:creationId xmlns:a16="http://schemas.microsoft.com/office/drawing/2014/main" id="{67C72265-A0FD-4DC2-8F7F-E9F0D61970CA}"/>
              </a:ext>
            </a:extLst>
          </p:cNvPr>
          <p:cNvSpPr/>
          <p:nvPr userDrawn="1"/>
        </p:nvSpPr>
        <p:spPr>
          <a:xfrm>
            <a:off x="9538283" y="-9145"/>
            <a:ext cx="3862432" cy="937319"/>
          </a:xfrm>
          <a:prstGeom prst="trapezoid">
            <a:avLst>
              <a:gd name="adj" fmla="val 61634"/>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latin typeface="Open Sans" panose="020B0606030504020204" pitchFamily="34" charset="0"/>
            </a:endParaRPr>
          </a:p>
        </p:txBody>
      </p:sp>
      <p:sp>
        <p:nvSpPr>
          <p:cNvPr id="11" name="Tijdelijke aanduiding voor afbeelding 5">
            <a:extLst>
              <a:ext uri="{FF2B5EF4-FFF2-40B4-BE49-F238E27FC236}">
                <a16:creationId xmlns:a16="http://schemas.microsoft.com/office/drawing/2014/main" id="{0501D001-BC30-44B4-B48E-7F3405731DD6}"/>
              </a:ext>
            </a:extLst>
          </p:cNvPr>
          <p:cNvSpPr txBox="1">
            <a:spLocks/>
          </p:cNvSpPr>
          <p:nvPr userDrawn="1"/>
        </p:nvSpPr>
        <p:spPr>
          <a:xfrm>
            <a:off x="0" y="0"/>
            <a:ext cx="11695717" cy="6858000"/>
          </a:xfrm>
          <a:prstGeom prst="rect">
            <a:avLst/>
          </a:prstGeom>
        </p:spPr>
        <p:txBody>
          <a:bodyPr anchor="b">
            <a:normAutofit/>
          </a:bodyPr>
          <a:lstStyle>
            <a:lvl1pPr marL="228600" indent="-228600" algn="r" defTabSz="914400" rtl="0" eaLnBrk="1" latinLnBrk="0" hangingPunct="1">
              <a:lnSpc>
                <a:spcPct val="90000"/>
              </a:lnSpc>
              <a:spcBef>
                <a:spcPts val="1000"/>
              </a:spcBef>
              <a:buFont typeface="Open Sans" panose="020B0604020202020204" pitchFamily="34" charset="0"/>
              <a:buChar char="•"/>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Open Sans"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Open Sans"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9pPr>
          </a:lstStyle>
          <a:p>
            <a:r>
              <a:rPr lang="nl-NL" sz="1100" dirty="0">
                <a:latin typeface="Open Sans" panose="020B0606030504020204" pitchFamily="34" charset="0"/>
              </a:rPr>
              <a:t>Please insert a background image </a:t>
            </a:r>
            <a:br>
              <a:rPr lang="nl-NL" sz="1100" dirty="0">
                <a:latin typeface="Open Sans" panose="020B0606030504020204" pitchFamily="34" charset="0"/>
              </a:rPr>
            </a:br>
            <a:r>
              <a:rPr lang="nl-NL" sz="1100" dirty="0">
                <a:latin typeface="Open Sans" panose="020B0606030504020204" pitchFamily="34" charset="0"/>
              </a:rPr>
              <a:t>that suits your presentation, </a:t>
            </a:r>
            <a:br>
              <a:rPr lang="nl-NL" sz="1100" dirty="0">
                <a:latin typeface="Open Sans" panose="020B0606030504020204" pitchFamily="34" charset="0"/>
              </a:rPr>
            </a:br>
            <a:r>
              <a:rPr lang="nl-NL" sz="1100" dirty="0">
                <a:latin typeface="Open Sans" panose="020B0606030504020204" pitchFamily="34" charset="0"/>
              </a:rPr>
              <a:t>or leave it empty.</a:t>
            </a:r>
            <a:br>
              <a:rPr lang="nl-NL" sz="1100" dirty="0">
                <a:latin typeface="Open Sans" panose="020B0606030504020204" pitchFamily="34" charset="0"/>
              </a:rPr>
            </a:br>
            <a:endParaRPr lang="nl-NL" sz="1100" dirty="0">
              <a:latin typeface="Open Sans" panose="020B0606030504020204" pitchFamily="34" charset="0"/>
            </a:endParaRPr>
          </a:p>
        </p:txBody>
      </p:sp>
      <p:sp>
        <p:nvSpPr>
          <p:cNvPr id="16" name="Vrije vorm: vorm 15">
            <a:extLst>
              <a:ext uri="{FF2B5EF4-FFF2-40B4-BE49-F238E27FC236}">
                <a16:creationId xmlns:a16="http://schemas.microsoft.com/office/drawing/2014/main" id="{175E4336-C346-44DE-9BFE-763E16C7A989}"/>
              </a:ext>
            </a:extLst>
          </p:cNvPr>
          <p:cNvSpPr/>
          <p:nvPr userDrawn="1"/>
        </p:nvSpPr>
        <p:spPr>
          <a:xfrm>
            <a:off x="-12188" y="-13122"/>
            <a:ext cx="10141453" cy="931102"/>
          </a:xfrm>
          <a:custGeom>
            <a:avLst/>
            <a:gdLst>
              <a:gd name="connsiteX0" fmla="*/ 0 w 10138812"/>
              <a:gd name="connsiteY0" fmla="*/ 0 h 931102"/>
              <a:gd name="connsiteX1" fmla="*/ 546181 w 10138812"/>
              <a:gd name="connsiteY1" fmla="*/ 0 h 931102"/>
              <a:gd name="connsiteX2" fmla="*/ 546181 w 10138812"/>
              <a:gd name="connsiteY2" fmla="*/ 1854 h 931102"/>
              <a:gd name="connsiteX3" fmla="*/ 1968589 w 10138812"/>
              <a:gd name="connsiteY3" fmla="*/ 1854 h 931102"/>
              <a:gd name="connsiteX4" fmla="*/ 2340943 w 10138812"/>
              <a:gd name="connsiteY4" fmla="*/ 1854 h 931102"/>
              <a:gd name="connsiteX5" fmla="*/ 10138812 w 10138812"/>
              <a:gd name="connsiteY5" fmla="*/ 1854 h 931102"/>
              <a:gd name="connsiteX6" fmla="*/ 10138812 w 10138812"/>
              <a:gd name="connsiteY6" fmla="*/ 17330 h 931102"/>
              <a:gd name="connsiteX7" fmla="*/ 10129709 w 10138812"/>
              <a:gd name="connsiteY7" fmla="*/ 2747 h 931102"/>
              <a:gd name="connsiteX8" fmla="*/ 9550197 w 10138812"/>
              <a:gd name="connsiteY8" fmla="*/ 931102 h 931102"/>
              <a:gd name="connsiteX9" fmla="*/ 340014 w 10138812"/>
              <a:gd name="connsiteY9" fmla="*/ 931102 h 931102"/>
              <a:gd name="connsiteX10" fmla="*/ 340014 w 10138812"/>
              <a:gd name="connsiteY10" fmla="*/ 931101 h 931102"/>
              <a:gd name="connsiteX11" fmla="*/ 0 w 10138812"/>
              <a:gd name="connsiteY11" fmla="*/ 931101 h 93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38812" h="931102">
                <a:moveTo>
                  <a:pt x="0" y="0"/>
                </a:moveTo>
                <a:lnTo>
                  <a:pt x="546181" y="0"/>
                </a:lnTo>
                <a:lnTo>
                  <a:pt x="546181" y="1854"/>
                </a:lnTo>
                <a:lnTo>
                  <a:pt x="1968589" y="1854"/>
                </a:lnTo>
                <a:lnTo>
                  <a:pt x="2340943" y="1854"/>
                </a:lnTo>
                <a:lnTo>
                  <a:pt x="10138812" y="1854"/>
                </a:lnTo>
                <a:lnTo>
                  <a:pt x="10138812" y="17330"/>
                </a:lnTo>
                <a:lnTo>
                  <a:pt x="10129709" y="2747"/>
                </a:lnTo>
                <a:lnTo>
                  <a:pt x="9550197" y="931102"/>
                </a:lnTo>
                <a:lnTo>
                  <a:pt x="340014" y="931102"/>
                </a:lnTo>
                <a:lnTo>
                  <a:pt x="340014" y="931101"/>
                </a:lnTo>
                <a:lnTo>
                  <a:pt x="0" y="931101"/>
                </a:lnTo>
                <a:close/>
              </a:path>
            </a:pathLst>
          </a:custGeom>
          <a:solidFill>
            <a:srgbClr val="111C2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13" name="Vrije vorm: vorm 12">
            <a:extLst>
              <a:ext uri="{FF2B5EF4-FFF2-40B4-BE49-F238E27FC236}">
                <a16:creationId xmlns:a16="http://schemas.microsoft.com/office/drawing/2014/main" id="{D170A930-2AD7-49E6-A635-2D37D5431F18}"/>
              </a:ext>
            </a:extLst>
          </p:cNvPr>
          <p:cNvSpPr/>
          <p:nvPr userDrawn="1"/>
        </p:nvSpPr>
        <p:spPr>
          <a:xfrm>
            <a:off x="10058425" y="-9145"/>
            <a:ext cx="2149887" cy="6857108"/>
          </a:xfrm>
          <a:custGeom>
            <a:avLst/>
            <a:gdLst>
              <a:gd name="connsiteX0" fmla="*/ 2140224 w 2149327"/>
              <a:gd name="connsiteY0" fmla="*/ 0 h 6857108"/>
              <a:gd name="connsiteX1" fmla="*/ 2149327 w 2149327"/>
              <a:gd name="connsiteY1" fmla="*/ 14583 h 6857108"/>
              <a:gd name="connsiteX2" fmla="*/ 2149327 w 2149327"/>
              <a:gd name="connsiteY2" fmla="*/ 6842526 h 6857108"/>
              <a:gd name="connsiteX3" fmla="*/ 2140224 w 2149327"/>
              <a:gd name="connsiteY3" fmla="*/ 6857108 h 6857108"/>
              <a:gd name="connsiteX4" fmla="*/ 0 w 2149327"/>
              <a:gd name="connsiteY4" fmla="*/ 3428554 h 6857108"/>
              <a:gd name="connsiteX5" fmla="*/ 2140224 w 2149327"/>
              <a:gd name="connsiteY5" fmla="*/ 0 h 685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327" h="6857108">
                <a:moveTo>
                  <a:pt x="2140224" y="0"/>
                </a:moveTo>
                <a:lnTo>
                  <a:pt x="2149327" y="14583"/>
                </a:lnTo>
                <a:lnTo>
                  <a:pt x="2149327" y="6842526"/>
                </a:lnTo>
                <a:lnTo>
                  <a:pt x="2140224" y="6857108"/>
                </a:lnTo>
                <a:lnTo>
                  <a:pt x="0" y="3428554"/>
                </a:lnTo>
                <a:lnTo>
                  <a:pt x="2140224" y="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9" dirty="0">
              <a:latin typeface="Open Sans" panose="020B0606030504020204" pitchFamily="34" charset="0"/>
            </a:endParaRPr>
          </a:p>
        </p:txBody>
      </p:sp>
      <p:sp>
        <p:nvSpPr>
          <p:cNvPr id="19" name="Vrije vorm: vorm 18">
            <a:extLst>
              <a:ext uri="{FF2B5EF4-FFF2-40B4-BE49-F238E27FC236}">
                <a16:creationId xmlns:a16="http://schemas.microsoft.com/office/drawing/2014/main" id="{52D44FC4-4DEA-417B-9CC6-AAB4526A4AE0}"/>
              </a:ext>
            </a:extLst>
          </p:cNvPr>
          <p:cNvSpPr/>
          <p:nvPr userDrawn="1"/>
        </p:nvSpPr>
        <p:spPr>
          <a:xfrm>
            <a:off x="-12188" y="-9144"/>
            <a:ext cx="2532951" cy="921956"/>
          </a:xfrm>
          <a:custGeom>
            <a:avLst/>
            <a:gdLst>
              <a:gd name="connsiteX0" fmla="*/ 0 w 2532291"/>
              <a:gd name="connsiteY0" fmla="*/ 0 h 921956"/>
              <a:gd name="connsiteX1" fmla="*/ 2532291 w 2532291"/>
              <a:gd name="connsiteY1" fmla="*/ 0 h 921956"/>
              <a:gd name="connsiteX2" fmla="*/ 2532291 w 2532291"/>
              <a:gd name="connsiteY2" fmla="*/ 15476 h 921956"/>
              <a:gd name="connsiteX3" fmla="*/ 2523188 w 2532291"/>
              <a:gd name="connsiteY3" fmla="*/ 893 h 921956"/>
              <a:gd name="connsiteX4" fmla="*/ 1948228 w 2532291"/>
              <a:gd name="connsiteY4" fmla="*/ 921956 h 921956"/>
              <a:gd name="connsiteX5" fmla="*/ 0 w 2532291"/>
              <a:gd name="connsiteY5" fmla="*/ 921956 h 92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2291" h="921956">
                <a:moveTo>
                  <a:pt x="0" y="0"/>
                </a:moveTo>
                <a:lnTo>
                  <a:pt x="2532291" y="0"/>
                </a:lnTo>
                <a:lnTo>
                  <a:pt x="2532291" y="15476"/>
                </a:lnTo>
                <a:lnTo>
                  <a:pt x="2523188" y="893"/>
                </a:lnTo>
                <a:lnTo>
                  <a:pt x="1948228" y="921956"/>
                </a:lnTo>
                <a:lnTo>
                  <a:pt x="0" y="921956"/>
                </a:lnTo>
                <a:close/>
              </a:path>
            </a:pathLst>
          </a:custGeom>
          <a:solidFill>
            <a:srgbClr val="221323">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sz="1899" dirty="0">
              <a:latin typeface="Open Sans" panose="020B0606030504020204" pitchFamily="34" charset="0"/>
            </a:endParaRPr>
          </a:p>
        </p:txBody>
      </p:sp>
      <p:sp>
        <p:nvSpPr>
          <p:cNvPr id="3" name="Tijdelijke aanduiding voor tekst 2">
            <a:extLst>
              <a:ext uri="{FF2B5EF4-FFF2-40B4-BE49-F238E27FC236}">
                <a16:creationId xmlns:a16="http://schemas.microsoft.com/office/drawing/2014/main" id="{8FB2BD40-E575-4372-823B-C7456F8F83B8}"/>
              </a:ext>
            </a:extLst>
          </p:cNvPr>
          <p:cNvSpPr>
            <a:spLocks noGrp="1"/>
          </p:cNvSpPr>
          <p:nvPr>
            <p:ph type="body" idx="1"/>
          </p:nvPr>
        </p:nvSpPr>
        <p:spPr>
          <a:xfrm>
            <a:off x="838419" y="1825625"/>
            <a:ext cx="10515163"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5" name="Vrije vorm: vorm 24">
            <a:extLst>
              <a:ext uri="{FF2B5EF4-FFF2-40B4-BE49-F238E27FC236}">
                <a16:creationId xmlns:a16="http://schemas.microsoft.com/office/drawing/2014/main" id="{E89B489D-5B47-44FE-928D-2FEF20B257F9}"/>
              </a:ext>
            </a:extLst>
          </p:cNvPr>
          <p:cNvSpPr/>
          <p:nvPr userDrawn="1"/>
        </p:nvSpPr>
        <p:spPr>
          <a:xfrm>
            <a:off x="11634003" y="892"/>
            <a:ext cx="584216" cy="921064"/>
          </a:xfrm>
          <a:custGeom>
            <a:avLst/>
            <a:gdLst>
              <a:gd name="connsiteX0" fmla="*/ 574961 w 584064"/>
              <a:gd name="connsiteY0" fmla="*/ 0 h 921064"/>
              <a:gd name="connsiteX1" fmla="*/ 584064 w 584064"/>
              <a:gd name="connsiteY1" fmla="*/ 14583 h 921064"/>
              <a:gd name="connsiteX2" fmla="*/ 584064 w 584064"/>
              <a:gd name="connsiteY2" fmla="*/ 921064 h 921064"/>
              <a:gd name="connsiteX3" fmla="*/ 0 w 584064"/>
              <a:gd name="connsiteY3" fmla="*/ 921064 h 921064"/>
            </a:gdLst>
            <a:ahLst/>
            <a:cxnLst>
              <a:cxn ang="0">
                <a:pos x="connsiteX0" y="connsiteY0"/>
              </a:cxn>
              <a:cxn ang="0">
                <a:pos x="connsiteX1" y="connsiteY1"/>
              </a:cxn>
              <a:cxn ang="0">
                <a:pos x="connsiteX2" y="connsiteY2"/>
              </a:cxn>
              <a:cxn ang="0">
                <a:pos x="connsiteX3" y="connsiteY3"/>
              </a:cxn>
            </a:cxnLst>
            <a:rect l="l" t="t" r="r" b="b"/>
            <a:pathLst>
              <a:path w="584064" h="921064">
                <a:moveTo>
                  <a:pt x="574961" y="0"/>
                </a:moveTo>
                <a:lnTo>
                  <a:pt x="584064" y="14583"/>
                </a:lnTo>
                <a:lnTo>
                  <a:pt x="584064" y="921064"/>
                </a:lnTo>
                <a:lnTo>
                  <a:pt x="0" y="921064"/>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9" dirty="0">
              <a:latin typeface="Open Sans" panose="020B0606030504020204" pitchFamily="34" charset="0"/>
            </a:endParaRPr>
          </a:p>
        </p:txBody>
      </p:sp>
      <p:pic>
        <p:nvPicPr>
          <p:cNvPr id="15" name="Afbeelding 14">
            <a:extLst>
              <a:ext uri="{FF2B5EF4-FFF2-40B4-BE49-F238E27FC236}">
                <a16:creationId xmlns:a16="http://schemas.microsoft.com/office/drawing/2014/main" id="{C27B64D4-D6E2-4621-9BB6-9C40F223F972}"/>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455354" y="72995"/>
            <a:ext cx="2084395" cy="776018"/>
          </a:xfrm>
          <a:prstGeom prst="rect">
            <a:avLst/>
          </a:prstGeom>
        </p:spPr>
      </p:pic>
      <p:sp>
        <p:nvSpPr>
          <p:cNvPr id="32" name="Tijdelijke aanduiding voor titel 31">
            <a:extLst>
              <a:ext uri="{FF2B5EF4-FFF2-40B4-BE49-F238E27FC236}">
                <a16:creationId xmlns:a16="http://schemas.microsoft.com/office/drawing/2014/main" id="{03445735-D3CE-47D1-B062-861662359A7A}"/>
              </a:ext>
            </a:extLst>
          </p:cNvPr>
          <p:cNvSpPr>
            <a:spLocks noGrp="1"/>
          </p:cNvSpPr>
          <p:nvPr>
            <p:ph type="title"/>
          </p:nvPr>
        </p:nvSpPr>
        <p:spPr>
          <a:xfrm>
            <a:off x="838419" y="-9144"/>
            <a:ext cx="10515163" cy="921956"/>
          </a:xfrm>
          <a:prstGeom prst="rect">
            <a:avLst/>
          </a:prstGeom>
        </p:spPr>
        <p:txBody>
          <a:bodyPr vert="horz" lIns="91440" tIns="45720" rIns="91440" bIns="45720" rtlCol="0" anchor="ctr">
            <a:normAutofit/>
          </a:bodyPr>
          <a:lstStyle/>
          <a:p>
            <a:r>
              <a:rPr lang="nl-NL" dirty="0"/>
              <a:t>Klik om stijl te bewerken</a:t>
            </a:r>
          </a:p>
        </p:txBody>
      </p:sp>
      <p:sp>
        <p:nvSpPr>
          <p:cNvPr id="17" name="TextBox 16">
            <a:extLst>
              <a:ext uri="{FF2B5EF4-FFF2-40B4-BE49-F238E27FC236}">
                <a16:creationId xmlns:a16="http://schemas.microsoft.com/office/drawing/2014/main" id="{C57A5B4E-6D44-4EB0-806E-4CD803A60AEC}"/>
              </a:ext>
            </a:extLst>
          </p:cNvPr>
          <p:cNvSpPr txBox="1"/>
          <p:nvPr userDrawn="1"/>
        </p:nvSpPr>
        <p:spPr>
          <a:xfrm>
            <a:off x="354828" y="6582146"/>
            <a:ext cx="9892648" cy="240579"/>
          </a:xfrm>
          <a:prstGeom prst="rect">
            <a:avLst/>
          </a:prstGeom>
          <a:noFill/>
        </p:spPr>
        <p:txBody>
          <a:bodyPr wrap="square" tIns="0" bIns="0" rtlCol="0">
            <a:noAutofit/>
          </a:bodyPr>
          <a:lstStyle/>
          <a:p>
            <a:endParaRPr lang="en-US" sz="800" dirty="0">
              <a:solidFill>
                <a:schemeClr val="accent3">
                  <a:lumMod val="7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5795107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txStyles>
    <p:titleStyle>
      <a:lvl1pPr algn="l" defTabSz="914400" rtl="0" eaLnBrk="1" latinLnBrk="0" hangingPunct="1">
        <a:lnSpc>
          <a:spcPct val="90000"/>
        </a:lnSpc>
        <a:spcBef>
          <a:spcPct val="0"/>
        </a:spcBef>
        <a:buNone/>
        <a:defRPr sz="3200" b="1" kern="1200">
          <a:solidFill>
            <a:schemeClr val="bg1"/>
          </a:solidFill>
          <a:latin typeface="Open Sans" panose="020B0606030504020204" pitchFamily="34" charset="0"/>
          <a:ea typeface="+mj-ea"/>
          <a:cs typeface="+mj-cs"/>
        </a:defRPr>
      </a:lvl1pPr>
    </p:titleStyle>
    <p:bodyStyle>
      <a:lvl1pPr marL="228600" indent="-228600" algn="l" defTabSz="914400" rtl="0" eaLnBrk="1" latinLnBrk="0" hangingPunct="1">
        <a:lnSpc>
          <a:spcPct val="120000"/>
        </a:lnSpc>
        <a:spcBef>
          <a:spcPts val="1000"/>
        </a:spcBef>
        <a:spcAft>
          <a:spcPts val="1200"/>
        </a:spcAft>
        <a:buFont typeface="Open Sans" panose="020B0604020202020204" pitchFamily="34" charset="0"/>
        <a:buChar char="•"/>
        <a:defRPr sz="2800" kern="1200">
          <a:solidFill>
            <a:schemeClr val="tx1"/>
          </a:solidFill>
          <a:latin typeface="Open Sans" panose="020B0606030504020204" pitchFamily="34" charset="0"/>
          <a:ea typeface="+mn-ea"/>
          <a:cs typeface="+mn-cs"/>
        </a:defRPr>
      </a:lvl1pPr>
      <a:lvl2pPr marL="685800" indent="-228600" algn="l" defTabSz="914400" rtl="0" eaLnBrk="1" latinLnBrk="0" hangingPunct="1">
        <a:lnSpc>
          <a:spcPct val="120000"/>
        </a:lnSpc>
        <a:spcBef>
          <a:spcPts val="500"/>
        </a:spcBef>
        <a:spcAft>
          <a:spcPts val="1200"/>
        </a:spcAft>
        <a:buFont typeface="Open Sans" panose="020B0604020202020204" pitchFamily="34" charset="0"/>
        <a:buChar char="•"/>
        <a:defRPr sz="2400" kern="1200">
          <a:solidFill>
            <a:schemeClr val="tx1"/>
          </a:solidFill>
          <a:latin typeface="Open Sans" panose="020B0606030504020204" pitchFamily="34" charset="0"/>
          <a:ea typeface="+mn-ea"/>
          <a:cs typeface="+mn-cs"/>
        </a:defRPr>
      </a:lvl2pPr>
      <a:lvl3pPr marL="1143000" indent="-228600" algn="l" defTabSz="914400" rtl="0" eaLnBrk="1" latinLnBrk="0" hangingPunct="1">
        <a:lnSpc>
          <a:spcPct val="120000"/>
        </a:lnSpc>
        <a:spcBef>
          <a:spcPts val="500"/>
        </a:spcBef>
        <a:spcAft>
          <a:spcPts val="1200"/>
        </a:spcAft>
        <a:buFont typeface="Open Sans" panose="020B0604020202020204" pitchFamily="34" charset="0"/>
        <a:buChar char="•"/>
        <a:defRPr sz="2000" kern="1200">
          <a:solidFill>
            <a:schemeClr val="tx1"/>
          </a:solidFill>
          <a:latin typeface="Open Sans" panose="020B0606030504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Open Sans" panose="020B0604020202020204" pitchFamily="34" charset="0"/>
        <a:buChar char="•"/>
        <a:defRPr sz="1800" kern="1200">
          <a:solidFill>
            <a:schemeClr val="tx1"/>
          </a:solidFill>
          <a:latin typeface="Open Sans" panose="020B0606030504020204" pitchFamily="34" charset="0"/>
          <a:ea typeface="+mn-ea"/>
          <a:cs typeface="+mn-cs"/>
        </a:defRPr>
      </a:lvl4pPr>
      <a:lvl5pPr marL="2057400" indent="-228600" algn="l" defTabSz="914400" rtl="0" eaLnBrk="1" latinLnBrk="0" hangingPunct="1">
        <a:lnSpc>
          <a:spcPct val="120000"/>
        </a:lnSpc>
        <a:spcBef>
          <a:spcPts val="500"/>
        </a:spcBef>
        <a:spcAft>
          <a:spcPts val="1200"/>
        </a:spcAft>
        <a:buFont typeface="Open Sans" panose="020B0604020202020204" pitchFamily="34" charset="0"/>
        <a:buChar char="•"/>
        <a:defRPr sz="1800" kern="1200">
          <a:solidFill>
            <a:schemeClr val="tx1"/>
          </a:solidFill>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9B1B5-B09F-4B98-AFC2-1B4B55BE018E}"/>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rot="5400000">
            <a:off x="9044629" y="3216843"/>
            <a:ext cx="6858000" cy="424314"/>
          </a:xfrm>
          <a:prstGeom prst="rect">
            <a:avLst/>
          </a:prstGeom>
        </p:spPr>
      </p:pic>
      <p:sp>
        <p:nvSpPr>
          <p:cNvPr id="2" name="Title Placeholder 1"/>
          <p:cNvSpPr>
            <a:spLocks noGrp="1"/>
          </p:cNvSpPr>
          <p:nvPr>
            <p:ph type="title"/>
          </p:nvPr>
        </p:nvSpPr>
        <p:spPr>
          <a:xfrm>
            <a:off x="426424" y="224112"/>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110106"/>
            <a:ext cx="11336039" cy="2031912"/>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30" cstate="screen">
            <a:extLst>
              <a:ext uri="{28A0092B-C50C-407E-A947-70E740481C1C}">
                <a14:useLocalDpi xmlns:a14="http://schemas.microsoft.com/office/drawing/2010/main" val="0"/>
              </a:ext>
            </a:extLst>
          </a:blip>
          <a:stretch>
            <a:fillRect/>
          </a:stretch>
        </p:blipFill>
        <p:spPr>
          <a:xfrm rot="5400000">
            <a:off x="9755482" y="3012080"/>
            <a:ext cx="6858623" cy="833218"/>
          </a:xfrm>
          <a:prstGeom prst="rect">
            <a:avLst/>
          </a:prstGeom>
        </p:spPr>
      </p:pic>
    </p:spTree>
    <p:extLst>
      <p:ext uri="{BB962C8B-B14F-4D97-AF65-F5344CB8AC3E}">
        <p14:creationId xmlns:p14="http://schemas.microsoft.com/office/powerpoint/2010/main" val="3259923288"/>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Lst>
  <p:transition>
    <p:fade/>
  </p:transition>
  <p:hf sldNum="0" hdr="0" dt="0"/>
  <p:txStyles>
    <p:titleStyle>
      <a:lvl1pPr algn="l" defTabSz="914367" rtl="0" eaLnBrk="1" latinLnBrk="0" hangingPunct="1">
        <a:lnSpc>
          <a:spcPct val="90000"/>
        </a:lnSpc>
        <a:spcBef>
          <a:spcPct val="0"/>
        </a:spcBef>
        <a:buNone/>
        <a:defRPr lang="en-US" sz="3529" b="0" kern="1200" cap="none" spc="-147" baseline="0" dirty="0" smtClean="0">
          <a:ln w="3175">
            <a:noFill/>
          </a:ln>
          <a:solidFill>
            <a:schemeClr val="tx2"/>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2745"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765"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3pPr>
      <a:lvl4pPr marL="672290"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1372"/>
        </a:spcAft>
        <a:buClrTx/>
        <a:buSzPct val="90000"/>
        <a:buFont typeface="Wingdings" panose="05000000000000000000" pitchFamily="2" charset="2"/>
        <a:buNone/>
        <a:tabLst/>
        <a:defRPr sz="1372"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rot="5400000">
            <a:off x="9208749" y="2991033"/>
            <a:ext cx="6858622" cy="876557"/>
          </a:xfrm>
          <a:prstGeom prst="rect">
            <a:avLst/>
          </a:prstGeom>
        </p:spPr>
      </p:pic>
    </p:spTree>
    <p:extLst>
      <p:ext uri="{BB962C8B-B14F-4D97-AF65-F5344CB8AC3E}">
        <p14:creationId xmlns:p14="http://schemas.microsoft.com/office/powerpoint/2010/main" val="1155782155"/>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transition>
    <p:fade/>
  </p:transition>
  <p:txStyles>
    <p:titleStyle>
      <a:lvl1pPr algn="l" defTabSz="913361" rtl="0" eaLnBrk="1" latinLnBrk="0" hangingPunct="1">
        <a:lnSpc>
          <a:spcPct val="90000"/>
        </a:lnSpc>
        <a:spcBef>
          <a:spcPct val="0"/>
        </a:spcBef>
        <a:buNone/>
        <a:defRPr lang="en-US" sz="4701"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775" marR="0" indent="-335775" algn="l" defTabSz="913361" rtl="0" eaLnBrk="1" fontAlgn="auto" latinLnBrk="0" hangingPunct="1">
        <a:lnSpc>
          <a:spcPct val="90000"/>
        </a:lnSpc>
        <a:spcBef>
          <a:spcPct val="20000"/>
        </a:spcBef>
        <a:spcAft>
          <a:spcPts val="0"/>
        </a:spcAft>
        <a:buClrTx/>
        <a:buSzPct val="90000"/>
        <a:buFont typeface="Arial" pitchFamily="34" charset="0"/>
        <a:buChar char="•"/>
        <a:tabLst/>
        <a:defRPr sz="3917" kern="1200" spc="0" baseline="0">
          <a:gradFill>
            <a:gsLst>
              <a:gs pos="1250">
                <a:schemeClr val="tx1"/>
              </a:gs>
              <a:gs pos="100000">
                <a:schemeClr val="tx1"/>
              </a:gs>
            </a:gsLst>
            <a:lin ang="5400000" scaled="0"/>
          </a:gradFill>
          <a:latin typeface="+mj-lt"/>
          <a:ea typeface="+mn-ea"/>
          <a:cs typeface="+mn-cs"/>
        </a:defRPr>
      </a:lvl1pPr>
      <a:lvl2pPr marL="572061" marR="0" indent="-236287" algn="l" defTabSz="913361" rtl="0" eaLnBrk="1" fontAlgn="auto" latinLnBrk="0" hangingPunct="1">
        <a:lnSpc>
          <a:spcPct val="90000"/>
        </a:lnSpc>
        <a:spcBef>
          <a:spcPct val="20000"/>
        </a:spcBef>
        <a:spcAft>
          <a:spcPts val="0"/>
        </a:spcAft>
        <a:buClrTx/>
        <a:buSzPct val="90000"/>
        <a:buFont typeface="Arial" pitchFamily="34" charset="0"/>
        <a:buChar char="•"/>
        <a:tabLst/>
        <a:defRPr sz="2350" kern="1200" spc="0" baseline="0">
          <a:gradFill>
            <a:gsLst>
              <a:gs pos="1250">
                <a:schemeClr val="tx1"/>
              </a:gs>
              <a:gs pos="100000">
                <a:schemeClr val="tx1"/>
              </a:gs>
            </a:gsLst>
            <a:lin ang="5400000" scaled="0"/>
          </a:gradFill>
          <a:latin typeface="+mn-lt"/>
          <a:ea typeface="+mn-ea"/>
          <a:cs typeface="+mn-cs"/>
        </a:defRPr>
      </a:lvl2pPr>
      <a:lvl3pPr marL="7834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959" kern="1200" spc="0" baseline="0">
          <a:gradFill>
            <a:gsLst>
              <a:gs pos="1250">
                <a:schemeClr val="tx1"/>
              </a:gs>
              <a:gs pos="100000">
                <a:schemeClr val="tx1"/>
              </a:gs>
            </a:gsLst>
            <a:lin ang="5400000" scaled="0"/>
          </a:gradFill>
          <a:latin typeface="+mn-lt"/>
          <a:ea typeface="+mn-ea"/>
          <a:cs typeface="+mn-cs"/>
        </a:defRPr>
      </a:lvl3pPr>
      <a:lvl4pPr marL="100732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4pPr>
      <a:lvl5pPr marL="1231175" marR="0" indent="-223851" algn="l" defTabSz="913361" rtl="0" eaLnBrk="1" fontAlgn="auto" latinLnBrk="0" hangingPunct="1">
        <a:lnSpc>
          <a:spcPct val="90000"/>
        </a:lnSpc>
        <a:spcBef>
          <a:spcPct val="20000"/>
        </a:spcBef>
        <a:spcAft>
          <a:spcPts val="0"/>
        </a:spcAft>
        <a:buClrTx/>
        <a:buSzPct val="90000"/>
        <a:buFont typeface="Arial" pitchFamily="34" charset="0"/>
        <a:buChar char="•"/>
        <a:tabLst/>
        <a:defRPr sz="1763" kern="1200" spc="0" baseline="0">
          <a:gradFill>
            <a:gsLst>
              <a:gs pos="1250">
                <a:schemeClr val="tx1"/>
              </a:gs>
              <a:gs pos="100000">
                <a:schemeClr val="tx1"/>
              </a:gs>
            </a:gsLst>
            <a:lin ang="5400000" scaled="0"/>
          </a:gradFill>
          <a:latin typeface="+mn-lt"/>
          <a:ea typeface="+mn-ea"/>
          <a:cs typeface="+mn-cs"/>
        </a:defRPr>
      </a:lvl5pPr>
      <a:lvl6pPr marL="2511742"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6pPr>
      <a:lvl7pPr marL="296842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7pPr>
      <a:lvl8pPr marL="3425104"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8pPr>
      <a:lvl9pPr marL="3881786" indent="-228340" algn="l" defTabSz="913361" rtl="0" eaLnBrk="1" latinLnBrk="0" hangingPunct="1">
        <a:spcBef>
          <a:spcPct val="20000"/>
        </a:spcBef>
        <a:buFont typeface="Arial" pitchFamily="34" charset="0"/>
        <a:buChar char="•"/>
        <a:defRPr sz="1959" kern="1200">
          <a:solidFill>
            <a:schemeClr val="tx1"/>
          </a:solidFill>
          <a:latin typeface="+mn-lt"/>
          <a:ea typeface="+mn-ea"/>
          <a:cs typeface="+mn-cs"/>
        </a:defRPr>
      </a:lvl9pPr>
    </p:bodyStyle>
    <p:otherStyle>
      <a:defPPr>
        <a:defRPr lang="en-US"/>
      </a:defPPr>
      <a:lvl1pPr marL="0" algn="l" defTabSz="913361" rtl="0" eaLnBrk="1" latinLnBrk="0" hangingPunct="1">
        <a:defRPr sz="1763" kern="1200">
          <a:solidFill>
            <a:schemeClr val="tx1"/>
          </a:solidFill>
          <a:latin typeface="+mn-lt"/>
          <a:ea typeface="+mn-ea"/>
          <a:cs typeface="+mn-cs"/>
        </a:defRPr>
      </a:lvl1pPr>
      <a:lvl2pPr marL="456681" algn="l" defTabSz="913361" rtl="0" eaLnBrk="1" latinLnBrk="0" hangingPunct="1">
        <a:defRPr sz="1763" kern="1200">
          <a:solidFill>
            <a:schemeClr val="tx1"/>
          </a:solidFill>
          <a:latin typeface="+mn-lt"/>
          <a:ea typeface="+mn-ea"/>
          <a:cs typeface="+mn-cs"/>
        </a:defRPr>
      </a:lvl2pPr>
      <a:lvl3pPr marL="913361" algn="l" defTabSz="913361" rtl="0" eaLnBrk="1" latinLnBrk="0" hangingPunct="1">
        <a:defRPr sz="1763" kern="1200">
          <a:solidFill>
            <a:schemeClr val="tx1"/>
          </a:solidFill>
          <a:latin typeface="+mn-lt"/>
          <a:ea typeface="+mn-ea"/>
          <a:cs typeface="+mn-cs"/>
        </a:defRPr>
      </a:lvl3pPr>
      <a:lvl4pPr marL="1370042" algn="l" defTabSz="913361" rtl="0" eaLnBrk="1" latinLnBrk="0" hangingPunct="1">
        <a:defRPr sz="1763" kern="1200">
          <a:solidFill>
            <a:schemeClr val="tx1"/>
          </a:solidFill>
          <a:latin typeface="+mn-lt"/>
          <a:ea typeface="+mn-ea"/>
          <a:cs typeface="+mn-cs"/>
        </a:defRPr>
      </a:lvl4pPr>
      <a:lvl5pPr marL="1826722" algn="l" defTabSz="913361" rtl="0" eaLnBrk="1" latinLnBrk="0" hangingPunct="1">
        <a:defRPr sz="1763" kern="1200">
          <a:solidFill>
            <a:schemeClr val="tx1"/>
          </a:solidFill>
          <a:latin typeface="+mn-lt"/>
          <a:ea typeface="+mn-ea"/>
          <a:cs typeface="+mn-cs"/>
        </a:defRPr>
      </a:lvl5pPr>
      <a:lvl6pPr marL="2283404" algn="l" defTabSz="913361" rtl="0" eaLnBrk="1" latinLnBrk="0" hangingPunct="1">
        <a:defRPr sz="1763" kern="1200">
          <a:solidFill>
            <a:schemeClr val="tx1"/>
          </a:solidFill>
          <a:latin typeface="+mn-lt"/>
          <a:ea typeface="+mn-ea"/>
          <a:cs typeface="+mn-cs"/>
        </a:defRPr>
      </a:lvl6pPr>
      <a:lvl7pPr marL="2740084" algn="l" defTabSz="913361" rtl="0" eaLnBrk="1" latinLnBrk="0" hangingPunct="1">
        <a:defRPr sz="1763" kern="1200">
          <a:solidFill>
            <a:schemeClr val="tx1"/>
          </a:solidFill>
          <a:latin typeface="+mn-lt"/>
          <a:ea typeface="+mn-ea"/>
          <a:cs typeface="+mn-cs"/>
        </a:defRPr>
      </a:lvl7pPr>
      <a:lvl8pPr marL="3196764" algn="l" defTabSz="913361" rtl="0" eaLnBrk="1" latinLnBrk="0" hangingPunct="1">
        <a:defRPr sz="1763" kern="1200">
          <a:solidFill>
            <a:schemeClr val="tx1"/>
          </a:solidFill>
          <a:latin typeface="+mn-lt"/>
          <a:ea typeface="+mn-ea"/>
          <a:cs typeface="+mn-cs"/>
        </a:defRPr>
      </a:lvl8pPr>
      <a:lvl9pPr marL="3653446" algn="l" defTabSz="913361" rtl="0" eaLnBrk="1" latinLnBrk="0" hangingPunct="1">
        <a:defRPr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127.xml"/></Relationships>
</file>

<file path=ppt/slides/_rels/slide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xml"/><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emf"/></Relationships>
</file>

<file path=ppt/slides/_rels/slide5.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emf"/><Relationship Id="rId12"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emf"/></Relationships>
</file>

<file path=ppt/slides/_rels/slide8.xml.rels><?xml version="1.0" encoding="UTF-8" standalone="yes"?>
<Relationships xmlns="http://schemas.openxmlformats.org/package/2006/relationships"><Relationship Id="rId8" Type="http://schemas.openxmlformats.org/officeDocument/2006/relationships/image" Target="../media/image88.jpe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77.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 Type="http://schemas.openxmlformats.org/officeDocument/2006/relationships/notesSlide" Target="../notesSlides/notesSlide6.xml"/><Relationship Id="rId16" Type="http://schemas.openxmlformats.org/officeDocument/2006/relationships/image" Target="../media/image96.png"/><Relationship Id="rId1" Type="http://schemas.openxmlformats.org/officeDocument/2006/relationships/slideLayout" Target="../slideLayouts/slideLayout16.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1.emf"/><Relationship Id="rId15" Type="http://schemas.openxmlformats.org/officeDocument/2006/relationships/image" Target="../media/image95.png"/><Relationship Id="rId10" Type="http://schemas.openxmlformats.org/officeDocument/2006/relationships/image" Target="../media/image90.jpeg"/><Relationship Id="rId19" Type="http://schemas.openxmlformats.org/officeDocument/2006/relationships/image" Target="../media/image82.png"/><Relationship Id="rId4" Type="http://schemas.openxmlformats.org/officeDocument/2006/relationships/image" Target="../media/image85.png"/><Relationship Id="rId9" Type="http://schemas.openxmlformats.org/officeDocument/2006/relationships/image" Target="../media/image89.png"/><Relationship Id="rId14" Type="http://schemas.openxmlformats.org/officeDocument/2006/relationships/image" Target="../media/image94.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4.xml"/><Relationship Id="rId1" Type="http://schemas.openxmlformats.org/officeDocument/2006/relationships/vmlDrawing" Target="../drawings/vmlDrawing1.vml"/><Relationship Id="rId5" Type="http://schemas.openxmlformats.org/officeDocument/2006/relationships/image" Target="../media/image100.png"/><Relationship Id="rId4" Type="http://schemas.openxmlformats.org/officeDocument/2006/relationships/image" Target="../media/image99.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4.xml"/><Relationship Id="rId1" Type="http://schemas.openxmlformats.org/officeDocument/2006/relationships/vmlDrawing" Target="../drawings/vmlDrawing2.vml"/><Relationship Id="rId5" Type="http://schemas.openxmlformats.org/officeDocument/2006/relationships/image" Target="../media/image100.png"/><Relationship Id="rId4" Type="http://schemas.openxmlformats.org/officeDocument/2006/relationships/image" Target="../media/image101.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slideLayout" Target="../slideLayouts/slideLayout64.xml"/><Relationship Id="rId1" Type="http://schemas.openxmlformats.org/officeDocument/2006/relationships/vmlDrawing" Target="../drawings/vmlDrawing3.vml"/><Relationship Id="rId6" Type="http://schemas.openxmlformats.org/officeDocument/2006/relationships/image" Target="../media/image106.png"/><Relationship Id="rId11" Type="http://schemas.openxmlformats.org/officeDocument/2006/relationships/image" Target="../media/image109.png"/><Relationship Id="rId5" Type="http://schemas.openxmlformats.org/officeDocument/2006/relationships/image" Target="../media/image105.png"/><Relationship Id="rId10" Type="http://schemas.openxmlformats.org/officeDocument/2006/relationships/image" Target="../media/image108.png"/><Relationship Id="rId4" Type="http://schemas.openxmlformats.org/officeDocument/2006/relationships/image" Target="../media/image104.png"/><Relationship Id="rId9" Type="http://schemas.openxmlformats.org/officeDocument/2006/relationships/image" Target="../media/image102.wmf"/></Relationships>
</file>

<file path=ppt/slides/_rels/slide1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oleObject" Target="../embeddings/oleObject4.bin"/><Relationship Id="rId7" Type="http://schemas.openxmlformats.org/officeDocument/2006/relationships/image" Target="../media/image113.png"/><Relationship Id="rId2" Type="http://schemas.openxmlformats.org/officeDocument/2006/relationships/slideLayout" Target="../slideLayouts/slideLayout64.xml"/><Relationship Id="rId1" Type="http://schemas.openxmlformats.org/officeDocument/2006/relationships/vmlDrawing" Target="../drawings/vmlDrawing4.v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png"/><Relationship Id="rId4" Type="http://schemas.openxmlformats.org/officeDocument/2006/relationships/image" Target="../media/image110.wmf"/><Relationship Id="rId9" Type="http://schemas.openxmlformats.org/officeDocument/2006/relationships/image" Target="../media/image115.png"/></Relationships>
</file>

<file path=ppt/slides/_rels/slide13.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64.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14.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pn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3.png"/><Relationship Id="rId17" Type="http://schemas.openxmlformats.org/officeDocument/2006/relationships/image" Target="../media/image138.png"/><Relationship Id="rId2" Type="http://schemas.openxmlformats.org/officeDocument/2006/relationships/notesSlide" Target="../notesSlides/notesSlide7.xml"/><Relationship Id="rId16" Type="http://schemas.openxmlformats.org/officeDocument/2006/relationships/image" Target="../media/image137.gif"/><Relationship Id="rId1" Type="http://schemas.openxmlformats.org/officeDocument/2006/relationships/slideLayout" Target="../slideLayouts/slideLayout65.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26.png"/><Relationship Id="rId15" Type="http://schemas.openxmlformats.org/officeDocument/2006/relationships/image" Target="../media/image136.png"/><Relationship Id="rId10" Type="http://schemas.openxmlformats.org/officeDocument/2006/relationships/image" Target="../media/image131.pn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1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DevOps Integration</a:t>
            </a:r>
          </a:p>
        </p:txBody>
      </p:sp>
      <p:sp>
        <p:nvSpPr>
          <p:cNvPr id="5" name="Text Placeholder 4"/>
          <p:cNvSpPr>
            <a:spLocks noGrp="1"/>
          </p:cNvSpPr>
          <p:nvPr>
            <p:ph type="body" sz="quarter" idx="14"/>
          </p:nvPr>
        </p:nvSpPr>
        <p:spPr/>
        <p:txBody>
          <a:bodyPr/>
          <a:lstStyle/>
          <a:p>
            <a:r>
              <a:rPr lang="en-US" dirty="0"/>
              <a:t>Donovan Brown</a:t>
            </a:r>
          </a:p>
          <a:p>
            <a:r>
              <a:rPr lang="en-US" dirty="0"/>
              <a:t>@</a:t>
            </a:r>
            <a:r>
              <a:rPr lang="en-US" dirty="0" err="1"/>
              <a:t>DonovanBrown</a:t>
            </a:r>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74321" y="3881081"/>
            <a:ext cx="2589679" cy="2976919"/>
          </a:xfrm>
          <a:prstGeom prst="rect">
            <a:avLst/>
          </a:prstGeom>
        </p:spPr>
      </p:pic>
    </p:spTree>
    <p:extLst>
      <p:ext uri="{BB962C8B-B14F-4D97-AF65-F5344CB8AC3E}">
        <p14:creationId xmlns:p14="http://schemas.microsoft.com/office/powerpoint/2010/main" val="8131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tmplLst>
          <p:tmpl>
            <p:tnLst>
              <p:par>
                <p:cTn presetID="10" presetClass="entr" presetSubtype="0" fill="hold" nodeType="withEffect">
                  <p:stCondLst>
                    <p:cond delay="105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105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350"/>
                  </p:stCondLst>
                  <p:childTnLst>
                    <p:animScale>
                      <p:cBhvr>
                        <p:cTn dur="500" fill="hold"/>
                        <p:tgtEl>
                          <p:spTgt spid="5"/>
                        </p:tgtEl>
                      </p:cBhvr>
                      <p:by x="95000" y="95000"/>
                    </p:animScale>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p:cNvSpPr txBox="1">
            <a:spLocks/>
          </p:cNvSpPr>
          <p:nvPr/>
        </p:nvSpPr>
        <p:spPr>
          <a:xfrm>
            <a:off x="4278940" y="618998"/>
            <a:ext cx="3634127" cy="976920"/>
          </a:xfrm>
          <a:prstGeom prst="rect">
            <a:avLst/>
          </a:prstGeom>
        </p:spPr>
        <p:txBody>
          <a:bodyPr anchor="ctr"/>
          <a:lstStyle>
            <a:lvl1pPr algn="l" defTabSz="914400" rtl="0" eaLnBrk="1" latinLnBrk="0" hangingPunct="1">
              <a:lnSpc>
                <a:spcPts val="4200"/>
              </a:lnSpc>
              <a:spcBef>
                <a:spcPct val="0"/>
              </a:spcBef>
              <a:buNone/>
              <a:defRPr lang="en-US" sz="2800" b="1" i="0" kern="1200" spc="100" baseline="0" dirty="0" smtClean="0">
                <a:solidFill>
                  <a:schemeClr val="tx1"/>
                </a:solidFill>
                <a:latin typeface="+mn-lt"/>
                <a:ea typeface="+mj-ea"/>
                <a:cs typeface="+mj-cs"/>
              </a:defRPr>
            </a:lvl1pPr>
          </a:lstStyle>
          <a:p>
            <a:pPr algn="ctr" defTabSz="913874">
              <a:lnSpc>
                <a:spcPts val="3000"/>
              </a:lnSpc>
              <a:defRPr/>
            </a:pPr>
            <a:r>
              <a:rPr lang="en-US" sz="1800" spc="300" dirty="0">
                <a:solidFill>
                  <a:srgbClr val="353535">
                    <a:lumMod val="65000"/>
                    <a:lumOff val="35000"/>
                  </a:srgbClr>
                </a:solidFill>
                <a:latin typeface="Segoe UI"/>
              </a:rPr>
              <a:t>WHAT IS DEVOPS?</a:t>
            </a:r>
          </a:p>
          <a:p>
            <a:pPr algn="ctr" defTabSz="913874">
              <a:lnSpc>
                <a:spcPts val="3000"/>
              </a:lnSpc>
              <a:defRPr/>
            </a:pPr>
            <a:endParaRPr lang="en-US" sz="2400" spc="300" dirty="0">
              <a:solidFill>
                <a:srgbClr val="635D59"/>
              </a:solidFill>
              <a:latin typeface="Segoe UI"/>
            </a:endParaRPr>
          </a:p>
        </p:txBody>
      </p:sp>
      <p:pic>
        <p:nvPicPr>
          <p:cNvPr id="7" name="Picture 6"/>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87848" y="1176197"/>
            <a:ext cx="5604665" cy="5604665"/>
          </a:xfrm>
          <a:prstGeom prst="rect">
            <a:avLst/>
          </a:prstGeom>
        </p:spPr>
      </p:pic>
      <p:grpSp>
        <p:nvGrpSpPr>
          <p:cNvPr id="9" name="Group 8"/>
          <p:cNvGrpSpPr/>
          <p:nvPr/>
        </p:nvGrpSpPr>
        <p:grpSpPr>
          <a:xfrm>
            <a:off x="2214856" y="4018455"/>
            <a:ext cx="2035591" cy="882180"/>
            <a:chOff x="2259794" y="4146834"/>
            <a:chExt cx="2036457" cy="882557"/>
          </a:xfrm>
          <a:solidFill>
            <a:schemeClr val="tx1">
              <a:lumMod val="50000"/>
              <a:lumOff val="50000"/>
            </a:schemeClr>
          </a:solidFill>
        </p:grpSpPr>
        <p:sp>
          <p:nvSpPr>
            <p:cNvPr id="39" name="Right Triangle 38"/>
            <p:cNvSpPr/>
            <p:nvPr/>
          </p:nvSpPr>
          <p:spPr bwMode="auto">
            <a:xfrm rot="19782022" flipH="1" flipV="1">
              <a:off x="3710362" y="4556204"/>
              <a:ext cx="361133" cy="473187"/>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Rounded Rectangle 39"/>
            <p:cNvSpPr/>
            <p:nvPr/>
          </p:nvSpPr>
          <p:spPr>
            <a:xfrm>
              <a:off x="2259794" y="4146834"/>
              <a:ext cx="2036457" cy="55359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01">
                <a:defRPr/>
              </a:pPr>
              <a:r>
                <a:rPr lang="en-US" sz="1000" b="1" i="1" dirty="0">
                  <a:solidFill>
                    <a:srgbClr val="FBFBFB"/>
                  </a:solidFill>
                  <a:latin typeface="Bodoni MT"/>
                  <a:cs typeface="Bodoni Std Bold Italic"/>
                </a:rPr>
                <a:t>It’s Development and</a:t>
              </a:r>
              <a:br>
                <a:rPr lang="en-US" sz="1000" b="1" i="1" dirty="0">
                  <a:solidFill>
                    <a:srgbClr val="FBFBFB"/>
                  </a:solidFill>
                  <a:latin typeface="Bodoni MT"/>
                  <a:cs typeface="Bodoni Std Bold Italic"/>
                </a:rPr>
              </a:br>
              <a:r>
                <a:rPr lang="en-US" sz="1000" b="1" i="1" dirty="0">
                  <a:solidFill>
                    <a:srgbClr val="FBFBFB"/>
                  </a:solidFill>
                  <a:latin typeface="Bodoni MT"/>
                  <a:cs typeface="Bodoni Std Bold Italic"/>
                </a:rPr>
                <a:t>Operations collaboration</a:t>
              </a:r>
            </a:p>
          </p:txBody>
        </p:sp>
      </p:grpSp>
      <p:sp>
        <p:nvSpPr>
          <p:cNvPr id="42" name="Right Triangle 41"/>
          <p:cNvSpPr/>
          <p:nvPr/>
        </p:nvSpPr>
        <p:spPr bwMode="auto">
          <a:xfrm flipH="1" flipV="1">
            <a:off x="5804062" y="1851015"/>
            <a:ext cx="186295" cy="253355"/>
          </a:xfrm>
          <a:prstGeom prst="rtTriangle">
            <a:avLst/>
          </a:prstGeom>
          <a:solidFill>
            <a:schemeClr val="bg1">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3" name="Rounded Rectangle 42"/>
          <p:cNvSpPr/>
          <p:nvPr/>
        </p:nvSpPr>
        <p:spPr>
          <a:xfrm>
            <a:off x="5145250" y="1491825"/>
            <a:ext cx="1314486" cy="38423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01">
              <a:defRPr/>
            </a:pPr>
            <a:r>
              <a:rPr lang="en-US" sz="1000" b="1" i="1" dirty="0">
                <a:solidFill>
                  <a:srgbClr val="FBFBFB"/>
                </a:solidFill>
                <a:latin typeface="Bodoni MT"/>
                <a:cs typeface="Bodoni Std Bold Italic"/>
              </a:rPr>
              <a:t>It’s a job title</a:t>
            </a:r>
          </a:p>
        </p:txBody>
      </p:sp>
      <p:grpSp>
        <p:nvGrpSpPr>
          <p:cNvPr id="44" name="Group 43"/>
          <p:cNvGrpSpPr/>
          <p:nvPr/>
        </p:nvGrpSpPr>
        <p:grpSpPr>
          <a:xfrm>
            <a:off x="5748440" y="3410564"/>
            <a:ext cx="1504384" cy="686092"/>
            <a:chOff x="5229616" y="3272179"/>
            <a:chExt cx="1505024" cy="686386"/>
          </a:xfrm>
          <a:solidFill>
            <a:schemeClr val="tx1">
              <a:lumMod val="65000"/>
              <a:lumOff val="35000"/>
            </a:schemeClr>
          </a:solidFill>
        </p:grpSpPr>
        <p:sp>
          <p:nvSpPr>
            <p:cNvPr id="45" name="Right Triangle 44"/>
            <p:cNvSpPr/>
            <p:nvPr/>
          </p:nvSpPr>
          <p:spPr bwMode="auto">
            <a:xfrm flipV="1">
              <a:off x="5888941" y="3705102"/>
              <a:ext cx="186375" cy="253463"/>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6" name="Rounded Rectangle 45"/>
            <p:cNvSpPr/>
            <p:nvPr/>
          </p:nvSpPr>
          <p:spPr>
            <a:xfrm>
              <a:off x="5229616" y="3272179"/>
              <a:ext cx="1505024" cy="44682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01">
                <a:defRPr/>
              </a:pPr>
              <a:r>
                <a:rPr lang="en-US" sz="1000" b="1" i="1" dirty="0">
                  <a:solidFill>
                    <a:srgbClr val="FBFBFB"/>
                  </a:solidFill>
                  <a:latin typeface="Bodoni MT"/>
                  <a:cs typeface="Bodoni Std Bold Italic"/>
                </a:rPr>
                <a:t>It’s automation</a:t>
              </a:r>
            </a:p>
          </p:txBody>
        </p:sp>
      </p:grpSp>
      <p:grpSp>
        <p:nvGrpSpPr>
          <p:cNvPr id="47" name="Group 46"/>
          <p:cNvGrpSpPr/>
          <p:nvPr/>
        </p:nvGrpSpPr>
        <p:grpSpPr>
          <a:xfrm>
            <a:off x="7627499" y="3993269"/>
            <a:ext cx="1725035" cy="885345"/>
            <a:chOff x="9432099" y="2218807"/>
            <a:chExt cx="1725768" cy="885723"/>
          </a:xfrm>
          <a:solidFill>
            <a:srgbClr val="7F7F7F"/>
          </a:solidFill>
        </p:grpSpPr>
        <p:sp>
          <p:nvSpPr>
            <p:cNvPr id="48" name="Right Triangle 47"/>
            <p:cNvSpPr/>
            <p:nvPr/>
          </p:nvSpPr>
          <p:spPr bwMode="auto">
            <a:xfrm flipV="1">
              <a:off x="9690399" y="2786398"/>
              <a:ext cx="233927" cy="318132"/>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Rounded Rectangle 48"/>
            <p:cNvSpPr/>
            <p:nvPr/>
          </p:nvSpPr>
          <p:spPr>
            <a:xfrm>
              <a:off x="9432099" y="2218807"/>
              <a:ext cx="1725768" cy="58638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01">
                <a:defRPr/>
              </a:pPr>
              <a:r>
                <a:rPr lang="en-US" sz="1000" b="1" i="1" dirty="0">
                  <a:solidFill>
                    <a:srgbClr val="FBFBFB"/>
                  </a:solidFill>
                  <a:latin typeface="Bodoni MT"/>
                  <a:cs typeface="Bodoni Std Bold Italic"/>
                </a:rPr>
                <a:t>It means faster and smaller releases</a:t>
              </a:r>
            </a:p>
          </p:txBody>
        </p:sp>
      </p:grpSp>
      <p:sp>
        <p:nvSpPr>
          <p:cNvPr id="15" name="@DonovanBrown">
            <a:extLst>
              <a:ext uri="{FF2B5EF4-FFF2-40B4-BE49-F238E27FC236}">
                <a16:creationId xmlns:a16="http://schemas.microsoft.com/office/drawing/2014/main" id="{C02508F9-64D8-4182-8CA8-4F2A120C4FA7}"/>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175124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BF9E0B-6F39-4B8C-80EB-0FBEC4DDC741}"/>
              </a:ext>
            </a:extLst>
          </p:cNvPr>
          <p:cNvSpPr>
            <a:spLocks noGrp="1"/>
          </p:cNvSpPr>
          <p:nvPr>
            <p:ph type="title"/>
          </p:nvPr>
        </p:nvSpPr>
        <p:spPr/>
        <p:txBody>
          <a:bodyPr/>
          <a:lstStyle/>
          <a:p>
            <a:r>
              <a:rPr lang="en-GB" dirty="0"/>
              <a:t>DevOps is the union of people, process, and products to enable continuous delivery of value to our end users.</a:t>
            </a:r>
          </a:p>
        </p:txBody>
      </p:sp>
      <p:sp>
        <p:nvSpPr>
          <p:cNvPr id="3" name="Tijdelijke aanduiding voor tekst 2">
            <a:extLst>
              <a:ext uri="{FF2B5EF4-FFF2-40B4-BE49-F238E27FC236}">
                <a16:creationId xmlns:a16="http://schemas.microsoft.com/office/drawing/2014/main" id="{E93C148C-8D9F-4632-9BDC-B5FF45AE6D25}"/>
              </a:ext>
            </a:extLst>
          </p:cNvPr>
          <p:cNvSpPr>
            <a:spLocks noGrp="1"/>
          </p:cNvSpPr>
          <p:nvPr>
            <p:ph type="body" sz="quarter" idx="10"/>
          </p:nvPr>
        </p:nvSpPr>
        <p:spPr>
          <a:xfrm>
            <a:off x="2518781" y="4890218"/>
            <a:ext cx="5903328" cy="649287"/>
          </a:xfrm>
        </p:spPr>
        <p:txBody>
          <a:bodyPr/>
          <a:lstStyle/>
          <a:p>
            <a:r>
              <a:rPr lang="en-GB" dirty="0"/>
              <a:t>Donovan Brown</a:t>
            </a:r>
          </a:p>
        </p:txBody>
      </p:sp>
      <p:sp>
        <p:nvSpPr>
          <p:cNvPr id="4" name="@DonovanBrown">
            <a:extLst>
              <a:ext uri="{FF2B5EF4-FFF2-40B4-BE49-F238E27FC236}">
                <a16:creationId xmlns:a16="http://schemas.microsoft.com/office/drawing/2014/main" id="{2BDFB821-EBE5-4D7E-BF88-886D5ADCF895}"/>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chemeClr val="bg1"/>
                </a:solidFill>
                <a:latin typeface="Segoe UI Semilight"/>
              </a:rPr>
              <a:t>@DonovanBrown</a:t>
            </a:r>
          </a:p>
        </p:txBody>
      </p:sp>
    </p:spTree>
    <p:extLst>
      <p:ext uri="{BB962C8B-B14F-4D97-AF65-F5344CB8AC3E}">
        <p14:creationId xmlns:p14="http://schemas.microsoft.com/office/powerpoint/2010/main" val="144911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algn="ctr" defTabSz="1242922">
              <a:lnSpc>
                <a:spcPct val="90000"/>
              </a:lnSpc>
              <a:defRPr/>
            </a:pPr>
            <a:r>
              <a:rPr lang="en-US" sz="1961" dirty="0">
                <a:gradFill>
                  <a:gsLst>
                    <a:gs pos="0">
                      <a:srgbClr val="404040">
                        <a:lumMod val="50000"/>
                      </a:srgbClr>
                    </a:gs>
                    <a:gs pos="100000">
                      <a:srgbClr val="404040">
                        <a:lumMod val="50000"/>
                      </a:srgbClr>
                    </a:gs>
                  </a:gsLst>
                  <a:lin ang="5400000" scaled="1"/>
                </a:gradFill>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Load testing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Lab management</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grpSp>
        <p:nvGrpSpPr>
          <p:cNvPr id="5" name="Group 4">
            <a:extLst>
              <a:ext uri="{FF2B5EF4-FFF2-40B4-BE49-F238E27FC236}">
                <a16:creationId xmlns:a16="http://schemas.microsoft.com/office/drawing/2014/main" id="{7AD10F8F-EEA4-4B7C-971C-AB3143C57D3F}"/>
              </a:ext>
            </a:extLst>
          </p:cNvPr>
          <p:cNvGrpSpPr/>
          <p:nvPr/>
        </p:nvGrpSpPr>
        <p:grpSpPr>
          <a:xfrm>
            <a:off x="2756995" y="6366313"/>
            <a:ext cx="6678011" cy="325588"/>
            <a:chOff x="2049240" y="6366313"/>
            <a:chExt cx="6678011" cy="325588"/>
          </a:xfrm>
        </p:grpSpPr>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grpSp>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0436875"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1261" y="-90779"/>
            <a:ext cx="4647954" cy="6937921"/>
          </a:xfrm>
          <a:prstGeom prst="rect">
            <a:avLst/>
          </a:prstGeom>
        </p:spPr>
      </p:pic>
      <p:pic>
        <p:nvPicPr>
          <p:cNvPr id="3" name="Picture 2" descr="Stadium_v2-04.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92487" y="77253"/>
            <a:ext cx="4636849" cy="6921344"/>
          </a:xfrm>
          <a:prstGeom prst="rect">
            <a:avLst/>
          </a:prstGeom>
        </p:spPr>
      </p:pic>
      <p:sp>
        <p:nvSpPr>
          <p:cNvPr id="84" name="Rectangle 83"/>
          <p:cNvSpPr/>
          <p:nvPr/>
        </p:nvSpPr>
        <p:spPr bwMode="auto">
          <a:xfrm>
            <a:off x="6319925" y="1522824"/>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3" name="TextBox 82"/>
          <p:cNvSpPr txBox="1"/>
          <p:nvPr/>
        </p:nvSpPr>
        <p:spPr>
          <a:xfrm>
            <a:off x="6075769" y="1352330"/>
            <a:ext cx="1943189" cy="832755"/>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Azure DevOps Services</a:t>
            </a:r>
          </a:p>
        </p:txBody>
      </p:sp>
      <p:sp>
        <p:nvSpPr>
          <p:cNvPr id="85" name="Rectangle 84"/>
          <p:cNvSpPr/>
          <p:nvPr/>
        </p:nvSpPr>
        <p:spPr bwMode="auto">
          <a:xfrm>
            <a:off x="4376096" y="1522824"/>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6" name="TextBox 85"/>
          <p:cNvSpPr txBox="1"/>
          <p:nvPr/>
        </p:nvSpPr>
        <p:spPr>
          <a:xfrm>
            <a:off x="4131027" y="1313858"/>
            <a:ext cx="1943189" cy="909699"/>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Azure DevOps</a:t>
            </a:r>
          </a:p>
          <a:p>
            <a:pPr algn="ctr">
              <a:lnSpc>
                <a:spcPct val="90000"/>
              </a:lnSpc>
              <a:spcAft>
                <a:spcPts val="588"/>
              </a:spcAft>
            </a:pPr>
            <a:r>
              <a:rPr lang="en-US" sz="1961" dirty="0">
                <a:solidFill>
                  <a:schemeClr val="bg1"/>
                </a:solidFill>
              </a:rPr>
              <a:t>Server</a:t>
            </a:r>
          </a:p>
        </p:txBody>
      </p:sp>
      <p:sp>
        <p:nvSpPr>
          <p:cNvPr id="6" name="Rectangle 5">
            <a:extLst>
              <a:ext uri="{FF2B5EF4-FFF2-40B4-BE49-F238E27FC236}">
                <a16:creationId xmlns:a16="http://schemas.microsoft.com/office/drawing/2014/main" id="{4B970CE5-0882-4552-B6FA-B262F28D2392}"/>
              </a:ext>
            </a:extLst>
          </p:cNvPr>
          <p:cNvSpPr/>
          <p:nvPr/>
        </p:nvSpPr>
        <p:spPr>
          <a:xfrm>
            <a:off x="7903962" y="2380570"/>
            <a:ext cx="376351" cy="559804"/>
          </a:xfrm>
          <a:prstGeom prst="rect">
            <a:avLst/>
          </a:prstGeom>
          <a:solidFill>
            <a:srgbClr val="5DCBF0"/>
          </a:solidFill>
          <a:ln>
            <a:solidFill>
              <a:srgbClr val="5DC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9C4E4CE-3501-4A8F-8B58-1E1F2C6AE350}"/>
              </a:ext>
            </a:extLst>
          </p:cNvPr>
          <p:cNvSpPr/>
          <p:nvPr/>
        </p:nvSpPr>
        <p:spPr>
          <a:xfrm>
            <a:off x="7731560" y="2233302"/>
            <a:ext cx="376351" cy="559804"/>
          </a:xfrm>
          <a:prstGeom prst="rect">
            <a:avLst/>
          </a:prstGeom>
          <a:solidFill>
            <a:srgbClr val="5DCBF0"/>
          </a:solidFill>
          <a:ln>
            <a:solidFill>
              <a:srgbClr val="5DC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close up of a card&#10;&#10;Description generated with high confidence">
            <a:extLst>
              <a:ext uri="{FF2B5EF4-FFF2-40B4-BE49-F238E27FC236}">
                <a16:creationId xmlns:a16="http://schemas.microsoft.com/office/drawing/2014/main" id="{DF34D3CD-A5C9-489D-81FB-6957D425D6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36158" y="2162562"/>
            <a:ext cx="697936" cy="697936"/>
          </a:xfrm>
          <a:prstGeom prst="rect">
            <a:avLst/>
          </a:prstGeom>
        </p:spPr>
      </p:pic>
      <p:sp>
        <p:nvSpPr>
          <p:cNvPr id="49" name="Rectangle 48">
            <a:extLst>
              <a:ext uri="{FF2B5EF4-FFF2-40B4-BE49-F238E27FC236}">
                <a16:creationId xmlns:a16="http://schemas.microsoft.com/office/drawing/2014/main" id="{9B3F7743-3C20-427F-8A13-F38E5A98343A}"/>
              </a:ext>
            </a:extLst>
          </p:cNvPr>
          <p:cNvSpPr/>
          <p:nvPr/>
        </p:nvSpPr>
        <p:spPr>
          <a:xfrm>
            <a:off x="3836506" y="2630693"/>
            <a:ext cx="646238" cy="559804"/>
          </a:xfrm>
          <a:prstGeom prst="rect">
            <a:avLst/>
          </a:prstGeom>
          <a:solidFill>
            <a:srgbClr val="763190"/>
          </a:solidFill>
          <a:ln>
            <a:solidFill>
              <a:srgbClr val="7631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close up of a card&#10;&#10;Description generated with high confidence">
            <a:extLst>
              <a:ext uri="{FF2B5EF4-FFF2-40B4-BE49-F238E27FC236}">
                <a16:creationId xmlns:a16="http://schemas.microsoft.com/office/drawing/2014/main" id="{250C1695-81B2-41DB-9D23-41FE24FD27F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61381" y="2289185"/>
            <a:ext cx="697936" cy="697936"/>
          </a:xfrm>
          <a:prstGeom prst="rect">
            <a:avLst/>
          </a:prstGeom>
        </p:spPr>
      </p:pic>
      <p:sp>
        <p:nvSpPr>
          <p:cNvPr id="51" name="@DonovanBrown">
            <a:extLst>
              <a:ext uri="{FF2B5EF4-FFF2-40B4-BE49-F238E27FC236}">
                <a16:creationId xmlns:a16="http://schemas.microsoft.com/office/drawing/2014/main" id="{C66EBF74-A256-4D14-9EA6-2DFA47AE74BF}"/>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70104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3562962" y="647905"/>
            <a:ext cx="5010297" cy="5341198"/>
          </a:xfrm>
          <a:prstGeom prst="ellipse">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bwMode="auto">
          <a:xfrm>
            <a:off x="4731132" y="102769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4731132" y="144585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4731132" y="186401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4731132" y="228217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p:nvSpPr>
        <p:spPr bwMode="auto">
          <a:xfrm>
            <a:off x="4731132" y="270033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4731132" y="311849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p:cNvSpPr/>
          <p:nvPr/>
        </p:nvSpPr>
        <p:spPr bwMode="auto">
          <a:xfrm>
            <a:off x="4731132" y="3536659"/>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4731132" y="395481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a:off x="4743582" y="4372979"/>
            <a:ext cx="266437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4731132" y="4791139"/>
            <a:ext cx="2676824" cy="42548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4731132" y="5209296"/>
            <a:ext cx="2676824" cy="42548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31575" tIns="265260" rIns="331575" bIns="265260" numCol="1" spcCol="0" rtlCol="0" fromWordArt="0" anchor="t" anchorCtr="0" forceAA="0" compatLnSpc="1">
            <a:prstTxWarp prst="textNoShape">
              <a:avLst/>
            </a:prstTxWarp>
            <a:noAutofit/>
          </a:bodyPr>
          <a:lstStyle/>
          <a:p>
            <a:pPr algn="ctr" defTabSz="1690600" fontAlgn="base">
              <a:lnSpc>
                <a:spcPct val="90000"/>
              </a:lnSpc>
              <a:spcBef>
                <a:spcPct val="0"/>
              </a:spcBef>
              <a:spcAft>
                <a:spcPct val="0"/>
              </a:spcAft>
              <a:defRPr/>
            </a:pPr>
            <a:endParaRPr lang="en-US" sz="4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5078543" y="1104664"/>
            <a:ext cx="2038039" cy="271554"/>
          </a:xfrm>
          <a:prstGeom prst="rect">
            <a:avLst/>
          </a:prstGeom>
          <a:noFill/>
        </p:spPr>
        <p:txBody>
          <a:bodyPr wrap="square" lIns="0" tIns="0" rIns="0" bIns="0" rtlCol="0">
            <a:spAutoFit/>
          </a:bodyPr>
          <a:lstStyle/>
          <a:p>
            <a:pPr algn="ctr" defTabSz="1242922">
              <a:lnSpc>
                <a:spcPct val="90000"/>
              </a:lnSpc>
              <a:defRPr/>
            </a:pPr>
            <a:r>
              <a:rPr lang="en-US" sz="1961" dirty="0">
                <a:gradFill>
                  <a:gsLst>
                    <a:gs pos="0">
                      <a:srgbClr val="404040">
                        <a:lumMod val="50000"/>
                      </a:srgbClr>
                    </a:gs>
                    <a:gs pos="100000">
                      <a:srgbClr val="404040">
                        <a:lumMod val="50000"/>
                      </a:srgbClr>
                    </a:gs>
                  </a:gsLst>
                  <a:lin ang="5400000" scaled="1"/>
                </a:gradFill>
                <a:cs typeface="Segoe UI" panose="020B0502040204020203" pitchFamily="34" charset="0"/>
              </a:rPr>
              <a:t>Source control</a:t>
            </a:r>
          </a:p>
        </p:txBody>
      </p:sp>
      <p:sp>
        <p:nvSpPr>
          <p:cNvPr id="34" name="TextBox 33"/>
          <p:cNvSpPr txBox="1"/>
          <p:nvPr/>
        </p:nvSpPr>
        <p:spPr>
          <a:xfrm>
            <a:off x="5078543" y="15228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Agile planning</a:t>
            </a:r>
          </a:p>
        </p:txBody>
      </p:sp>
      <p:sp>
        <p:nvSpPr>
          <p:cNvPr id="35" name="TextBox 34"/>
          <p:cNvSpPr txBox="1"/>
          <p:nvPr/>
        </p:nvSpPr>
        <p:spPr>
          <a:xfrm>
            <a:off x="4802623" y="194098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Test case management</a:t>
            </a:r>
          </a:p>
        </p:txBody>
      </p:sp>
      <p:sp>
        <p:nvSpPr>
          <p:cNvPr id="36" name="TextBox 35"/>
          <p:cNvSpPr txBox="1"/>
          <p:nvPr/>
        </p:nvSpPr>
        <p:spPr>
          <a:xfrm>
            <a:off x="4829636" y="2359144"/>
            <a:ext cx="2660074" cy="27154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Build automation</a:t>
            </a:r>
          </a:p>
        </p:txBody>
      </p:sp>
      <p:sp>
        <p:nvSpPr>
          <p:cNvPr id="41" name="TextBox 40"/>
          <p:cNvSpPr txBox="1"/>
          <p:nvPr/>
        </p:nvSpPr>
        <p:spPr>
          <a:xfrm>
            <a:off x="4689577" y="2777304"/>
            <a:ext cx="2741271"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Continuous deployment</a:t>
            </a:r>
          </a:p>
        </p:txBody>
      </p:sp>
      <p:sp>
        <p:nvSpPr>
          <p:cNvPr id="42" name="TextBox 41"/>
          <p:cNvSpPr txBox="1"/>
          <p:nvPr/>
        </p:nvSpPr>
        <p:spPr>
          <a:xfrm>
            <a:off x="4802623" y="3195464"/>
            <a:ext cx="2589880"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Release management</a:t>
            </a:r>
          </a:p>
        </p:txBody>
      </p:sp>
      <p:sp>
        <p:nvSpPr>
          <p:cNvPr id="43" name="TextBox 42"/>
          <p:cNvSpPr txBox="1"/>
          <p:nvPr/>
        </p:nvSpPr>
        <p:spPr>
          <a:xfrm>
            <a:off x="5078543" y="3613624"/>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Security Scanning</a:t>
            </a:r>
          </a:p>
        </p:txBody>
      </p:sp>
      <p:sp>
        <p:nvSpPr>
          <p:cNvPr id="47" name="TextBox 46"/>
          <p:cNvSpPr txBox="1"/>
          <p:nvPr/>
        </p:nvSpPr>
        <p:spPr>
          <a:xfrm>
            <a:off x="5078543" y="5286261"/>
            <a:ext cx="2038039"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Release Planning</a:t>
            </a:r>
          </a:p>
        </p:txBody>
      </p:sp>
      <p:sp>
        <p:nvSpPr>
          <p:cNvPr id="4" name="Title 3"/>
          <p:cNvSpPr>
            <a:spLocks noGrp="1"/>
          </p:cNvSpPr>
          <p:nvPr>
            <p:ph type="title"/>
          </p:nvPr>
        </p:nvSpPr>
        <p:spPr>
          <a:xfrm>
            <a:off x="161333" y="198651"/>
            <a:ext cx="11655840" cy="899537"/>
          </a:xfrm>
        </p:spPr>
        <p:txBody>
          <a:bodyPr/>
          <a:lstStyle/>
          <a:p>
            <a:r>
              <a:rPr lang="en-US" dirty="0"/>
              <a:t>Our solution</a:t>
            </a:r>
          </a:p>
        </p:txBody>
      </p:sp>
      <p:grpSp>
        <p:nvGrpSpPr>
          <p:cNvPr id="8" name="Group 7"/>
          <p:cNvGrpSpPr/>
          <p:nvPr/>
        </p:nvGrpSpPr>
        <p:grpSpPr>
          <a:xfrm>
            <a:off x="3401340" y="647905"/>
            <a:ext cx="5339359" cy="5341198"/>
            <a:chOff x="4044950" y="1273175"/>
            <a:chExt cx="4610100" cy="4611688"/>
          </a:xfrm>
        </p:grpSpPr>
        <p:sp>
          <p:nvSpPr>
            <p:cNvPr id="53" name="Freeform 7"/>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Lst>
              <a:ahLst/>
              <a:cxnLst>
                <a:cxn ang="0">
                  <a:pos x="T0" y="T1"/>
                </a:cxn>
                <a:cxn ang="0">
                  <a:pos x="T2" y="T3"/>
                </a:cxn>
                <a:cxn ang="0">
                  <a:pos x="T4" y="T5"/>
                </a:cxn>
                <a:cxn ang="0">
                  <a:pos x="T6" y="T7"/>
                </a:cxn>
                <a:cxn ang="0">
                  <a:pos x="T8" y="T9"/>
                </a:cxn>
                <a:cxn ang="0">
                  <a:pos x="T10" y="T11"/>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close/>
                </a:path>
              </a:pathLst>
            </a:custGeom>
            <a:solidFill>
              <a:srgbClr val="B92B9C"/>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4" name="Freeform 8"/>
            <p:cNvSpPr>
              <a:spLocks/>
            </p:cNvSpPr>
            <p:nvPr/>
          </p:nvSpPr>
          <p:spPr bwMode="auto">
            <a:xfrm>
              <a:off x="4044950" y="1273175"/>
              <a:ext cx="2305050" cy="2305050"/>
            </a:xfrm>
            <a:custGeom>
              <a:avLst/>
              <a:gdLst>
                <a:gd name="T0" fmla="*/ 80 w 2679"/>
                <a:gd name="T1" fmla="*/ 2678 h 2678"/>
                <a:gd name="T2" fmla="*/ 80 w 2679"/>
                <a:gd name="T3" fmla="*/ 2678 h 2678"/>
                <a:gd name="T4" fmla="*/ 0 w 2679"/>
                <a:gd name="T5" fmla="*/ 2678 h 2678"/>
                <a:gd name="T6" fmla="*/ 2679 w 2679"/>
                <a:gd name="T7" fmla="*/ 0 h 2678"/>
                <a:gd name="T8" fmla="*/ 2679 w 2679"/>
                <a:gd name="T9" fmla="*/ 80 h 2678"/>
                <a:gd name="T10" fmla="*/ 80 w 2679"/>
                <a:gd name="T11" fmla="*/ 2678 h 2678"/>
                <a:gd name="T12" fmla="*/ 80 w 2679"/>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9" h="2678">
                  <a:moveTo>
                    <a:pt x="80" y="2678"/>
                  </a:moveTo>
                  <a:lnTo>
                    <a:pt x="80" y="2678"/>
                  </a:lnTo>
                  <a:lnTo>
                    <a:pt x="0" y="2678"/>
                  </a:lnTo>
                  <a:cubicBezTo>
                    <a:pt x="0" y="1201"/>
                    <a:pt x="1202" y="0"/>
                    <a:pt x="2679" y="0"/>
                  </a:cubicBezTo>
                  <a:lnTo>
                    <a:pt x="2679" y="80"/>
                  </a:lnTo>
                  <a:cubicBezTo>
                    <a:pt x="1246" y="80"/>
                    <a:pt x="80" y="1245"/>
                    <a:pt x="80" y="2678"/>
                  </a:cubicBezTo>
                  <a:lnTo>
                    <a:pt x="80" y="2678"/>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5" name="Freeform 9"/>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Lst>
              <a:ahLst/>
              <a:cxnLst>
                <a:cxn ang="0">
                  <a:pos x="T0" y="T1"/>
                </a:cxn>
                <a:cxn ang="0">
                  <a:pos x="T2" y="T3"/>
                </a:cxn>
                <a:cxn ang="0">
                  <a:pos x="T4" y="T5"/>
                </a:cxn>
                <a:cxn ang="0">
                  <a:pos x="T6" y="T7"/>
                </a:cxn>
                <a:cxn ang="0">
                  <a:pos x="T8" y="T9"/>
                </a:cxn>
                <a:cxn ang="0">
                  <a:pos x="T10" y="T11"/>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close/>
                </a:path>
              </a:pathLst>
            </a:custGeom>
            <a:solidFill>
              <a:srgbClr val="C92424"/>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6" name="Freeform 10"/>
            <p:cNvSpPr>
              <a:spLocks/>
            </p:cNvSpPr>
            <p:nvPr/>
          </p:nvSpPr>
          <p:spPr bwMode="auto">
            <a:xfrm>
              <a:off x="4044950" y="3578225"/>
              <a:ext cx="2305050" cy="2306638"/>
            </a:xfrm>
            <a:custGeom>
              <a:avLst/>
              <a:gdLst>
                <a:gd name="T0" fmla="*/ 2679 w 2679"/>
                <a:gd name="T1" fmla="*/ 2679 h 2679"/>
                <a:gd name="T2" fmla="*/ 2679 w 2679"/>
                <a:gd name="T3" fmla="*/ 2679 h 2679"/>
                <a:gd name="T4" fmla="*/ 0 w 2679"/>
                <a:gd name="T5" fmla="*/ 0 h 2679"/>
                <a:gd name="T6" fmla="*/ 80 w 2679"/>
                <a:gd name="T7" fmla="*/ 0 h 2679"/>
                <a:gd name="T8" fmla="*/ 2679 w 2679"/>
                <a:gd name="T9" fmla="*/ 2599 h 2679"/>
                <a:gd name="T10" fmla="*/ 2679 w 2679"/>
                <a:gd name="T11" fmla="*/ 2679 h 2679"/>
                <a:gd name="T12" fmla="*/ 2679 w 2679"/>
                <a:gd name="T13" fmla="*/ 2679 h 2679"/>
              </a:gdLst>
              <a:ahLst/>
              <a:cxnLst>
                <a:cxn ang="0">
                  <a:pos x="T0" y="T1"/>
                </a:cxn>
                <a:cxn ang="0">
                  <a:pos x="T2" y="T3"/>
                </a:cxn>
                <a:cxn ang="0">
                  <a:pos x="T4" y="T5"/>
                </a:cxn>
                <a:cxn ang="0">
                  <a:pos x="T6" y="T7"/>
                </a:cxn>
                <a:cxn ang="0">
                  <a:pos x="T8" y="T9"/>
                </a:cxn>
                <a:cxn ang="0">
                  <a:pos x="T10" y="T11"/>
                </a:cxn>
                <a:cxn ang="0">
                  <a:pos x="T12" y="T13"/>
                </a:cxn>
              </a:cxnLst>
              <a:rect l="0" t="0" r="r" b="b"/>
              <a:pathLst>
                <a:path w="2679" h="2679">
                  <a:moveTo>
                    <a:pt x="2679" y="2679"/>
                  </a:moveTo>
                  <a:lnTo>
                    <a:pt x="2679" y="2679"/>
                  </a:lnTo>
                  <a:cubicBezTo>
                    <a:pt x="1202" y="2679"/>
                    <a:pt x="0" y="1477"/>
                    <a:pt x="0" y="0"/>
                  </a:cubicBezTo>
                  <a:lnTo>
                    <a:pt x="80" y="0"/>
                  </a:lnTo>
                  <a:cubicBezTo>
                    <a:pt x="80" y="1433"/>
                    <a:pt x="1246" y="2599"/>
                    <a:pt x="2679" y="2599"/>
                  </a:cubicBezTo>
                  <a:lnTo>
                    <a:pt x="2679" y="2679"/>
                  </a:lnTo>
                  <a:lnTo>
                    <a:pt x="2679" y="2679"/>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7" name="Freeform 11"/>
            <p:cNvSpPr>
              <a:spLocks/>
            </p:cNvSpPr>
            <p:nvPr/>
          </p:nvSpPr>
          <p:spPr bwMode="auto">
            <a:xfrm>
              <a:off x="6350000" y="3578225"/>
              <a:ext cx="2305050" cy="2306638"/>
            </a:xfrm>
            <a:custGeom>
              <a:avLst/>
              <a:gdLst>
                <a:gd name="T0" fmla="*/ 0 w 2678"/>
                <a:gd name="T1" fmla="*/ 2679 h 2679"/>
                <a:gd name="T2" fmla="*/ 0 w 2678"/>
                <a:gd name="T3" fmla="*/ 2679 h 2679"/>
                <a:gd name="T4" fmla="*/ 0 w 2678"/>
                <a:gd name="T5" fmla="*/ 2599 h 2679"/>
                <a:gd name="T6" fmla="*/ 2598 w 2678"/>
                <a:gd name="T7" fmla="*/ 0 h 2679"/>
                <a:gd name="T8" fmla="*/ 2678 w 2678"/>
                <a:gd name="T9" fmla="*/ 0 h 2679"/>
                <a:gd name="T10" fmla="*/ 0 w 2678"/>
                <a:gd name="T11" fmla="*/ 2679 h 2679"/>
              </a:gdLst>
              <a:ahLst/>
              <a:cxnLst>
                <a:cxn ang="0">
                  <a:pos x="T0" y="T1"/>
                </a:cxn>
                <a:cxn ang="0">
                  <a:pos x="T2" y="T3"/>
                </a:cxn>
                <a:cxn ang="0">
                  <a:pos x="T4" y="T5"/>
                </a:cxn>
                <a:cxn ang="0">
                  <a:pos x="T6" y="T7"/>
                </a:cxn>
                <a:cxn ang="0">
                  <a:pos x="T8" y="T9"/>
                </a:cxn>
                <a:cxn ang="0">
                  <a:pos x="T10" y="T11"/>
                </a:cxn>
              </a:cxnLst>
              <a:rect l="0" t="0" r="r" b="b"/>
              <a:pathLst>
                <a:path w="2678" h="2679">
                  <a:moveTo>
                    <a:pt x="0" y="2679"/>
                  </a:moveTo>
                  <a:lnTo>
                    <a:pt x="0" y="2679"/>
                  </a:lnTo>
                  <a:lnTo>
                    <a:pt x="0" y="2599"/>
                  </a:lnTo>
                  <a:cubicBezTo>
                    <a:pt x="1432" y="2599"/>
                    <a:pt x="2598" y="1433"/>
                    <a:pt x="2598" y="0"/>
                  </a:cubicBezTo>
                  <a:lnTo>
                    <a:pt x="2678" y="0"/>
                  </a:lnTo>
                  <a:cubicBezTo>
                    <a:pt x="2678" y="1477"/>
                    <a:pt x="1477" y="2679"/>
                    <a:pt x="0" y="2679"/>
                  </a:cubicBezTo>
                  <a:close/>
                </a:path>
              </a:pathLst>
            </a:custGeom>
            <a:solidFill>
              <a:srgbClr val="3D85CD"/>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8" name="Freeform 13"/>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Lst>
              <a:ahLst/>
              <a:cxnLst>
                <a:cxn ang="0">
                  <a:pos x="T0" y="T1"/>
                </a:cxn>
                <a:cxn ang="0">
                  <a:pos x="T2" y="T3"/>
                </a:cxn>
                <a:cxn ang="0">
                  <a:pos x="T4" y="T5"/>
                </a:cxn>
                <a:cxn ang="0">
                  <a:pos x="T6" y="T7"/>
                </a:cxn>
                <a:cxn ang="0">
                  <a:pos x="T8" y="T9"/>
                </a:cxn>
                <a:cxn ang="0">
                  <a:pos x="T10" y="T11"/>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close/>
                </a:path>
              </a:pathLst>
            </a:custGeom>
            <a:solidFill>
              <a:srgbClr val="F6931A"/>
            </a:solidFill>
            <a:ln w="0">
              <a:noFill/>
              <a:prstDash val="solid"/>
              <a:round/>
              <a:headEnd/>
              <a:tailEnd/>
            </a:ln>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sp>
          <p:nvSpPr>
            <p:cNvPr id="59" name="Freeform 14"/>
            <p:cNvSpPr>
              <a:spLocks/>
            </p:cNvSpPr>
            <p:nvPr/>
          </p:nvSpPr>
          <p:spPr bwMode="auto">
            <a:xfrm>
              <a:off x="6350000" y="1273175"/>
              <a:ext cx="2305050" cy="2305050"/>
            </a:xfrm>
            <a:custGeom>
              <a:avLst/>
              <a:gdLst>
                <a:gd name="T0" fmla="*/ 2678 w 2678"/>
                <a:gd name="T1" fmla="*/ 2678 h 2678"/>
                <a:gd name="T2" fmla="*/ 2678 w 2678"/>
                <a:gd name="T3" fmla="*/ 2678 h 2678"/>
                <a:gd name="T4" fmla="*/ 2598 w 2678"/>
                <a:gd name="T5" fmla="*/ 2678 h 2678"/>
                <a:gd name="T6" fmla="*/ 0 w 2678"/>
                <a:gd name="T7" fmla="*/ 80 h 2678"/>
                <a:gd name="T8" fmla="*/ 0 w 2678"/>
                <a:gd name="T9" fmla="*/ 0 h 2678"/>
                <a:gd name="T10" fmla="*/ 2678 w 2678"/>
                <a:gd name="T11" fmla="*/ 2678 h 2678"/>
                <a:gd name="T12" fmla="*/ 2678 w 2678"/>
                <a:gd name="T13" fmla="*/ 2678 h 2678"/>
              </a:gdLst>
              <a:ahLst/>
              <a:cxnLst>
                <a:cxn ang="0">
                  <a:pos x="T0" y="T1"/>
                </a:cxn>
                <a:cxn ang="0">
                  <a:pos x="T2" y="T3"/>
                </a:cxn>
                <a:cxn ang="0">
                  <a:pos x="T4" y="T5"/>
                </a:cxn>
                <a:cxn ang="0">
                  <a:pos x="T6" y="T7"/>
                </a:cxn>
                <a:cxn ang="0">
                  <a:pos x="T8" y="T9"/>
                </a:cxn>
                <a:cxn ang="0">
                  <a:pos x="T10" y="T11"/>
                </a:cxn>
                <a:cxn ang="0">
                  <a:pos x="T12" y="T13"/>
                </a:cxn>
              </a:cxnLst>
              <a:rect l="0" t="0" r="r" b="b"/>
              <a:pathLst>
                <a:path w="2678" h="2678">
                  <a:moveTo>
                    <a:pt x="2678" y="2678"/>
                  </a:moveTo>
                  <a:lnTo>
                    <a:pt x="2678" y="2678"/>
                  </a:lnTo>
                  <a:lnTo>
                    <a:pt x="2598" y="2678"/>
                  </a:lnTo>
                  <a:cubicBezTo>
                    <a:pt x="2598" y="1245"/>
                    <a:pt x="1432" y="80"/>
                    <a:pt x="0" y="80"/>
                  </a:cubicBezTo>
                  <a:lnTo>
                    <a:pt x="0" y="0"/>
                  </a:lnTo>
                  <a:cubicBezTo>
                    <a:pt x="1477" y="0"/>
                    <a:pt x="2678" y="1201"/>
                    <a:pt x="2678" y="2678"/>
                  </a:cubicBezTo>
                  <a:lnTo>
                    <a:pt x="2678" y="2678"/>
                  </a:lnTo>
                  <a:close/>
                </a:path>
              </a:pathLst>
            </a:custGeom>
            <a:noFill/>
            <a:ln w="22225" cap="flat">
              <a:no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a:solidFill>
                  <a:srgbClr val="404040"/>
                </a:solidFill>
              </a:endParaRPr>
            </a:p>
          </p:txBody>
        </p:sp>
      </p:grpSp>
      <p:grpSp>
        <p:nvGrpSpPr>
          <p:cNvPr id="7" name="Group 6">
            <a:extLst>
              <a:ext uri="{FF2B5EF4-FFF2-40B4-BE49-F238E27FC236}">
                <a16:creationId xmlns:a16="http://schemas.microsoft.com/office/drawing/2014/main" id="{68AFAF9E-D2C0-40D4-8613-1662FD479976}"/>
              </a:ext>
            </a:extLst>
          </p:cNvPr>
          <p:cNvGrpSpPr/>
          <p:nvPr/>
        </p:nvGrpSpPr>
        <p:grpSpPr>
          <a:xfrm>
            <a:off x="2756995" y="6366313"/>
            <a:ext cx="6678011" cy="325588"/>
            <a:chOff x="2049240" y="6366313"/>
            <a:chExt cx="6678011" cy="325588"/>
          </a:xfrm>
        </p:grpSpPr>
        <p:pic>
          <p:nvPicPr>
            <p:cNvPr id="61" name="Picture 60" descr="MS_ProjectSvr13_c_Blk.png"/>
            <p:cNvPicPr>
              <a:picLocks noChangeAspect="1"/>
            </p:cNvPicPr>
            <p:nvPr/>
          </p:nvPicPr>
          <p:blipFill>
            <a:blip r:embed="rId3" cstate="print">
              <a:alphaModFix amt="82000"/>
              <a:extLst>
                <a:ext uri="{28A0092B-C50C-407E-A947-70E740481C1C}">
                  <a14:useLocalDpi xmlns:a14="http://schemas.microsoft.com/office/drawing/2010/main" val="0"/>
                </a:ext>
              </a:extLst>
            </a:blip>
            <a:stretch>
              <a:fillRect/>
            </a:stretch>
          </p:blipFill>
          <p:spPr>
            <a:xfrm>
              <a:off x="2935373" y="6459756"/>
              <a:ext cx="1061202" cy="184280"/>
            </a:xfrm>
            <a:prstGeom prst="rect">
              <a:avLst/>
            </a:prstGeom>
          </p:spPr>
        </p:pic>
        <p:pic>
          <p:nvPicPr>
            <p:cNvPr id="63" name="Picture 62" descr="MS_SharePoint_c_Blk.png"/>
            <p:cNvPicPr>
              <a:picLocks noChangeAspect="1"/>
            </p:cNvPicPr>
            <p:nvPr/>
          </p:nvPicPr>
          <p:blipFill>
            <a:blip r:embed="rId4" cstate="print">
              <a:alphaModFix amt="82000"/>
              <a:extLst>
                <a:ext uri="{28A0092B-C50C-407E-A947-70E740481C1C}">
                  <a14:useLocalDpi xmlns:a14="http://schemas.microsoft.com/office/drawing/2010/main" val="0"/>
                </a:ext>
              </a:extLst>
            </a:blip>
            <a:stretch>
              <a:fillRect/>
            </a:stretch>
          </p:blipFill>
          <p:spPr>
            <a:xfrm>
              <a:off x="7810053" y="6442206"/>
              <a:ext cx="917198" cy="157955"/>
            </a:xfrm>
            <a:prstGeom prst="rect">
              <a:avLst/>
            </a:prstGeom>
          </p:spPr>
        </p:pic>
        <p:pic>
          <p:nvPicPr>
            <p:cNvPr id="64" name="Picture 63" descr="MS-Azure_rgb_Blk_D.png"/>
            <p:cNvPicPr>
              <a:picLocks noChangeAspect="1"/>
            </p:cNvPicPr>
            <p:nvPr/>
          </p:nvPicPr>
          <p:blipFill>
            <a:blip r:embed="rId5" cstate="print">
              <a:alphaModFix amt="82000"/>
              <a:extLst>
                <a:ext uri="{28A0092B-C50C-407E-A947-70E740481C1C}">
                  <a14:useLocalDpi xmlns:a14="http://schemas.microsoft.com/office/drawing/2010/main" val="0"/>
                </a:ext>
              </a:extLst>
            </a:blip>
            <a:stretch>
              <a:fillRect/>
            </a:stretch>
          </p:blipFill>
          <p:spPr>
            <a:xfrm>
              <a:off x="6396826" y="6448982"/>
              <a:ext cx="1254666" cy="151177"/>
            </a:xfrm>
            <a:prstGeom prst="rect">
              <a:avLst/>
            </a:prstGeom>
          </p:spPr>
        </p:pic>
        <p:pic>
          <p:nvPicPr>
            <p:cNvPr id="65" name="Picture 64" descr="MS-SC_rgb_Blk.png"/>
            <p:cNvPicPr>
              <a:picLocks noChangeAspect="1"/>
            </p:cNvPicPr>
            <p:nvPr/>
          </p:nvPicPr>
          <p:blipFill>
            <a:blip r:embed="rId6" cstate="print">
              <a:alphaModFix amt="82000"/>
              <a:extLst>
                <a:ext uri="{28A0092B-C50C-407E-A947-70E740481C1C}">
                  <a14:useLocalDpi xmlns:a14="http://schemas.microsoft.com/office/drawing/2010/main" val="0"/>
                </a:ext>
              </a:extLst>
            </a:blip>
            <a:stretch>
              <a:fillRect/>
            </a:stretch>
          </p:blipFill>
          <p:spPr>
            <a:xfrm>
              <a:off x="4155134" y="6366313"/>
              <a:ext cx="2083131" cy="325588"/>
            </a:xfrm>
            <a:prstGeom prst="rect">
              <a:avLst/>
            </a:prstGeom>
          </p:spPr>
        </p:pic>
        <p:pic>
          <p:nvPicPr>
            <p:cNvPr id="66" name="Picture 65" descr="office_logo.png"/>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9240" y="6415880"/>
              <a:ext cx="727572" cy="233935"/>
            </a:xfrm>
            <a:prstGeom prst="rect">
              <a:avLst/>
            </a:prstGeom>
          </p:spPr>
        </p:pic>
      </p:grpSp>
      <p:cxnSp>
        <p:nvCxnSpPr>
          <p:cNvPr id="67" name="Straight Connector 66"/>
          <p:cNvCxnSpPr/>
          <p:nvPr/>
        </p:nvCxnSpPr>
        <p:spPr>
          <a:xfrm>
            <a:off x="350058"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0436875" y="6534306"/>
            <a:ext cx="1523922" cy="0"/>
          </a:xfrm>
          <a:prstGeom prst="line">
            <a:avLst/>
          </a:prstGeom>
          <a:ln>
            <a:solidFill>
              <a:schemeClr val="tx1">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 name="Picture 1" descr="Stadium_v2-03.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1947" y="-30352"/>
            <a:ext cx="4647954" cy="6937921"/>
          </a:xfrm>
          <a:prstGeom prst="rect">
            <a:avLst/>
          </a:prstGeom>
        </p:spPr>
      </p:pic>
      <p:pic>
        <p:nvPicPr>
          <p:cNvPr id="3" name="Picture 2" descr="Stadium_v2-04.eps"/>
          <p:cNvPicPr>
            <a:picLocks noChangeAspect="1"/>
          </p:cNvPicPr>
          <p:nvPr/>
        </p:nvPicPr>
        <p:blipFill rotWithShape="1">
          <a:blip r:embed="rId9" cstate="print">
            <a:extLst>
              <a:ext uri="{28A0092B-C50C-407E-A947-70E740481C1C}">
                <a14:useLocalDpi xmlns:a14="http://schemas.microsoft.com/office/drawing/2010/main" val="0"/>
              </a:ext>
            </a:extLst>
          </a:blip>
          <a:srcRect l="23592"/>
          <a:stretch/>
        </p:blipFill>
        <p:spPr>
          <a:xfrm>
            <a:off x="7422867" y="75986"/>
            <a:ext cx="3542929" cy="6921344"/>
          </a:xfrm>
          <a:prstGeom prst="rect">
            <a:avLst/>
          </a:prstGeom>
        </p:spPr>
      </p:pic>
      <p:sp>
        <p:nvSpPr>
          <p:cNvPr id="44" name="TextBox 43"/>
          <p:cNvSpPr txBox="1"/>
          <p:nvPr/>
        </p:nvSpPr>
        <p:spPr>
          <a:xfrm>
            <a:off x="4777722" y="4031784"/>
            <a:ext cx="2589880" cy="258019"/>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863"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Feedback management</a:t>
            </a:r>
          </a:p>
        </p:txBody>
      </p:sp>
      <p:sp>
        <p:nvSpPr>
          <p:cNvPr id="45" name="TextBox 44"/>
          <p:cNvSpPr txBox="1"/>
          <p:nvPr/>
        </p:nvSpPr>
        <p:spPr>
          <a:xfrm>
            <a:off x="4930822" y="4449944"/>
            <a:ext cx="233348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Team collaboration</a:t>
            </a:r>
          </a:p>
        </p:txBody>
      </p:sp>
      <p:sp>
        <p:nvSpPr>
          <p:cNvPr id="46" name="TextBox 45"/>
          <p:cNvSpPr txBox="1"/>
          <p:nvPr/>
        </p:nvSpPr>
        <p:spPr>
          <a:xfrm>
            <a:off x="4854496" y="4868104"/>
            <a:ext cx="2486134" cy="271554"/>
          </a:xfrm>
          <a:prstGeom prst="rect">
            <a:avLst/>
          </a:prstGeom>
          <a:noFill/>
        </p:spPr>
        <p:txBody>
          <a:bodyPr wrap="square" lIns="0" tIns="0" rIns="0" bIns="0" rtlCol="0">
            <a:spAutoFit/>
          </a:bodyPr>
          <a:lstStyle>
            <a:defPPr>
              <a:defRPr lang="en-US"/>
            </a:defPPr>
            <a:lvl1pPr defTabSz="1267900">
              <a:lnSpc>
                <a:spcPct val="90000"/>
              </a:lnSpc>
              <a:defRPr sz="1600">
                <a:gradFill>
                  <a:gsLst>
                    <a:gs pos="0">
                      <a:schemeClr val="tx1">
                        <a:lumMod val="50000"/>
                      </a:schemeClr>
                    </a:gs>
                    <a:gs pos="100000">
                      <a:schemeClr val="tx1">
                        <a:lumMod val="50000"/>
                      </a:schemeClr>
                    </a:gs>
                  </a:gsLst>
                  <a:lin ang="5400000" scaled="1"/>
                </a:gradFill>
                <a:latin typeface="Segoe UI Semilight" panose="020B0402040204020203" pitchFamily="34" charset="0"/>
                <a:cs typeface="Segoe UI Semilight" panose="020B0402040204020203" pitchFamily="34" charset="0"/>
              </a:defRPr>
            </a:lvl1pPr>
          </a:lstStyle>
          <a:p>
            <a:pPr algn="ctr">
              <a:defRPr/>
            </a:pPr>
            <a:r>
              <a:rPr lang="en-US" sz="1961" dirty="0">
                <a:gradFill>
                  <a:gsLst>
                    <a:gs pos="0">
                      <a:srgbClr val="404040">
                        <a:lumMod val="50000"/>
                      </a:srgbClr>
                    </a:gs>
                    <a:gs pos="100000">
                      <a:srgbClr val="404040">
                        <a:lumMod val="50000"/>
                      </a:srgbClr>
                    </a:gs>
                  </a:gsLst>
                  <a:lin ang="5400000" scaled="1"/>
                </a:gradFill>
                <a:latin typeface="Segoe UI" panose="020B0502040204020203" pitchFamily="34" charset="0"/>
                <a:cs typeface="Segoe UI" panose="020B0502040204020203" pitchFamily="34" charset="0"/>
              </a:rPr>
              <a:t>Application telemetry</a:t>
            </a:r>
          </a:p>
        </p:txBody>
      </p:sp>
      <p:sp>
        <p:nvSpPr>
          <p:cNvPr id="60" name="Rectangle 59"/>
          <p:cNvSpPr/>
          <p:nvPr/>
        </p:nvSpPr>
        <p:spPr bwMode="auto">
          <a:xfrm>
            <a:off x="7672994" y="1562591"/>
            <a:ext cx="1584037" cy="689714"/>
          </a:xfrm>
          <a:prstGeom prst="rect">
            <a:avLst/>
          </a:prstGeom>
          <a:solidFill>
            <a:srgbClr val="5DCB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62" name="TextBox 61"/>
          <p:cNvSpPr txBox="1"/>
          <p:nvPr/>
        </p:nvSpPr>
        <p:spPr>
          <a:xfrm>
            <a:off x="7428838" y="1440678"/>
            <a:ext cx="1943189" cy="832755"/>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Azure DevOps Services</a:t>
            </a:r>
          </a:p>
        </p:txBody>
      </p:sp>
      <p:sp>
        <p:nvSpPr>
          <p:cNvPr id="70" name="Rectangle 69"/>
          <p:cNvSpPr/>
          <p:nvPr/>
        </p:nvSpPr>
        <p:spPr bwMode="auto">
          <a:xfrm>
            <a:off x="3036301" y="1595292"/>
            <a:ext cx="1455485" cy="836320"/>
          </a:xfrm>
          <a:prstGeom prst="rect">
            <a:avLst/>
          </a:prstGeom>
          <a:solidFill>
            <a:srgbClr val="76319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1" name="TextBox 70"/>
          <p:cNvSpPr txBox="1"/>
          <p:nvPr/>
        </p:nvSpPr>
        <p:spPr>
          <a:xfrm>
            <a:off x="2685728" y="1376217"/>
            <a:ext cx="1943189" cy="909699"/>
          </a:xfrm>
          <a:prstGeom prst="rect">
            <a:avLst/>
          </a:prstGeom>
          <a:noFill/>
          <a:ln>
            <a:noFill/>
          </a:ln>
        </p:spPr>
        <p:txBody>
          <a:bodyPr wrap="square" lIns="179285" tIns="143428" rIns="179285" bIns="143428" rtlCol="0">
            <a:spAutoFit/>
          </a:bodyPr>
          <a:lstStyle/>
          <a:p>
            <a:pPr algn="ctr">
              <a:lnSpc>
                <a:spcPct val="90000"/>
              </a:lnSpc>
              <a:spcAft>
                <a:spcPts val="588"/>
              </a:spcAft>
            </a:pPr>
            <a:r>
              <a:rPr lang="en-US" sz="1961" dirty="0">
                <a:solidFill>
                  <a:schemeClr val="bg1"/>
                </a:solidFill>
              </a:rPr>
              <a:t>Azure DevOps</a:t>
            </a:r>
          </a:p>
          <a:p>
            <a:pPr algn="ctr">
              <a:lnSpc>
                <a:spcPct val="90000"/>
              </a:lnSpc>
              <a:spcAft>
                <a:spcPts val="588"/>
              </a:spcAft>
            </a:pPr>
            <a:r>
              <a:rPr lang="en-US" sz="1961" dirty="0">
                <a:solidFill>
                  <a:schemeClr val="bg1"/>
                </a:solidFill>
              </a:rPr>
              <a:t>Server</a:t>
            </a:r>
          </a:p>
        </p:txBody>
      </p:sp>
      <p:sp>
        <p:nvSpPr>
          <p:cNvPr id="5" name="Rectangle 4">
            <a:extLst>
              <a:ext uri="{FF2B5EF4-FFF2-40B4-BE49-F238E27FC236}">
                <a16:creationId xmlns:a16="http://schemas.microsoft.com/office/drawing/2014/main" id="{8750FF83-4AA6-4707-B5DD-0D1200CCC2D9}"/>
              </a:ext>
            </a:extLst>
          </p:cNvPr>
          <p:cNvSpPr/>
          <p:nvPr/>
        </p:nvSpPr>
        <p:spPr>
          <a:xfrm>
            <a:off x="2434967" y="2680349"/>
            <a:ext cx="697936" cy="637235"/>
          </a:xfrm>
          <a:prstGeom prst="rect">
            <a:avLst/>
          </a:prstGeom>
          <a:solidFill>
            <a:srgbClr val="763190"/>
          </a:solidFill>
          <a:ln>
            <a:solidFill>
              <a:srgbClr val="7631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close up of a card&#10;&#10;Description generated with high confidence">
            <a:extLst>
              <a:ext uri="{FF2B5EF4-FFF2-40B4-BE49-F238E27FC236}">
                <a16:creationId xmlns:a16="http://schemas.microsoft.com/office/drawing/2014/main" id="{F8C29DD0-82BA-4A42-81B4-7AB24D852E2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53489" y="2491143"/>
            <a:ext cx="697936" cy="697936"/>
          </a:xfrm>
          <a:prstGeom prst="rect">
            <a:avLst/>
          </a:prstGeom>
        </p:spPr>
      </p:pic>
      <p:sp>
        <p:nvSpPr>
          <p:cNvPr id="9" name="Rectangle 8">
            <a:extLst>
              <a:ext uri="{FF2B5EF4-FFF2-40B4-BE49-F238E27FC236}">
                <a16:creationId xmlns:a16="http://schemas.microsoft.com/office/drawing/2014/main" id="{60AA3844-BB71-4694-AF07-98EDBD987279}"/>
              </a:ext>
            </a:extLst>
          </p:cNvPr>
          <p:cNvSpPr/>
          <p:nvPr/>
        </p:nvSpPr>
        <p:spPr>
          <a:xfrm>
            <a:off x="9072881" y="2374218"/>
            <a:ext cx="618201" cy="538863"/>
          </a:xfrm>
          <a:prstGeom prst="rect">
            <a:avLst/>
          </a:prstGeom>
          <a:solidFill>
            <a:srgbClr val="5DCBF0"/>
          </a:solidFill>
          <a:ln>
            <a:solidFill>
              <a:srgbClr val="5DC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close up of a card&#10;&#10;Description generated with high confidence">
            <a:extLst>
              <a:ext uri="{FF2B5EF4-FFF2-40B4-BE49-F238E27FC236}">
                <a16:creationId xmlns:a16="http://schemas.microsoft.com/office/drawing/2014/main" id="{209A3ED6-8A20-4661-BCE7-B285B5C2916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08063" y="2110400"/>
            <a:ext cx="697936" cy="697936"/>
          </a:xfrm>
          <a:prstGeom prst="rect">
            <a:avLst/>
          </a:prstGeom>
        </p:spPr>
      </p:pic>
      <p:sp>
        <p:nvSpPr>
          <p:cNvPr id="52" name="@DonovanBrown">
            <a:extLst>
              <a:ext uri="{FF2B5EF4-FFF2-40B4-BE49-F238E27FC236}">
                <a16:creationId xmlns:a16="http://schemas.microsoft.com/office/drawing/2014/main" id="{BA6BD080-AAB2-43A6-97DB-F410D9B0B1D1}"/>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422615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Manage the full stack</a:t>
            </a:r>
          </a:p>
        </p:txBody>
      </p:sp>
      <p:sp>
        <p:nvSpPr>
          <p:cNvPr id="5" name="Rectangle 4"/>
          <p:cNvSpPr/>
          <p:nvPr/>
        </p:nvSpPr>
        <p:spPr bwMode="auto">
          <a:xfrm>
            <a:off x="3076126"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Provision Environment</a:t>
            </a:r>
          </a:p>
        </p:txBody>
      </p:sp>
      <p:sp>
        <p:nvSpPr>
          <p:cNvPr id="9" name="Rectangle 8"/>
          <p:cNvSpPr/>
          <p:nvPr/>
        </p:nvSpPr>
        <p:spPr bwMode="auto">
          <a:xfrm>
            <a:off x="6096001" y="554544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Azure Resource Manager</a:t>
            </a:r>
          </a:p>
        </p:txBody>
      </p:sp>
      <p:sp>
        <p:nvSpPr>
          <p:cNvPr id="10" name="Rectangle 9"/>
          <p:cNvSpPr/>
          <p:nvPr/>
        </p:nvSpPr>
        <p:spPr bwMode="auto">
          <a:xfrm>
            <a:off x="3076126"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Environment</a:t>
            </a:r>
          </a:p>
        </p:txBody>
      </p:sp>
      <p:sp>
        <p:nvSpPr>
          <p:cNvPr id="11" name="Rectangle 10"/>
          <p:cNvSpPr/>
          <p:nvPr/>
        </p:nvSpPr>
        <p:spPr bwMode="auto">
          <a:xfrm>
            <a:off x="6096001" y="5139502"/>
            <a:ext cx="2870470"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Desired State Configuration</a:t>
            </a:r>
          </a:p>
        </p:txBody>
      </p:sp>
      <p:sp>
        <p:nvSpPr>
          <p:cNvPr id="12" name="Rectangle 11"/>
          <p:cNvSpPr/>
          <p:nvPr/>
        </p:nvSpPr>
        <p:spPr bwMode="auto">
          <a:xfrm>
            <a:off x="3076126"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Tracking Work</a:t>
            </a:r>
          </a:p>
        </p:txBody>
      </p:sp>
      <p:sp>
        <p:nvSpPr>
          <p:cNvPr id="13" name="Rectangle 12"/>
          <p:cNvSpPr/>
          <p:nvPr/>
        </p:nvSpPr>
        <p:spPr bwMode="auto">
          <a:xfrm>
            <a:off x="6096001" y="5951382"/>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Azure DevOps</a:t>
            </a:r>
          </a:p>
        </p:txBody>
      </p:sp>
      <p:sp>
        <p:nvSpPr>
          <p:cNvPr id="14" name="Rectangle 13"/>
          <p:cNvSpPr/>
          <p:nvPr/>
        </p:nvSpPr>
        <p:spPr bwMode="auto">
          <a:xfrm>
            <a:off x="3076126"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Planning Work</a:t>
            </a:r>
          </a:p>
        </p:txBody>
      </p:sp>
      <p:sp>
        <p:nvSpPr>
          <p:cNvPr id="15" name="Rectangle 14"/>
          <p:cNvSpPr/>
          <p:nvPr/>
        </p:nvSpPr>
        <p:spPr bwMode="auto">
          <a:xfrm>
            <a:off x="6096001" y="63573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Azure DevOps</a:t>
            </a:r>
          </a:p>
        </p:txBody>
      </p:sp>
      <p:sp>
        <p:nvSpPr>
          <p:cNvPr id="16" name="Rectangle 15"/>
          <p:cNvSpPr/>
          <p:nvPr/>
        </p:nvSpPr>
        <p:spPr bwMode="auto">
          <a:xfrm>
            <a:off x="3076126"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Install Application</a:t>
            </a:r>
          </a:p>
        </p:txBody>
      </p:sp>
      <p:sp>
        <p:nvSpPr>
          <p:cNvPr id="17" name="Rectangle 16"/>
          <p:cNvSpPr/>
          <p:nvPr/>
        </p:nvSpPr>
        <p:spPr bwMode="auto">
          <a:xfrm>
            <a:off x="6096001" y="473356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NuGet</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WebDeploy</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a:t>
            </a: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etc</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18" name="Rectangle 17"/>
          <p:cNvSpPr/>
          <p:nvPr/>
        </p:nvSpPr>
        <p:spPr bwMode="auto">
          <a:xfrm>
            <a:off x="3076126"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Configure Application</a:t>
            </a:r>
          </a:p>
        </p:txBody>
      </p:sp>
      <p:sp>
        <p:nvSpPr>
          <p:cNvPr id="19" name="Rectangle 18"/>
          <p:cNvSpPr/>
          <p:nvPr/>
        </p:nvSpPr>
        <p:spPr bwMode="auto">
          <a:xfrm>
            <a:off x="6096001" y="4327622"/>
            <a:ext cx="2870470"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Tokenization</a:t>
            </a:r>
          </a:p>
        </p:txBody>
      </p:sp>
      <p:sp>
        <p:nvSpPr>
          <p:cNvPr id="20" name="Rectangle 19"/>
          <p:cNvSpPr/>
          <p:nvPr/>
        </p:nvSpPr>
        <p:spPr bwMode="auto">
          <a:xfrm>
            <a:off x="3076126"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Create Test Data</a:t>
            </a:r>
          </a:p>
        </p:txBody>
      </p:sp>
      <p:sp>
        <p:nvSpPr>
          <p:cNvPr id="21" name="Rectangle 20"/>
          <p:cNvSpPr/>
          <p:nvPr/>
        </p:nvSpPr>
        <p:spPr bwMode="auto">
          <a:xfrm>
            <a:off x="6096001" y="392168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err="1">
                <a:gradFill>
                  <a:gsLst>
                    <a:gs pos="0">
                      <a:srgbClr val="FFFFFF"/>
                    </a:gs>
                    <a:gs pos="100000">
                      <a:srgbClr val="FFFFFF"/>
                    </a:gs>
                  </a:gsLst>
                  <a:lin ang="5400000" scaled="0"/>
                </a:gradFill>
                <a:latin typeface="Calibri"/>
                <a:ea typeface="Segoe UI" pitchFamily="34" charset="0"/>
                <a:cs typeface="Segoe UI" pitchFamily="34" charset="0"/>
              </a:rPr>
              <a:t>BacPac</a:t>
            </a: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 with SSDT</a:t>
            </a:r>
          </a:p>
        </p:txBody>
      </p:sp>
      <p:sp>
        <p:nvSpPr>
          <p:cNvPr id="22" name="Rectangle 21"/>
          <p:cNvSpPr/>
          <p:nvPr/>
        </p:nvSpPr>
        <p:spPr bwMode="auto">
          <a:xfrm>
            <a:off x="3076126"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Automated Tests</a:t>
            </a:r>
          </a:p>
        </p:txBody>
      </p:sp>
      <p:sp>
        <p:nvSpPr>
          <p:cNvPr id="23" name="Rectangle 22"/>
          <p:cNvSpPr/>
          <p:nvPr/>
        </p:nvSpPr>
        <p:spPr bwMode="auto">
          <a:xfrm>
            <a:off x="6096001" y="351574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Coded UI, Web, Load</a:t>
            </a:r>
          </a:p>
        </p:txBody>
      </p:sp>
      <p:sp>
        <p:nvSpPr>
          <p:cNvPr id="24" name="Rectangle 23"/>
          <p:cNvSpPr/>
          <p:nvPr/>
        </p:nvSpPr>
        <p:spPr bwMode="auto">
          <a:xfrm>
            <a:off x="3076126"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Manual Tests</a:t>
            </a:r>
          </a:p>
        </p:txBody>
      </p:sp>
      <p:sp>
        <p:nvSpPr>
          <p:cNvPr id="25" name="Rectangle 24"/>
          <p:cNvSpPr/>
          <p:nvPr/>
        </p:nvSpPr>
        <p:spPr bwMode="auto">
          <a:xfrm>
            <a:off x="6096001" y="310980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Microsoft Test Manager</a:t>
            </a:r>
          </a:p>
        </p:txBody>
      </p:sp>
      <p:sp>
        <p:nvSpPr>
          <p:cNvPr id="26" name="Rectangle 25"/>
          <p:cNvSpPr/>
          <p:nvPr/>
        </p:nvSpPr>
        <p:spPr bwMode="auto">
          <a:xfrm>
            <a:off x="3076126"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Notify Approvers</a:t>
            </a:r>
          </a:p>
        </p:txBody>
      </p:sp>
      <p:sp>
        <p:nvSpPr>
          <p:cNvPr id="27" name="Rectangle 26"/>
          <p:cNvSpPr/>
          <p:nvPr/>
        </p:nvSpPr>
        <p:spPr bwMode="auto">
          <a:xfrm>
            <a:off x="6096001" y="270386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28" name="Rectangle 27"/>
          <p:cNvSpPr/>
          <p:nvPr/>
        </p:nvSpPr>
        <p:spPr bwMode="auto">
          <a:xfrm>
            <a:off x="3076126"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Notify Approvers</a:t>
            </a:r>
          </a:p>
        </p:txBody>
      </p:sp>
      <p:sp>
        <p:nvSpPr>
          <p:cNvPr id="29" name="Rectangle 28"/>
          <p:cNvSpPr/>
          <p:nvPr/>
        </p:nvSpPr>
        <p:spPr bwMode="auto">
          <a:xfrm>
            <a:off x="6096001" y="2297921"/>
            <a:ext cx="2870470"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Release Management</a:t>
            </a:r>
          </a:p>
        </p:txBody>
      </p:sp>
      <p:sp>
        <p:nvSpPr>
          <p:cNvPr id="30" name="Rectangle 29"/>
          <p:cNvSpPr/>
          <p:nvPr/>
        </p:nvSpPr>
        <p:spPr bwMode="auto">
          <a:xfrm rot="16200000">
            <a:off x="2439884" y="6154351"/>
            <a:ext cx="764509"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Plan</a:t>
            </a:r>
          </a:p>
        </p:txBody>
      </p:sp>
      <p:sp>
        <p:nvSpPr>
          <p:cNvPr id="31" name="Rectangle 30"/>
          <p:cNvSpPr/>
          <p:nvPr/>
        </p:nvSpPr>
        <p:spPr bwMode="auto">
          <a:xfrm rot="16200000">
            <a:off x="2439884" y="5342471"/>
            <a:ext cx="764509" cy="358570"/>
          </a:xfrm>
          <a:prstGeom prst="rect">
            <a:avLst/>
          </a:prstGeom>
          <a:solidFill>
            <a:srgbClr val="0054A6"/>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Infra</a:t>
            </a:r>
          </a:p>
        </p:txBody>
      </p:sp>
      <p:sp>
        <p:nvSpPr>
          <p:cNvPr id="32" name="Rectangle 31"/>
          <p:cNvSpPr/>
          <p:nvPr/>
        </p:nvSpPr>
        <p:spPr bwMode="auto">
          <a:xfrm rot="16200000">
            <a:off x="2439884" y="4530591"/>
            <a:ext cx="764509" cy="358570"/>
          </a:xfrm>
          <a:prstGeom prst="rect">
            <a:avLst/>
          </a:prstGeom>
          <a:solidFill>
            <a:srgbClr val="003F7D"/>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a:t>
            </a:r>
          </a:p>
        </p:txBody>
      </p:sp>
      <p:sp>
        <p:nvSpPr>
          <p:cNvPr id="33" name="Rectangle 32"/>
          <p:cNvSpPr/>
          <p:nvPr/>
        </p:nvSpPr>
        <p:spPr bwMode="auto">
          <a:xfrm rot="16200000">
            <a:off x="2239991" y="351266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Test</a:t>
            </a:r>
          </a:p>
        </p:txBody>
      </p:sp>
      <p:sp>
        <p:nvSpPr>
          <p:cNvPr id="34" name="Rectangle 33"/>
          <p:cNvSpPr/>
          <p:nvPr/>
        </p:nvSpPr>
        <p:spPr bwMode="auto">
          <a:xfrm rot="16200000">
            <a:off x="2442960" y="2497815"/>
            <a:ext cx="758358" cy="358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Approve</a:t>
            </a:r>
            <a:endParaRPr lang="en-US" sz="1961" kern="0" spc="-50" dirty="0">
              <a:gradFill>
                <a:gsLst>
                  <a:gs pos="0">
                    <a:srgbClr val="FFFFFF"/>
                  </a:gs>
                  <a:gs pos="100000">
                    <a:srgbClr val="FFFFFF"/>
                  </a:gs>
                </a:gsLst>
                <a:lin ang="5400000" scaled="0"/>
              </a:gradFill>
              <a:latin typeface="Calibri"/>
              <a:ea typeface="Segoe UI" pitchFamily="34" charset="0"/>
              <a:cs typeface="Segoe UI" pitchFamily="34" charset="0"/>
            </a:endParaRPr>
          </a:p>
        </p:txBody>
      </p:sp>
      <p:sp>
        <p:nvSpPr>
          <p:cNvPr id="35" name="Rectangle 34"/>
          <p:cNvSpPr/>
          <p:nvPr/>
        </p:nvSpPr>
        <p:spPr bwMode="auto">
          <a:xfrm>
            <a:off x="3076126"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Performance</a:t>
            </a:r>
          </a:p>
        </p:txBody>
      </p:sp>
      <p:sp>
        <p:nvSpPr>
          <p:cNvPr id="36" name="Rectangle 35"/>
          <p:cNvSpPr/>
          <p:nvPr/>
        </p:nvSpPr>
        <p:spPr bwMode="auto">
          <a:xfrm>
            <a:off x="6096001" y="188095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7" name="Rectangle 36"/>
          <p:cNvSpPr/>
          <p:nvPr/>
        </p:nvSpPr>
        <p:spPr bwMode="auto">
          <a:xfrm>
            <a:off x="3076126"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Diagnostics</a:t>
            </a:r>
          </a:p>
        </p:txBody>
      </p:sp>
      <p:sp>
        <p:nvSpPr>
          <p:cNvPr id="38" name="Rectangle 37"/>
          <p:cNvSpPr/>
          <p:nvPr/>
        </p:nvSpPr>
        <p:spPr bwMode="auto">
          <a:xfrm>
            <a:off x="6096001" y="1475012"/>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39" name="Rectangle 38"/>
          <p:cNvSpPr/>
          <p:nvPr/>
        </p:nvSpPr>
        <p:spPr bwMode="auto">
          <a:xfrm>
            <a:off x="3076126"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Telemetry</a:t>
            </a:r>
          </a:p>
        </p:txBody>
      </p:sp>
      <p:sp>
        <p:nvSpPr>
          <p:cNvPr id="40" name="Rectangle 39"/>
          <p:cNvSpPr/>
          <p:nvPr/>
        </p:nvSpPr>
        <p:spPr bwMode="auto">
          <a:xfrm>
            <a:off x="6096001" y="1069071"/>
            <a:ext cx="2870470"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algn="r" defTabSz="895802">
              <a:defRPr/>
            </a:pPr>
            <a:r>
              <a:rPr lang="en-US" sz="1961" kern="0" spc="-50" dirty="0">
                <a:gradFill>
                  <a:gsLst>
                    <a:gs pos="0">
                      <a:srgbClr val="FFFFFF"/>
                    </a:gs>
                    <a:gs pos="100000">
                      <a:srgbClr val="FFFFFF"/>
                    </a:gs>
                  </a:gsLst>
                  <a:lin ang="5400000" scaled="0"/>
                </a:gradFill>
                <a:latin typeface="Calibri"/>
                <a:ea typeface="Segoe UI" pitchFamily="34" charset="0"/>
                <a:cs typeface="Segoe UI" pitchFamily="34" charset="0"/>
              </a:rPr>
              <a:t>Application Insights</a:t>
            </a:r>
          </a:p>
        </p:txBody>
      </p:sp>
      <p:sp>
        <p:nvSpPr>
          <p:cNvPr id="41" name="Rectangle 40"/>
          <p:cNvSpPr/>
          <p:nvPr/>
        </p:nvSpPr>
        <p:spPr bwMode="auto">
          <a:xfrm rot="16200000">
            <a:off x="2239991" y="1471935"/>
            <a:ext cx="1164298" cy="358570"/>
          </a:xfrm>
          <a:prstGeom prst="rect">
            <a:avLst/>
          </a:prstGeom>
          <a:solidFill>
            <a:srgbClr val="3099FF"/>
          </a:solidFill>
          <a:ln w="9525" cap="flat" cmpd="sng" algn="ctr">
            <a:noFill/>
            <a:prstDash val="solid"/>
            <a:headEnd type="none" w="med" len="med"/>
            <a:tailEnd type="none" w="med" len="med"/>
          </a:ln>
          <a:effectLst/>
        </p:spPr>
        <p:txBody>
          <a:bodyPr rot="0" spcFirstLastPara="0" vertOverflow="overflow" horzOverflow="overflow" vert="horz" wrap="square" lIns="89603" tIns="44803" rIns="89603" bIns="89603" numCol="1" spcCol="0" rtlCol="0" fromWordArt="0" anchor="ctr" anchorCtr="0" forceAA="0" compatLnSpc="1">
            <a:prstTxWarp prst="textNoShape">
              <a:avLst/>
            </a:prstTxWarp>
            <a:noAutofit/>
          </a:bodyPr>
          <a:lstStyle/>
          <a:p>
            <a:pPr defTabSz="895802">
              <a:defRPr/>
            </a:pPr>
            <a:r>
              <a:rPr lang="en-US" sz="1372" kern="0" spc="-50" dirty="0">
                <a:gradFill>
                  <a:gsLst>
                    <a:gs pos="0">
                      <a:srgbClr val="FFFFFF"/>
                    </a:gs>
                    <a:gs pos="100000">
                      <a:srgbClr val="FFFFFF"/>
                    </a:gs>
                  </a:gsLst>
                  <a:lin ang="5400000" scaled="0"/>
                </a:gradFill>
                <a:latin typeface="Calibri"/>
                <a:ea typeface="Segoe UI" pitchFamily="34" charset="0"/>
                <a:cs typeface="Segoe UI" pitchFamily="34" charset="0"/>
              </a:rPr>
              <a:t>Monitor/Learn</a:t>
            </a:r>
          </a:p>
        </p:txBody>
      </p:sp>
      <p:sp>
        <p:nvSpPr>
          <p:cNvPr id="42" name="@DonovanBrown">
            <a:extLst>
              <a:ext uri="{FF2B5EF4-FFF2-40B4-BE49-F238E27FC236}">
                <a16:creationId xmlns:a16="http://schemas.microsoft.com/office/drawing/2014/main" id="{AB52C866-63D4-4CA8-8764-E60014092FD9}"/>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295037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P spid="21" grpId="0" animBg="1"/>
      <p:bldP spid="23" grpId="0" animBg="1"/>
      <p:bldP spid="25" grpId="0" animBg="1"/>
      <p:bldP spid="27" grpId="0" animBg="1"/>
      <p:bldP spid="29" grpId="0" animBg="1"/>
      <p:bldP spid="36" grpId="0" animBg="1"/>
      <p:bldP spid="38" grpId="0" animBg="1"/>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ectangle 117"/>
          <p:cNvSpPr/>
          <p:nvPr/>
        </p:nvSpPr>
        <p:spPr>
          <a:xfrm>
            <a:off x="3084420" y="972"/>
            <a:ext cx="2925442" cy="6856056"/>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260" name="Picture 25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399581" y="5848978"/>
            <a:ext cx="366071" cy="669762"/>
          </a:xfrm>
          <a:prstGeom prst="rect">
            <a:avLst/>
          </a:prstGeom>
        </p:spPr>
      </p:pic>
      <p:sp>
        <p:nvSpPr>
          <p:cNvPr id="261" name="TextBox 260"/>
          <p:cNvSpPr txBox="1"/>
          <p:nvPr/>
        </p:nvSpPr>
        <p:spPr>
          <a:xfrm>
            <a:off x="3399581"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FFFFFF"/>
                </a:solidFill>
                <a:latin typeface="Calibri" panose="020F0502020204030204"/>
                <a:ea typeface="Segoe UI" pitchFamily="34" charset="0"/>
                <a:cs typeface="Segoe UI" pitchFamily="34" charset="0"/>
              </a:rPr>
              <a:t>TFS</a:t>
            </a:r>
          </a:p>
        </p:txBody>
      </p:sp>
      <p:sp>
        <p:nvSpPr>
          <p:cNvPr id="117" name="Rectangle 116"/>
          <p:cNvSpPr/>
          <p:nvPr/>
        </p:nvSpPr>
        <p:spPr>
          <a:xfrm>
            <a:off x="866" y="972"/>
            <a:ext cx="2937852" cy="6856056"/>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95" name="Picture 19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3818" y="5669720"/>
            <a:ext cx="807004" cy="530881"/>
          </a:xfrm>
          <a:prstGeom prst="rect">
            <a:avLst/>
          </a:prstGeom>
        </p:spPr>
      </p:pic>
      <p:sp>
        <p:nvSpPr>
          <p:cNvPr id="119" name="Rectangle 118"/>
          <p:cNvSpPr/>
          <p:nvPr/>
        </p:nvSpPr>
        <p:spPr>
          <a:xfrm>
            <a:off x="9265695" y="972"/>
            <a:ext cx="2925442" cy="6856056"/>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7" name="Rectangle 126"/>
          <p:cNvSpPr/>
          <p:nvPr/>
        </p:nvSpPr>
        <p:spPr>
          <a:xfrm>
            <a:off x="10272140" y="3137098"/>
            <a:ext cx="1918997" cy="307039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2" name="Freeform 6"/>
          <p:cNvSpPr>
            <a:spLocks/>
          </p:cNvSpPr>
          <p:nvPr/>
        </p:nvSpPr>
        <p:spPr bwMode="auto">
          <a:xfrm>
            <a:off x="10935955" y="5848977"/>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chemeClr val="bg1">
              <a:alpha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29" name="Rectangle 128"/>
          <p:cNvSpPr/>
          <p:nvPr/>
        </p:nvSpPr>
        <p:spPr>
          <a:xfrm>
            <a:off x="1019721" y="2240810"/>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43" y="5137562"/>
            <a:ext cx="1792576" cy="1719466"/>
          </a:xfrm>
          <a:prstGeom prst="rect">
            <a:avLst/>
          </a:prstGeom>
        </p:spPr>
      </p:pic>
      <p:sp>
        <p:nvSpPr>
          <p:cNvPr id="114" name="Rectangle 113"/>
          <p:cNvSpPr/>
          <p:nvPr/>
        </p:nvSpPr>
        <p:spPr>
          <a:xfrm>
            <a:off x="6181555" y="972"/>
            <a:ext cx="2925442" cy="6856056"/>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01110"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40396"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2156" y="1546580"/>
            <a:ext cx="1926644" cy="707658"/>
          </a:xfrm>
          <a:prstGeom prst="rect">
            <a:avLst/>
          </a:prstGeom>
          <a:noFill/>
        </p:spPr>
        <p:txBody>
          <a:bodyPr wrap="square" rtlCol="0">
            <a:spAutoFit/>
          </a:bodyPr>
          <a:lstStyle/>
          <a:p>
            <a:r>
              <a:rPr lang="en-US" sz="3920"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32" name="TextBox 131"/>
          <p:cNvSpPr txBox="1"/>
          <p:nvPr/>
        </p:nvSpPr>
        <p:spPr>
          <a:xfrm rot="16200000">
            <a:off x="-182276" y="3003175"/>
            <a:ext cx="1919451" cy="400053"/>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722" y="2240811"/>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722" y="3966774"/>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grpSp>
        <p:nvGrpSpPr>
          <p:cNvPr id="6" name="Group 5"/>
          <p:cNvGrpSpPr/>
          <p:nvPr/>
        </p:nvGrpSpPr>
        <p:grpSpPr>
          <a:xfrm>
            <a:off x="3723715" y="1815824"/>
            <a:ext cx="2299142" cy="3853895"/>
            <a:chOff x="3713164" y="1661609"/>
            <a:chExt cx="2345578" cy="3931732"/>
          </a:xfrm>
        </p:grpSpPr>
        <p:sp>
          <p:nvSpPr>
            <p:cNvPr id="121" name="TextBox 120"/>
            <p:cNvSpPr txBox="1"/>
            <p:nvPr/>
          </p:nvSpPr>
          <p:spPr>
            <a:xfrm>
              <a:off x="4061143" y="1661609"/>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0988" y="2369495"/>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22424" y="3167383"/>
              <a:ext cx="1958217"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0988" y="2369495"/>
              <a:ext cx="1957754"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3950" y="4119414"/>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45" name="TextBox 144"/>
            <p:cNvSpPr txBox="1"/>
            <p:nvPr/>
          </p:nvSpPr>
          <p:spPr>
            <a:xfrm>
              <a:off x="4742108" y="3646949"/>
              <a:ext cx="562570"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Pipelines</a:t>
              </a:r>
            </a:p>
          </p:txBody>
        </p:sp>
        <p:sp>
          <p:nvSpPr>
            <p:cNvPr id="146" name="Rectangle 145"/>
            <p:cNvSpPr/>
            <p:nvPr/>
          </p:nvSpPr>
          <p:spPr>
            <a:xfrm>
              <a:off x="4491590" y="5167053"/>
              <a:ext cx="1125468" cy="263297"/>
            </a:xfrm>
            <a:prstGeom prst="rect">
              <a:avLst/>
            </a:prstGeom>
          </p:spPr>
          <p:txBody>
            <a:bodyPr wrap="none">
              <a:spAutoFit/>
            </a:bodyPr>
            <a:lstStyle/>
            <a:p>
              <a:r>
                <a:rPr lang="en-US" sz="1077" kern="0" dirty="0">
                  <a:gradFill>
                    <a:gsLst>
                      <a:gs pos="0">
                        <a:srgbClr val="FFFFFF"/>
                      </a:gs>
                      <a:gs pos="100000">
                        <a:srgbClr val="FFFFFF"/>
                      </a:gs>
                    </a:gsLst>
                    <a:lin ang="5400000" scaled="0"/>
                  </a:gradFill>
                  <a:ea typeface="Segoe UI" pitchFamily="34" charset="0"/>
                  <a:cs typeface="Segoe UI" pitchFamily="34" charset="0"/>
                </a:rPr>
                <a:t>Azure Test Plans</a:t>
              </a:r>
              <a:endParaRPr lang="en-US" sz="1765" kern="0" dirty="0">
                <a:solidFill>
                  <a:sysClr val="windowText" lastClr="000000"/>
                </a:solidFill>
                <a:latin typeface="Calibri" panose="020F0502020204030204"/>
              </a:endParaRPr>
            </a:p>
          </p:txBody>
        </p:sp>
      </p:grpSp>
      <p:grpSp>
        <p:nvGrpSpPr>
          <p:cNvPr id="9" name="Group 8"/>
          <p:cNvGrpSpPr/>
          <p:nvPr/>
        </p:nvGrpSpPr>
        <p:grpSpPr>
          <a:xfrm>
            <a:off x="6793111" y="2073279"/>
            <a:ext cx="2313884" cy="3865329"/>
            <a:chOff x="6749938" y="1813101"/>
            <a:chExt cx="2360617" cy="3943396"/>
          </a:xfrm>
        </p:grpSpPr>
        <p:sp>
          <p:nvSpPr>
            <p:cNvPr id="116" name="Rectangle 115"/>
            <p:cNvSpPr/>
            <p:nvPr/>
          </p:nvSpPr>
          <p:spPr>
            <a:xfrm>
              <a:off x="7152801" y="2532651"/>
              <a:ext cx="1957754" cy="3223846"/>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36276" y="1813101"/>
              <a:ext cx="1965556" cy="721950"/>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5959198" y="3355010"/>
              <a:ext cx="1958218" cy="376738"/>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pic>
          <p:nvPicPr>
            <p:cNvPr id="150" name="Picture 1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4032" y="2920541"/>
              <a:ext cx="1407328" cy="559714"/>
            </a:xfrm>
            <a:prstGeom prst="rect">
              <a:avLst/>
            </a:prstGeom>
          </p:spPr>
        </p:pic>
        <p:sp>
          <p:nvSpPr>
            <p:cNvPr id="151" name="TextBox 150"/>
            <p:cNvSpPr txBox="1"/>
            <p:nvPr/>
          </p:nvSpPr>
          <p:spPr>
            <a:xfrm>
              <a:off x="7380497" y="3629257"/>
              <a:ext cx="956697"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Pipelines</a:t>
              </a:r>
            </a:p>
          </p:txBody>
        </p:sp>
        <p:sp>
          <p:nvSpPr>
            <p:cNvPr id="152" name="Rectangle 4"/>
            <p:cNvSpPr/>
            <p:nvPr/>
          </p:nvSpPr>
          <p:spPr bwMode="gray">
            <a:xfrm>
              <a:off x="7152801" y="2532651"/>
              <a:ext cx="1954792" cy="504777"/>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grpSp>
          <p:nvGrpSpPr>
            <p:cNvPr id="153" name="Group 152"/>
            <p:cNvGrpSpPr/>
            <p:nvPr/>
          </p:nvGrpSpPr>
          <p:grpSpPr>
            <a:xfrm>
              <a:off x="7360708" y="3982831"/>
              <a:ext cx="1598396" cy="439857"/>
              <a:chOff x="6023278" y="2656330"/>
              <a:chExt cx="1598396" cy="439857"/>
            </a:xfrm>
          </p:grpSpPr>
          <p:sp>
            <p:nvSpPr>
              <p:cNvPr id="154" name="Rectangle 153"/>
              <p:cNvSpPr/>
              <p:nvPr/>
            </p:nvSpPr>
            <p:spPr>
              <a:xfrm>
                <a:off x="6500990" y="2663201"/>
                <a:ext cx="1120684" cy="432986"/>
              </a:xfrm>
              <a:prstGeom prst="rect">
                <a:avLst/>
              </a:prstGeom>
            </p:spPr>
            <p:txBody>
              <a:bodyPr wrap="square">
                <a:spAutoFit/>
              </a:bodyPr>
              <a:lstStyle/>
              <a:p>
                <a:pPr defTabSz="913874">
                  <a:lnSpc>
                    <a:spcPct val="90000"/>
                  </a:lnSpc>
                </a:pPr>
                <a:r>
                  <a:rPr lang="en-US" sz="1175" dirty="0">
                    <a:gradFill>
                      <a:gsLst>
                        <a:gs pos="0">
                          <a:srgbClr val="FFFFFF"/>
                        </a:gs>
                        <a:gs pos="100000">
                          <a:srgbClr val="FFFFFF"/>
                        </a:gs>
                      </a:gsLst>
                      <a:lin ang="5400000" scaled="0"/>
                    </a:gradFill>
                    <a:latin typeface="Calibri" panose="020F0502020204030204"/>
                    <a:ea typeface="Segoe UI" pitchFamily="34" charset="0"/>
                    <a:cs typeface="Segoe UI Semibold" panose="020B0702040204020203" pitchFamily="34" charset="0"/>
                  </a:rPr>
                  <a:t>Automation Service</a:t>
                </a:r>
              </a:p>
            </p:txBody>
          </p:sp>
          <p:pic>
            <p:nvPicPr>
              <p:cNvPr id="155" name="Picture 15"/>
              <p:cNvPicPr>
                <a:picLocks noChangeAspect="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023278" y="2656330"/>
                <a:ext cx="485976" cy="43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6" name="Group 155"/>
            <p:cNvGrpSpPr/>
            <p:nvPr/>
          </p:nvGrpSpPr>
          <p:grpSpPr>
            <a:xfrm>
              <a:off x="7373566" y="4774449"/>
              <a:ext cx="1693288" cy="553411"/>
              <a:chOff x="7349541" y="4635063"/>
              <a:chExt cx="1693288" cy="553411"/>
            </a:xfrm>
          </p:grpSpPr>
          <p:sp>
            <p:nvSpPr>
              <p:cNvPr id="157" name="TextBox 156"/>
              <p:cNvSpPr txBox="1"/>
              <p:nvPr/>
            </p:nvSpPr>
            <p:spPr>
              <a:xfrm>
                <a:off x="8148016" y="4635063"/>
                <a:ext cx="894813" cy="553411"/>
              </a:xfrm>
              <a:prstGeom prst="rect">
                <a:avLst/>
              </a:prstGeom>
              <a:noFill/>
            </p:spPr>
            <p:txBody>
              <a:bodyPr wrap="square" lIns="0" tIns="0" rIns="0" bIns="0" rtlCol="0">
                <a:spAutoFit/>
              </a:bodyPr>
              <a:lstStyle/>
              <a:p>
                <a:pPr defTabSz="913874">
                  <a:defRPr/>
                </a:pPr>
                <a:r>
                  <a:rPr lang="en-US" sz="1175" kern="0"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Resource Management</a:t>
                </a:r>
              </a:p>
            </p:txBody>
          </p:sp>
          <p:grpSp>
            <p:nvGrpSpPr>
              <p:cNvPr id="158" name="Group 157"/>
              <p:cNvGrpSpPr/>
              <p:nvPr/>
            </p:nvGrpSpPr>
            <p:grpSpPr>
              <a:xfrm>
                <a:off x="7349541" y="4690662"/>
                <a:ext cx="682792" cy="442801"/>
                <a:chOff x="6236727" y="5075466"/>
                <a:chExt cx="1685512" cy="1093080"/>
              </a:xfrm>
            </p:grpSpPr>
            <p:grpSp>
              <p:nvGrpSpPr>
                <p:cNvPr id="159" name="Group 158"/>
                <p:cNvGrpSpPr/>
                <p:nvPr/>
              </p:nvGrpSpPr>
              <p:grpSpPr>
                <a:xfrm>
                  <a:off x="6604927" y="5075466"/>
                  <a:ext cx="1102201" cy="1054928"/>
                  <a:chOff x="6604927" y="5075466"/>
                  <a:chExt cx="1102201" cy="1054928"/>
                </a:xfrm>
              </p:grpSpPr>
              <p:sp>
                <p:nvSpPr>
                  <p:cNvPr id="162" name="Diamond 161"/>
                  <p:cNvSpPr/>
                  <p:nvPr/>
                </p:nvSpPr>
                <p:spPr bwMode="auto">
                  <a:xfrm>
                    <a:off x="6642893" y="5075466"/>
                    <a:ext cx="869548" cy="480973"/>
                  </a:xfrm>
                  <a:prstGeom prst="diamond">
                    <a:avLst/>
                  </a:prstGeom>
                  <a:solidFill>
                    <a:srgbClr val="3999C6"/>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3" name="Parallelogram 162"/>
                  <p:cNvSpPr/>
                  <p:nvPr/>
                </p:nvSpPr>
                <p:spPr bwMode="auto">
                  <a:xfrm rot="19866714">
                    <a:off x="6966649" y="5556675"/>
                    <a:ext cx="740479" cy="430284"/>
                  </a:xfrm>
                  <a:prstGeom prst="parallelogram">
                    <a:avLst>
                      <a:gd name="adj" fmla="val 57886"/>
                    </a:avLst>
                  </a:prstGeom>
                  <a:solidFill>
                    <a:srgbClr val="ACDAEC"/>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4" name="Parallelogram 163"/>
                  <p:cNvSpPr/>
                  <p:nvPr/>
                </p:nvSpPr>
                <p:spPr bwMode="auto">
                  <a:xfrm rot="5400000">
                    <a:off x="6449829" y="5545013"/>
                    <a:ext cx="740479" cy="430284"/>
                  </a:xfrm>
                  <a:prstGeom prst="parallelogram">
                    <a:avLst>
                      <a:gd name="adj" fmla="val 57886"/>
                    </a:avLst>
                  </a:prstGeom>
                  <a:solidFill>
                    <a:srgbClr val="59B4D9"/>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sp>
              <p:nvSpPr>
                <p:cNvPr id="160" name="Freeform 159"/>
                <p:cNvSpPr/>
                <p:nvPr/>
              </p:nvSpPr>
              <p:spPr bwMode="auto">
                <a:xfrm rot="1753011">
                  <a:off x="7202147" y="5162507"/>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1" name="Freeform 160"/>
                <p:cNvSpPr/>
                <p:nvPr/>
              </p:nvSpPr>
              <p:spPr bwMode="auto">
                <a:xfrm rot="12600000">
                  <a:off x="6236727" y="5077283"/>
                  <a:ext cx="720092" cy="1006039"/>
                </a:xfrm>
                <a:custGeom>
                  <a:avLst/>
                  <a:gdLst>
                    <a:gd name="connsiteX0" fmla="*/ 123594 w 3297672"/>
                    <a:gd name="connsiteY0" fmla="*/ 15903 h 4607171"/>
                    <a:gd name="connsiteX1" fmla="*/ 202363 w 3297672"/>
                    <a:gd name="connsiteY1" fmla="*/ 0 h 4607171"/>
                    <a:gd name="connsiteX2" fmla="*/ 1340966 w 3297672"/>
                    <a:gd name="connsiteY2" fmla="*/ 0 h 4607171"/>
                    <a:gd name="connsiteX3" fmla="*/ 1508769 w 3297672"/>
                    <a:gd name="connsiteY3" fmla="*/ 89220 h 4607171"/>
                    <a:gd name="connsiteX4" fmla="*/ 1514427 w 3297672"/>
                    <a:gd name="connsiteY4" fmla="*/ 99645 h 4607171"/>
                    <a:gd name="connsiteX5" fmla="*/ 1528034 w 3297672"/>
                    <a:gd name="connsiteY5" fmla="*/ 119096 h 4607171"/>
                    <a:gd name="connsiteX6" fmla="*/ 3271891 w 3297672"/>
                    <a:gd name="connsiteY6" fmla="*/ 3237209 h 4607171"/>
                    <a:gd name="connsiteX7" fmla="*/ 3290007 w 3297672"/>
                    <a:gd name="connsiteY7" fmla="*/ 3391027 h 4607171"/>
                    <a:gd name="connsiteX8" fmla="*/ 3266368 w 3297672"/>
                    <a:gd name="connsiteY8" fmla="*/ 3437834 h 4607171"/>
                    <a:gd name="connsiteX9" fmla="*/ 3250716 w 3297672"/>
                    <a:gd name="connsiteY9" fmla="*/ 3482358 h 4607171"/>
                    <a:gd name="connsiteX10" fmla="*/ 2639514 w 3297672"/>
                    <a:gd name="connsiteY10" fmla="*/ 4508344 h 4607171"/>
                    <a:gd name="connsiteX11" fmla="*/ 2362095 w 3297672"/>
                    <a:gd name="connsiteY11" fmla="*/ 4578629 h 4607171"/>
                    <a:gd name="connsiteX12" fmla="*/ 2330242 w 3297672"/>
                    <a:gd name="connsiteY12" fmla="*/ 4559654 h 4607171"/>
                    <a:gd name="connsiteX13" fmla="*/ 2259957 w 3297672"/>
                    <a:gd name="connsiteY13" fmla="*/ 4282234 h 4607171"/>
                    <a:gd name="connsiteX14" fmla="*/ 2822251 w 3297672"/>
                    <a:gd name="connsiteY14" fmla="*/ 3338346 h 4607171"/>
                    <a:gd name="connsiteX15" fmla="*/ 1202310 w 3297672"/>
                    <a:gd name="connsiteY15" fmla="*/ 441803 h 4607171"/>
                    <a:gd name="connsiteX16" fmla="*/ 202363 w 3297672"/>
                    <a:gd name="connsiteY16" fmla="*/ 441803 h 4607171"/>
                    <a:gd name="connsiteX17" fmla="*/ 0 w 3297672"/>
                    <a:gd name="connsiteY17" fmla="*/ 239440 h 4607171"/>
                    <a:gd name="connsiteX18" fmla="*/ 0 w 3297672"/>
                    <a:gd name="connsiteY18" fmla="*/ 202363 h 4607171"/>
                    <a:gd name="connsiteX19" fmla="*/ 123594 w 3297672"/>
                    <a:gd name="connsiteY19" fmla="*/ 15903 h 460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97672" h="4607171">
                      <a:moveTo>
                        <a:pt x="123594" y="15903"/>
                      </a:moveTo>
                      <a:cubicBezTo>
                        <a:pt x="147805" y="5663"/>
                        <a:pt x="174423" y="0"/>
                        <a:pt x="202363" y="0"/>
                      </a:cubicBezTo>
                      <a:lnTo>
                        <a:pt x="1340966" y="0"/>
                      </a:lnTo>
                      <a:cubicBezTo>
                        <a:pt x="1410817" y="0"/>
                        <a:pt x="1472403" y="35391"/>
                        <a:pt x="1508769" y="89220"/>
                      </a:cubicBezTo>
                      <a:lnTo>
                        <a:pt x="1514427" y="99645"/>
                      </a:lnTo>
                      <a:lnTo>
                        <a:pt x="1528034" y="119096"/>
                      </a:lnTo>
                      <a:lnTo>
                        <a:pt x="3271891" y="3237209"/>
                      </a:lnTo>
                      <a:cubicBezTo>
                        <a:pt x="3299168" y="3285980"/>
                        <a:pt x="3304093" y="3341191"/>
                        <a:pt x="3290007" y="3391027"/>
                      </a:cubicBezTo>
                      <a:lnTo>
                        <a:pt x="3266368" y="3437834"/>
                      </a:lnTo>
                      <a:lnTo>
                        <a:pt x="3250716" y="3482358"/>
                      </a:lnTo>
                      <a:lnTo>
                        <a:pt x="2639514" y="4508344"/>
                      </a:lnTo>
                      <a:cubicBezTo>
                        <a:pt x="2582316" y="4604360"/>
                        <a:pt x="2458111" y="4635828"/>
                        <a:pt x="2362095" y="4578629"/>
                      </a:cubicBezTo>
                      <a:lnTo>
                        <a:pt x="2330242" y="4559654"/>
                      </a:lnTo>
                      <a:cubicBezTo>
                        <a:pt x="2234225" y="4502455"/>
                        <a:pt x="2202758" y="4378250"/>
                        <a:pt x="2259957" y="4282234"/>
                      </a:cubicBezTo>
                      <a:lnTo>
                        <a:pt x="2822251" y="3338346"/>
                      </a:lnTo>
                      <a:lnTo>
                        <a:pt x="1202310" y="441803"/>
                      </a:lnTo>
                      <a:lnTo>
                        <a:pt x="202363" y="441803"/>
                      </a:lnTo>
                      <a:cubicBezTo>
                        <a:pt x="90601" y="441803"/>
                        <a:pt x="0" y="351202"/>
                        <a:pt x="0" y="239440"/>
                      </a:cubicBezTo>
                      <a:lnTo>
                        <a:pt x="0" y="202363"/>
                      </a:lnTo>
                      <a:cubicBezTo>
                        <a:pt x="0" y="118542"/>
                        <a:pt x="50963" y="46623"/>
                        <a:pt x="123594" y="15903"/>
                      </a:cubicBezTo>
                      <a:close/>
                    </a:path>
                  </a:pathLst>
                </a:custGeom>
                <a:solidFill>
                  <a:srgbClr val="7B7B7B"/>
                </a:solidFill>
                <a:ln w="6350" cap="flat" cmpd="sng" algn="ctr">
                  <a:noFill/>
                  <a:prstDash val="solid"/>
                  <a:miter lim="800000"/>
                  <a:headEnd type="none" w="med" len="med"/>
                  <a:tailEnd type="none" w="med" len="med"/>
                </a:ln>
                <a:effectLst/>
              </p:spPr>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a:lnSpc>
                      <a:spcPct val="90000"/>
                    </a:lnSpc>
                    <a:defRPr/>
                  </a:pPr>
                  <a:endParaRPr lang="en-US" sz="2353" kern="0" dirty="0" err="1">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grpSp>
        <p:sp>
          <p:nvSpPr>
            <p:cNvPr id="165" name="TextBox 164"/>
            <p:cNvSpPr txBox="1"/>
            <p:nvPr/>
          </p:nvSpPr>
          <p:spPr>
            <a:xfrm>
              <a:off x="7375632" y="4522461"/>
              <a:ext cx="1260878"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PowerShell | WAML</a:t>
              </a:r>
            </a:p>
          </p:txBody>
        </p:sp>
        <p:sp>
          <p:nvSpPr>
            <p:cNvPr id="166" name="TextBox 165"/>
            <p:cNvSpPr txBox="1"/>
            <p:nvPr/>
          </p:nvSpPr>
          <p:spPr>
            <a:xfrm>
              <a:off x="7359602" y="5432955"/>
              <a:ext cx="1116964" cy="165893"/>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 Command Line</a:t>
              </a:r>
            </a:p>
          </p:txBody>
        </p:sp>
      </p:grpSp>
      <p:sp>
        <p:nvSpPr>
          <p:cNvPr id="123" name="TextBox 122"/>
          <p:cNvSpPr txBox="1"/>
          <p:nvPr/>
        </p:nvSpPr>
        <p:spPr>
          <a:xfrm>
            <a:off x="10224956" y="242065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8" name="TextBox 127"/>
          <p:cNvSpPr txBox="1"/>
          <p:nvPr/>
        </p:nvSpPr>
        <p:spPr>
          <a:xfrm rot="16200000">
            <a:off x="9104101" y="393602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044" y="3137099"/>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sp>
        <p:nvSpPr>
          <p:cNvPr id="174" name="Rectangle 173"/>
          <p:cNvSpPr/>
          <p:nvPr/>
        </p:nvSpPr>
        <p:spPr>
          <a:xfrm rot="18900000">
            <a:off x="2063799" y="212449"/>
            <a:ext cx="1021099" cy="1021099"/>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9754" y="291994"/>
            <a:ext cx="11654187" cy="899409"/>
          </a:xfrm>
        </p:spPr>
        <p:txBody>
          <a:bodyPr>
            <a:normAutofit fontScale="90000"/>
          </a:bodyPr>
          <a:lstStyle/>
          <a:p>
            <a:r>
              <a:rPr lang="en-US" sz="3332" dirty="0">
                <a:solidFill>
                  <a:schemeClr val="bg1"/>
                </a:solidFill>
              </a:rPr>
              <a:t>Microsoft</a:t>
            </a:r>
            <a:br>
              <a:rPr lang="en-US" sz="3332" dirty="0">
                <a:solidFill>
                  <a:schemeClr val="bg1"/>
                </a:solidFill>
              </a:rPr>
            </a:br>
            <a:r>
              <a:rPr lang="en-US" sz="3332" dirty="0">
                <a:solidFill>
                  <a:schemeClr val="bg1"/>
                </a:solidFill>
              </a:rPr>
              <a:t>Ecosystem</a:t>
            </a:r>
          </a:p>
        </p:txBody>
      </p:sp>
      <p:grpSp>
        <p:nvGrpSpPr>
          <p:cNvPr id="238" name="Group 237"/>
          <p:cNvGrpSpPr/>
          <p:nvPr/>
        </p:nvGrpSpPr>
        <p:grpSpPr>
          <a:xfrm>
            <a:off x="9256615" y="5221481"/>
            <a:ext cx="2934522" cy="1635547"/>
            <a:chOff x="6610350" y="4013200"/>
            <a:chExt cx="3446463" cy="1920876"/>
          </a:xfrm>
        </p:grpSpPr>
        <p:sp>
          <p:nvSpPr>
            <p:cNvPr id="239"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0"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1"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2"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3"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4"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5"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6"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7"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8"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49"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0"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1"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2"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3"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4"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5"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6"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7"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58"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sp>
        <p:nvSpPr>
          <p:cNvPr id="91" name="Freeform 6"/>
          <p:cNvSpPr>
            <a:spLocks/>
          </p:cNvSpPr>
          <p:nvPr/>
        </p:nvSpPr>
        <p:spPr bwMode="auto">
          <a:xfrm>
            <a:off x="1696093" y="2758500"/>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pic>
        <p:nvPicPr>
          <p:cNvPr id="135" name="Picture 1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1850" y="2737018"/>
            <a:ext cx="1175609" cy="630343"/>
          </a:xfrm>
          <a:prstGeom prst="rect">
            <a:avLst/>
          </a:prstGeom>
        </p:spPr>
      </p:pic>
      <p:grpSp>
        <p:nvGrpSpPr>
          <p:cNvPr id="136" name="Group 135"/>
          <p:cNvGrpSpPr/>
          <p:nvPr/>
        </p:nvGrpSpPr>
        <p:grpSpPr>
          <a:xfrm>
            <a:off x="2029979" y="3117125"/>
            <a:ext cx="776609" cy="760020"/>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p:spPr>
          <p:txBody>
            <a:bodyPr vert="horz" wrap="square" lIns="91401" tIns="45700" rIns="91401" bIns="45700" numCol="1" anchor="t" anchorCtr="0" compatLnSpc="1">
              <a:prstTxWarp prst="textNoShape">
                <a:avLst/>
              </a:prstTxWarp>
            </a:bodyPr>
            <a:lstStyle/>
            <a:p>
              <a:pPr defTabSz="913874">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9">
              <a:biLevel thresh="25000"/>
              <a:extLst>
                <a:ext uri="{28A0092B-C50C-407E-A947-70E740481C1C}">
                  <a14:useLocalDpi xmlns:a14="http://schemas.microsoft.com/office/drawing/2010/main" val="0"/>
                </a:ext>
              </a:extLst>
            </a:blip>
            <a:stretch>
              <a:fillRect/>
            </a:stretch>
          </p:blipFill>
          <p:spPr>
            <a:xfrm>
              <a:off x="2078496" y="2064654"/>
              <a:ext cx="777488" cy="714475"/>
            </a:xfrm>
            <a:prstGeom prst="rect">
              <a:avLst/>
            </a:prstGeom>
          </p:spPr>
        </p:pic>
      </p:grpSp>
      <p:sp>
        <p:nvSpPr>
          <p:cNvPr id="98" name="Rectangle 97"/>
          <p:cNvSpPr/>
          <p:nvPr/>
        </p:nvSpPr>
        <p:spPr>
          <a:xfrm rot="18900000">
            <a:off x="2936315" y="876327"/>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6" name="Rectangle 95"/>
          <p:cNvSpPr/>
          <p:nvPr/>
        </p:nvSpPr>
        <p:spPr>
          <a:xfrm rot="18900000">
            <a:off x="6038587" y="880778"/>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7" name="Rectangle 96"/>
          <p:cNvSpPr/>
          <p:nvPr/>
        </p:nvSpPr>
        <p:spPr>
          <a:xfrm rot="18900000">
            <a:off x="9129524" y="871497"/>
            <a:ext cx="1021099" cy="1021099"/>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99" name="Rounded Rectangle 98"/>
          <p:cNvSpPr/>
          <p:nvPr/>
        </p:nvSpPr>
        <p:spPr bwMode="auto">
          <a:xfrm>
            <a:off x="2600478" y="717704"/>
            <a:ext cx="9099672" cy="732197"/>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pPr>
            <a:endParaRPr lang="en-US" sz="1567" dirty="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a:xfrm>
            <a:off x="3138251" y="913342"/>
            <a:ext cx="2490554" cy="333489"/>
          </a:xfrm>
          <a:prstGeom prst="rect">
            <a:avLst/>
          </a:prstGeom>
        </p:spPr>
        <p:txBody>
          <a:bodyPr wrap="none">
            <a:spAutoFit/>
          </a:bodyPr>
          <a:lstStyle/>
          <a:p>
            <a:pPr defTabSz="914192"/>
            <a:r>
              <a:rPr lang="en-US" sz="1567" dirty="0">
                <a:gradFill>
                  <a:gsLst>
                    <a:gs pos="0">
                      <a:srgbClr val="FFFFFF"/>
                    </a:gs>
                    <a:gs pos="100000">
                      <a:srgbClr val="FFFFFF"/>
                    </a:gs>
                  </a:gsLst>
                  <a:lin ang="5400000" scaled="0"/>
                </a:gradFill>
                <a:ea typeface="Segoe UI" pitchFamily="34" charset="0"/>
                <a:cs typeface="Segoe UI" pitchFamily="34" charset="0"/>
              </a:rPr>
              <a:t> People | Process | Products</a:t>
            </a:r>
            <a:endParaRPr lang="en-US" sz="1567" dirty="0">
              <a:solidFill>
                <a:srgbClr val="505050"/>
              </a:solidFill>
            </a:endParaRPr>
          </a:p>
        </p:txBody>
      </p:sp>
      <p:sp>
        <p:nvSpPr>
          <p:cNvPr id="108" name="Freeform 6"/>
          <p:cNvSpPr>
            <a:spLocks/>
          </p:cNvSpPr>
          <p:nvPr/>
        </p:nvSpPr>
        <p:spPr bwMode="auto">
          <a:xfrm>
            <a:off x="1720905"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2F5597">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09" name="Freeform 7"/>
          <p:cNvSpPr>
            <a:spLocks/>
          </p:cNvSpPr>
          <p:nvPr/>
        </p:nvSpPr>
        <p:spPr bwMode="auto">
          <a:xfrm>
            <a:off x="1166418"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10" name="TextBox 109"/>
          <p:cNvSpPr txBox="1"/>
          <p:nvPr/>
        </p:nvSpPr>
        <p:spPr>
          <a:xfrm>
            <a:off x="867" y="6564380"/>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Workstations - On-Premises | Hybrid | Cloud</a:t>
            </a:r>
          </a:p>
        </p:txBody>
      </p:sp>
      <p:sp>
        <p:nvSpPr>
          <p:cNvPr id="180" name="Freeform 7"/>
          <p:cNvSpPr>
            <a:spLocks/>
          </p:cNvSpPr>
          <p:nvPr/>
        </p:nvSpPr>
        <p:spPr bwMode="auto">
          <a:xfrm>
            <a:off x="11307787" y="6207494"/>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chemeClr val="accent5">
              <a:alpha val="5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78" name="TextBox 177"/>
          <p:cNvSpPr txBox="1"/>
          <p:nvPr/>
        </p:nvSpPr>
        <p:spPr>
          <a:xfrm>
            <a:off x="9276384" y="6564381"/>
            <a:ext cx="2914752" cy="290847"/>
          </a:xfrm>
          <a:prstGeom prst="rect">
            <a:avLst/>
          </a:prstGeom>
          <a:solidFill>
            <a:srgbClr val="002060">
              <a:alpha val="30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Monitoring - On-Premises | Hybrid | Cloud</a:t>
            </a:r>
          </a:p>
        </p:txBody>
      </p:sp>
      <p:sp>
        <p:nvSpPr>
          <p:cNvPr id="4" name="Isosceles Triangle 3"/>
          <p:cNvSpPr/>
          <p:nvPr/>
        </p:nvSpPr>
        <p:spPr bwMode="auto">
          <a:xfrm rot="5400000">
            <a:off x="2816376"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4" name="Isosceles Triangle 3"/>
          <p:cNvSpPr/>
          <p:nvPr/>
        </p:nvSpPr>
        <p:spPr bwMode="auto">
          <a:xfrm rot="5400000">
            <a:off x="5900515"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5" name="Isosceles Triangle 3"/>
          <p:cNvSpPr/>
          <p:nvPr/>
        </p:nvSpPr>
        <p:spPr bwMode="auto">
          <a:xfrm rot="5400000">
            <a:off x="8954631" y="597405"/>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6" name="Isosceles Triangle 3"/>
          <p:cNvSpPr/>
          <p:nvPr/>
        </p:nvSpPr>
        <p:spPr bwMode="auto">
          <a:xfrm rot="16200000" flipH="1">
            <a:off x="2716228" y="1266727"/>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7" name="Isosceles Triangle 3"/>
          <p:cNvSpPr/>
          <p:nvPr/>
        </p:nvSpPr>
        <p:spPr bwMode="auto">
          <a:xfrm rot="16200000" flipH="1">
            <a:off x="5803514" y="1266728"/>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88" name="Isosceles Triangle 3"/>
          <p:cNvSpPr/>
          <p:nvPr/>
        </p:nvSpPr>
        <p:spPr bwMode="auto">
          <a:xfrm rot="16200000" flipH="1">
            <a:off x="8879967" y="1266729"/>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7" name="Group 6"/>
          <p:cNvGrpSpPr/>
          <p:nvPr/>
        </p:nvGrpSpPr>
        <p:grpSpPr>
          <a:xfrm>
            <a:off x="9412266" y="33738"/>
            <a:ext cx="2185651" cy="1423429"/>
            <a:chOff x="9698195" y="0"/>
            <a:chExt cx="2229794" cy="1452178"/>
          </a:xfrm>
        </p:grpSpPr>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698195" y="219347"/>
              <a:ext cx="1695143" cy="1232831"/>
            </a:xfrm>
            <a:prstGeom prst="rect">
              <a:avLst/>
            </a:prstGeom>
          </p:spPr>
        </p:pic>
        <p:grpSp>
          <p:nvGrpSpPr>
            <p:cNvPr id="199" name="Group 198"/>
            <p:cNvGrpSpPr/>
            <p:nvPr/>
          </p:nvGrpSpPr>
          <p:grpSpPr>
            <a:xfrm>
              <a:off x="11080289" y="0"/>
              <a:ext cx="847700" cy="1452178"/>
              <a:chOff x="10147300" y="798513"/>
              <a:chExt cx="1128713" cy="1933575"/>
            </a:xfrm>
          </p:grpSpPr>
          <p:sp>
            <p:nvSpPr>
              <p:cNvPr id="200"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1"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2"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3"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4"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5"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6"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7"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8"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09"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0"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1"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2"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3"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4"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5"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6"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7"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8"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19"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0"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1"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2"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3"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4"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5"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6"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7" name="Rectangle 32"/>
              <p:cNvSpPr>
                <a:spLocks noChangeArrowheads="1"/>
              </p:cNvSpPr>
              <p:nvPr/>
            </p:nvSpPr>
            <p:spPr bwMode="auto">
              <a:xfrm>
                <a:off x="10694988" y="1758950"/>
                <a:ext cx="374650" cy="53975"/>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228"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grpSp>
      <p:pic>
        <p:nvPicPr>
          <p:cNvPr id="173" name="Picture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1196" y="5669720"/>
            <a:ext cx="807004" cy="530881"/>
          </a:xfrm>
          <a:prstGeom prst="rect">
            <a:avLst/>
          </a:prstGeom>
        </p:spPr>
      </p:pic>
      <p:pic>
        <p:nvPicPr>
          <p:cNvPr id="179" name="Picture 17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15854" y="5800766"/>
            <a:ext cx="2300889" cy="822568"/>
          </a:xfrm>
          <a:prstGeom prst="rect">
            <a:avLst/>
          </a:prstGeom>
        </p:spPr>
      </p:pic>
      <p:sp>
        <p:nvSpPr>
          <p:cNvPr id="182" name="Freeform 7"/>
          <p:cNvSpPr>
            <a:spLocks/>
          </p:cNvSpPr>
          <p:nvPr/>
        </p:nvSpPr>
        <p:spPr bwMode="auto">
          <a:xfrm>
            <a:off x="4213796"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sp>
        <p:nvSpPr>
          <p:cNvPr id="183" name="TextBox 182"/>
          <p:cNvSpPr txBox="1"/>
          <p:nvPr/>
        </p:nvSpPr>
        <p:spPr>
          <a:xfrm>
            <a:off x="3079666" y="6564382"/>
            <a:ext cx="2934949" cy="292647"/>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ALM Services - On-Premises | Hybrid | Cloud</a:t>
            </a:r>
          </a:p>
        </p:txBody>
      </p:sp>
      <p:pic>
        <p:nvPicPr>
          <p:cNvPr id="190" name="Picture 1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04" y="5848977"/>
            <a:ext cx="807004" cy="530881"/>
          </a:xfrm>
          <a:prstGeom prst="rect">
            <a:avLst/>
          </a:prstGeom>
        </p:spPr>
      </p:pic>
      <p:sp>
        <p:nvSpPr>
          <p:cNvPr id="196" name="Freeform 6"/>
          <p:cNvSpPr>
            <a:spLocks/>
          </p:cNvSpPr>
          <p:nvPr/>
        </p:nvSpPr>
        <p:spPr bwMode="auto">
          <a:xfrm>
            <a:off x="7905291" y="5938606"/>
            <a:ext cx="1148459" cy="755793"/>
          </a:xfrm>
          <a:custGeom>
            <a:avLst/>
            <a:gdLst>
              <a:gd name="T0" fmla="*/ 663 w 789"/>
              <a:gd name="T1" fmla="*/ 227 h 519"/>
              <a:gd name="T2" fmla="*/ 663 w 789"/>
              <a:gd name="T3" fmla="*/ 217 h 519"/>
              <a:gd name="T4" fmla="*/ 445 w 789"/>
              <a:gd name="T5" fmla="*/ 0 h 519"/>
              <a:gd name="T6" fmla="*/ 264 w 789"/>
              <a:gd name="T7" fmla="*/ 97 h 519"/>
              <a:gd name="T8" fmla="*/ 204 w 789"/>
              <a:gd name="T9" fmla="*/ 81 h 519"/>
              <a:gd name="T10" fmla="*/ 134 w 789"/>
              <a:gd name="T11" fmla="*/ 102 h 519"/>
              <a:gd name="T12" fmla="*/ 78 w 789"/>
              <a:gd name="T13" fmla="*/ 204 h 519"/>
              <a:gd name="T14" fmla="*/ 0 w 789"/>
              <a:gd name="T15" fmla="*/ 348 h 519"/>
              <a:gd name="T16" fmla="*/ 152 w 789"/>
              <a:gd name="T17" fmla="*/ 519 h 519"/>
              <a:gd name="T18" fmla="*/ 171 w 789"/>
              <a:gd name="T19" fmla="*/ 519 h 519"/>
              <a:gd name="T20" fmla="*/ 188 w 789"/>
              <a:gd name="T21" fmla="*/ 519 h 519"/>
              <a:gd name="T22" fmla="*/ 544 w 789"/>
              <a:gd name="T23" fmla="*/ 519 h 519"/>
              <a:gd name="T24" fmla="*/ 551 w 789"/>
              <a:gd name="T25" fmla="*/ 519 h 519"/>
              <a:gd name="T26" fmla="*/ 560 w 789"/>
              <a:gd name="T27" fmla="*/ 519 h 519"/>
              <a:gd name="T28" fmla="*/ 586 w 789"/>
              <a:gd name="T29" fmla="*/ 519 h 519"/>
              <a:gd name="T30" fmla="*/ 642 w 789"/>
              <a:gd name="T31" fmla="*/ 519 h 519"/>
              <a:gd name="T32" fmla="*/ 789 w 789"/>
              <a:gd name="T33" fmla="*/ 372 h 519"/>
              <a:gd name="T34" fmla="*/ 663 w 789"/>
              <a:gd name="T35" fmla="*/ 227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9" h="519">
                <a:moveTo>
                  <a:pt x="663" y="227"/>
                </a:moveTo>
                <a:cubicBezTo>
                  <a:pt x="663" y="225"/>
                  <a:pt x="663" y="220"/>
                  <a:pt x="663" y="217"/>
                </a:cubicBezTo>
                <a:cubicBezTo>
                  <a:pt x="663" y="97"/>
                  <a:pt x="565" y="0"/>
                  <a:pt x="445" y="0"/>
                </a:cubicBezTo>
                <a:cubicBezTo>
                  <a:pt x="370" y="0"/>
                  <a:pt x="303" y="39"/>
                  <a:pt x="264" y="97"/>
                </a:cubicBezTo>
                <a:cubicBezTo>
                  <a:pt x="246" y="87"/>
                  <a:pt x="226" y="81"/>
                  <a:pt x="204" y="81"/>
                </a:cubicBezTo>
                <a:cubicBezTo>
                  <a:pt x="178" y="81"/>
                  <a:pt x="154" y="89"/>
                  <a:pt x="134" y="102"/>
                </a:cubicBezTo>
                <a:cubicBezTo>
                  <a:pt x="101" y="124"/>
                  <a:pt x="79" y="162"/>
                  <a:pt x="78" y="204"/>
                </a:cubicBezTo>
                <a:cubicBezTo>
                  <a:pt x="32" y="235"/>
                  <a:pt x="0" y="288"/>
                  <a:pt x="0" y="348"/>
                </a:cubicBezTo>
                <a:cubicBezTo>
                  <a:pt x="0" y="436"/>
                  <a:pt x="66" y="509"/>
                  <a:pt x="152" y="519"/>
                </a:cubicBezTo>
                <a:cubicBezTo>
                  <a:pt x="158" y="519"/>
                  <a:pt x="165" y="519"/>
                  <a:pt x="171" y="519"/>
                </a:cubicBezTo>
                <a:cubicBezTo>
                  <a:pt x="177" y="519"/>
                  <a:pt x="182" y="519"/>
                  <a:pt x="188" y="519"/>
                </a:cubicBezTo>
                <a:cubicBezTo>
                  <a:pt x="268" y="519"/>
                  <a:pt x="455" y="519"/>
                  <a:pt x="544" y="519"/>
                </a:cubicBezTo>
                <a:cubicBezTo>
                  <a:pt x="546" y="519"/>
                  <a:pt x="549" y="519"/>
                  <a:pt x="551" y="519"/>
                </a:cubicBezTo>
                <a:cubicBezTo>
                  <a:pt x="560" y="519"/>
                  <a:pt x="560" y="519"/>
                  <a:pt x="560" y="519"/>
                </a:cubicBezTo>
                <a:cubicBezTo>
                  <a:pt x="564" y="519"/>
                  <a:pt x="577" y="519"/>
                  <a:pt x="586" y="519"/>
                </a:cubicBezTo>
                <a:cubicBezTo>
                  <a:pt x="642" y="519"/>
                  <a:pt x="642" y="519"/>
                  <a:pt x="642" y="519"/>
                </a:cubicBezTo>
                <a:cubicBezTo>
                  <a:pt x="724" y="517"/>
                  <a:pt x="789" y="452"/>
                  <a:pt x="789" y="372"/>
                </a:cubicBezTo>
                <a:cubicBezTo>
                  <a:pt x="789" y="298"/>
                  <a:pt x="734" y="238"/>
                  <a:pt x="663" y="227"/>
                </a:cubicBezTo>
                <a:close/>
              </a:path>
            </a:pathLst>
          </a:custGeom>
          <a:solidFill>
            <a:srgbClr val="002060">
              <a:alpha val="50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588">
              <a:solidFill>
                <a:prstClr val="black"/>
              </a:solidFill>
              <a:latin typeface="Calibri" panose="020F0502020204030204"/>
            </a:endParaRPr>
          </a:p>
        </p:txBody>
      </p:sp>
      <p:sp>
        <p:nvSpPr>
          <p:cNvPr id="197" name="Freeform 7"/>
          <p:cNvSpPr>
            <a:spLocks/>
          </p:cNvSpPr>
          <p:nvPr/>
        </p:nvSpPr>
        <p:spPr bwMode="auto">
          <a:xfrm>
            <a:off x="7350805" y="5938608"/>
            <a:ext cx="882972" cy="579495"/>
          </a:xfrm>
          <a:custGeom>
            <a:avLst/>
            <a:gdLst>
              <a:gd name="T0" fmla="*/ 446 w 530"/>
              <a:gd name="T1" fmla="*/ 152 h 348"/>
              <a:gd name="T2" fmla="*/ 446 w 530"/>
              <a:gd name="T3" fmla="*/ 146 h 348"/>
              <a:gd name="T4" fmla="*/ 299 w 530"/>
              <a:gd name="T5" fmla="*/ 0 h 348"/>
              <a:gd name="T6" fmla="*/ 178 w 530"/>
              <a:gd name="T7" fmla="*/ 65 h 348"/>
              <a:gd name="T8" fmla="*/ 138 w 530"/>
              <a:gd name="T9" fmla="*/ 54 h 348"/>
              <a:gd name="T10" fmla="*/ 90 w 530"/>
              <a:gd name="T11" fmla="*/ 68 h 348"/>
              <a:gd name="T12" fmla="*/ 53 w 530"/>
              <a:gd name="T13" fmla="*/ 137 h 348"/>
              <a:gd name="T14" fmla="*/ 0 w 530"/>
              <a:gd name="T15" fmla="*/ 233 h 348"/>
              <a:gd name="T16" fmla="*/ 103 w 530"/>
              <a:gd name="T17" fmla="*/ 348 h 348"/>
              <a:gd name="T18" fmla="*/ 115 w 530"/>
              <a:gd name="T19" fmla="*/ 348 h 348"/>
              <a:gd name="T20" fmla="*/ 127 w 530"/>
              <a:gd name="T21" fmla="*/ 348 h 348"/>
              <a:gd name="T22" fmla="*/ 366 w 530"/>
              <a:gd name="T23" fmla="*/ 348 h 348"/>
              <a:gd name="T24" fmla="*/ 370 w 530"/>
              <a:gd name="T25" fmla="*/ 348 h 348"/>
              <a:gd name="T26" fmla="*/ 376 w 530"/>
              <a:gd name="T27" fmla="*/ 348 h 348"/>
              <a:gd name="T28" fmla="*/ 394 w 530"/>
              <a:gd name="T29" fmla="*/ 348 h 348"/>
              <a:gd name="T30" fmla="*/ 432 w 530"/>
              <a:gd name="T31" fmla="*/ 348 h 348"/>
              <a:gd name="T32" fmla="*/ 530 w 530"/>
              <a:gd name="T33" fmla="*/ 250 h 348"/>
              <a:gd name="T34" fmla="*/ 446 w 530"/>
              <a:gd name="T35" fmla="*/ 15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348">
                <a:moveTo>
                  <a:pt x="446" y="152"/>
                </a:moveTo>
                <a:cubicBezTo>
                  <a:pt x="446" y="150"/>
                  <a:pt x="446" y="148"/>
                  <a:pt x="446" y="146"/>
                </a:cubicBezTo>
                <a:cubicBezTo>
                  <a:pt x="446" y="65"/>
                  <a:pt x="380" y="0"/>
                  <a:pt x="299" y="0"/>
                </a:cubicBezTo>
                <a:cubicBezTo>
                  <a:pt x="249" y="0"/>
                  <a:pt x="204" y="26"/>
                  <a:pt x="178" y="65"/>
                </a:cubicBezTo>
                <a:cubicBezTo>
                  <a:pt x="166" y="58"/>
                  <a:pt x="152" y="54"/>
                  <a:pt x="138" y="54"/>
                </a:cubicBezTo>
                <a:cubicBezTo>
                  <a:pt x="120" y="54"/>
                  <a:pt x="104" y="59"/>
                  <a:pt x="90" y="68"/>
                </a:cubicBezTo>
                <a:cubicBezTo>
                  <a:pt x="68" y="83"/>
                  <a:pt x="53" y="108"/>
                  <a:pt x="53" y="137"/>
                </a:cubicBezTo>
                <a:cubicBezTo>
                  <a:pt x="22" y="157"/>
                  <a:pt x="0" y="193"/>
                  <a:pt x="0" y="233"/>
                </a:cubicBezTo>
                <a:cubicBezTo>
                  <a:pt x="0" y="293"/>
                  <a:pt x="45" y="341"/>
                  <a:pt x="103" y="348"/>
                </a:cubicBezTo>
                <a:cubicBezTo>
                  <a:pt x="106" y="348"/>
                  <a:pt x="111" y="348"/>
                  <a:pt x="115" y="348"/>
                </a:cubicBezTo>
                <a:cubicBezTo>
                  <a:pt x="119" y="348"/>
                  <a:pt x="123" y="348"/>
                  <a:pt x="127" y="348"/>
                </a:cubicBezTo>
                <a:cubicBezTo>
                  <a:pt x="181" y="348"/>
                  <a:pt x="306" y="348"/>
                  <a:pt x="366" y="348"/>
                </a:cubicBezTo>
                <a:cubicBezTo>
                  <a:pt x="368" y="348"/>
                  <a:pt x="369" y="348"/>
                  <a:pt x="370" y="348"/>
                </a:cubicBezTo>
                <a:cubicBezTo>
                  <a:pt x="376" y="348"/>
                  <a:pt x="376" y="348"/>
                  <a:pt x="376" y="348"/>
                </a:cubicBezTo>
                <a:cubicBezTo>
                  <a:pt x="379" y="348"/>
                  <a:pt x="388" y="348"/>
                  <a:pt x="394" y="348"/>
                </a:cubicBezTo>
                <a:cubicBezTo>
                  <a:pt x="432" y="348"/>
                  <a:pt x="432" y="348"/>
                  <a:pt x="432" y="348"/>
                </a:cubicBezTo>
                <a:cubicBezTo>
                  <a:pt x="487" y="347"/>
                  <a:pt x="530" y="303"/>
                  <a:pt x="530" y="250"/>
                </a:cubicBezTo>
                <a:cubicBezTo>
                  <a:pt x="530" y="200"/>
                  <a:pt x="493" y="159"/>
                  <a:pt x="446" y="152"/>
                </a:cubicBezTo>
                <a:close/>
              </a:path>
            </a:pathLst>
          </a:custGeom>
          <a:solidFill>
            <a:sysClr val="window" lastClr="FFFFFF">
              <a:alpha val="2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a:defRPr/>
            </a:pPr>
            <a:endParaRPr lang="en-US" sz="588" kern="0">
              <a:solidFill>
                <a:prstClr val="black"/>
              </a:solidFill>
              <a:latin typeface="Calibri" panose="020F0502020204030204"/>
            </a:endParaRPr>
          </a:p>
        </p:txBody>
      </p:sp>
      <p:pic>
        <p:nvPicPr>
          <p:cNvPr id="198" name="Picture 19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57331" y="5832064"/>
            <a:ext cx="1083101" cy="669762"/>
          </a:xfrm>
          <a:prstGeom prst="rect">
            <a:avLst/>
          </a:prstGeom>
        </p:spPr>
      </p:pic>
      <p:sp>
        <p:nvSpPr>
          <p:cNvPr id="235" name="TextBox 234"/>
          <p:cNvSpPr txBox="1"/>
          <p:nvPr/>
        </p:nvSpPr>
        <p:spPr>
          <a:xfrm>
            <a:off x="6364886" y="6223955"/>
            <a:ext cx="336797" cy="94962"/>
          </a:xfrm>
          <a:prstGeom prst="rect">
            <a:avLst/>
          </a:prstGeom>
          <a:noFill/>
        </p:spPr>
        <p:txBody>
          <a:bodyPr wrap="square" lIns="0" tIns="0" rIns="0" bIns="0" rtlCol="0">
            <a:spAutoFit/>
          </a:bodyPr>
          <a:lstStyle/>
          <a:p>
            <a:pPr defTabSz="913874">
              <a:lnSpc>
                <a:spcPct val="90000"/>
              </a:lnSpc>
            </a:pPr>
            <a:r>
              <a:rPr lang="en-US" sz="686"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  </a:t>
            </a:r>
            <a:r>
              <a:rPr lang="en-US" sz="686" dirty="0">
                <a:solidFill>
                  <a:srgbClr val="D2D2D2">
                    <a:lumMod val="50000"/>
                  </a:srgbClr>
                </a:solidFill>
                <a:latin typeface="Calibri" panose="020F0502020204030204"/>
                <a:ea typeface="Segoe UI" pitchFamily="34" charset="0"/>
                <a:cs typeface="Segoe UI" pitchFamily="34" charset="0"/>
              </a:rPr>
              <a:t>DEV</a:t>
            </a:r>
          </a:p>
        </p:txBody>
      </p:sp>
      <p:sp>
        <p:nvSpPr>
          <p:cNvPr id="236" name="TextBox 235"/>
          <p:cNvSpPr txBox="1"/>
          <p:nvPr/>
        </p:nvSpPr>
        <p:spPr>
          <a:xfrm>
            <a:off x="6732771" y="6223955"/>
            <a:ext cx="324299"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TEST</a:t>
            </a:r>
          </a:p>
        </p:txBody>
      </p:sp>
      <p:sp>
        <p:nvSpPr>
          <p:cNvPr id="237" name="TextBox 236"/>
          <p:cNvSpPr txBox="1"/>
          <p:nvPr/>
        </p:nvSpPr>
        <p:spPr>
          <a:xfrm>
            <a:off x="7097991" y="6223955"/>
            <a:ext cx="329935" cy="94962"/>
          </a:xfrm>
          <a:prstGeom prst="rect">
            <a:avLst/>
          </a:prstGeom>
          <a:noFill/>
        </p:spPr>
        <p:txBody>
          <a:bodyPr wrap="square" lIns="0" tIns="0" rIns="0" bIns="0" rtlCol="0">
            <a:spAutoFit/>
          </a:bodyPr>
          <a:lstStyle/>
          <a:p>
            <a:pPr defTabSz="913874">
              <a:lnSpc>
                <a:spcPct val="90000"/>
              </a:lnSpc>
            </a:pPr>
            <a:r>
              <a:rPr lang="en-US" sz="686" dirty="0">
                <a:solidFill>
                  <a:srgbClr val="D2D2D2">
                    <a:lumMod val="50000"/>
                  </a:srgbClr>
                </a:solidFill>
                <a:latin typeface="Calibri" panose="020F0502020204030204"/>
                <a:ea typeface="Segoe UI" pitchFamily="34" charset="0"/>
                <a:cs typeface="Segoe UI" pitchFamily="34" charset="0"/>
              </a:rPr>
              <a:t>   QA</a:t>
            </a:r>
          </a:p>
        </p:txBody>
      </p:sp>
      <p:sp>
        <p:nvSpPr>
          <p:cNvPr id="259" name="TextBox 258"/>
          <p:cNvSpPr txBox="1"/>
          <p:nvPr/>
        </p:nvSpPr>
        <p:spPr>
          <a:xfrm>
            <a:off x="6180161" y="6567744"/>
            <a:ext cx="2922362" cy="289284"/>
          </a:xfrm>
          <a:prstGeom prst="rect">
            <a:avLst/>
          </a:prstGeom>
          <a:solidFill>
            <a:srgbClr val="002060">
              <a:alpha val="25000"/>
            </a:srgbClr>
          </a:solidFill>
        </p:spPr>
        <p:txBody>
          <a:bodyPr wrap="square" lIns="0" tIns="0" rIns="0" bIns="0" rtlCol="0" anchor="ctr">
            <a:noAutofit/>
          </a:bodyPr>
          <a:lstStyle/>
          <a:p>
            <a:pPr algn="ctr" defTabSz="913874"/>
            <a:r>
              <a:rPr lang="en-US" sz="1174" spc="-29" dirty="0">
                <a:solidFill>
                  <a:prstClr val="white"/>
                </a:solidFill>
                <a:latin typeface="Calibri" panose="020F0502020204030204"/>
                <a:ea typeface="Segoe UI" pitchFamily="34" charset="0"/>
                <a:cs typeface="Segoe UI" pitchFamily="34" charset="0"/>
              </a:rPr>
              <a:t>Environments - On-Premises | Hybrid | Cloud</a:t>
            </a:r>
          </a:p>
        </p:txBody>
      </p:sp>
      <p:sp>
        <p:nvSpPr>
          <p:cNvPr id="130" name="TextBox 129"/>
          <p:cNvSpPr txBox="1"/>
          <p:nvPr/>
        </p:nvSpPr>
        <p:spPr>
          <a:xfrm>
            <a:off x="1211159" y="4730142"/>
            <a:ext cx="1457239" cy="271613"/>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DevOps</a:t>
            </a:r>
          </a:p>
        </p:txBody>
      </p:sp>
      <p:sp>
        <p:nvSpPr>
          <p:cNvPr id="167" name="TextBox 166">
            <a:extLst>
              <a:ext uri="{FF2B5EF4-FFF2-40B4-BE49-F238E27FC236}">
                <a16:creationId xmlns:a16="http://schemas.microsoft.com/office/drawing/2014/main" id="{753F5D15-C9B8-4716-AD86-309F46363EAA}"/>
              </a:ext>
            </a:extLst>
          </p:cNvPr>
          <p:cNvSpPr txBox="1"/>
          <p:nvPr/>
        </p:nvSpPr>
        <p:spPr>
          <a:xfrm>
            <a:off x="4300506" y="3277242"/>
            <a:ext cx="1457239" cy="271613"/>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DevOps</a:t>
            </a:r>
          </a:p>
        </p:txBody>
      </p:sp>
      <p:sp>
        <p:nvSpPr>
          <p:cNvPr id="191" name="TextBox 190">
            <a:extLst>
              <a:ext uri="{FF2B5EF4-FFF2-40B4-BE49-F238E27FC236}">
                <a16:creationId xmlns:a16="http://schemas.microsoft.com/office/drawing/2014/main" id="{967ECE69-7378-4528-A77E-C9A6AF404CEF}"/>
              </a:ext>
            </a:extLst>
          </p:cNvPr>
          <p:cNvSpPr txBox="1"/>
          <p:nvPr/>
        </p:nvSpPr>
        <p:spPr>
          <a:xfrm>
            <a:off x="4342380" y="4898382"/>
            <a:ext cx="1457239" cy="271613"/>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DevOps</a:t>
            </a:r>
          </a:p>
        </p:txBody>
      </p:sp>
      <p:grpSp>
        <p:nvGrpSpPr>
          <p:cNvPr id="8" name="Group 7">
            <a:extLst>
              <a:ext uri="{FF2B5EF4-FFF2-40B4-BE49-F238E27FC236}">
                <a16:creationId xmlns:a16="http://schemas.microsoft.com/office/drawing/2014/main" id="{0FBEC6BA-8084-4DD2-9958-D02C74EC7A2D}"/>
              </a:ext>
            </a:extLst>
          </p:cNvPr>
          <p:cNvGrpSpPr/>
          <p:nvPr/>
        </p:nvGrpSpPr>
        <p:grpSpPr>
          <a:xfrm>
            <a:off x="10519209" y="3608160"/>
            <a:ext cx="1457239" cy="1238156"/>
            <a:chOff x="10406876" y="3608258"/>
            <a:chExt cx="1457239" cy="1238156"/>
          </a:xfrm>
        </p:grpSpPr>
        <p:sp>
          <p:nvSpPr>
            <p:cNvPr id="192" name="TextBox 191"/>
            <p:cNvSpPr txBox="1"/>
            <p:nvPr/>
          </p:nvSpPr>
          <p:spPr>
            <a:xfrm>
              <a:off x="10536773" y="4683805"/>
              <a:ext cx="1197444" cy="162609"/>
            </a:xfrm>
            <a:prstGeom prst="rect">
              <a:avLst/>
            </a:prstGeom>
            <a:noFill/>
          </p:spPr>
          <p:txBody>
            <a:bodyPr wrap="none" lIns="0" tIns="0" rIns="0" bIns="0" rtlCol="0">
              <a:spAutoFit/>
            </a:bodyPr>
            <a:lstStyle/>
            <a:p>
              <a:pPr defTabSz="913874">
                <a:lnSpc>
                  <a:spcPct val="90000"/>
                </a:lnSpc>
              </a:pPr>
              <a:r>
                <a:rPr lang="en-US" sz="1174"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Application Insights</a:t>
              </a:r>
            </a:p>
          </p:txBody>
        </p:sp>
        <p:pic>
          <p:nvPicPr>
            <p:cNvPr id="193" name="Picture 19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5761" y="3608258"/>
              <a:ext cx="1379468" cy="548633"/>
            </a:xfrm>
            <a:prstGeom prst="rect">
              <a:avLst/>
            </a:prstGeom>
          </p:spPr>
        </p:pic>
        <p:sp>
          <p:nvSpPr>
            <p:cNvPr id="232" name="TextBox 231">
              <a:extLst>
                <a:ext uri="{FF2B5EF4-FFF2-40B4-BE49-F238E27FC236}">
                  <a16:creationId xmlns:a16="http://schemas.microsoft.com/office/drawing/2014/main" id="{870558D1-A4AC-414E-889F-610754E9AF98}"/>
                </a:ext>
              </a:extLst>
            </p:cNvPr>
            <p:cNvSpPr txBox="1"/>
            <p:nvPr/>
          </p:nvSpPr>
          <p:spPr>
            <a:xfrm>
              <a:off x="10406876" y="4250157"/>
              <a:ext cx="1457239" cy="271613"/>
            </a:xfrm>
            <a:prstGeom prst="rect">
              <a:avLst/>
            </a:prstGeom>
            <a:noFill/>
          </p:spPr>
          <p:txBody>
            <a:bodyPr wrap="square" lIns="0" tIns="0" rIns="0" bIns="0" rtlCol="0">
              <a:spAutoFit/>
            </a:bodyPr>
            <a:lstStyle/>
            <a:p>
              <a:pPr algn="ctr" defTabSz="913874"/>
              <a:r>
                <a:rPr lang="en-US" sz="1765" dirty="0">
                  <a:gradFill>
                    <a:gsLst>
                      <a:gs pos="0">
                        <a:srgbClr val="FFFFFF"/>
                      </a:gs>
                      <a:gs pos="100000">
                        <a:srgbClr val="FFFFFF"/>
                      </a:gs>
                    </a:gsLst>
                    <a:lin ang="5400000" scaled="0"/>
                  </a:gradFill>
                  <a:latin typeface="Calibri" panose="020F0502020204030204"/>
                  <a:ea typeface="Segoe UI" pitchFamily="34" charset="0"/>
                  <a:cs typeface="Segoe UI" pitchFamily="34" charset="0"/>
                </a:rPr>
                <a:t>Azure DevOps</a:t>
              </a:r>
            </a:p>
          </p:txBody>
        </p:sp>
      </p:grpSp>
    </p:spTree>
    <p:extLst>
      <p:ext uri="{BB962C8B-B14F-4D97-AF65-F5344CB8AC3E}">
        <p14:creationId xmlns:p14="http://schemas.microsoft.com/office/powerpoint/2010/main" val="32513000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866" y="972"/>
            <a:ext cx="2937852" cy="6856056"/>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72" name="Picture 17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43" y="5137562"/>
            <a:ext cx="1792576" cy="1719466"/>
          </a:xfrm>
          <a:prstGeom prst="rect">
            <a:avLst/>
          </a:prstGeom>
        </p:spPr>
      </p:pic>
      <p:sp>
        <p:nvSpPr>
          <p:cNvPr id="118" name="Rectangle 117"/>
          <p:cNvSpPr/>
          <p:nvPr/>
        </p:nvSpPr>
        <p:spPr>
          <a:xfrm>
            <a:off x="3097415" y="972"/>
            <a:ext cx="2925442" cy="6856056"/>
          </a:xfrm>
          <a:prstGeom prst="rect">
            <a:avLst/>
          </a:prstGeom>
          <a:solidFill>
            <a:srgbClr val="4472C4">
              <a:lumMod val="75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4" name="Rectangle 113"/>
          <p:cNvSpPr/>
          <p:nvPr/>
        </p:nvSpPr>
        <p:spPr>
          <a:xfrm>
            <a:off x="6181555" y="972"/>
            <a:ext cx="2925442" cy="6856056"/>
          </a:xfrm>
          <a:prstGeom prst="rect">
            <a:avLst/>
          </a:prstGeom>
          <a:solidFill>
            <a:srgbClr val="4472C4">
              <a:lumMod val="50000"/>
            </a:srgbClr>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1" name="Rectangle 170"/>
          <p:cNvSpPr/>
          <p:nvPr/>
        </p:nvSpPr>
        <p:spPr>
          <a:xfrm rot="18900000">
            <a:off x="9129524" y="871497"/>
            <a:ext cx="1021099" cy="1021099"/>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9" name="Rectangle 168"/>
          <p:cNvSpPr/>
          <p:nvPr/>
        </p:nvSpPr>
        <p:spPr>
          <a:xfrm rot="18900000">
            <a:off x="6038587" y="880778"/>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68" name="Rectangle 167"/>
          <p:cNvSpPr/>
          <p:nvPr/>
        </p:nvSpPr>
        <p:spPr>
          <a:xfrm rot="18900000">
            <a:off x="2936315" y="876327"/>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19" name="Rectangle 118"/>
          <p:cNvSpPr/>
          <p:nvPr/>
        </p:nvSpPr>
        <p:spPr>
          <a:xfrm>
            <a:off x="9265695" y="972"/>
            <a:ext cx="2925442" cy="6856056"/>
          </a:xfrm>
          <a:prstGeom prst="rect">
            <a:avLst/>
          </a:prstGeom>
          <a:solidFill>
            <a:srgbClr val="002060"/>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6" name="Rectangle 175"/>
          <p:cNvSpPr/>
          <p:nvPr/>
        </p:nvSpPr>
        <p:spPr>
          <a:xfrm rot="18900000">
            <a:off x="8219918"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5" name="Rectangle 174"/>
          <p:cNvSpPr/>
          <p:nvPr/>
        </p:nvSpPr>
        <p:spPr>
          <a:xfrm rot="18900000">
            <a:off x="5132311"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0" name="TextBox 119"/>
          <p:cNvSpPr txBox="1"/>
          <p:nvPr/>
        </p:nvSpPr>
        <p:spPr>
          <a:xfrm>
            <a:off x="992156" y="1546580"/>
            <a:ext cx="1926644" cy="707658"/>
          </a:xfrm>
          <a:prstGeom prst="rect">
            <a:avLst/>
          </a:prstGeom>
          <a:noFill/>
        </p:spPr>
        <p:txBody>
          <a:bodyPr wrap="square" rtlCol="0">
            <a:spAutoFit/>
          </a:bodyPr>
          <a:lstStyle/>
          <a:p>
            <a:r>
              <a:rPr lang="en-US" sz="3920" spc="-78" dirty="0">
                <a:ln w="3175">
                  <a:solidFill>
                    <a:prstClr val="white"/>
                  </a:solidFill>
                </a:ln>
                <a:solidFill>
                  <a:prstClr val="white"/>
                </a:solidFill>
                <a:latin typeface="Arial" panose="020B0604020202020204" pitchFamily="34" charset="0"/>
                <a:cs typeface="Arial" panose="020B0604020202020204" pitchFamily="34" charset="0"/>
              </a:rPr>
              <a:t>01</a:t>
            </a:r>
          </a:p>
        </p:txBody>
      </p:sp>
      <p:sp>
        <p:nvSpPr>
          <p:cNvPr id="129" name="Rectangle 128"/>
          <p:cNvSpPr/>
          <p:nvPr/>
        </p:nvSpPr>
        <p:spPr>
          <a:xfrm>
            <a:off x="1019721" y="2240810"/>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32" name="TextBox 131"/>
          <p:cNvSpPr txBox="1"/>
          <p:nvPr/>
        </p:nvSpPr>
        <p:spPr>
          <a:xfrm rot="16200000">
            <a:off x="-182276" y="3003175"/>
            <a:ext cx="1919451" cy="400053"/>
          </a:xfrm>
          <a:prstGeom prst="rect">
            <a:avLst/>
          </a:prstGeom>
          <a:noFill/>
        </p:spPr>
        <p:txBody>
          <a:bodyPr wrap="square" rtlCol="0">
            <a:spAutoFit/>
          </a:bodyPr>
          <a:lstStyle/>
          <a:p>
            <a:pPr algn="r"/>
            <a:r>
              <a:rPr lang="en-US" sz="1961" spc="49" dirty="0">
                <a:solidFill>
                  <a:prstClr val="white"/>
                </a:solidFill>
                <a:latin typeface="Segoe UI Light" panose="020B0502040204020203" pitchFamily="34" charset="0"/>
                <a:cs typeface="Segoe UI Light" panose="020B0502040204020203" pitchFamily="34" charset="0"/>
              </a:rPr>
              <a:t>Develop</a:t>
            </a:r>
          </a:p>
        </p:txBody>
      </p:sp>
      <p:sp>
        <p:nvSpPr>
          <p:cNvPr id="133" name="Rectangle 4"/>
          <p:cNvSpPr/>
          <p:nvPr/>
        </p:nvSpPr>
        <p:spPr bwMode="gray">
          <a:xfrm>
            <a:off x="1019722" y="2240811"/>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Developer Workstation</a:t>
            </a:r>
          </a:p>
        </p:txBody>
      </p:sp>
      <p:sp>
        <p:nvSpPr>
          <p:cNvPr id="140" name="Rectangle 4"/>
          <p:cNvSpPr/>
          <p:nvPr/>
        </p:nvSpPr>
        <p:spPr bwMode="gray">
          <a:xfrm>
            <a:off x="1019722" y="3966774"/>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Team Collaboration</a:t>
            </a:r>
          </a:p>
        </p:txBody>
      </p:sp>
      <p:sp>
        <p:nvSpPr>
          <p:cNvPr id="121" name="TextBox 120"/>
          <p:cNvSpPr txBox="1"/>
          <p:nvPr/>
        </p:nvSpPr>
        <p:spPr>
          <a:xfrm>
            <a:off x="4064805" y="1815824"/>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02</a:t>
            </a:r>
          </a:p>
        </p:txBody>
      </p:sp>
      <p:sp>
        <p:nvSpPr>
          <p:cNvPr id="124" name="Rectangle 123"/>
          <p:cNvSpPr/>
          <p:nvPr/>
        </p:nvSpPr>
        <p:spPr>
          <a:xfrm>
            <a:off x="4103860" y="2509696"/>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5" name="TextBox 124"/>
          <p:cNvSpPr txBox="1"/>
          <p:nvPr/>
        </p:nvSpPr>
        <p:spPr>
          <a:xfrm rot="16200000">
            <a:off x="2948628" y="329178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Build &amp; Test</a:t>
            </a:r>
          </a:p>
        </p:txBody>
      </p:sp>
      <p:sp>
        <p:nvSpPr>
          <p:cNvPr id="141" name="Rectangle 4"/>
          <p:cNvSpPr/>
          <p:nvPr/>
        </p:nvSpPr>
        <p:spPr bwMode="gray">
          <a:xfrm>
            <a:off x="4103860" y="2509697"/>
            <a:ext cx="1918997"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Build/CI</a:t>
            </a:r>
          </a:p>
        </p:txBody>
      </p:sp>
      <p:sp>
        <p:nvSpPr>
          <p:cNvPr id="144" name="Rectangle 4"/>
          <p:cNvSpPr/>
          <p:nvPr/>
        </p:nvSpPr>
        <p:spPr bwMode="gray">
          <a:xfrm>
            <a:off x="4106764" y="4414918"/>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Test</a:t>
            </a:r>
          </a:p>
        </p:txBody>
      </p:sp>
      <p:sp>
        <p:nvSpPr>
          <p:cNvPr id="116" name="Rectangle 115"/>
          <p:cNvSpPr/>
          <p:nvPr/>
        </p:nvSpPr>
        <p:spPr>
          <a:xfrm>
            <a:off x="7188000" y="2778583"/>
            <a:ext cx="1918997" cy="316002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2" name="TextBox 121"/>
          <p:cNvSpPr txBox="1"/>
          <p:nvPr/>
        </p:nvSpPr>
        <p:spPr>
          <a:xfrm>
            <a:off x="7171802" y="207327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03</a:t>
            </a:r>
          </a:p>
        </p:txBody>
      </p:sp>
      <p:sp>
        <p:nvSpPr>
          <p:cNvPr id="126" name="TextBox 125"/>
          <p:cNvSpPr txBox="1"/>
          <p:nvPr/>
        </p:nvSpPr>
        <p:spPr>
          <a:xfrm rot="16200000">
            <a:off x="6018027" y="3584661"/>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Deploy</a:t>
            </a:r>
          </a:p>
        </p:txBody>
      </p:sp>
      <p:sp>
        <p:nvSpPr>
          <p:cNvPr id="152" name="Rectangle 4"/>
          <p:cNvSpPr/>
          <p:nvPr/>
        </p:nvSpPr>
        <p:spPr bwMode="gray">
          <a:xfrm>
            <a:off x="7188000" y="2778583"/>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Configuration</a:t>
            </a:r>
          </a:p>
        </p:txBody>
      </p:sp>
      <p:sp>
        <p:nvSpPr>
          <p:cNvPr id="123" name="TextBox 122"/>
          <p:cNvSpPr txBox="1"/>
          <p:nvPr/>
        </p:nvSpPr>
        <p:spPr>
          <a:xfrm>
            <a:off x="10224956" y="2420657"/>
            <a:ext cx="1926644" cy="707658"/>
          </a:xfrm>
          <a:prstGeom prst="rect">
            <a:avLst/>
          </a:prstGeom>
          <a:noFill/>
        </p:spPr>
        <p:txBody>
          <a:bodyPr wrap="square" rtlCol="0">
            <a:spAutoFit/>
          </a:bodyPr>
          <a:lstStyle/>
          <a:p>
            <a:r>
              <a:rPr lang="en-US" sz="3920" dirty="0">
                <a:ln w="3175">
                  <a:solidFill>
                    <a:prstClr val="white"/>
                  </a:solidFill>
                </a:ln>
                <a:solidFill>
                  <a:prstClr val="white"/>
                </a:solidFill>
                <a:latin typeface="Arial" panose="020B0604020202020204" pitchFamily="34" charset="0"/>
                <a:cs typeface="Arial" panose="020B0604020202020204" pitchFamily="34" charset="0"/>
              </a:rPr>
              <a:t>04</a:t>
            </a:r>
          </a:p>
        </p:txBody>
      </p:sp>
      <p:sp>
        <p:nvSpPr>
          <p:cNvPr id="127" name="Rectangle 126"/>
          <p:cNvSpPr/>
          <p:nvPr/>
        </p:nvSpPr>
        <p:spPr>
          <a:xfrm>
            <a:off x="10272140" y="3137098"/>
            <a:ext cx="1918997" cy="3070394"/>
          </a:xfrm>
          <a:prstGeom prst="rect">
            <a:avLst/>
          </a:prstGeom>
          <a:solidFill>
            <a:srgbClr val="34495E"/>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28" name="TextBox 127"/>
          <p:cNvSpPr txBox="1"/>
          <p:nvPr/>
        </p:nvSpPr>
        <p:spPr>
          <a:xfrm rot="16200000">
            <a:off x="9104101" y="3936027"/>
            <a:ext cx="1919451" cy="369279"/>
          </a:xfrm>
          <a:prstGeom prst="rect">
            <a:avLst/>
          </a:prstGeom>
          <a:noFill/>
        </p:spPr>
        <p:txBody>
          <a:bodyPr wrap="square" rtlCol="0">
            <a:spAutoFit/>
          </a:bodyPr>
          <a:lstStyle/>
          <a:p>
            <a:pPr algn="r"/>
            <a:r>
              <a:rPr lang="en-US" sz="1765" spc="49" dirty="0">
                <a:solidFill>
                  <a:prstClr val="white"/>
                </a:solidFill>
                <a:latin typeface="Segoe UI Light" panose="020B0502040204020203" pitchFamily="34" charset="0"/>
                <a:cs typeface="Segoe UI Light" panose="020B0502040204020203" pitchFamily="34" charset="0"/>
              </a:rPr>
              <a:t>Monitor &amp; Learn</a:t>
            </a:r>
          </a:p>
        </p:txBody>
      </p:sp>
      <p:sp>
        <p:nvSpPr>
          <p:cNvPr id="170" name="Rectangle 4"/>
          <p:cNvSpPr/>
          <p:nvPr/>
        </p:nvSpPr>
        <p:spPr bwMode="gray">
          <a:xfrm>
            <a:off x="10275044" y="3137099"/>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Monitor</a:t>
            </a:r>
          </a:p>
        </p:txBody>
      </p:sp>
      <p:pic>
        <p:nvPicPr>
          <p:cNvPr id="80" name="Picture 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1852" y="2737019"/>
            <a:ext cx="1167090" cy="625775"/>
          </a:xfrm>
          <a:prstGeom prst="rect">
            <a:avLst/>
          </a:prstGeom>
        </p:spPr>
      </p:pic>
      <p:grpSp>
        <p:nvGrpSpPr>
          <p:cNvPr id="136" name="Group 135"/>
          <p:cNvGrpSpPr/>
          <p:nvPr/>
        </p:nvGrpSpPr>
        <p:grpSpPr>
          <a:xfrm>
            <a:off x="2029979" y="3117125"/>
            <a:ext cx="776609" cy="760020"/>
            <a:chOff x="2065191" y="1914181"/>
            <a:chExt cx="883828" cy="864948"/>
          </a:xfrm>
        </p:grpSpPr>
        <p:sp>
          <p:nvSpPr>
            <p:cNvPr id="137" name="Freeform 95"/>
            <p:cNvSpPr>
              <a:spLocks/>
            </p:cNvSpPr>
            <p:nvPr/>
          </p:nvSpPr>
          <p:spPr bwMode="auto">
            <a:xfrm flipH="1">
              <a:off x="2065191" y="1914181"/>
              <a:ext cx="883828" cy="573976"/>
            </a:xfrm>
            <a:custGeom>
              <a:avLst/>
              <a:gdLst>
                <a:gd name="T0" fmla="*/ 618 w 736"/>
                <a:gd name="T1" fmla="*/ 213 h 484"/>
                <a:gd name="T2" fmla="*/ 618 w 736"/>
                <a:gd name="T3" fmla="*/ 203 h 484"/>
                <a:gd name="T4" fmla="*/ 415 w 736"/>
                <a:gd name="T5" fmla="*/ 0 h 484"/>
                <a:gd name="T6" fmla="*/ 246 w 736"/>
                <a:gd name="T7" fmla="*/ 91 h 484"/>
                <a:gd name="T8" fmla="*/ 191 w 736"/>
                <a:gd name="T9" fmla="*/ 76 h 484"/>
                <a:gd name="T10" fmla="*/ 125 w 736"/>
                <a:gd name="T11" fmla="*/ 96 h 484"/>
                <a:gd name="T12" fmla="*/ 73 w 736"/>
                <a:gd name="T13" fmla="*/ 191 h 484"/>
                <a:gd name="T14" fmla="*/ 0 w 736"/>
                <a:gd name="T15" fmla="*/ 325 h 484"/>
                <a:gd name="T16" fmla="*/ 142 w 736"/>
                <a:gd name="T17" fmla="*/ 484 h 484"/>
                <a:gd name="T18" fmla="*/ 160 w 736"/>
                <a:gd name="T19" fmla="*/ 484 h 484"/>
                <a:gd name="T20" fmla="*/ 176 w 736"/>
                <a:gd name="T21" fmla="*/ 484 h 484"/>
                <a:gd name="T22" fmla="*/ 507 w 736"/>
                <a:gd name="T23" fmla="*/ 484 h 484"/>
                <a:gd name="T24" fmla="*/ 514 w 736"/>
                <a:gd name="T25" fmla="*/ 484 h 484"/>
                <a:gd name="T26" fmla="*/ 522 w 736"/>
                <a:gd name="T27" fmla="*/ 484 h 484"/>
                <a:gd name="T28" fmla="*/ 546 w 736"/>
                <a:gd name="T29" fmla="*/ 484 h 484"/>
                <a:gd name="T30" fmla="*/ 599 w 736"/>
                <a:gd name="T31" fmla="*/ 484 h 484"/>
                <a:gd name="T32" fmla="*/ 736 w 736"/>
                <a:gd name="T33" fmla="*/ 348 h 484"/>
                <a:gd name="T34" fmla="*/ 618 w 736"/>
                <a:gd name="T35" fmla="*/ 21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484">
                  <a:moveTo>
                    <a:pt x="618" y="213"/>
                  </a:moveTo>
                  <a:cubicBezTo>
                    <a:pt x="618" y="210"/>
                    <a:pt x="618" y="206"/>
                    <a:pt x="618" y="203"/>
                  </a:cubicBezTo>
                  <a:cubicBezTo>
                    <a:pt x="618" y="91"/>
                    <a:pt x="527" y="0"/>
                    <a:pt x="415" y="0"/>
                  </a:cubicBezTo>
                  <a:cubicBezTo>
                    <a:pt x="345" y="0"/>
                    <a:pt x="283" y="37"/>
                    <a:pt x="246" y="91"/>
                  </a:cubicBezTo>
                  <a:cubicBezTo>
                    <a:pt x="230" y="82"/>
                    <a:pt x="211" y="76"/>
                    <a:pt x="191" y="76"/>
                  </a:cubicBezTo>
                  <a:cubicBezTo>
                    <a:pt x="167" y="76"/>
                    <a:pt x="144" y="83"/>
                    <a:pt x="125" y="96"/>
                  </a:cubicBezTo>
                  <a:cubicBezTo>
                    <a:pt x="94" y="116"/>
                    <a:pt x="74" y="151"/>
                    <a:pt x="73" y="191"/>
                  </a:cubicBezTo>
                  <a:cubicBezTo>
                    <a:pt x="30" y="219"/>
                    <a:pt x="0" y="269"/>
                    <a:pt x="0" y="325"/>
                  </a:cubicBezTo>
                  <a:cubicBezTo>
                    <a:pt x="0" y="407"/>
                    <a:pt x="62" y="475"/>
                    <a:pt x="142" y="484"/>
                  </a:cubicBezTo>
                  <a:cubicBezTo>
                    <a:pt x="148" y="484"/>
                    <a:pt x="154" y="484"/>
                    <a:pt x="160" y="484"/>
                  </a:cubicBezTo>
                  <a:cubicBezTo>
                    <a:pt x="165" y="484"/>
                    <a:pt x="171" y="484"/>
                    <a:pt x="176" y="484"/>
                  </a:cubicBezTo>
                  <a:cubicBezTo>
                    <a:pt x="250" y="484"/>
                    <a:pt x="425" y="484"/>
                    <a:pt x="507" y="484"/>
                  </a:cubicBezTo>
                  <a:cubicBezTo>
                    <a:pt x="510" y="484"/>
                    <a:pt x="512" y="484"/>
                    <a:pt x="514" y="484"/>
                  </a:cubicBezTo>
                  <a:cubicBezTo>
                    <a:pt x="522" y="484"/>
                    <a:pt x="522" y="484"/>
                    <a:pt x="522" y="484"/>
                  </a:cubicBezTo>
                  <a:cubicBezTo>
                    <a:pt x="526" y="484"/>
                    <a:pt x="538" y="484"/>
                    <a:pt x="546" y="484"/>
                  </a:cubicBezTo>
                  <a:cubicBezTo>
                    <a:pt x="599" y="484"/>
                    <a:pt x="599" y="484"/>
                    <a:pt x="599" y="484"/>
                  </a:cubicBezTo>
                  <a:cubicBezTo>
                    <a:pt x="675" y="483"/>
                    <a:pt x="736" y="422"/>
                    <a:pt x="736" y="348"/>
                  </a:cubicBezTo>
                  <a:cubicBezTo>
                    <a:pt x="736" y="279"/>
                    <a:pt x="684" y="222"/>
                    <a:pt x="618" y="213"/>
                  </a:cubicBezTo>
                  <a:close/>
                </a:path>
              </a:pathLst>
            </a:custGeom>
            <a:solidFill>
              <a:srgbClr val="00BCF2"/>
            </a:solidFill>
            <a:ln>
              <a:noFill/>
            </a:ln>
          </p:spPr>
          <p:txBody>
            <a:bodyPr vert="horz" wrap="square" lIns="91401" tIns="45700" rIns="91401" bIns="45700" numCol="1" anchor="t" anchorCtr="0" compatLnSpc="1">
              <a:prstTxWarp prst="textNoShape">
                <a:avLst/>
              </a:prstTxWarp>
            </a:bodyPr>
            <a:lstStyle/>
            <a:p>
              <a:pPr defTabSz="913874">
                <a:defRPr/>
              </a:pPr>
              <a:endParaRPr lang="en-US" sz="2745" kern="0">
                <a:solidFill>
                  <a:srgbClr val="000000"/>
                </a:solidFill>
                <a:latin typeface="Calibri" panose="020F0502020204030204"/>
              </a:endParaRPr>
            </a:p>
          </p:txBody>
        </p:sp>
        <p:sp>
          <p:nvSpPr>
            <p:cNvPr id="138" name="Rectangle 137"/>
            <p:cNvSpPr/>
            <p:nvPr/>
          </p:nvSpPr>
          <p:spPr>
            <a:xfrm>
              <a:off x="2132017" y="2107867"/>
              <a:ext cx="677540" cy="50250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pic>
          <p:nvPicPr>
            <p:cNvPr id="139" name="Picture 138"/>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2078496" y="2064654"/>
              <a:ext cx="777488" cy="714475"/>
            </a:xfrm>
            <a:prstGeom prst="rect">
              <a:avLst/>
            </a:prstGeom>
          </p:spPr>
        </p:pic>
      </p:grpSp>
      <p:pic>
        <p:nvPicPr>
          <p:cNvPr id="8" name="Picture 7"/>
          <p:cNvPicPr>
            <a:picLocks noChangeAspect="1"/>
          </p:cNvPicPr>
          <p:nvPr/>
        </p:nvPicPr>
        <p:blipFill>
          <a:blip r:embed="rId6" cstate="print">
            <a:clrChange>
              <a:clrFrom>
                <a:srgbClr val="EFF1F4"/>
              </a:clrFrom>
              <a:clrTo>
                <a:srgbClr val="EFF1F4">
                  <a:alpha val="0"/>
                </a:srgbClr>
              </a:clrTo>
            </a:clrChange>
            <a:biLevel thresh="25000"/>
            <a:extLst>
              <a:ext uri="{28A0092B-C50C-407E-A947-70E740481C1C}">
                <a14:useLocalDpi xmlns:a14="http://schemas.microsoft.com/office/drawing/2010/main" val="0"/>
              </a:ext>
            </a:extLst>
          </a:blip>
          <a:stretch>
            <a:fillRect/>
          </a:stretch>
        </p:blipFill>
        <p:spPr>
          <a:xfrm>
            <a:off x="1166419" y="4952690"/>
            <a:ext cx="1109991" cy="292298"/>
          </a:xfrm>
          <a:prstGeom prst="rect">
            <a:avLst/>
          </a:prstGeom>
        </p:spPr>
      </p:pic>
      <p:pic>
        <p:nvPicPr>
          <p:cNvPr id="10" name="Picture 9"/>
          <p:cNvPicPr>
            <a:picLocks noChangeAspect="1"/>
          </p:cNvPicPr>
          <p:nvPr/>
        </p:nvPicPr>
        <p:blipFill>
          <a:blip r:embed="rId7"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1166418" y="4594175"/>
            <a:ext cx="1254803" cy="268407"/>
          </a:xfrm>
          <a:prstGeom prst="rect">
            <a:avLst/>
          </a:prstGeom>
        </p:spPr>
      </p:pic>
      <p:pic>
        <p:nvPicPr>
          <p:cNvPr id="88" name="Picture 87"/>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a:stretch/>
        </p:blipFill>
        <p:spPr>
          <a:xfrm>
            <a:off x="4214000" y="2910257"/>
            <a:ext cx="834626" cy="321008"/>
          </a:xfrm>
          <a:prstGeom prst="rect">
            <a:avLst/>
          </a:prstGeom>
        </p:spPr>
      </p:pic>
      <p:pic>
        <p:nvPicPr>
          <p:cNvPr id="89" name="Picture 88"/>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4125151" y="3221606"/>
            <a:ext cx="1035453" cy="376529"/>
          </a:xfrm>
          <a:prstGeom prst="rect">
            <a:avLst/>
          </a:prstGeom>
        </p:spPr>
      </p:pic>
      <p:grpSp>
        <p:nvGrpSpPr>
          <p:cNvPr id="13" name="Group 12"/>
          <p:cNvGrpSpPr/>
          <p:nvPr/>
        </p:nvGrpSpPr>
        <p:grpSpPr>
          <a:xfrm>
            <a:off x="4098000" y="4840312"/>
            <a:ext cx="1101712" cy="739780"/>
            <a:chOff x="4728517" y="4845638"/>
            <a:chExt cx="1123964" cy="754721"/>
          </a:xfrm>
        </p:grpSpPr>
        <p:pic>
          <p:nvPicPr>
            <p:cNvPr id="90" name="Picture 89"/>
            <p:cNvPicPr>
              <a:picLocks noChangeAspect="1"/>
            </p:cNvPicPr>
            <p:nvPr/>
          </p:nvPicPr>
          <p:blipFill rotWithShape="1">
            <a:blip r:embed="rId10" cstate="print">
              <a:clrChange>
                <a:clrFrom>
                  <a:srgbClr val="404040"/>
                </a:clrFrom>
                <a:clrTo>
                  <a:srgbClr val="404040">
                    <a:alpha val="0"/>
                  </a:srgbClr>
                </a:clrTo>
              </a:clrChange>
              <a:extLst>
                <a:ext uri="{28A0092B-C50C-407E-A947-70E740481C1C}">
                  <a14:useLocalDpi xmlns:a14="http://schemas.microsoft.com/office/drawing/2010/main" val="0"/>
                </a:ext>
              </a:extLst>
            </a:blip>
            <a:srcRect/>
            <a:stretch/>
          </p:blipFill>
          <p:spPr>
            <a:xfrm>
              <a:off x="4846861" y="4845638"/>
              <a:ext cx="899620" cy="346007"/>
            </a:xfrm>
            <a:prstGeom prst="rect">
              <a:avLst/>
            </a:prstGeom>
          </p:spPr>
        </p:pic>
        <p:pic>
          <p:nvPicPr>
            <p:cNvPr id="91" name="Picture 90"/>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4728517" y="5191645"/>
              <a:ext cx="1123964" cy="408714"/>
            </a:xfrm>
            <a:prstGeom prst="rect">
              <a:avLst/>
            </a:prstGeom>
          </p:spPr>
        </p:pic>
      </p:grpSp>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48061" y="3621472"/>
            <a:ext cx="962071" cy="293685"/>
          </a:xfrm>
          <a:prstGeom prst="rect">
            <a:avLst/>
          </a:prstGeom>
        </p:spPr>
      </p:pic>
      <p:sp>
        <p:nvSpPr>
          <p:cNvPr id="99" name="TextBox 98"/>
          <p:cNvSpPr txBox="1"/>
          <p:nvPr/>
        </p:nvSpPr>
        <p:spPr>
          <a:xfrm>
            <a:off x="866" y="6446113"/>
            <a:ext cx="2934949" cy="430764"/>
          </a:xfrm>
          <a:prstGeom prst="rect">
            <a:avLst/>
          </a:prstGeom>
          <a:solidFill>
            <a:srgbClr val="002060">
              <a:alpha val="25000"/>
            </a:srgbClr>
          </a:solidFill>
        </p:spPr>
        <p:txBody>
          <a:bodyPr wrap="square" rtlCol="0" anchor="ctr">
            <a:noAutofit/>
          </a:bodyPr>
          <a:lstStyle/>
          <a:p>
            <a:pPr defTabSz="914192">
              <a:defRPr/>
            </a:pPr>
            <a:r>
              <a:rPr lang="en-US" sz="784" i="1" kern="0" spc="20" dirty="0">
                <a:solidFill>
                  <a:srgbClr val="0072C6">
                    <a:lumMod val="20000"/>
                    <a:lumOff val="80000"/>
                  </a:srgbClr>
                </a:solidFill>
                <a:cs typeface="Arial" pitchFamily="34" charset="0"/>
              </a:rPr>
              <a:t>This graphic shows OSS and partner</a:t>
            </a:r>
            <a:r>
              <a:rPr lang="en-US" sz="784" i="1" kern="0" dirty="0">
                <a:solidFill>
                  <a:srgbClr val="0072C6">
                    <a:lumMod val="20000"/>
                    <a:lumOff val="80000"/>
                  </a:srgbClr>
                </a:solidFill>
                <a:cs typeface="Arial" pitchFamily="34" charset="0"/>
              </a:rPr>
              <a:t> products that are integrated with the Microsoft </a:t>
            </a:r>
            <a:r>
              <a:rPr lang="en-US" sz="784" i="1" kern="0" dirty="0" err="1">
                <a:solidFill>
                  <a:srgbClr val="0072C6">
                    <a:lumMod val="20000"/>
                    <a:lumOff val="80000"/>
                  </a:srgbClr>
                </a:solidFill>
                <a:cs typeface="Arial" pitchFamily="34" charset="0"/>
              </a:rPr>
              <a:t>DevOps</a:t>
            </a:r>
            <a:r>
              <a:rPr lang="en-US" sz="784" i="1" kern="0" dirty="0">
                <a:solidFill>
                  <a:srgbClr val="0072C6">
                    <a:lumMod val="20000"/>
                    <a:lumOff val="80000"/>
                  </a:srgbClr>
                </a:solidFill>
                <a:cs typeface="Arial" pitchFamily="34" charset="0"/>
              </a:rPr>
              <a:t> solution</a:t>
            </a:r>
          </a:p>
        </p:txBody>
      </p:sp>
      <p:sp>
        <p:nvSpPr>
          <p:cNvPr id="174" name="Rectangle 173"/>
          <p:cNvSpPr/>
          <p:nvPr/>
        </p:nvSpPr>
        <p:spPr>
          <a:xfrm rot="18900000">
            <a:off x="2063799" y="212449"/>
            <a:ext cx="1021099" cy="1021099"/>
          </a:xfrm>
          <a:prstGeom prst="rect">
            <a:avLst/>
          </a:prstGeom>
          <a:solidFill>
            <a:srgbClr val="5B9BD5"/>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77" name="Title 1"/>
          <p:cNvSpPr>
            <a:spLocks noGrp="1"/>
          </p:cNvSpPr>
          <p:nvPr>
            <p:ph type="title"/>
          </p:nvPr>
        </p:nvSpPr>
        <p:spPr>
          <a:xfrm>
            <a:off x="269754" y="291994"/>
            <a:ext cx="11654187" cy="899409"/>
          </a:xfrm>
        </p:spPr>
        <p:txBody>
          <a:bodyPr>
            <a:normAutofit fontScale="90000"/>
          </a:bodyPr>
          <a:lstStyle/>
          <a:p>
            <a:r>
              <a:rPr lang="en-US" sz="3332" dirty="0">
                <a:solidFill>
                  <a:schemeClr val="bg1"/>
                </a:solidFill>
              </a:rPr>
              <a:t>Mixed</a:t>
            </a:r>
            <a:br>
              <a:rPr lang="en-US" sz="3332" dirty="0">
                <a:solidFill>
                  <a:schemeClr val="bg1"/>
                </a:solidFill>
              </a:rPr>
            </a:br>
            <a:r>
              <a:rPr lang="en-US" sz="3332" dirty="0">
                <a:solidFill>
                  <a:schemeClr val="bg1"/>
                </a:solidFill>
              </a:rPr>
              <a:t>Ecosystem</a:t>
            </a:r>
          </a:p>
        </p:txBody>
      </p:sp>
      <p:pic>
        <p:nvPicPr>
          <p:cNvPr id="20" name="Picture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93871" y="3947378"/>
            <a:ext cx="1185100" cy="363743"/>
          </a:xfrm>
          <a:prstGeom prst="rect">
            <a:avLst/>
          </a:prstGeom>
        </p:spPr>
      </p:pic>
      <p:pic>
        <p:nvPicPr>
          <p:cNvPr id="24" name="Picture 23"/>
          <p:cNvPicPr>
            <a:picLocks noChangeAspect="1"/>
          </p:cNvPicPr>
          <p:nvPr/>
        </p:nvPicPr>
        <p:blipFill>
          <a:blip r:embed="rId1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7261175" y="3179077"/>
            <a:ext cx="627801" cy="627801"/>
          </a:xfrm>
          <a:prstGeom prst="rect">
            <a:avLst/>
          </a:prstGeom>
        </p:spPr>
      </p:pic>
      <p:pic>
        <p:nvPicPr>
          <p:cNvPr id="25" name="Picture 24"/>
          <p:cNvPicPr>
            <a:picLocks noChangeAspect="1"/>
          </p:cNvPicPr>
          <p:nvPr/>
        </p:nvPicPr>
        <p:blipFill>
          <a:blip r:embed="rId15" cstate="print">
            <a:lum bright="70000" contrast="-70000"/>
            <a:extLst>
              <a:ext uri="{28A0092B-C50C-407E-A947-70E740481C1C}">
                <a14:useLocalDpi xmlns:a14="http://schemas.microsoft.com/office/drawing/2010/main" val="0"/>
              </a:ext>
            </a:extLst>
          </a:blip>
          <a:stretch>
            <a:fillRect/>
          </a:stretch>
        </p:blipFill>
        <p:spPr>
          <a:xfrm>
            <a:off x="7978206" y="3298817"/>
            <a:ext cx="484980" cy="476570"/>
          </a:xfrm>
          <a:prstGeom prst="rect">
            <a:avLst/>
          </a:prstGeom>
        </p:spPr>
      </p:pic>
      <p:sp>
        <p:nvSpPr>
          <p:cNvPr id="181" name="Rectangle 4"/>
          <p:cNvSpPr/>
          <p:nvPr/>
        </p:nvSpPr>
        <p:spPr bwMode="gray">
          <a:xfrm>
            <a:off x="7188000" y="3877145"/>
            <a:ext cx="1916093" cy="494784"/>
          </a:xfrm>
          <a:custGeom>
            <a:avLst/>
            <a:gdLst>
              <a:gd name="connsiteX0" fmla="*/ 0 w 2428875"/>
              <a:gd name="connsiteY0" fmla="*/ 0 h 681037"/>
              <a:gd name="connsiteX1" fmla="*/ 2428875 w 2428875"/>
              <a:gd name="connsiteY1" fmla="*/ 0 h 681037"/>
              <a:gd name="connsiteX2" fmla="*/ 2428875 w 2428875"/>
              <a:gd name="connsiteY2" fmla="*/ 681037 h 681037"/>
              <a:gd name="connsiteX3" fmla="*/ 0 w 2428875"/>
              <a:gd name="connsiteY3" fmla="*/ 681037 h 681037"/>
              <a:gd name="connsiteX4" fmla="*/ 0 w 2428875"/>
              <a:gd name="connsiteY4" fmla="*/ 0 h 681037"/>
              <a:gd name="connsiteX0" fmla="*/ 0 w 2428875"/>
              <a:gd name="connsiteY0" fmla="*/ 0 h 681037"/>
              <a:gd name="connsiteX1" fmla="*/ 2428875 w 2428875"/>
              <a:gd name="connsiteY1" fmla="*/ 0 h 681037"/>
              <a:gd name="connsiteX2" fmla="*/ 2428875 w 2428875"/>
              <a:gd name="connsiteY2" fmla="*/ 681037 h 681037"/>
              <a:gd name="connsiteX3" fmla="*/ 4333 w 2428875"/>
              <a:gd name="connsiteY3" fmla="*/ 429685 h 681037"/>
              <a:gd name="connsiteX4" fmla="*/ 0 w 2428875"/>
              <a:gd name="connsiteY4" fmla="*/ 0 h 681037"/>
              <a:gd name="connsiteX0" fmla="*/ 0 w 2433209"/>
              <a:gd name="connsiteY0" fmla="*/ 0 h 763376"/>
              <a:gd name="connsiteX1" fmla="*/ 2428875 w 2433209"/>
              <a:gd name="connsiteY1" fmla="*/ 0 h 763376"/>
              <a:gd name="connsiteX2" fmla="*/ 2433209 w 2433209"/>
              <a:gd name="connsiteY2" fmla="*/ 763376 h 763376"/>
              <a:gd name="connsiteX3" fmla="*/ 4333 w 2433209"/>
              <a:gd name="connsiteY3" fmla="*/ 429685 h 763376"/>
              <a:gd name="connsiteX4" fmla="*/ 0 w 243320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2260 w 2435469"/>
              <a:gd name="connsiteY0" fmla="*/ 0 h 763376"/>
              <a:gd name="connsiteX1" fmla="*/ 2431135 w 2435469"/>
              <a:gd name="connsiteY1" fmla="*/ 0 h 763376"/>
              <a:gd name="connsiteX2" fmla="*/ 2435469 w 2435469"/>
              <a:gd name="connsiteY2" fmla="*/ 763376 h 763376"/>
              <a:gd name="connsiteX3" fmla="*/ 270 w 2435469"/>
              <a:gd name="connsiteY3" fmla="*/ 425843 h 763376"/>
              <a:gd name="connsiteX4" fmla="*/ 2260 w 2435469"/>
              <a:gd name="connsiteY4" fmla="*/ 0 h 763376"/>
              <a:gd name="connsiteX0" fmla="*/ 84 w 2435664"/>
              <a:gd name="connsiteY0" fmla="*/ 0 h 763376"/>
              <a:gd name="connsiteX1" fmla="*/ 2431330 w 2435664"/>
              <a:gd name="connsiteY1" fmla="*/ 0 h 763376"/>
              <a:gd name="connsiteX2" fmla="*/ 2435664 w 2435664"/>
              <a:gd name="connsiteY2" fmla="*/ 763376 h 763376"/>
              <a:gd name="connsiteX3" fmla="*/ 465 w 2435664"/>
              <a:gd name="connsiteY3" fmla="*/ 425843 h 763376"/>
              <a:gd name="connsiteX4" fmla="*/ 84 w 2435664"/>
              <a:gd name="connsiteY4" fmla="*/ 0 h 763376"/>
              <a:gd name="connsiteX0" fmla="*/ 85 w 2435665"/>
              <a:gd name="connsiteY0" fmla="*/ 0 h 763376"/>
              <a:gd name="connsiteX1" fmla="*/ 2434496 w 2435665"/>
              <a:gd name="connsiteY1" fmla="*/ 0 h 763376"/>
              <a:gd name="connsiteX2" fmla="*/ 2435665 w 2435665"/>
              <a:gd name="connsiteY2" fmla="*/ 763376 h 763376"/>
              <a:gd name="connsiteX3" fmla="*/ 466 w 2435665"/>
              <a:gd name="connsiteY3" fmla="*/ 425843 h 763376"/>
              <a:gd name="connsiteX4" fmla="*/ 85 w 2435665"/>
              <a:gd name="connsiteY4" fmla="*/ 0 h 76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665" h="763376">
                <a:moveTo>
                  <a:pt x="85" y="0"/>
                </a:moveTo>
                <a:lnTo>
                  <a:pt x="2434496" y="0"/>
                </a:lnTo>
                <a:cubicBezTo>
                  <a:pt x="2435941" y="254459"/>
                  <a:pt x="2434220" y="508917"/>
                  <a:pt x="2435665" y="763376"/>
                </a:cubicBezTo>
                <a:lnTo>
                  <a:pt x="466" y="425843"/>
                </a:lnTo>
                <a:cubicBezTo>
                  <a:pt x="-978" y="282615"/>
                  <a:pt x="1529" y="143228"/>
                  <a:pt x="85" y="0"/>
                </a:cubicBezTo>
                <a:close/>
              </a:path>
            </a:pathLst>
          </a:custGeom>
          <a:solidFill>
            <a:srgbClr val="44546A"/>
          </a:solidFill>
          <a:ln w="6350" cap="flat" cmpd="sng" algn="ctr">
            <a:noFill/>
            <a:prstDash val="solid"/>
            <a:miter lim="800000"/>
            <a:headEnd type="none" w="med" len="med"/>
            <a:tailEnd type="none" w="med" len="med"/>
          </a:ln>
          <a:effectLst/>
        </p:spPr>
        <p:txBody>
          <a:bodyPr rot="0" spcFirstLastPara="0" vertOverflow="overflow" horzOverflow="overflow" vert="horz" wrap="square" lIns="105862" tIns="105862" rIns="179259" bIns="0"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5" kern="0" dirty="0">
                <a:solidFill>
                  <a:prstClr val="white"/>
                </a:solidFill>
                <a:latin typeface="Calibri" panose="020F0502020204030204"/>
                <a:ea typeface="Segoe UI" panose="020B0502040204020203" pitchFamily="34" charset="0"/>
                <a:cs typeface="Segoe UI" panose="020B0502040204020203" pitchFamily="34" charset="0"/>
              </a:rPr>
              <a:t>Release</a:t>
            </a:r>
          </a:p>
        </p:txBody>
      </p:sp>
      <p:pic>
        <p:nvPicPr>
          <p:cNvPr id="182" name="Picture 181"/>
          <p:cNvPicPr>
            <a:picLocks noChangeAspect="1"/>
          </p:cNvPicPr>
          <p:nvPr/>
        </p:nvPicPr>
        <p:blipFill rotWithShape="1">
          <a:blip r:embed="rId8" cstate="print">
            <a:clrChange>
              <a:clrFrom>
                <a:srgbClr val="404040"/>
              </a:clrFrom>
              <a:clrTo>
                <a:srgbClr val="404040">
                  <a:alpha val="0"/>
                </a:srgbClr>
              </a:clrTo>
            </a:clrChange>
            <a:extLst>
              <a:ext uri="{28A0092B-C50C-407E-A947-70E740481C1C}">
                <a14:useLocalDpi xmlns:a14="http://schemas.microsoft.com/office/drawing/2010/main" val="0"/>
              </a:ext>
            </a:extLst>
          </a:blip>
          <a:srcRect/>
          <a:stretch/>
        </p:blipFill>
        <p:spPr>
          <a:xfrm>
            <a:off x="7300487" y="4227286"/>
            <a:ext cx="834626" cy="321008"/>
          </a:xfrm>
          <a:prstGeom prst="rect">
            <a:avLst/>
          </a:prstGeom>
        </p:spPr>
      </p:pic>
      <p:pic>
        <p:nvPicPr>
          <p:cNvPr id="186" name="Picture 185"/>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7211638" y="4516286"/>
            <a:ext cx="1035453" cy="376529"/>
          </a:xfrm>
          <a:prstGeom prst="rect">
            <a:avLst/>
          </a:prstGeom>
        </p:spPr>
      </p:pic>
      <p:pic>
        <p:nvPicPr>
          <p:cNvPr id="188" name="Picture 18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94456" y="4894253"/>
            <a:ext cx="962071" cy="293685"/>
          </a:xfrm>
          <a:prstGeom prst="rect">
            <a:avLst/>
          </a:prstGeom>
        </p:spPr>
      </p:pic>
      <p:pic>
        <p:nvPicPr>
          <p:cNvPr id="189" name="Picture 18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40264" y="5189270"/>
            <a:ext cx="1185100" cy="363743"/>
          </a:xfrm>
          <a:prstGeom prst="rect">
            <a:avLst/>
          </a:prstGeom>
        </p:spPr>
      </p:pic>
      <p:pic>
        <p:nvPicPr>
          <p:cNvPr id="26" name="Picture 2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01558" y="5580091"/>
            <a:ext cx="1074562" cy="295146"/>
          </a:xfrm>
          <a:prstGeom prst="rect">
            <a:avLst/>
          </a:prstGeom>
        </p:spPr>
      </p:pic>
      <p:pic>
        <p:nvPicPr>
          <p:cNvPr id="66" name="Picture 65"/>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389617" y="3497925"/>
            <a:ext cx="1239867" cy="929901"/>
          </a:xfrm>
          <a:prstGeom prst="rect">
            <a:avLst/>
          </a:prstGeom>
        </p:spPr>
      </p:pic>
      <p:pic>
        <p:nvPicPr>
          <p:cNvPr id="67" name="Picture 66"/>
          <p:cNvPicPr>
            <a:picLocks noChangeAspect="1"/>
          </p:cNvPicPr>
          <p:nvPr/>
        </p:nvPicPr>
        <p:blipFill rotWithShape="1">
          <a:blip r:embed="rId18" cstate="print">
            <a:extLst>
              <a:ext uri="{28A0092B-C50C-407E-A947-70E740481C1C}">
                <a14:useLocalDpi xmlns:a14="http://schemas.microsoft.com/office/drawing/2010/main" val="0"/>
              </a:ext>
            </a:extLst>
          </a:blip>
          <a:srcRect/>
          <a:stretch/>
        </p:blipFill>
        <p:spPr>
          <a:xfrm>
            <a:off x="10434419" y="3898940"/>
            <a:ext cx="1195063" cy="1042597"/>
          </a:xfrm>
          <a:prstGeom prst="rect">
            <a:avLst/>
          </a:prstGeom>
        </p:spPr>
      </p:pic>
      <p:grpSp>
        <p:nvGrpSpPr>
          <p:cNvPr id="74" name="Group 73"/>
          <p:cNvGrpSpPr/>
          <p:nvPr/>
        </p:nvGrpSpPr>
        <p:grpSpPr>
          <a:xfrm>
            <a:off x="9256615" y="5221481"/>
            <a:ext cx="2934522" cy="1635547"/>
            <a:chOff x="6610350" y="4013200"/>
            <a:chExt cx="3446463" cy="1920876"/>
          </a:xfrm>
        </p:grpSpPr>
        <p:sp>
          <p:nvSpPr>
            <p:cNvPr id="75" name="Freeform 5"/>
            <p:cNvSpPr>
              <a:spLocks/>
            </p:cNvSpPr>
            <p:nvPr/>
          </p:nvSpPr>
          <p:spPr bwMode="auto">
            <a:xfrm>
              <a:off x="7473950" y="4635500"/>
              <a:ext cx="2343150" cy="815975"/>
            </a:xfrm>
            <a:custGeom>
              <a:avLst/>
              <a:gdLst>
                <a:gd name="T0" fmla="*/ 8 w 1476"/>
                <a:gd name="T1" fmla="*/ 514 h 514"/>
                <a:gd name="T2" fmla="*/ 0 w 1476"/>
                <a:gd name="T3" fmla="*/ 479 h 514"/>
                <a:gd name="T4" fmla="*/ 429 w 1476"/>
                <a:gd name="T5" fmla="*/ 374 h 514"/>
                <a:gd name="T6" fmla="*/ 780 w 1476"/>
                <a:gd name="T7" fmla="*/ 156 h 514"/>
                <a:gd name="T8" fmla="*/ 1213 w 1476"/>
                <a:gd name="T9" fmla="*/ 139 h 514"/>
                <a:gd name="T10" fmla="*/ 1476 w 1476"/>
                <a:gd name="T11" fmla="*/ 0 h 514"/>
                <a:gd name="T12" fmla="*/ 1476 w 1476"/>
                <a:gd name="T13" fmla="*/ 0 h 514"/>
                <a:gd name="T14" fmla="*/ 1476 w 1476"/>
                <a:gd name="T15" fmla="*/ 37 h 514"/>
                <a:gd name="T16" fmla="*/ 1476 w 1476"/>
                <a:gd name="T17" fmla="*/ 40 h 514"/>
                <a:gd name="T18" fmla="*/ 1222 w 1476"/>
                <a:gd name="T19" fmla="*/ 175 h 514"/>
                <a:gd name="T20" fmla="*/ 792 w 1476"/>
                <a:gd name="T21" fmla="*/ 191 h 514"/>
                <a:gd name="T22" fmla="*/ 443 w 1476"/>
                <a:gd name="T23" fmla="*/ 408 h 514"/>
                <a:gd name="T24" fmla="*/ 8 w 1476"/>
                <a:gd name="T2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6" h="514">
                  <a:moveTo>
                    <a:pt x="8" y="514"/>
                  </a:moveTo>
                  <a:lnTo>
                    <a:pt x="0" y="479"/>
                  </a:lnTo>
                  <a:lnTo>
                    <a:pt x="429" y="374"/>
                  </a:lnTo>
                  <a:lnTo>
                    <a:pt x="780" y="156"/>
                  </a:lnTo>
                  <a:lnTo>
                    <a:pt x="1213" y="139"/>
                  </a:lnTo>
                  <a:lnTo>
                    <a:pt x="1476" y="0"/>
                  </a:lnTo>
                  <a:lnTo>
                    <a:pt x="1476" y="0"/>
                  </a:lnTo>
                  <a:lnTo>
                    <a:pt x="1476" y="37"/>
                  </a:lnTo>
                  <a:lnTo>
                    <a:pt x="1476" y="40"/>
                  </a:lnTo>
                  <a:lnTo>
                    <a:pt x="1222" y="175"/>
                  </a:lnTo>
                  <a:lnTo>
                    <a:pt x="792" y="191"/>
                  </a:lnTo>
                  <a:lnTo>
                    <a:pt x="443" y="408"/>
                  </a:lnTo>
                  <a:lnTo>
                    <a:pt x="8" y="514"/>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6" name="Freeform 6"/>
            <p:cNvSpPr>
              <a:spLocks/>
            </p:cNvSpPr>
            <p:nvPr/>
          </p:nvSpPr>
          <p:spPr bwMode="auto">
            <a:xfrm>
              <a:off x="7480300" y="4013200"/>
              <a:ext cx="2366963" cy="1343025"/>
            </a:xfrm>
            <a:custGeom>
              <a:avLst/>
              <a:gdLst>
                <a:gd name="T0" fmla="*/ 14 w 1491"/>
                <a:gd name="T1" fmla="*/ 846 h 846"/>
                <a:gd name="T2" fmla="*/ 0 w 1491"/>
                <a:gd name="T3" fmla="*/ 814 h 846"/>
                <a:gd name="T4" fmla="*/ 348 w 1491"/>
                <a:gd name="T5" fmla="*/ 653 h 846"/>
                <a:gd name="T6" fmla="*/ 562 w 1491"/>
                <a:gd name="T7" fmla="*/ 402 h 846"/>
                <a:gd name="T8" fmla="*/ 915 w 1491"/>
                <a:gd name="T9" fmla="*/ 328 h 846"/>
                <a:gd name="T10" fmla="*/ 1128 w 1491"/>
                <a:gd name="T11" fmla="*/ 77 h 846"/>
                <a:gd name="T12" fmla="*/ 1491 w 1491"/>
                <a:gd name="T13" fmla="*/ 0 h 846"/>
                <a:gd name="T14" fmla="*/ 1491 w 1491"/>
                <a:gd name="T15" fmla="*/ 37 h 846"/>
                <a:gd name="T16" fmla="*/ 1147 w 1491"/>
                <a:gd name="T17" fmla="*/ 111 h 846"/>
                <a:gd name="T18" fmla="*/ 934 w 1491"/>
                <a:gd name="T19" fmla="*/ 360 h 846"/>
                <a:gd name="T20" fmla="*/ 582 w 1491"/>
                <a:gd name="T21" fmla="*/ 434 h 846"/>
                <a:gd name="T22" fmla="*/ 371 w 1491"/>
                <a:gd name="T23" fmla="*/ 682 h 846"/>
                <a:gd name="T24" fmla="*/ 14 w 1491"/>
                <a:gd name="T25" fmla="*/ 846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846">
                  <a:moveTo>
                    <a:pt x="14" y="846"/>
                  </a:moveTo>
                  <a:lnTo>
                    <a:pt x="0" y="814"/>
                  </a:lnTo>
                  <a:lnTo>
                    <a:pt x="348" y="653"/>
                  </a:lnTo>
                  <a:lnTo>
                    <a:pt x="562" y="402"/>
                  </a:lnTo>
                  <a:lnTo>
                    <a:pt x="915" y="328"/>
                  </a:lnTo>
                  <a:lnTo>
                    <a:pt x="1128" y="77"/>
                  </a:lnTo>
                  <a:lnTo>
                    <a:pt x="1491" y="0"/>
                  </a:lnTo>
                  <a:lnTo>
                    <a:pt x="1491" y="37"/>
                  </a:lnTo>
                  <a:lnTo>
                    <a:pt x="1147" y="111"/>
                  </a:lnTo>
                  <a:lnTo>
                    <a:pt x="934" y="360"/>
                  </a:lnTo>
                  <a:lnTo>
                    <a:pt x="582" y="434"/>
                  </a:lnTo>
                  <a:lnTo>
                    <a:pt x="371" y="682"/>
                  </a:lnTo>
                  <a:lnTo>
                    <a:pt x="14" y="846"/>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7" name="Freeform 7"/>
            <p:cNvSpPr>
              <a:spLocks/>
            </p:cNvSpPr>
            <p:nvPr/>
          </p:nvSpPr>
          <p:spPr bwMode="auto">
            <a:xfrm>
              <a:off x="7485063" y="4987925"/>
              <a:ext cx="2332038" cy="633413"/>
            </a:xfrm>
            <a:custGeom>
              <a:avLst/>
              <a:gdLst>
                <a:gd name="T0" fmla="*/ 6 w 1469"/>
                <a:gd name="T1" fmla="*/ 399 h 399"/>
                <a:gd name="T2" fmla="*/ 0 w 1469"/>
                <a:gd name="T3" fmla="*/ 362 h 399"/>
                <a:gd name="T4" fmla="*/ 340 w 1469"/>
                <a:gd name="T5" fmla="*/ 309 h 399"/>
                <a:gd name="T6" fmla="*/ 624 w 1469"/>
                <a:gd name="T7" fmla="*/ 137 h 399"/>
                <a:gd name="T8" fmla="*/ 968 w 1469"/>
                <a:gd name="T9" fmla="*/ 170 h 399"/>
                <a:gd name="T10" fmla="*/ 1249 w 1469"/>
                <a:gd name="T11" fmla="*/ 0 h 399"/>
                <a:gd name="T12" fmla="*/ 1469 w 1469"/>
                <a:gd name="T13" fmla="*/ 25 h 399"/>
                <a:gd name="T14" fmla="*/ 1469 w 1469"/>
                <a:gd name="T15" fmla="*/ 61 h 399"/>
                <a:gd name="T16" fmla="*/ 1257 w 1469"/>
                <a:gd name="T17" fmla="*/ 36 h 399"/>
                <a:gd name="T18" fmla="*/ 976 w 1469"/>
                <a:gd name="T19" fmla="*/ 208 h 399"/>
                <a:gd name="T20" fmla="*/ 632 w 1469"/>
                <a:gd name="T21" fmla="*/ 173 h 399"/>
                <a:gd name="T22" fmla="*/ 352 w 1469"/>
                <a:gd name="T23" fmla="*/ 344 h 399"/>
                <a:gd name="T24" fmla="*/ 6 w 1469"/>
                <a:gd name="T25"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9" h="399">
                  <a:moveTo>
                    <a:pt x="6" y="399"/>
                  </a:moveTo>
                  <a:lnTo>
                    <a:pt x="0" y="362"/>
                  </a:lnTo>
                  <a:lnTo>
                    <a:pt x="340" y="309"/>
                  </a:lnTo>
                  <a:lnTo>
                    <a:pt x="624" y="137"/>
                  </a:lnTo>
                  <a:lnTo>
                    <a:pt x="968" y="170"/>
                  </a:lnTo>
                  <a:lnTo>
                    <a:pt x="1249" y="0"/>
                  </a:lnTo>
                  <a:lnTo>
                    <a:pt x="1469" y="25"/>
                  </a:lnTo>
                  <a:lnTo>
                    <a:pt x="1469" y="61"/>
                  </a:lnTo>
                  <a:lnTo>
                    <a:pt x="1257" y="36"/>
                  </a:lnTo>
                  <a:lnTo>
                    <a:pt x="976" y="208"/>
                  </a:lnTo>
                  <a:lnTo>
                    <a:pt x="632" y="173"/>
                  </a:lnTo>
                  <a:lnTo>
                    <a:pt x="352" y="344"/>
                  </a:lnTo>
                  <a:lnTo>
                    <a:pt x="6" y="39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8" name="Freeform 8"/>
            <p:cNvSpPr>
              <a:spLocks/>
            </p:cNvSpPr>
            <p:nvPr/>
          </p:nvSpPr>
          <p:spPr bwMode="auto">
            <a:xfrm>
              <a:off x="6610350" y="5527675"/>
              <a:ext cx="1739900" cy="406400"/>
            </a:xfrm>
            <a:custGeom>
              <a:avLst/>
              <a:gdLst>
                <a:gd name="T0" fmla="*/ 485 w 784"/>
                <a:gd name="T1" fmla="*/ 29 h 183"/>
                <a:gd name="T2" fmla="*/ 0 w 784"/>
                <a:gd name="T3" fmla="*/ 183 h 183"/>
                <a:gd name="T4" fmla="*/ 277 w 784"/>
                <a:gd name="T5" fmla="*/ 183 h 183"/>
                <a:gd name="T6" fmla="*/ 784 w 784"/>
                <a:gd name="T7" fmla="*/ 183 h 183"/>
                <a:gd name="T8" fmla="*/ 485 w 784"/>
                <a:gd name="T9" fmla="*/ 29 h 183"/>
              </a:gdLst>
              <a:ahLst/>
              <a:cxnLst>
                <a:cxn ang="0">
                  <a:pos x="T0" y="T1"/>
                </a:cxn>
                <a:cxn ang="0">
                  <a:pos x="T2" y="T3"/>
                </a:cxn>
                <a:cxn ang="0">
                  <a:pos x="T4" y="T5"/>
                </a:cxn>
                <a:cxn ang="0">
                  <a:pos x="T6" y="T7"/>
                </a:cxn>
                <a:cxn ang="0">
                  <a:pos x="T8" y="T9"/>
                </a:cxn>
              </a:cxnLst>
              <a:rect l="0" t="0" r="r" b="b"/>
              <a:pathLst>
                <a:path w="784" h="183">
                  <a:moveTo>
                    <a:pt x="485" y="29"/>
                  </a:moveTo>
                  <a:cubicBezTo>
                    <a:pt x="314" y="0"/>
                    <a:pt x="132" y="51"/>
                    <a:pt x="0" y="183"/>
                  </a:cubicBezTo>
                  <a:cubicBezTo>
                    <a:pt x="277" y="183"/>
                    <a:pt x="277" y="183"/>
                    <a:pt x="277" y="183"/>
                  </a:cubicBezTo>
                  <a:cubicBezTo>
                    <a:pt x="784" y="183"/>
                    <a:pt x="784" y="183"/>
                    <a:pt x="784" y="183"/>
                  </a:cubicBezTo>
                  <a:cubicBezTo>
                    <a:pt x="700" y="99"/>
                    <a:pt x="594" y="47"/>
                    <a:pt x="485" y="2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79" name="Freeform 9"/>
            <p:cNvSpPr>
              <a:spLocks/>
            </p:cNvSpPr>
            <p:nvPr/>
          </p:nvSpPr>
          <p:spPr bwMode="auto">
            <a:xfrm>
              <a:off x="7407275" y="5329238"/>
              <a:ext cx="2649538" cy="604838"/>
            </a:xfrm>
            <a:custGeom>
              <a:avLst/>
              <a:gdLst>
                <a:gd name="T0" fmla="*/ 858 w 1193"/>
                <a:gd name="T1" fmla="*/ 37 h 272"/>
                <a:gd name="T2" fmla="*/ 437 w 1193"/>
                <a:gd name="T3" fmla="*/ 31 h 272"/>
                <a:gd name="T4" fmla="*/ 0 w 1193"/>
                <a:gd name="T5" fmla="*/ 272 h 272"/>
                <a:gd name="T6" fmla="*/ 1193 w 1193"/>
                <a:gd name="T7" fmla="*/ 272 h 272"/>
                <a:gd name="T8" fmla="*/ 1193 w 1193"/>
                <a:gd name="T9" fmla="*/ 204 h 272"/>
                <a:gd name="T10" fmla="*/ 858 w 1193"/>
                <a:gd name="T11" fmla="*/ 37 h 272"/>
              </a:gdLst>
              <a:ahLst/>
              <a:cxnLst>
                <a:cxn ang="0">
                  <a:pos x="T0" y="T1"/>
                </a:cxn>
                <a:cxn ang="0">
                  <a:pos x="T2" y="T3"/>
                </a:cxn>
                <a:cxn ang="0">
                  <a:pos x="T4" y="T5"/>
                </a:cxn>
                <a:cxn ang="0">
                  <a:pos x="T6" y="T7"/>
                </a:cxn>
                <a:cxn ang="0">
                  <a:pos x="T8" y="T9"/>
                </a:cxn>
                <a:cxn ang="0">
                  <a:pos x="T10" y="T11"/>
                </a:cxn>
              </a:cxnLst>
              <a:rect l="0" t="0" r="r" b="b"/>
              <a:pathLst>
                <a:path w="1193" h="272">
                  <a:moveTo>
                    <a:pt x="858" y="37"/>
                  </a:moveTo>
                  <a:cubicBezTo>
                    <a:pt x="720" y="2"/>
                    <a:pt x="575" y="0"/>
                    <a:pt x="437" y="31"/>
                  </a:cubicBezTo>
                  <a:cubicBezTo>
                    <a:pt x="277" y="68"/>
                    <a:pt x="125" y="148"/>
                    <a:pt x="0" y="272"/>
                  </a:cubicBezTo>
                  <a:cubicBezTo>
                    <a:pt x="1193" y="272"/>
                    <a:pt x="1193" y="272"/>
                    <a:pt x="1193" y="272"/>
                  </a:cubicBezTo>
                  <a:cubicBezTo>
                    <a:pt x="1193" y="204"/>
                    <a:pt x="1193" y="204"/>
                    <a:pt x="1193" y="204"/>
                  </a:cubicBezTo>
                  <a:cubicBezTo>
                    <a:pt x="1092" y="124"/>
                    <a:pt x="978" y="68"/>
                    <a:pt x="858" y="37"/>
                  </a:cubicBez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1" name="Freeform 10"/>
            <p:cNvSpPr>
              <a:spLocks/>
            </p:cNvSpPr>
            <p:nvPr/>
          </p:nvSpPr>
          <p:spPr bwMode="auto">
            <a:xfrm>
              <a:off x="8377238" y="5329238"/>
              <a:ext cx="935038" cy="493713"/>
            </a:xfrm>
            <a:custGeom>
              <a:avLst/>
              <a:gdLst>
                <a:gd name="T0" fmla="*/ 114 w 421"/>
                <a:gd name="T1" fmla="*/ 199 h 222"/>
                <a:gd name="T2" fmla="*/ 211 w 421"/>
                <a:gd name="T3" fmla="*/ 222 h 222"/>
                <a:gd name="T4" fmla="*/ 421 w 421"/>
                <a:gd name="T5" fmla="*/ 37 h 222"/>
                <a:gd name="T6" fmla="*/ 0 w 421"/>
                <a:gd name="T7" fmla="*/ 31 h 222"/>
                <a:gd name="T8" fmla="*/ 59 w 421"/>
                <a:gd name="T9" fmla="*/ 158 h 222"/>
                <a:gd name="T10" fmla="*/ 114 w 421"/>
                <a:gd name="T11" fmla="*/ 199 h 222"/>
              </a:gdLst>
              <a:ahLst/>
              <a:cxnLst>
                <a:cxn ang="0">
                  <a:pos x="T0" y="T1"/>
                </a:cxn>
                <a:cxn ang="0">
                  <a:pos x="T2" y="T3"/>
                </a:cxn>
                <a:cxn ang="0">
                  <a:pos x="T4" y="T5"/>
                </a:cxn>
                <a:cxn ang="0">
                  <a:pos x="T6" y="T7"/>
                </a:cxn>
                <a:cxn ang="0">
                  <a:pos x="T8" y="T9"/>
                </a:cxn>
                <a:cxn ang="0">
                  <a:pos x="T10" y="T11"/>
                </a:cxn>
              </a:cxnLst>
              <a:rect l="0" t="0" r="r" b="b"/>
              <a:pathLst>
                <a:path w="421" h="222">
                  <a:moveTo>
                    <a:pt x="114" y="199"/>
                  </a:moveTo>
                  <a:cubicBezTo>
                    <a:pt x="143" y="213"/>
                    <a:pt x="176" y="222"/>
                    <a:pt x="211" y="222"/>
                  </a:cubicBezTo>
                  <a:cubicBezTo>
                    <a:pt x="318" y="222"/>
                    <a:pt x="407" y="141"/>
                    <a:pt x="421" y="37"/>
                  </a:cubicBezTo>
                  <a:cubicBezTo>
                    <a:pt x="283" y="2"/>
                    <a:pt x="138" y="0"/>
                    <a:pt x="0" y="31"/>
                  </a:cubicBezTo>
                  <a:cubicBezTo>
                    <a:pt x="5" y="81"/>
                    <a:pt x="27" y="125"/>
                    <a:pt x="59" y="158"/>
                  </a:cubicBezTo>
                  <a:cubicBezTo>
                    <a:pt x="75" y="174"/>
                    <a:pt x="94" y="188"/>
                    <a:pt x="114" y="199"/>
                  </a:cubicBezTo>
                  <a:close/>
                </a:path>
              </a:pathLst>
            </a:custGeom>
            <a:solidFill>
              <a:srgbClr val="79A5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2" name="Freeform 11"/>
            <p:cNvSpPr>
              <a:spLocks/>
            </p:cNvSpPr>
            <p:nvPr/>
          </p:nvSpPr>
          <p:spPr bwMode="auto">
            <a:xfrm>
              <a:off x="8426450" y="4878388"/>
              <a:ext cx="517525" cy="471488"/>
            </a:xfrm>
            <a:custGeom>
              <a:avLst/>
              <a:gdLst>
                <a:gd name="T0" fmla="*/ 233 w 233"/>
                <a:gd name="T1" fmla="*/ 55 h 212"/>
                <a:gd name="T2" fmla="*/ 90 w 233"/>
                <a:gd name="T3" fmla="*/ 0 h 212"/>
                <a:gd name="T4" fmla="*/ 0 w 233"/>
                <a:gd name="T5" fmla="*/ 20 h 212"/>
                <a:gd name="T6" fmla="*/ 90 w 233"/>
                <a:gd name="T7" fmla="*/ 212 h 212"/>
                <a:gd name="T8" fmla="*/ 233 w 233"/>
                <a:gd name="T9" fmla="*/ 55 h 212"/>
              </a:gdLst>
              <a:ahLst/>
              <a:cxnLst>
                <a:cxn ang="0">
                  <a:pos x="T0" y="T1"/>
                </a:cxn>
                <a:cxn ang="0">
                  <a:pos x="T2" y="T3"/>
                </a:cxn>
                <a:cxn ang="0">
                  <a:pos x="T4" y="T5"/>
                </a:cxn>
                <a:cxn ang="0">
                  <a:pos x="T6" y="T7"/>
                </a:cxn>
                <a:cxn ang="0">
                  <a:pos x="T8" y="T9"/>
                </a:cxn>
              </a:cxnLst>
              <a:rect l="0" t="0" r="r" b="b"/>
              <a:pathLst>
                <a:path w="233" h="212">
                  <a:moveTo>
                    <a:pt x="233" y="55"/>
                  </a:moveTo>
                  <a:cubicBezTo>
                    <a:pt x="195" y="21"/>
                    <a:pt x="145" y="0"/>
                    <a:pt x="90" y="0"/>
                  </a:cubicBezTo>
                  <a:cubicBezTo>
                    <a:pt x="58" y="0"/>
                    <a:pt x="27" y="7"/>
                    <a:pt x="0" y="20"/>
                  </a:cubicBezTo>
                  <a:cubicBezTo>
                    <a:pt x="90" y="212"/>
                    <a:pt x="90" y="212"/>
                    <a:pt x="90" y="212"/>
                  </a:cubicBezTo>
                  <a:lnTo>
                    <a:pt x="233" y="5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3" name="Freeform 12"/>
            <p:cNvSpPr>
              <a:spLocks/>
            </p:cNvSpPr>
            <p:nvPr/>
          </p:nvSpPr>
          <p:spPr bwMode="auto">
            <a:xfrm>
              <a:off x="8626475" y="5000625"/>
              <a:ext cx="436563" cy="349250"/>
            </a:xfrm>
            <a:custGeom>
              <a:avLst/>
              <a:gdLst>
                <a:gd name="T0" fmla="*/ 197 w 197"/>
                <a:gd name="T1" fmla="*/ 77 h 157"/>
                <a:gd name="T2" fmla="*/ 143 w 197"/>
                <a:gd name="T3" fmla="*/ 0 h 157"/>
                <a:gd name="T4" fmla="*/ 0 w 197"/>
                <a:gd name="T5" fmla="*/ 157 h 157"/>
                <a:gd name="T6" fmla="*/ 197 w 197"/>
                <a:gd name="T7" fmla="*/ 77 h 157"/>
              </a:gdLst>
              <a:ahLst/>
              <a:cxnLst>
                <a:cxn ang="0">
                  <a:pos x="T0" y="T1"/>
                </a:cxn>
                <a:cxn ang="0">
                  <a:pos x="T2" y="T3"/>
                </a:cxn>
                <a:cxn ang="0">
                  <a:pos x="T4" y="T5"/>
                </a:cxn>
                <a:cxn ang="0">
                  <a:pos x="T6" y="T7"/>
                </a:cxn>
              </a:cxnLst>
              <a:rect l="0" t="0" r="r" b="b"/>
              <a:pathLst>
                <a:path w="197" h="157">
                  <a:moveTo>
                    <a:pt x="197" y="77"/>
                  </a:moveTo>
                  <a:cubicBezTo>
                    <a:pt x="185" y="47"/>
                    <a:pt x="166" y="21"/>
                    <a:pt x="143" y="0"/>
                  </a:cubicBezTo>
                  <a:cubicBezTo>
                    <a:pt x="0" y="157"/>
                    <a:pt x="0" y="157"/>
                    <a:pt x="0" y="157"/>
                  </a:cubicBezTo>
                  <a:lnTo>
                    <a:pt x="197" y="77"/>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4" name="Freeform 13"/>
            <p:cNvSpPr>
              <a:spLocks/>
            </p:cNvSpPr>
            <p:nvPr/>
          </p:nvSpPr>
          <p:spPr bwMode="auto">
            <a:xfrm>
              <a:off x="8154988" y="4922838"/>
              <a:ext cx="471488" cy="757238"/>
            </a:xfrm>
            <a:custGeom>
              <a:avLst/>
              <a:gdLst>
                <a:gd name="T0" fmla="*/ 122 w 212"/>
                <a:gd name="T1" fmla="*/ 0 h 341"/>
                <a:gd name="T2" fmla="*/ 0 w 212"/>
                <a:gd name="T3" fmla="*/ 192 h 341"/>
                <a:gd name="T4" fmla="*/ 61 w 212"/>
                <a:gd name="T5" fmla="*/ 341 h 341"/>
                <a:gd name="T6" fmla="*/ 212 w 212"/>
                <a:gd name="T7" fmla="*/ 192 h 341"/>
                <a:gd name="T8" fmla="*/ 122 w 212"/>
                <a:gd name="T9" fmla="*/ 0 h 341"/>
              </a:gdLst>
              <a:ahLst/>
              <a:cxnLst>
                <a:cxn ang="0">
                  <a:pos x="T0" y="T1"/>
                </a:cxn>
                <a:cxn ang="0">
                  <a:pos x="T2" y="T3"/>
                </a:cxn>
                <a:cxn ang="0">
                  <a:pos x="T4" y="T5"/>
                </a:cxn>
                <a:cxn ang="0">
                  <a:pos x="T6" y="T7"/>
                </a:cxn>
                <a:cxn ang="0">
                  <a:pos x="T8" y="T9"/>
                </a:cxn>
              </a:cxnLst>
              <a:rect l="0" t="0" r="r" b="b"/>
              <a:pathLst>
                <a:path w="212" h="341">
                  <a:moveTo>
                    <a:pt x="122" y="0"/>
                  </a:moveTo>
                  <a:cubicBezTo>
                    <a:pt x="50" y="34"/>
                    <a:pt x="0" y="107"/>
                    <a:pt x="0" y="192"/>
                  </a:cubicBezTo>
                  <a:cubicBezTo>
                    <a:pt x="0" y="250"/>
                    <a:pt x="23" y="303"/>
                    <a:pt x="61" y="341"/>
                  </a:cubicBezTo>
                  <a:cubicBezTo>
                    <a:pt x="212" y="192"/>
                    <a:pt x="212" y="192"/>
                    <a:pt x="212" y="192"/>
                  </a:cubicBezTo>
                  <a:lnTo>
                    <a:pt x="122" y="0"/>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5" name="Freeform 14"/>
            <p:cNvSpPr>
              <a:spLocks/>
            </p:cNvSpPr>
            <p:nvPr/>
          </p:nvSpPr>
          <p:spPr bwMode="auto">
            <a:xfrm>
              <a:off x="8626475" y="5172075"/>
              <a:ext cx="473075" cy="177800"/>
            </a:xfrm>
            <a:custGeom>
              <a:avLst/>
              <a:gdLst>
                <a:gd name="T0" fmla="*/ 0 w 213"/>
                <a:gd name="T1" fmla="*/ 80 h 80"/>
                <a:gd name="T2" fmla="*/ 213 w 213"/>
                <a:gd name="T3" fmla="*/ 80 h 80"/>
                <a:gd name="T4" fmla="*/ 197 w 213"/>
                <a:gd name="T5" fmla="*/ 0 h 80"/>
                <a:gd name="T6" fmla="*/ 0 w 213"/>
                <a:gd name="T7" fmla="*/ 80 h 80"/>
              </a:gdLst>
              <a:ahLst/>
              <a:cxnLst>
                <a:cxn ang="0">
                  <a:pos x="T0" y="T1"/>
                </a:cxn>
                <a:cxn ang="0">
                  <a:pos x="T2" y="T3"/>
                </a:cxn>
                <a:cxn ang="0">
                  <a:pos x="T4" y="T5"/>
                </a:cxn>
                <a:cxn ang="0">
                  <a:pos x="T6" y="T7"/>
                </a:cxn>
              </a:cxnLst>
              <a:rect l="0" t="0" r="r" b="b"/>
              <a:pathLst>
                <a:path w="213" h="80">
                  <a:moveTo>
                    <a:pt x="0" y="80"/>
                  </a:moveTo>
                  <a:cubicBezTo>
                    <a:pt x="213" y="80"/>
                    <a:pt x="213" y="80"/>
                    <a:pt x="213" y="80"/>
                  </a:cubicBezTo>
                  <a:cubicBezTo>
                    <a:pt x="213" y="52"/>
                    <a:pt x="207" y="25"/>
                    <a:pt x="197" y="0"/>
                  </a:cubicBezTo>
                  <a:lnTo>
                    <a:pt x="0" y="8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6" name="Freeform 15"/>
            <p:cNvSpPr>
              <a:spLocks/>
            </p:cNvSpPr>
            <p:nvPr/>
          </p:nvSpPr>
          <p:spPr bwMode="auto">
            <a:xfrm>
              <a:off x="8291513" y="5349875"/>
              <a:ext cx="334963" cy="422275"/>
            </a:xfrm>
            <a:custGeom>
              <a:avLst/>
              <a:gdLst>
                <a:gd name="T0" fmla="*/ 0 w 151"/>
                <a:gd name="T1" fmla="*/ 149 h 190"/>
                <a:gd name="T2" fmla="*/ 55 w 151"/>
                <a:gd name="T3" fmla="*/ 190 h 190"/>
                <a:gd name="T4" fmla="*/ 151 w 151"/>
                <a:gd name="T5" fmla="*/ 0 h 190"/>
                <a:gd name="T6" fmla="*/ 0 w 151"/>
                <a:gd name="T7" fmla="*/ 149 h 190"/>
              </a:gdLst>
              <a:ahLst/>
              <a:cxnLst>
                <a:cxn ang="0">
                  <a:pos x="T0" y="T1"/>
                </a:cxn>
                <a:cxn ang="0">
                  <a:pos x="T2" y="T3"/>
                </a:cxn>
                <a:cxn ang="0">
                  <a:pos x="T4" y="T5"/>
                </a:cxn>
                <a:cxn ang="0">
                  <a:pos x="T6" y="T7"/>
                </a:cxn>
              </a:cxnLst>
              <a:rect l="0" t="0" r="r" b="b"/>
              <a:pathLst>
                <a:path w="151" h="190">
                  <a:moveTo>
                    <a:pt x="0" y="149"/>
                  </a:moveTo>
                  <a:cubicBezTo>
                    <a:pt x="16" y="165"/>
                    <a:pt x="35" y="179"/>
                    <a:pt x="55" y="190"/>
                  </a:cubicBezTo>
                  <a:cubicBezTo>
                    <a:pt x="151" y="0"/>
                    <a:pt x="151" y="0"/>
                    <a:pt x="151" y="0"/>
                  </a:cubicBezTo>
                  <a:lnTo>
                    <a:pt x="0" y="149"/>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87" name="Freeform 16"/>
            <p:cNvSpPr>
              <a:spLocks/>
            </p:cNvSpPr>
            <p:nvPr/>
          </p:nvSpPr>
          <p:spPr bwMode="auto">
            <a:xfrm>
              <a:off x="8413750" y="5349875"/>
              <a:ext cx="685800" cy="473075"/>
            </a:xfrm>
            <a:custGeom>
              <a:avLst/>
              <a:gdLst>
                <a:gd name="T0" fmla="*/ 0 w 309"/>
                <a:gd name="T1" fmla="*/ 190 h 213"/>
                <a:gd name="T2" fmla="*/ 96 w 309"/>
                <a:gd name="T3" fmla="*/ 213 h 213"/>
                <a:gd name="T4" fmla="*/ 309 w 309"/>
                <a:gd name="T5" fmla="*/ 0 h 213"/>
                <a:gd name="T6" fmla="*/ 96 w 309"/>
                <a:gd name="T7" fmla="*/ 0 h 213"/>
                <a:gd name="T8" fmla="*/ 0 w 309"/>
                <a:gd name="T9" fmla="*/ 190 h 213"/>
              </a:gdLst>
              <a:ahLst/>
              <a:cxnLst>
                <a:cxn ang="0">
                  <a:pos x="T0" y="T1"/>
                </a:cxn>
                <a:cxn ang="0">
                  <a:pos x="T2" y="T3"/>
                </a:cxn>
                <a:cxn ang="0">
                  <a:pos x="T4" y="T5"/>
                </a:cxn>
                <a:cxn ang="0">
                  <a:pos x="T6" y="T7"/>
                </a:cxn>
                <a:cxn ang="0">
                  <a:pos x="T8" y="T9"/>
                </a:cxn>
              </a:cxnLst>
              <a:rect l="0" t="0" r="r" b="b"/>
              <a:pathLst>
                <a:path w="309" h="213">
                  <a:moveTo>
                    <a:pt x="0" y="190"/>
                  </a:moveTo>
                  <a:cubicBezTo>
                    <a:pt x="29" y="204"/>
                    <a:pt x="62" y="213"/>
                    <a:pt x="96" y="213"/>
                  </a:cubicBezTo>
                  <a:cubicBezTo>
                    <a:pt x="214" y="213"/>
                    <a:pt x="309" y="118"/>
                    <a:pt x="309" y="0"/>
                  </a:cubicBezTo>
                  <a:cubicBezTo>
                    <a:pt x="96" y="0"/>
                    <a:pt x="96" y="0"/>
                    <a:pt x="96" y="0"/>
                  </a:cubicBezTo>
                  <a:lnTo>
                    <a:pt x="0" y="19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2" name="Freeform 17"/>
            <p:cNvSpPr>
              <a:spLocks/>
            </p:cNvSpPr>
            <p:nvPr/>
          </p:nvSpPr>
          <p:spPr bwMode="auto">
            <a:xfrm>
              <a:off x="8416925" y="5621338"/>
              <a:ext cx="1452563" cy="312738"/>
            </a:xfrm>
            <a:custGeom>
              <a:avLst/>
              <a:gdLst>
                <a:gd name="T0" fmla="*/ 511 w 654"/>
                <a:gd name="T1" fmla="*/ 44 h 141"/>
                <a:gd name="T2" fmla="*/ 404 w 654"/>
                <a:gd name="T3" fmla="*/ 12 h 141"/>
                <a:gd name="T4" fmla="*/ 349 w 654"/>
                <a:gd name="T5" fmla="*/ 6 h 141"/>
                <a:gd name="T6" fmla="*/ 0 w 654"/>
                <a:gd name="T7" fmla="*/ 141 h 141"/>
                <a:gd name="T8" fmla="*/ 231 w 654"/>
                <a:gd name="T9" fmla="*/ 141 h 141"/>
                <a:gd name="T10" fmla="*/ 654 w 654"/>
                <a:gd name="T11" fmla="*/ 141 h 141"/>
                <a:gd name="T12" fmla="*/ 511 w 654"/>
                <a:gd name="T13" fmla="*/ 44 h 141"/>
              </a:gdLst>
              <a:ahLst/>
              <a:cxnLst>
                <a:cxn ang="0">
                  <a:pos x="T0" y="T1"/>
                </a:cxn>
                <a:cxn ang="0">
                  <a:pos x="T2" y="T3"/>
                </a:cxn>
                <a:cxn ang="0">
                  <a:pos x="T4" y="T5"/>
                </a:cxn>
                <a:cxn ang="0">
                  <a:pos x="T6" y="T7"/>
                </a:cxn>
                <a:cxn ang="0">
                  <a:pos x="T8" y="T9"/>
                </a:cxn>
                <a:cxn ang="0">
                  <a:pos x="T10" y="T11"/>
                </a:cxn>
                <a:cxn ang="0">
                  <a:pos x="T12" y="T13"/>
                </a:cxn>
              </a:cxnLst>
              <a:rect l="0" t="0" r="r" b="b"/>
              <a:pathLst>
                <a:path w="654" h="141">
                  <a:moveTo>
                    <a:pt x="511" y="44"/>
                  </a:moveTo>
                  <a:cubicBezTo>
                    <a:pt x="477" y="29"/>
                    <a:pt x="441" y="18"/>
                    <a:pt x="404" y="12"/>
                  </a:cubicBezTo>
                  <a:cubicBezTo>
                    <a:pt x="386" y="9"/>
                    <a:pt x="367" y="7"/>
                    <a:pt x="349" y="6"/>
                  </a:cubicBezTo>
                  <a:cubicBezTo>
                    <a:pt x="223" y="0"/>
                    <a:pt x="96" y="45"/>
                    <a:pt x="0" y="141"/>
                  </a:cubicBezTo>
                  <a:cubicBezTo>
                    <a:pt x="231" y="141"/>
                    <a:pt x="231" y="141"/>
                    <a:pt x="231" y="141"/>
                  </a:cubicBezTo>
                  <a:cubicBezTo>
                    <a:pt x="654" y="141"/>
                    <a:pt x="654" y="141"/>
                    <a:pt x="654" y="141"/>
                  </a:cubicBezTo>
                  <a:cubicBezTo>
                    <a:pt x="612" y="99"/>
                    <a:pt x="563" y="67"/>
                    <a:pt x="511" y="44"/>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3" name="Rectangle 18"/>
            <p:cNvSpPr>
              <a:spLocks noChangeArrowheads="1"/>
            </p:cNvSpPr>
            <p:nvPr/>
          </p:nvSpPr>
          <p:spPr bwMode="auto">
            <a:xfrm>
              <a:off x="7546975" y="5568950"/>
              <a:ext cx="120650" cy="3651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4" name="Freeform 19"/>
            <p:cNvSpPr>
              <a:spLocks/>
            </p:cNvSpPr>
            <p:nvPr/>
          </p:nvSpPr>
          <p:spPr bwMode="auto">
            <a:xfrm>
              <a:off x="7110413" y="5627688"/>
              <a:ext cx="120650" cy="306388"/>
            </a:xfrm>
            <a:custGeom>
              <a:avLst/>
              <a:gdLst>
                <a:gd name="T0" fmla="*/ 0 w 76"/>
                <a:gd name="T1" fmla="*/ 0 h 193"/>
                <a:gd name="T2" fmla="*/ 0 w 76"/>
                <a:gd name="T3" fmla="*/ 39 h 193"/>
                <a:gd name="T4" fmla="*/ 0 w 76"/>
                <a:gd name="T5" fmla="*/ 193 h 193"/>
                <a:gd name="T6" fmla="*/ 76 w 76"/>
                <a:gd name="T7" fmla="*/ 193 h 193"/>
                <a:gd name="T8" fmla="*/ 76 w 76"/>
                <a:gd name="T9" fmla="*/ 10 h 193"/>
                <a:gd name="T10" fmla="*/ 76 w 76"/>
                <a:gd name="T11" fmla="*/ 0 h 193"/>
                <a:gd name="T12" fmla="*/ 0 w 76"/>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76" h="193">
                  <a:moveTo>
                    <a:pt x="0" y="0"/>
                  </a:moveTo>
                  <a:lnTo>
                    <a:pt x="0" y="39"/>
                  </a:lnTo>
                  <a:lnTo>
                    <a:pt x="0" y="193"/>
                  </a:lnTo>
                  <a:lnTo>
                    <a:pt x="76" y="193"/>
                  </a:lnTo>
                  <a:lnTo>
                    <a:pt x="76" y="10"/>
                  </a:lnTo>
                  <a:lnTo>
                    <a:pt x="76" y="0"/>
                  </a:lnTo>
                  <a:lnTo>
                    <a:pt x="0" y="0"/>
                  </a:lnTo>
                  <a:close/>
                </a:path>
              </a:pathLst>
            </a:custGeom>
            <a:solidFill>
              <a:srgbClr val="28C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5" name="Freeform 20"/>
            <p:cNvSpPr>
              <a:spLocks/>
            </p:cNvSpPr>
            <p:nvPr/>
          </p:nvSpPr>
          <p:spPr bwMode="auto">
            <a:xfrm>
              <a:off x="7256463" y="5334000"/>
              <a:ext cx="119063" cy="600075"/>
            </a:xfrm>
            <a:custGeom>
              <a:avLst/>
              <a:gdLst>
                <a:gd name="T0" fmla="*/ 0 w 75"/>
                <a:gd name="T1" fmla="*/ 0 h 378"/>
                <a:gd name="T2" fmla="*/ 0 w 75"/>
                <a:gd name="T3" fmla="*/ 188 h 378"/>
                <a:gd name="T4" fmla="*/ 0 w 75"/>
                <a:gd name="T5" fmla="*/ 378 h 378"/>
                <a:gd name="T6" fmla="*/ 75 w 75"/>
                <a:gd name="T7" fmla="*/ 378 h 378"/>
                <a:gd name="T8" fmla="*/ 75 w 75"/>
                <a:gd name="T9" fmla="*/ 158 h 378"/>
                <a:gd name="T10" fmla="*/ 75 w 75"/>
                <a:gd name="T11" fmla="*/ 0 h 378"/>
                <a:gd name="T12" fmla="*/ 0 w 75"/>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75" h="378">
                  <a:moveTo>
                    <a:pt x="0" y="0"/>
                  </a:moveTo>
                  <a:lnTo>
                    <a:pt x="0" y="188"/>
                  </a:lnTo>
                  <a:lnTo>
                    <a:pt x="0" y="378"/>
                  </a:lnTo>
                  <a:lnTo>
                    <a:pt x="75" y="378"/>
                  </a:lnTo>
                  <a:lnTo>
                    <a:pt x="75" y="158"/>
                  </a:lnTo>
                  <a:lnTo>
                    <a:pt x="75" y="0"/>
                  </a:lnTo>
                  <a:lnTo>
                    <a:pt x="0" y="0"/>
                  </a:lnTo>
                  <a:close/>
                </a:path>
              </a:pathLst>
            </a:custGeom>
            <a:solidFill>
              <a:srgbClr val="1F4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6" name="Freeform 21"/>
            <p:cNvSpPr>
              <a:spLocks/>
            </p:cNvSpPr>
            <p:nvPr/>
          </p:nvSpPr>
          <p:spPr bwMode="auto">
            <a:xfrm>
              <a:off x="7400925" y="5067300"/>
              <a:ext cx="122238" cy="866775"/>
            </a:xfrm>
            <a:custGeom>
              <a:avLst/>
              <a:gdLst>
                <a:gd name="T0" fmla="*/ 0 w 77"/>
                <a:gd name="T1" fmla="*/ 0 h 546"/>
                <a:gd name="T2" fmla="*/ 0 w 77"/>
                <a:gd name="T3" fmla="*/ 319 h 546"/>
                <a:gd name="T4" fmla="*/ 0 w 77"/>
                <a:gd name="T5" fmla="*/ 546 h 546"/>
                <a:gd name="T6" fmla="*/ 77 w 77"/>
                <a:gd name="T7" fmla="*/ 546 h 546"/>
                <a:gd name="T8" fmla="*/ 77 w 77"/>
                <a:gd name="T9" fmla="*/ 290 h 546"/>
                <a:gd name="T10" fmla="*/ 77 w 77"/>
                <a:gd name="T11" fmla="*/ 0 h 546"/>
                <a:gd name="T12" fmla="*/ 0 w 77"/>
                <a:gd name="T13" fmla="*/ 0 h 546"/>
              </a:gdLst>
              <a:ahLst/>
              <a:cxnLst>
                <a:cxn ang="0">
                  <a:pos x="T0" y="T1"/>
                </a:cxn>
                <a:cxn ang="0">
                  <a:pos x="T2" y="T3"/>
                </a:cxn>
                <a:cxn ang="0">
                  <a:pos x="T4" y="T5"/>
                </a:cxn>
                <a:cxn ang="0">
                  <a:pos x="T6" y="T7"/>
                </a:cxn>
                <a:cxn ang="0">
                  <a:pos x="T8" y="T9"/>
                </a:cxn>
                <a:cxn ang="0">
                  <a:pos x="T10" y="T11"/>
                </a:cxn>
                <a:cxn ang="0">
                  <a:pos x="T12" y="T13"/>
                </a:cxn>
              </a:cxnLst>
              <a:rect l="0" t="0" r="r" b="b"/>
              <a:pathLst>
                <a:path w="77" h="546">
                  <a:moveTo>
                    <a:pt x="0" y="0"/>
                  </a:moveTo>
                  <a:lnTo>
                    <a:pt x="0" y="319"/>
                  </a:lnTo>
                  <a:lnTo>
                    <a:pt x="0" y="546"/>
                  </a:lnTo>
                  <a:lnTo>
                    <a:pt x="77" y="546"/>
                  </a:lnTo>
                  <a:lnTo>
                    <a:pt x="77" y="290"/>
                  </a:lnTo>
                  <a:lnTo>
                    <a:pt x="77"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7" name="Freeform 22"/>
            <p:cNvSpPr>
              <a:spLocks/>
            </p:cNvSpPr>
            <p:nvPr/>
          </p:nvSpPr>
          <p:spPr bwMode="auto">
            <a:xfrm>
              <a:off x="7693025" y="5343525"/>
              <a:ext cx="120650" cy="590550"/>
            </a:xfrm>
            <a:custGeom>
              <a:avLst/>
              <a:gdLst>
                <a:gd name="T0" fmla="*/ 0 w 76"/>
                <a:gd name="T1" fmla="*/ 0 h 372"/>
                <a:gd name="T2" fmla="*/ 0 w 76"/>
                <a:gd name="T3" fmla="*/ 74 h 372"/>
                <a:gd name="T4" fmla="*/ 0 w 76"/>
                <a:gd name="T5" fmla="*/ 372 h 372"/>
                <a:gd name="T6" fmla="*/ 76 w 76"/>
                <a:gd name="T7" fmla="*/ 372 h 372"/>
                <a:gd name="T8" fmla="*/ 76 w 76"/>
                <a:gd name="T9" fmla="*/ 43 h 372"/>
                <a:gd name="T10" fmla="*/ 76 w 76"/>
                <a:gd name="T11" fmla="*/ 0 h 372"/>
                <a:gd name="T12" fmla="*/ 0 w 76"/>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76" h="372">
                  <a:moveTo>
                    <a:pt x="0" y="0"/>
                  </a:moveTo>
                  <a:lnTo>
                    <a:pt x="0" y="74"/>
                  </a:lnTo>
                  <a:lnTo>
                    <a:pt x="0" y="372"/>
                  </a:lnTo>
                  <a:lnTo>
                    <a:pt x="76" y="372"/>
                  </a:lnTo>
                  <a:lnTo>
                    <a:pt x="76" y="43"/>
                  </a:lnTo>
                  <a:lnTo>
                    <a:pt x="76" y="0"/>
                  </a:lnTo>
                  <a:lnTo>
                    <a:pt x="0" y="0"/>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98" name="Freeform 23"/>
            <p:cNvSpPr>
              <a:spLocks/>
            </p:cNvSpPr>
            <p:nvPr/>
          </p:nvSpPr>
          <p:spPr bwMode="auto">
            <a:xfrm>
              <a:off x="6818313" y="5640388"/>
              <a:ext cx="122238" cy="293688"/>
            </a:xfrm>
            <a:custGeom>
              <a:avLst/>
              <a:gdLst>
                <a:gd name="T0" fmla="*/ 0 w 77"/>
                <a:gd name="T1" fmla="*/ 0 h 185"/>
                <a:gd name="T2" fmla="*/ 0 w 77"/>
                <a:gd name="T3" fmla="*/ 104 h 185"/>
                <a:gd name="T4" fmla="*/ 0 w 77"/>
                <a:gd name="T5" fmla="*/ 185 h 185"/>
                <a:gd name="T6" fmla="*/ 77 w 77"/>
                <a:gd name="T7" fmla="*/ 185 h 185"/>
                <a:gd name="T8" fmla="*/ 77 w 77"/>
                <a:gd name="T9" fmla="*/ 73 h 185"/>
                <a:gd name="T10" fmla="*/ 77 w 77"/>
                <a:gd name="T11" fmla="*/ 0 h 185"/>
                <a:gd name="T12" fmla="*/ 0 w 77"/>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77" h="185">
                  <a:moveTo>
                    <a:pt x="0" y="0"/>
                  </a:moveTo>
                  <a:lnTo>
                    <a:pt x="0" y="104"/>
                  </a:lnTo>
                  <a:lnTo>
                    <a:pt x="0" y="185"/>
                  </a:lnTo>
                  <a:lnTo>
                    <a:pt x="77" y="185"/>
                  </a:lnTo>
                  <a:lnTo>
                    <a:pt x="77" y="73"/>
                  </a:lnTo>
                  <a:lnTo>
                    <a:pt x="77" y="0"/>
                  </a:lnTo>
                  <a:lnTo>
                    <a:pt x="0" y="0"/>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00" name="Freeform 24"/>
            <p:cNvSpPr>
              <a:spLocks/>
            </p:cNvSpPr>
            <p:nvPr/>
          </p:nvSpPr>
          <p:spPr bwMode="auto">
            <a:xfrm>
              <a:off x="6965950" y="5157788"/>
              <a:ext cx="119063" cy="776288"/>
            </a:xfrm>
            <a:custGeom>
              <a:avLst/>
              <a:gdLst>
                <a:gd name="T0" fmla="*/ 0 w 75"/>
                <a:gd name="T1" fmla="*/ 0 h 489"/>
                <a:gd name="T2" fmla="*/ 0 w 75"/>
                <a:gd name="T3" fmla="*/ 371 h 489"/>
                <a:gd name="T4" fmla="*/ 0 w 75"/>
                <a:gd name="T5" fmla="*/ 489 h 489"/>
                <a:gd name="T6" fmla="*/ 75 w 75"/>
                <a:gd name="T7" fmla="*/ 489 h 489"/>
                <a:gd name="T8" fmla="*/ 75 w 75"/>
                <a:gd name="T9" fmla="*/ 341 h 489"/>
                <a:gd name="T10" fmla="*/ 75 w 75"/>
                <a:gd name="T11" fmla="*/ 0 h 489"/>
                <a:gd name="T12" fmla="*/ 0 w 75"/>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75" h="489">
                  <a:moveTo>
                    <a:pt x="0" y="0"/>
                  </a:moveTo>
                  <a:lnTo>
                    <a:pt x="0" y="371"/>
                  </a:lnTo>
                  <a:lnTo>
                    <a:pt x="0" y="489"/>
                  </a:lnTo>
                  <a:lnTo>
                    <a:pt x="75" y="489"/>
                  </a:lnTo>
                  <a:lnTo>
                    <a:pt x="75" y="341"/>
                  </a:lnTo>
                  <a:lnTo>
                    <a:pt x="75"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sp>
        <p:nvSpPr>
          <p:cNvPr id="101" name="Rectangle 100"/>
          <p:cNvSpPr/>
          <p:nvPr/>
        </p:nvSpPr>
        <p:spPr>
          <a:xfrm rot="18900000">
            <a:off x="8201110" y="212449"/>
            <a:ext cx="1021099" cy="1021099"/>
          </a:xfrm>
          <a:prstGeom prst="rect">
            <a:avLst/>
          </a:prstGeom>
          <a:solidFill>
            <a:srgbClr val="203864"/>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2" name="Rectangle 101"/>
          <p:cNvSpPr/>
          <p:nvPr/>
        </p:nvSpPr>
        <p:spPr>
          <a:xfrm rot="18900000">
            <a:off x="5140396" y="212449"/>
            <a:ext cx="1021099" cy="1021099"/>
          </a:xfrm>
          <a:prstGeom prst="rect">
            <a:avLst/>
          </a:prstGeom>
          <a:solidFill>
            <a:srgbClr val="2F5597"/>
          </a:solidFill>
          <a:ln w="12700" cap="flat" cmpd="sng" algn="ctr">
            <a:noFill/>
            <a:prstDash val="solid"/>
            <a:miter lim="800000"/>
          </a:ln>
          <a:effectLst/>
        </p:spPr>
        <p:txBody>
          <a:bodyPr rtlCol="0" anchor="ctr"/>
          <a:lstStyle/>
          <a:p>
            <a:pPr algn="ctr">
              <a:defRPr/>
            </a:pPr>
            <a:endParaRPr lang="en-US" sz="1765" kern="0">
              <a:solidFill>
                <a:prstClr val="white"/>
              </a:solidFill>
              <a:latin typeface="Calibri" panose="020F0502020204030204"/>
            </a:endParaRPr>
          </a:p>
        </p:txBody>
      </p:sp>
      <p:sp>
        <p:nvSpPr>
          <p:cNvPr id="103" name="Rounded Rectangle 102"/>
          <p:cNvSpPr/>
          <p:nvPr/>
        </p:nvSpPr>
        <p:spPr bwMode="auto">
          <a:xfrm>
            <a:off x="2600478" y="717704"/>
            <a:ext cx="9099672" cy="732197"/>
          </a:xfrm>
          <a:prstGeom prst="roundRect">
            <a:avLst/>
          </a:prstGeom>
          <a:solidFill>
            <a:schemeClr val="bg1">
              <a:alpha val="20000"/>
            </a:schemeClr>
          </a:solidFill>
          <a:ln w="142875" cap="rnd">
            <a:solidFill>
              <a:schemeClr val="bg1">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pPr>
            <a:endParaRPr lang="en-US" sz="1567" dirty="0">
              <a:gradFill>
                <a:gsLst>
                  <a:gs pos="0">
                    <a:srgbClr val="FFFFFF"/>
                  </a:gs>
                  <a:gs pos="100000">
                    <a:srgbClr val="FFFFFF"/>
                  </a:gs>
                </a:gsLst>
                <a:lin ang="5400000" scaled="0"/>
              </a:gradFill>
              <a:ea typeface="Segoe UI" pitchFamily="34" charset="0"/>
              <a:cs typeface="Segoe UI" pitchFamily="34" charset="0"/>
            </a:endParaRPr>
          </a:p>
        </p:txBody>
      </p:sp>
      <p:sp>
        <p:nvSpPr>
          <p:cNvPr id="104" name="Rectangle 103"/>
          <p:cNvSpPr/>
          <p:nvPr/>
        </p:nvSpPr>
        <p:spPr>
          <a:xfrm>
            <a:off x="3138251" y="913342"/>
            <a:ext cx="2490554" cy="333489"/>
          </a:xfrm>
          <a:prstGeom prst="rect">
            <a:avLst/>
          </a:prstGeom>
        </p:spPr>
        <p:txBody>
          <a:bodyPr wrap="none">
            <a:spAutoFit/>
          </a:bodyPr>
          <a:lstStyle/>
          <a:p>
            <a:pPr defTabSz="914192"/>
            <a:r>
              <a:rPr lang="en-US" sz="1567" dirty="0">
                <a:gradFill>
                  <a:gsLst>
                    <a:gs pos="0">
                      <a:srgbClr val="FFFFFF"/>
                    </a:gs>
                    <a:gs pos="100000">
                      <a:srgbClr val="FFFFFF"/>
                    </a:gs>
                  </a:gsLst>
                  <a:lin ang="5400000" scaled="0"/>
                </a:gradFill>
                <a:ea typeface="Segoe UI" pitchFamily="34" charset="0"/>
                <a:cs typeface="Segoe UI" pitchFamily="34" charset="0"/>
              </a:rPr>
              <a:t> People | Process | Products</a:t>
            </a:r>
            <a:endParaRPr lang="en-US" sz="1567" dirty="0">
              <a:solidFill>
                <a:srgbClr val="505050"/>
              </a:solidFill>
            </a:endParaRPr>
          </a:p>
        </p:txBody>
      </p:sp>
      <p:sp>
        <p:nvSpPr>
          <p:cNvPr id="105" name="Isosceles Triangle 3"/>
          <p:cNvSpPr/>
          <p:nvPr/>
        </p:nvSpPr>
        <p:spPr bwMode="auto">
          <a:xfrm rot="5400000">
            <a:off x="2816376"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6" name="Isosceles Triangle 3"/>
          <p:cNvSpPr/>
          <p:nvPr/>
        </p:nvSpPr>
        <p:spPr bwMode="auto">
          <a:xfrm rot="5400000">
            <a:off x="5900515" y="597404"/>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7" name="Isosceles Triangle 3"/>
          <p:cNvSpPr/>
          <p:nvPr/>
        </p:nvSpPr>
        <p:spPr bwMode="auto">
          <a:xfrm rot="5400000">
            <a:off x="8954631" y="597405"/>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8" name="Isosceles Triangle 3"/>
          <p:cNvSpPr/>
          <p:nvPr/>
        </p:nvSpPr>
        <p:spPr bwMode="auto">
          <a:xfrm rot="16200000" flipH="1">
            <a:off x="2716228" y="1266727"/>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9" name="Isosceles Triangle 3"/>
          <p:cNvSpPr/>
          <p:nvPr/>
        </p:nvSpPr>
        <p:spPr bwMode="auto">
          <a:xfrm rot="16200000" flipH="1">
            <a:off x="5803514" y="1266728"/>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0" name="Isosceles Triangle 3"/>
          <p:cNvSpPr/>
          <p:nvPr/>
        </p:nvSpPr>
        <p:spPr bwMode="auto">
          <a:xfrm rot="16200000" flipH="1">
            <a:off x="8879967" y="1266729"/>
            <a:ext cx="498989" cy="254308"/>
          </a:xfrm>
          <a:custGeom>
            <a:avLst/>
            <a:gdLst>
              <a:gd name="connsiteX0" fmla="*/ 0 w 315391"/>
              <a:gd name="connsiteY0" fmla="*/ 256269 h 256269"/>
              <a:gd name="connsiteX1" fmla="*/ 157696 w 315391"/>
              <a:gd name="connsiteY1" fmla="*/ 0 h 256269"/>
              <a:gd name="connsiteX2" fmla="*/ 315391 w 315391"/>
              <a:gd name="connsiteY2" fmla="*/ 256269 h 256269"/>
              <a:gd name="connsiteX3" fmla="*/ 0 w 315391"/>
              <a:gd name="connsiteY3" fmla="*/ 256269 h 256269"/>
              <a:gd name="connsiteX0" fmla="*/ 0 w 420166"/>
              <a:gd name="connsiteY0" fmla="*/ 256269 h 256269"/>
              <a:gd name="connsiteX1" fmla="*/ 157696 w 420166"/>
              <a:gd name="connsiteY1" fmla="*/ 0 h 256269"/>
              <a:gd name="connsiteX2" fmla="*/ 420166 w 420166"/>
              <a:gd name="connsiteY2" fmla="*/ 256269 h 256269"/>
              <a:gd name="connsiteX3" fmla="*/ 0 w 420166"/>
              <a:gd name="connsiteY3" fmla="*/ 256269 h 256269"/>
              <a:gd name="connsiteX0" fmla="*/ 0 w 505889"/>
              <a:gd name="connsiteY0" fmla="*/ 256269 h 256269"/>
              <a:gd name="connsiteX1" fmla="*/ 243419 w 505889"/>
              <a:gd name="connsiteY1" fmla="*/ 0 h 256269"/>
              <a:gd name="connsiteX2" fmla="*/ 505889 w 505889"/>
              <a:gd name="connsiteY2" fmla="*/ 256269 h 256269"/>
              <a:gd name="connsiteX3" fmla="*/ 0 w 505889"/>
              <a:gd name="connsiteY3" fmla="*/ 256269 h 256269"/>
              <a:gd name="connsiteX0" fmla="*/ 0 w 505889"/>
              <a:gd name="connsiteY0" fmla="*/ 259444 h 259444"/>
              <a:gd name="connsiteX1" fmla="*/ 246594 w 505889"/>
              <a:gd name="connsiteY1" fmla="*/ 0 h 259444"/>
              <a:gd name="connsiteX2" fmla="*/ 505889 w 505889"/>
              <a:gd name="connsiteY2" fmla="*/ 259444 h 259444"/>
              <a:gd name="connsiteX3" fmla="*/ 0 w 505889"/>
              <a:gd name="connsiteY3" fmla="*/ 259444 h 259444"/>
              <a:gd name="connsiteX0" fmla="*/ 0 w 509067"/>
              <a:gd name="connsiteY0" fmla="*/ 259444 h 259444"/>
              <a:gd name="connsiteX1" fmla="*/ 246594 w 509067"/>
              <a:gd name="connsiteY1" fmla="*/ 0 h 259444"/>
              <a:gd name="connsiteX2" fmla="*/ 509067 w 509067"/>
              <a:gd name="connsiteY2" fmla="*/ 259444 h 259444"/>
              <a:gd name="connsiteX3" fmla="*/ 0 w 509067"/>
              <a:gd name="connsiteY3" fmla="*/ 259444 h 259444"/>
            </a:gdLst>
            <a:ahLst/>
            <a:cxnLst>
              <a:cxn ang="0">
                <a:pos x="connsiteX0" y="connsiteY0"/>
              </a:cxn>
              <a:cxn ang="0">
                <a:pos x="connsiteX1" y="connsiteY1"/>
              </a:cxn>
              <a:cxn ang="0">
                <a:pos x="connsiteX2" y="connsiteY2"/>
              </a:cxn>
              <a:cxn ang="0">
                <a:pos x="connsiteX3" y="connsiteY3"/>
              </a:cxn>
            </a:cxnLst>
            <a:rect l="l" t="t" r="r" b="b"/>
            <a:pathLst>
              <a:path w="509067" h="259444">
                <a:moveTo>
                  <a:pt x="0" y="259444"/>
                </a:moveTo>
                <a:lnTo>
                  <a:pt x="246594" y="0"/>
                </a:lnTo>
                <a:lnTo>
                  <a:pt x="509067" y="259444"/>
                </a:lnTo>
                <a:lnTo>
                  <a:pt x="0" y="259444"/>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11" name="Group 110"/>
          <p:cNvGrpSpPr/>
          <p:nvPr/>
        </p:nvGrpSpPr>
        <p:grpSpPr>
          <a:xfrm>
            <a:off x="9412266" y="33738"/>
            <a:ext cx="2185651" cy="1423429"/>
            <a:chOff x="9698195" y="0"/>
            <a:chExt cx="2229794" cy="1452178"/>
          </a:xfrm>
        </p:grpSpPr>
        <p:pic>
          <p:nvPicPr>
            <p:cNvPr id="112" name="Picture 11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698195" y="219347"/>
              <a:ext cx="1695143" cy="1232831"/>
            </a:xfrm>
            <a:prstGeom prst="rect">
              <a:avLst/>
            </a:prstGeom>
          </p:spPr>
        </p:pic>
        <p:grpSp>
          <p:nvGrpSpPr>
            <p:cNvPr id="113" name="Group 112"/>
            <p:cNvGrpSpPr/>
            <p:nvPr/>
          </p:nvGrpSpPr>
          <p:grpSpPr>
            <a:xfrm>
              <a:off x="11080289" y="0"/>
              <a:ext cx="847700" cy="1452178"/>
              <a:chOff x="10147300" y="798513"/>
              <a:chExt cx="1128713" cy="1933575"/>
            </a:xfrm>
          </p:grpSpPr>
          <p:sp>
            <p:nvSpPr>
              <p:cNvPr id="115" name="Freeform 5"/>
              <p:cNvSpPr>
                <a:spLocks/>
              </p:cNvSpPr>
              <p:nvPr/>
            </p:nvSpPr>
            <p:spPr bwMode="auto">
              <a:xfrm>
                <a:off x="10566400" y="1195388"/>
                <a:ext cx="609600" cy="1306513"/>
              </a:xfrm>
              <a:custGeom>
                <a:avLst/>
                <a:gdLst>
                  <a:gd name="T0" fmla="*/ 384 w 384"/>
                  <a:gd name="T1" fmla="*/ 823 h 823"/>
                  <a:gd name="T2" fmla="*/ 0 w 384"/>
                  <a:gd name="T3" fmla="*/ 823 h 823"/>
                  <a:gd name="T4" fmla="*/ 55 w 384"/>
                  <a:gd name="T5" fmla="*/ 0 h 823"/>
                  <a:gd name="T6" fmla="*/ 203 w 384"/>
                  <a:gd name="T7" fmla="*/ 46 h 823"/>
                  <a:gd name="T8" fmla="*/ 331 w 384"/>
                  <a:gd name="T9" fmla="*/ 0 h 823"/>
                  <a:gd name="T10" fmla="*/ 384 w 384"/>
                  <a:gd name="T11" fmla="*/ 823 h 823"/>
                </a:gdLst>
                <a:ahLst/>
                <a:cxnLst>
                  <a:cxn ang="0">
                    <a:pos x="T0" y="T1"/>
                  </a:cxn>
                  <a:cxn ang="0">
                    <a:pos x="T2" y="T3"/>
                  </a:cxn>
                  <a:cxn ang="0">
                    <a:pos x="T4" y="T5"/>
                  </a:cxn>
                  <a:cxn ang="0">
                    <a:pos x="T6" y="T7"/>
                  </a:cxn>
                  <a:cxn ang="0">
                    <a:pos x="T8" y="T9"/>
                  </a:cxn>
                  <a:cxn ang="0">
                    <a:pos x="T10" y="T11"/>
                  </a:cxn>
                </a:cxnLst>
                <a:rect l="0" t="0" r="r" b="b"/>
                <a:pathLst>
                  <a:path w="384" h="823">
                    <a:moveTo>
                      <a:pt x="384" y="823"/>
                    </a:moveTo>
                    <a:lnTo>
                      <a:pt x="0" y="823"/>
                    </a:lnTo>
                    <a:lnTo>
                      <a:pt x="55" y="0"/>
                    </a:lnTo>
                    <a:lnTo>
                      <a:pt x="203" y="46"/>
                    </a:lnTo>
                    <a:lnTo>
                      <a:pt x="331" y="0"/>
                    </a:lnTo>
                    <a:lnTo>
                      <a:pt x="384" y="823"/>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0" name="Freeform 6"/>
              <p:cNvSpPr>
                <a:spLocks/>
              </p:cNvSpPr>
              <p:nvPr/>
            </p:nvSpPr>
            <p:spPr bwMode="auto">
              <a:xfrm>
                <a:off x="10721975" y="2654300"/>
                <a:ext cx="158750" cy="77788"/>
              </a:xfrm>
              <a:custGeom>
                <a:avLst/>
                <a:gdLst>
                  <a:gd name="T0" fmla="*/ 36 w 71"/>
                  <a:gd name="T1" fmla="*/ 0 h 35"/>
                  <a:gd name="T2" fmla="*/ 0 w 71"/>
                  <a:gd name="T3" fmla="*/ 35 h 35"/>
                  <a:gd name="T4" fmla="*/ 71 w 71"/>
                  <a:gd name="T5" fmla="*/ 35 h 35"/>
                  <a:gd name="T6" fmla="*/ 36 w 71"/>
                  <a:gd name="T7" fmla="*/ 0 h 35"/>
                </a:gdLst>
                <a:ahLst/>
                <a:cxnLst>
                  <a:cxn ang="0">
                    <a:pos x="T0" y="T1"/>
                  </a:cxn>
                  <a:cxn ang="0">
                    <a:pos x="T2" y="T3"/>
                  </a:cxn>
                  <a:cxn ang="0">
                    <a:pos x="T4" y="T5"/>
                  </a:cxn>
                  <a:cxn ang="0">
                    <a:pos x="T6" y="T7"/>
                  </a:cxn>
                </a:cxnLst>
                <a:rect l="0" t="0" r="r" b="b"/>
                <a:pathLst>
                  <a:path w="71" h="35">
                    <a:moveTo>
                      <a:pt x="36" y="0"/>
                    </a:moveTo>
                    <a:cubicBezTo>
                      <a:pt x="16" y="0"/>
                      <a:pt x="0" y="16"/>
                      <a:pt x="0" y="35"/>
                    </a:cubicBezTo>
                    <a:cubicBezTo>
                      <a:pt x="71" y="35"/>
                      <a:pt x="71" y="35"/>
                      <a:pt x="71" y="35"/>
                    </a:cubicBezTo>
                    <a:cubicBezTo>
                      <a:pt x="71" y="16"/>
                      <a:pt x="55" y="0"/>
                      <a:pt x="36"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1" name="Freeform 7"/>
              <p:cNvSpPr>
                <a:spLocks/>
              </p:cNvSpPr>
              <p:nvPr/>
            </p:nvSpPr>
            <p:spPr bwMode="auto">
              <a:xfrm>
                <a:off x="10147300" y="2632075"/>
                <a:ext cx="200025" cy="100013"/>
              </a:xfrm>
              <a:custGeom>
                <a:avLst/>
                <a:gdLst>
                  <a:gd name="T0" fmla="*/ 45 w 90"/>
                  <a:gd name="T1" fmla="*/ 0 h 45"/>
                  <a:gd name="T2" fmla="*/ 0 w 90"/>
                  <a:gd name="T3" fmla="*/ 45 h 45"/>
                  <a:gd name="T4" fmla="*/ 90 w 90"/>
                  <a:gd name="T5" fmla="*/ 45 h 45"/>
                  <a:gd name="T6" fmla="*/ 45 w 90"/>
                  <a:gd name="T7" fmla="*/ 0 h 45"/>
                </a:gdLst>
                <a:ahLst/>
                <a:cxnLst>
                  <a:cxn ang="0">
                    <a:pos x="T0" y="T1"/>
                  </a:cxn>
                  <a:cxn ang="0">
                    <a:pos x="T2" y="T3"/>
                  </a:cxn>
                  <a:cxn ang="0">
                    <a:pos x="T4" y="T5"/>
                  </a:cxn>
                  <a:cxn ang="0">
                    <a:pos x="T6" y="T7"/>
                  </a:cxn>
                </a:cxnLst>
                <a:rect l="0" t="0" r="r" b="b"/>
                <a:pathLst>
                  <a:path w="90" h="45">
                    <a:moveTo>
                      <a:pt x="45" y="0"/>
                    </a:moveTo>
                    <a:cubicBezTo>
                      <a:pt x="20" y="0"/>
                      <a:pt x="0" y="20"/>
                      <a:pt x="0" y="45"/>
                    </a:cubicBezTo>
                    <a:cubicBezTo>
                      <a:pt x="90" y="45"/>
                      <a:pt x="90" y="45"/>
                      <a:pt x="90" y="45"/>
                    </a:cubicBezTo>
                    <a:cubicBezTo>
                      <a:pt x="90"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4" name="Freeform 8"/>
              <p:cNvSpPr>
                <a:spLocks/>
              </p:cNvSpPr>
              <p:nvPr/>
            </p:nvSpPr>
            <p:spPr bwMode="auto">
              <a:xfrm>
                <a:off x="10460038" y="2632075"/>
                <a:ext cx="201613" cy="100013"/>
              </a:xfrm>
              <a:custGeom>
                <a:avLst/>
                <a:gdLst>
                  <a:gd name="T0" fmla="*/ 45 w 91"/>
                  <a:gd name="T1" fmla="*/ 0 h 45"/>
                  <a:gd name="T2" fmla="*/ 0 w 91"/>
                  <a:gd name="T3" fmla="*/ 45 h 45"/>
                  <a:gd name="T4" fmla="*/ 91 w 91"/>
                  <a:gd name="T5" fmla="*/ 45 h 45"/>
                  <a:gd name="T6" fmla="*/ 45 w 91"/>
                  <a:gd name="T7" fmla="*/ 0 h 45"/>
                </a:gdLst>
                <a:ahLst/>
                <a:cxnLst>
                  <a:cxn ang="0">
                    <a:pos x="T0" y="T1"/>
                  </a:cxn>
                  <a:cxn ang="0">
                    <a:pos x="T2" y="T3"/>
                  </a:cxn>
                  <a:cxn ang="0">
                    <a:pos x="T4" y="T5"/>
                  </a:cxn>
                  <a:cxn ang="0">
                    <a:pos x="T6" y="T7"/>
                  </a:cxn>
                </a:cxnLst>
                <a:rect l="0" t="0" r="r" b="b"/>
                <a:pathLst>
                  <a:path w="91" h="45">
                    <a:moveTo>
                      <a:pt x="45" y="0"/>
                    </a:moveTo>
                    <a:cubicBezTo>
                      <a:pt x="20" y="0"/>
                      <a:pt x="0" y="20"/>
                      <a:pt x="0" y="45"/>
                    </a:cubicBezTo>
                    <a:cubicBezTo>
                      <a:pt x="91" y="45"/>
                      <a:pt x="91" y="45"/>
                      <a:pt x="91" y="45"/>
                    </a:cubicBezTo>
                    <a:cubicBezTo>
                      <a:pt x="91" y="20"/>
                      <a:pt x="70"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35" name="Freeform 9"/>
              <p:cNvSpPr>
                <a:spLocks/>
              </p:cNvSpPr>
              <p:nvPr/>
            </p:nvSpPr>
            <p:spPr bwMode="auto">
              <a:xfrm>
                <a:off x="10898188" y="2654300"/>
                <a:ext cx="155575" cy="77788"/>
              </a:xfrm>
              <a:custGeom>
                <a:avLst/>
                <a:gdLst>
                  <a:gd name="T0" fmla="*/ 35 w 70"/>
                  <a:gd name="T1" fmla="*/ 0 h 35"/>
                  <a:gd name="T2" fmla="*/ 0 w 70"/>
                  <a:gd name="T3" fmla="*/ 35 h 35"/>
                  <a:gd name="T4" fmla="*/ 70 w 70"/>
                  <a:gd name="T5" fmla="*/ 35 h 35"/>
                  <a:gd name="T6" fmla="*/ 35 w 70"/>
                  <a:gd name="T7" fmla="*/ 0 h 35"/>
                </a:gdLst>
                <a:ahLst/>
                <a:cxnLst>
                  <a:cxn ang="0">
                    <a:pos x="T0" y="T1"/>
                  </a:cxn>
                  <a:cxn ang="0">
                    <a:pos x="T2" y="T3"/>
                  </a:cxn>
                  <a:cxn ang="0">
                    <a:pos x="T4" y="T5"/>
                  </a:cxn>
                  <a:cxn ang="0">
                    <a:pos x="T6" y="T7"/>
                  </a:cxn>
                </a:cxnLst>
                <a:rect l="0" t="0" r="r" b="b"/>
                <a:pathLst>
                  <a:path w="70" h="35">
                    <a:moveTo>
                      <a:pt x="35" y="0"/>
                    </a:moveTo>
                    <a:cubicBezTo>
                      <a:pt x="16" y="0"/>
                      <a:pt x="0" y="16"/>
                      <a:pt x="0" y="35"/>
                    </a:cubicBezTo>
                    <a:cubicBezTo>
                      <a:pt x="70" y="35"/>
                      <a:pt x="70" y="35"/>
                      <a:pt x="70" y="35"/>
                    </a:cubicBezTo>
                    <a:cubicBezTo>
                      <a:pt x="70" y="16"/>
                      <a:pt x="54" y="0"/>
                      <a:pt x="35" y="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2" name="Freeform 10"/>
              <p:cNvSpPr>
                <a:spLocks/>
              </p:cNvSpPr>
              <p:nvPr/>
            </p:nvSpPr>
            <p:spPr bwMode="auto">
              <a:xfrm>
                <a:off x="10780713" y="828675"/>
                <a:ext cx="241300" cy="293688"/>
              </a:xfrm>
              <a:custGeom>
                <a:avLst/>
                <a:gdLst>
                  <a:gd name="T0" fmla="*/ 98 w 109"/>
                  <a:gd name="T1" fmla="*/ 75 h 132"/>
                  <a:gd name="T2" fmla="*/ 38 w 109"/>
                  <a:gd name="T3" fmla="*/ 124 h 132"/>
                  <a:gd name="T4" fmla="*/ 10 w 109"/>
                  <a:gd name="T5" fmla="*/ 50 h 132"/>
                  <a:gd name="T6" fmla="*/ 76 w 109"/>
                  <a:gd name="T7" fmla="*/ 8 h 132"/>
                  <a:gd name="T8" fmla="*/ 98 w 109"/>
                  <a:gd name="T9" fmla="*/ 75 h 132"/>
                </a:gdLst>
                <a:ahLst/>
                <a:cxnLst>
                  <a:cxn ang="0">
                    <a:pos x="T0" y="T1"/>
                  </a:cxn>
                  <a:cxn ang="0">
                    <a:pos x="T2" y="T3"/>
                  </a:cxn>
                  <a:cxn ang="0">
                    <a:pos x="T4" y="T5"/>
                  </a:cxn>
                  <a:cxn ang="0">
                    <a:pos x="T6" y="T7"/>
                  </a:cxn>
                  <a:cxn ang="0">
                    <a:pos x="T8" y="T9"/>
                  </a:cxn>
                </a:cxnLst>
                <a:rect l="0" t="0" r="r" b="b"/>
                <a:pathLst>
                  <a:path w="109" h="132">
                    <a:moveTo>
                      <a:pt x="98" y="75"/>
                    </a:moveTo>
                    <a:cubicBezTo>
                      <a:pt x="88" y="107"/>
                      <a:pt x="64" y="132"/>
                      <a:pt x="38" y="124"/>
                    </a:cubicBezTo>
                    <a:cubicBezTo>
                      <a:pt x="12" y="115"/>
                      <a:pt x="0" y="82"/>
                      <a:pt x="10" y="50"/>
                    </a:cubicBezTo>
                    <a:cubicBezTo>
                      <a:pt x="21" y="19"/>
                      <a:pt x="50" y="0"/>
                      <a:pt x="76" y="8"/>
                    </a:cubicBezTo>
                    <a:cubicBezTo>
                      <a:pt x="102" y="17"/>
                      <a:pt x="109" y="43"/>
                      <a:pt x="98"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3" name="Freeform 11"/>
              <p:cNvSpPr>
                <a:spLocks/>
              </p:cNvSpPr>
              <p:nvPr/>
            </p:nvSpPr>
            <p:spPr bwMode="auto">
              <a:xfrm>
                <a:off x="10747375" y="798513"/>
                <a:ext cx="241300" cy="273050"/>
              </a:xfrm>
              <a:custGeom>
                <a:avLst/>
                <a:gdLst>
                  <a:gd name="T0" fmla="*/ 93 w 109"/>
                  <a:gd name="T1" fmla="*/ 39 h 123"/>
                  <a:gd name="T2" fmla="*/ 83 w 109"/>
                  <a:gd name="T3" fmla="*/ 111 h 123"/>
                  <a:gd name="T4" fmla="*/ 16 w 109"/>
                  <a:gd name="T5" fmla="*/ 84 h 123"/>
                  <a:gd name="T6" fmla="*/ 25 w 109"/>
                  <a:gd name="T7" fmla="*/ 12 h 123"/>
                  <a:gd name="T8" fmla="*/ 93 w 109"/>
                  <a:gd name="T9" fmla="*/ 39 h 123"/>
                </a:gdLst>
                <a:ahLst/>
                <a:cxnLst>
                  <a:cxn ang="0">
                    <a:pos x="T0" y="T1"/>
                  </a:cxn>
                  <a:cxn ang="0">
                    <a:pos x="T2" y="T3"/>
                  </a:cxn>
                  <a:cxn ang="0">
                    <a:pos x="T4" y="T5"/>
                  </a:cxn>
                  <a:cxn ang="0">
                    <a:pos x="T6" y="T7"/>
                  </a:cxn>
                  <a:cxn ang="0">
                    <a:pos x="T8" y="T9"/>
                  </a:cxn>
                </a:cxnLst>
                <a:rect l="0" t="0" r="r" b="b"/>
                <a:pathLst>
                  <a:path w="109" h="123">
                    <a:moveTo>
                      <a:pt x="93" y="39"/>
                    </a:moveTo>
                    <a:cubicBezTo>
                      <a:pt x="109" y="66"/>
                      <a:pt x="104" y="98"/>
                      <a:pt x="83" y="111"/>
                    </a:cubicBezTo>
                    <a:cubicBezTo>
                      <a:pt x="62" y="123"/>
                      <a:pt x="32" y="111"/>
                      <a:pt x="16" y="84"/>
                    </a:cubicBezTo>
                    <a:cubicBezTo>
                      <a:pt x="0" y="57"/>
                      <a:pt x="4" y="25"/>
                      <a:pt x="25" y="12"/>
                    </a:cubicBezTo>
                    <a:cubicBezTo>
                      <a:pt x="47" y="0"/>
                      <a:pt x="77" y="12"/>
                      <a:pt x="93"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5" name="Freeform 12"/>
              <p:cNvSpPr>
                <a:spLocks/>
              </p:cNvSpPr>
              <p:nvPr/>
            </p:nvSpPr>
            <p:spPr bwMode="auto">
              <a:xfrm>
                <a:off x="10826750" y="1050925"/>
                <a:ext cx="123825" cy="131763"/>
              </a:xfrm>
              <a:custGeom>
                <a:avLst/>
                <a:gdLst>
                  <a:gd name="T0" fmla="*/ 56 w 56"/>
                  <a:gd name="T1" fmla="*/ 45 h 59"/>
                  <a:gd name="T2" fmla="*/ 28 w 56"/>
                  <a:gd name="T3" fmla="*/ 59 h 59"/>
                  <a:gd name="T4" fmla="*/ 0 w 56"/>
                  <a:gd name="T5" fmla="*/ 45 h 59"/>
                  <a:gd name="T6" fmla="*/ 0 w 56"/>
                  <a:gd name="T7" fmla="*/ 0 h 59"/>
                  <a:gd name="T8" fmla="*/ 56 w 56"/>
                  <a:gd name="T9" fmla="*/ 0 h 59"/>
                  <a:gd name="T10" fmla="*/ 56 w 56"/>
                  <a:gd name="T11" fmla="*/ 45 h 59"/>
                </a:gdLst>
                <a:ahLst/>
                <a:cxnLst>
                  <a:cxn ang="0">
                    <a:pos x="T0" y="T1"/>
                  </a:cxn>
                  <a:cxn ang="0">
                    <a:pos x="T2" y="T3"/>
                  </a:cxn>
                  <a:cxn ang="0">
                    <a:pos x="T4" y="T5"/>
                  </a:cxn>
                  <a:cxn ang="0">
                    <a:pos x="T6" y="T7"/>
                  </a:cxn>
                  <a:cxn ang="0">
                    <a:pos x="T8" y="T9"/>
                  </a:cxn>
                  <a:cxn ang="0">
                    <a:pos x="T10" y="T11"/>
                  </a:cxn>
                </a:cxnLst>
                <a:rect l="0" t="0" r="r" b="b"/>
                <a:pathLst>
                  <a:path w="56" h="59">
                    <a:moveTo>
                      <a:pt x="56" y="45"/>
                    </a:moveTo>
                    <a:cubicBezTo>
                      <a:pt x="56" y="45"/>
                      <a:pt x="48" y="59"/>
                      <a:pt x="28" y="59"/>
                    </a:cubicBezTo>
                    <a:cubicBezTo>
                      <a:pt x="9" y="59"/>
                      <a:pt x="0" y="45"/>
                      <a:pt x="0" y="45"/>
                    </a:cubicBezTo>
                    <a:cubicBezTo>
                      <a:pt x="0" y="0"/>
                      <a:pt x="0" y="0"/>
                      <a:pt x="0" y="0"/>
                    </a:cubicBezTo>
                    <a:cubicBezTo>
                      <a:pt x="56" y="0"/>
                      <a:pt x="56" y="0"/>
                      <a:pt x="56" y="0"/>
                    </a:cubicBezTo>
                    <a:lnTo>
                      <a:pt x="56" y="4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6" name="Freeform 13"/>
              <p:cNvSpPr>
                <a:spLocks/>
              </p:cNvSpPr>
              <p:nvPr/>
            </p:nvSpPr>
            <p:spPr bwMode="auto">
              <a:xfrm>
                <a:off x="10493375" y="1195388"/>
                <a:ext cx="304800" cy="690563"/>
              </a:xfrm>
              <a:custGeom>
                <a:avLst/>
                <a:gdLst>
                  <a:gd name="T0" fmla="*/ 137 w 137"/>
                  <a:gd name="T1" fmla="*/ 10 h 311"/>
                  <a:gd name="T2" fmla="*/ 72 w 137"/>
                  <a:gd name="T3" fmla="*/ 0 h 311"/>
                  <a:gd name="T4" fmla="*/ 0 w 137"/>
                  <a:gd name="T5" fmla="*/ 311 h 311"/>
                  <a:gd name="T6" fmla="*/ 49 w 137"/>
                  <a:gd name="T7" fmla="*/ 311 h 311"/>
                  <a:gd name="T8" fmla="*/ 137 w 137"/>
                  <a:gd name="T9" fmla="*/ 10 h 311"/>
                </a:gdLst>
                <a:ahLst/>
                <a:cxnLst>
                  <a:cxn ang="0">
                    <a:pos x="T0" y="T1"/>
                  </a:cxn>
                  <a:cxn ang="0">
                    <a:pos x="T2" y="T3"/>
                  </a:cxn>
                  <a:cxn ang="0">
                    <a:pos x="T4" y="T5"/>
                  </a:cxn>
                  <a:cxn ang="0">
                    <a:pos x="T6" y="T7"/>
                  </a:cxn>
                  <a:cxn ang="0">
                    <a:pos x="T8" y="T9"/>
                  </a:cxn>
                </a:cxnLst>
                <a:rect l="0" t="0" r="r" b="b"/>
                <a:pathLst>
                  <a:path w="137" h="311">
                    <a:moveTo>
                      <a:pt x="137" y="10"/>
                    </a:moveTo>
                    <a:cubicBezTo>
                      <a:pt x="121" y="6"/>
                      <a:pt x="88" y="5"/>
                      <a:pt x="72" y="0"/>
                    </a:cubicBezTo>
                    <a:cubicBezTo>
                      <a:pt x="26" y="101"/>
                      <a:pt x="10" y="201"/>
                      <a:pt x="0" y="311"/>
                    </a:cubicBezTo>
                    <a:cubicBezTo>
                      <a:pt x="49" y="311"/>
                      <a:pt x="49" y="311"/>
                      <a:pt x="49" y="311"/>
                    </a:cubicBezTo>
                    <a:cubicBezTo>
                      <a:pt x="60" y="206"/>
                      <a:pt x="92" y="106"/>
                      <a:pt x="137" y="10"/>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7" name="Freeform 14"/>
              <p:cNvSpPr>
                <a:spLocks/>
              </p:cNvSpPr>
              <p:nvPr/>
            </p:nvSpPr>
            <p:spPr bwMode="auto">
              <a:xfrm>
                <a:off x="10983913" y="1189038"/>
                <a:ext cx="292100" cy="690563"/>
              </a:xfrm>
              <a:custGeom>
                <a:avLst/>
                <a:gdLst>
                  <a:gd name="T0" fmla="*/ 58 w 131"/>
                  <a:gd name="T1" fmla="*/ 177 h 311"/>
                  <a:gd name="T2" fmla="*/ 0 w 131"/>
                  <a:gd name="T3" fmla="*/ 13 h 311"/>
                  <a:gd name="T4" fmla="*/ 58 w 131"/>
                  <a:gd name="T5" fmla="*/ 0 h 311"/>
                  <a:gd name="T6" fmla="*/ 116 w 131"/>
                  <a:gd name="T7" fmla="*/ 192 h 311"/>
                  <a:gd name="T8" fmla="*/ 131 w 131"/>
                  <a:gd name="T9" fmla="*/ 311 h 311"/>
                  <a:gd name="T10" fmla="*/ 82 w 131"/>
                  <a:gd name="T11" fmla="*/ 311 h 311"/>
                  <a:gd name="T12" fmla="*/ 58 w 131"/>
                  <a:gd name="T13" fmla="*/ 177 h 311"/>
                </a:gdLst>
                <a:ahLst/>
                <a:cxnLst>
                  <a:cxn ang="0">
                    <a:pos x="T0" y="T1"/>
                  </a:cxn>
                  <a:cxn ang="0">
                    <a:pos x="T2" y="T3"/>
                  </a:cxn>
                  <a:cxn ang="0">
                    <a:pos x="T4" y="T5"/>
                  </a:cxn>
                  <a:cxn ang="0">
                    <a:pos x="T6" y="T7"/>
                  </a:cxn>
                  <a:cxn ang="0">
                    <a:pos x="T8" y="T9"/>
                  </a:cxn>
                  <a:cxn ang="0">
                    <a:pos x="T10" y="T11"/>
                  </a:cxn>
                  <a:cxn ang="0">
                    <a:pos x="T12" y="T13"/>
                  </a:cxn>
                </a:cxnLst>
                <a:rect l="0" t="0" r="r" b="b"/>
                <a:pathLst>
                  <a:path w="131" h="311">
                    <a:moveTo>
                      <a:pt x="58" y="177"/>
                    </a:moveTo>
                    <a:cubicBezTo>
                      <a:pt x="45" y="121"/>
                      <a:pt x="26" y="67"/>
                      <a:pt x="0" y="13"/>
                    </a:cubicBezTo>
                    <a:cubicBezTo>
                      <a:pt x="16" y="9"/>
                      <a:pt x="42" y="4"/>
                      <a:pt x="58" y="0"/>
                    </a:cubicBezTo>
                    <a:cubicBezTo>
                      <a:pt x="87" y="63"/>
                      <a:pt x="104" y="126"/>
                      <a:pt x="116" y="192"/>
                    </a:cubicBezTo>
                    <a:cubicBezTo>
                      <a:pt x="122" y="230"/>
                      <a:pt x="127" y="270"/>
                      <a:pt x="131" y="311"/>
                    </a:cubicBezTo>
                    <a:cubicBezTo>
                      <a:pt x="82" y="311"/>
                      <a:pt x="82" y="311"/>
                      <a:pt x="82" y="311"/>
                    </a:cubicBezTo>
                    <a:cubicBezTo>
                      <a:pt x="77" y="265"/>
                      <a:pt x="69" y="220"/>
                      <a:pt x="58" y="177"/>
                    </a:cubicBez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8" name="Freeform 15"/>
              <p:cNvSpPr>
                <a:spLocks/>
              </p:cNvSpPr>
              <p:nvPr/>
            </p:nvSpPr>
            <p:spPr bwMode="auto">
              <a:xfrm>
                <a:off x="10709275" y="1781175"/>
                <a:ext cx="173038" cy="887413"/>
              </a:xfrm>
              <a:custGeom>
                <a:avLst/>
                <a:gdLst>
                  <a:gd name="T0" fmla="*/ 94 w 109"/>
                  <a:gd name="T1" fmla="*/ 559 h 559"/>
                  <a:gd name="T2" fmla="*/ 22 w 109"/>
                  <a:gd name="T3" fmla="*/ 559 h 559"/>
                  <a:gd name="T4" fmla="*/ 0 w 109"/>
                  <a:gd name="T5" fmla="*/ 0 h 559"/>
                  <a:gd name="T6" fmla="*/ 109 w 109"/>
                  <a:gd name="T7" fmla="*/ 101 h 559"/>
                  <a:gd name="T8" fmla="*/ 94 w 109"/>
                  <a:gd name="T9" fmla="*/ 559 h 559"/>
                </a:gdLst>
                <a:ahLst/>
                <a:cxnLst>
                  <a:cxn ang="0">
                    <a:pos x="T0" y="T1"/>
                  </a:cxn>
                  <a:cxn ang="0">
                    <a:pos x="T2" y="T3"/>
                  </a:cxn>
                  <a:cxn ang="0">
                    <a:pos x="T4" y="T5"/>
                  </a:cxn>
                  <a:cxn ang="0">
                    <a:pos x="T6" y="T7"/>
                  </a:cxn>
                  <a:cxn ang="0">
                    <a:pos x="T8" y="T9"/>
                  </a:cxn>
                </a:cxnLst>
                <a:rect l="0" t="0" r="r" b="b"/>
                <a:pathLst>
                  <a:path w="109" h="559">
                    <a:moveTo>
                      <a:pt x="94" y="559"/>
                    </a:moveTo>
                    <a:lnTo>
                      <a:pt x="22" y="559"/>
                    </a:lnTo>
                    <a:lnTo>
                      <a:pt x="0" y="0"/>
                    </a:lnTo>
                    <a:lnTo>
                      <a:pt x="109" y="101"/>
                    </a:lnTo>
                    <a:lnTo>
                      <a:pt x="94"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49" name="Freeform 16"/>
              <p:cNvSpPr>
                <a:spLocks/>
              </p:cNvSpPr>
              <p:nvPr/>
            </p:nvSpPr>
            <p:spPr bwMode="auto">
              <a:xfrm>
                <a:off x="10888663" y="1781175"/>
                <a:ext cx="161925" cy="887413"/>
              </a:xfrm>
              <a:custGeom>
                <a:avLst/>
                <a:gdLst>
                  <a:gd name="T0" fmla="*/ 88 w 102"/>
                  <a:gd name="T1" fmla="*/ 559 h 559"/>
                  <a:gd name="T2" fmla="*/ 17 w 102"/>
                  <a:gd name="T3" fmla="*/ 559 h 559"/>
                  <a:gd name="T4" fmla="*/ 0 w 102"/>
                  <a:gd name="T5" fmla="*/ 101 h 559"/>
                  <a:gd name="T6" fmla="*/ 102 w 102"/>
                  <a:gd name="T7" fmla="*/ 0 h 559"/>
                  <a:gd name="T8" fmla="*/ 88 w 102"/>
                  <a:gd name="T9" fmla="*/ 559 h 559"/>
                </a:gdLst>
                <a:ahLst/>
                <a:cxnLst>
                  <a:cxn ang="0">
                    <a:pos x="T0" y="T1"/>
                  </a:cxn>
                  <a:cxn ang="0">
                    <a:pos x="T2" y="T3"/>
                  </a:cxn>
                  <a:cxn ang="0">
                    <a:pos x="T4" y="T5"/>
                  </a:cxn>
                  <a:cxn ang="0">
                    <a:pos x="T6" y="T7"/>
                  </a:cxn>
                  <a:cxn ang="0">
                    <a:pos x="T8" y="T9"/>
                  </a:cxn>
                </a:cxnLst>
                <a:rect l="0" t="0" r="r" b="b"/>
                <a:pathLst>
                  <a:path w="102" h="559">
                    <a:moveTo>
                      <a:pt x="88" y="559"/>
                    </a:moveTo>
                    <a:lnTo>
                      <a:pt x="17" y="559"/>
                    </a:lnTo>
                    <a:lnTo>
                      <a:pt x="0" y="101"/>
                    </a:lnTo>
                    <a:lnTo>
                      <a:pt x="102" y="0"/>
                    </a:lnTo>
                    <a:lnTo>
                      <a:pt x="88" y="559"/>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0" name="Freeform 17"/>
              <p:cNvSpPr>
                <a:spLocks/>
              </p:cNvSpPr>
              <p:nvPr/>
            </p:nvSpPr>
            <p:spPr bwMode="auto">
              <a:xfrm>
                <a:off x="10506075" y="1885950"/>
                <a:ext cx="80963" cy="88900"/>
              </a:xfrm>
              <a:custGeom>
                <a:avLst/>
                <a:gdLst>
                  <a:gd name="T0" fmla="*/ 0 w 36"/>
                  <a:gd name="T1" fmla="*/ 0 h 40"/>
                  <a:gd name="T2" fmla="*/ 0 w 36"/>
                  <a:gd name="T3" fmla="*/ 22 h 40"/>
                  <a:gd name="T4" fmla="*/ 18 w 36"/>
                  <a:gd name="T5" fmla="*/ 40 h 40"/>
                  <a:gd name="T6" fmla="*/ 36 w 36"/>
                  <a:gd name="T7" fmla="*/ 22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2"/>
                      <a:pt x="0" y="22"/>
                      <a:pt x="0" y="22"/>
                    </a:cubicBezTo>
                    <a:cubicBezTo>
                      <a:pt x="0" y="32"/>
                      <a:pt x="8" y="40"/>
                      <a:pt x="18" y="40"/>
                    </a:cubicBezTo>
                    <a:cubicBezTo>
                      <a:pt x="28" y="40"/>
                      <a:pt x="36" y="32"/>
                      <a:pt x="36" y="22"/>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1" name="Freeform 18"/>
              <p:cNvSpPr>
                <a:spLocks/>
              </p:cNvSpPr>
              <p:nvPr/>
            </p:nvSpPr>
            <p:spPr bwMode="auto">
              <a:xfrm>
                <a:off x="11180763" y="1879600"/>
                <a:ext cx="79375" cy="88900"/>
              </a:xfrm>
              <a:custGeom>
                <a:avLst/>
                <a:gdLst>
                  <a:gd name="T0" fmla="*/ 0 w 36"/>
                  <a:gd name="T1" fmla="*/ 0 h 40"/>
                  <a:gd name="T2" fmla="*/ 0 w 36"/>
                  <a:gd name="T3" fmla="*/ 21 h 40"/>
                  <a:gd name="T4" fmla="*/ 18 w 36"/>
                  <a:gd name="T5" fmla="*/ 40 h 40"/>
                  <a:gd name="T6" fmla="*/ 36 w 36"/>
                  <a:gd name="T7" fmla="*/ 21 h 40"/>
                  <a:gd name="T8" fmla="*/ 36 w 36"/>
                  <a:gd name="T9" fmla="*/ 0 h 40"/>
                  <a:gd name="T10" fmla="*/ 0 w 36"/>
                  <a:gd name="T11" fmla="*/ 0 h 40"/>
                </a:gdLst>
                <a:ahLst/>
                <a:cxnLst>
                  <a:cxn ang="0">
                    <a:pos x="T0" y="T1"/>
                  </a:cxn>
                  <a:cxn ang="0">
                    <a:pos x="T2" y="T3"/>
                  </a:cxn>
                  <a:cxn ang="0">
                    <a:pos x="T4" y="T5"/>
                  </a:cxn>
                  <a:cxn ang="0">
                    <a:pos x="T6" y="T7"/>
                  </a:cxn>
                  <a:cxn ang="0">
                    <a:pos x="T8" y="T9"/>
                  </a:cxn>
                  <a:cxn ang="0">
                    <a:pos x="T10" y="T11"/>
                  </a:cxn>
                </a:cxnLst>
                <a:rect l="0" t="0" r="r" b="b"/>
                <a:pathLst>
                  <a:path w="36" h="40">
                    <a:moveTo>
                      <a:pt x="0" y="0"/>
                    </a:moveTo>
                    <a:cubicBezTo>
                      <a:pt x="0" y="21"/>
                      <a:pt x="0" y="21"/>
                      <a:pt x="0" y="21"/>
                    </a:cubicBezTo>
                    <a:cubicBezTo>
                      <a:pt x="0" y="31"/>
                      <a:pt x="8" y="40"/>
                      <a:pt x="18" y="40"/>
                    </a:cubicBezTo>
                    <a:cubicBezTo>
                      <a:pt x="28" y="40"/>
                      <a:pt x="36" y="31"/>
                      <a:pt x="36" y="21"/>
                    </a:cubicBezTo>
                    <a:cubicBezTo>
                      <a:pt x="36" y="0"/>
                      <a:pt x="36" y="0"/>
                      <a:pt x="36"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3" name="Freeform 19"/>
              <p:cNvSpPr>
                <a:spLocks/>
              </p:cNvSpPr>
              <p:nvPr/>
            </p:nvSpPr>
            <p:spPr bwMode="auto">
              <a:xfrm>
                <a:off x="10764838" y="901700"/>
                <a:ext cx="246063" cy="220663"/>
              </a:xfrm>
              <a:custGeom>
                <a:avLst/>
                <a:gdLst>
                  <a:gd name="T0" fmla="*/ 106 w 111"/>
                  <a:gd name="T1" fmla="*/ 24 h 99"/>
                  <a:gd name="T2" fmla="*/ 103 w 111"/>
                  <a:gd name="T3" fmla="*/ 23 h 99"/>
                  <a:gd name="T4" fmla="*/ 103 w 111"/>
                  <a:gd name="T5" fmla="*/ 16 h 99"/>
                  <a:gd name="T6" fmla="*/ 103 w 111"/>
                  <a:gd name="T7" fmla="*/ 14 h 99"/>
                  <a:gd name="T8" fmla="*/ 103 w 111"/>
                  <a:gd name="T9" fmla="*/ 13 h 99"/>
                  <a:gd name="T10" fmla="*/ 102 w 111"/>
                  <a:gd name="T11" fmla="*/ 12 h 99"/>
                  <a:gd name="T12" fmla="*/ 102 w 111"/>
                  <a:gd name="T13" fmla="*/ 11 h 99"/>
                  <a:gd name="T14" fmla="*/ 102 w 111"/>
                  <a:gd name="T15" fmla="*/ 10 h 99"/>
                  <a:gd name="T16" fmla="*/ 102 w 111"/>
                  <a:gd name="T17" fmla="*/ 9 h 99"/>
                  <a:gd name="T18" fmla="*/ 102 w 111"/>
                  <a:gd name="T19" fmla="*/ 9 h 99"/>
                  <a:gd name="T20" fmla="*/ 101 w 111"/>
                  <a:gd name="T21" fmla="*/ 6 h 99"/>
                  <a:gd name="T22" fmla="*/ 100 w 111"/>
                  <a:gd name="T23" fmla="*/ 6 h 99"/>
                  <a:gd name="T24" fmla="*/ 100 w 111"/>
                  <a:gd name="T25" fmla="*/ 5 h 99"/>
                  <a:gd name="T26" fmla="*/ 99 w 111"/>
                  <a:gd name="T27" fmla="*/ 4 h 99"/>
                  <a:gd name="T28" fmla="*/ 99 w 111"/>
                  <a:gd name="T29" fmla="*/ 3 h 99"/>
                  <a:gd name="T30" fmla="*/ 99 w 111"/>
                  <a:gd name="T31" fmla="*/ 3 h 99"/>
                  <a:gd name="T32" fmla="*/ 90 w 111"/>
                  <a:gd name="T33" fmla="*/ 4 h 99"/>
                  <a:gd name="T34" fmla="*/ 74 w 111"/>
                  <a:gd name="T35" fmla="*/ 0 h 99"/>
                  <a:gd name="T36" fmla="*/ 45 w 111"/>
                  <a:gd name="T37" fmla="*/ 4 h 99"/>
                  <a:gd name="T38" fmla="*/ 15 w 111"/>
                  <a:gd name="T39" fmla="*/ 0 h 99"/>
                  <a:gd name="T40" fmla="*/ 11 w 111"/>
                  <a:gd name="T41" fmla="*/ 5 h 99"/>
                  <a:gd name="T42" fmla="*/ 11 w 111"/>
                  <a:gd name="T43" fmla="*/ 5 h 99"/>
                  <a:gd name="T44" fmla="*/ 10 w 111"/>
                  <a:gd name="T45" fmla="*/ 7 h 99"/>
                  <a:gd name="T46" fmla="*/ 10 w 111"/>
                  <a:gd name="T47" fmla="*/ 7 h 99"/>
                  <a:gd name="T48" fmla="*/ 9 w 111"/>
                  <a:gd name="T49" fmla="*/ 9 h 99"/>
                  <a:gd name="T50" fmla="*/ 9 w 111"/>
                  <a:gd name="T51" fmla="*/ 9 h 99"/>
                  <a:gd name="T52" fmla="*/ 9 w 111"/>
                  <a:gd name="T53" fmla="*/ 11 h 99"/>
                  <a:gd name="T54" fmla="*/ 9 w 111"/>
                  <a:gd name="T55" fmla="*/ 12 h 99"/>
                  <a:gd name="T56" fmla="*/ 8 w 111"/>
                  <a:gd name="T57" fmla="*/ 13 h 99"/>
                  <a:gd name="T58" fmla="*/ 8 w 111"/>
                  <a:gd name="T59" fmla="*/ 14 h 99"/>
                  <a:gd name="T60" fmla="*/ 8 w 111"/>
                  <a:gd name="T61" fmla="*/ 16 h 99"/>
                  <a:gd name="T62" fmla="*/ 8 w 111"/>
                  <a:gd name="T63" fmla="*/ 23 h 99"/>
                  <a:gd name="T64" fmla="*/ 7 w 111"/>
                  <a:gd name="T65" fmla="*/ 23 h 99"/>
                  <a:gd name="T66" fmla="*/ 0 w 111"/>
                  <a:gd name="T67" fmla="*/ 31 h 99"/>
                  <a:gd name="T68" fmla="*/ 0 w 111"/>
                  <a:gd name="T69" fmla="*/ 49 h 99"/>
                  <a:gd name="T70" fmla="*/ 8 w 111"/>
                  <a:gd name="T71" fmla="*/ 57 h 99"/>
                  <a:gd name="T72" fmla="*/ 34 w 111"/>
                  <a:gd name="T73" fmla="*/ 99 h 99"/>
                  <a:gd name="T74" fmla="*/ 77 w 111"/>
                  <a:gd name="T75" fmla="*/ 99 h 99"/>
                  <a:gd name="T76" fmla="*/ 103 w 111"/>
                  <a:gd name="T77" fmla="*/ 57 h 99"/>
                  <a:gd name="T78" fmla="*/ 111 w 111"/>
                  <a:gd name="T79" fmla="*/ 49 h 99"/>
                  <a:gd name="T80" fmla="*/ 111 w 111"/>
                  <a:gd name="T81" fmla="*/ 31 h 99"/>
                  <a:gd name="T82" fmla="*/ 106 w 111"/>
                  <a:gd name="T8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99">
                    <a:moveTo>
                      <a:pt x="106" y="24"/>
                    </a:moveTo>
                    <a:cubicBezTo>
                      <a:pt x="105" y="23"/>
                      <a:pt x="104" y="23"/>
                      <a:pt x="103" y="23"/>
                    </a:cubicBezTo>
                    <a:cubicBezTo>
                      <a:pt x="103" y="16"/>
                      <a:pt x="103" y="16"/>
                      <a:pt x="103" y="16"/>
                    </a:cubicBezTo>
                    <a:cubicBezTo>
                      <a:pt x="103" y="16"/>
                      <a:pt x="103" y="15"/>
                      <a:pt x="103" y="14"/>
                    </a:cubicBezTo>
                    <a:cubicBezTo>
                      <a:pt x="103" y="14"/>
                      <a:pt x="103" y="14"/>
                      <a:pt x="103" y="13"/>
                    </a:cubicBezTo>
                    <a:cubicBezTo>
                      <a:pt x="103" y="13"/>
                      <a:pt x="103" y="13"/>
                      <a:pt x="102" y="12"/>
                    </a:cubicBezTo>
                    <a:cubicBezTo>
                      <a:pt x="102" y="12"/>
                      <a:pt x="102" y="12"/>
                      <a:pt x="102" y="11"/>
                    </a:cubicBezTo>
                    <a:cubicBezTo>
                      <a:pt x="102" y="11"/>
                      <a:pt x="102" y="11"/>
                      <a:pt x="102" y="10"/>
                    </a:cubicBezTo>
                    <a:cubicBezTo>
                      <a:pt x="102" y="10"/>
                      <a:pt x="102" y="10"/>
                      <a:pt x="102" y="9"/>
                    </a:cubicBezTo>
                    <a:cubicBezTo>
                      <a:pt x="102" y="9"/>
                      <a:pt x="102" y="9"/>
                      <a:pt x="102" y="9"/>
                    </a:cubicBezTo>
                    <a:cubicBezTo>
                      <a:pt x="101" y="8"/>
                      <a:pt x="101" y="7"/>
                      <a:pt x="101" y="6"/>
                    </a:cubicBezTo>
                    <a:cubicBezTo>
                      <a:pt x="100" y="6"/>
                      <a:pt x="100" y="6"/>
                      <a:pt x="100" y="6"/>
                    </a:cubicBezTo>
                    <a:cubicBezTo>
                      <a:pt x="100" y="5"/>
                      <a:pt x="100" y="5"/>
                      <a:pt x="100" y="5"/>
                    </a:cubicBezTo>
                    <a:cubicBezTo>
                      <a:pt x="100" y="5"/>
                      <a:pt x="100" y="4"/>
                      <a:pt x="99" y="4"/>
                    </a:cubicBezTo>
                    <a:cubicBezTo>
                      <a:pt x="99" y="4"/>
                      <a:pt x="99" y="3"/>
                      <a:pt x="99" y="3"/>
                    </a:cubicBezTo>
                    <a:cubicBezTo>
                      <a:pt x="99" y="3"/>
                      <a:pt x="99" y="3"/>
                      <a:pt x="99" y="3"/>
                    </a:cubicBezTo>
                    <a:cubicBezTo>
                      <a:pt x="96" y="4"/>
                      <a:pt x="93" y="4"/>
                      <a:pt x="90" y="4"/>
                    </a:cubicBezTo>
                    <a:cubicBezTo>
                      <a:pt x="83" y="4"/>
                      <a:pt x="78" y="2"/>
                      <a:pt x="74" y="0"/>
                    </a:cubicBezTo>
                    <a:cubicBezTo>
                      <a:pt x="67" y="2"/>
                      <a:pt x="57" y="4"/>
                      <a:pt x="45" y="4"/>
                    </a:cubicBezTo>
                    <a:cubicBezTo>
                      <a:pt x="33" y="4"/>
                      <a:pt x="22" y="2"/>
                      <a:pt x="15" y="0"/>
                    </a:cubicBezTo>
                    <a:cubicBezTo>
                      <a:pt x="14" y="1"/>
                      <a:pt x="12" y="3"/>
                      <a:pt x="11" y="5"/>
                    </a:cubicBezTo>
                    <a:cubicBezTo>
                      <a:pt x="11" y="5"/>
                      <a:pt x="11" y="5"/>
                      <a:pt x="11" y="5"/>
                    </a:cubicBezTo>
                    <a:cubicBezTo>
                      <a:pt x="11" y="6"/>
                      <a:pt x="10" y="6"/>
                      <a:pt x="10" y="7"/>
                    </a:cubicBezTo>
                    <a:cubicBezTo>
                      <a:pt x="10" y="7"/>
                      <a:pt x="10" y="7"/>
                      <a:pt x="10" y="7"/>
                    </a:cubicBezTo>
                    <a:cubicBezTo>
                      <a:pt x="10" y="8"/>
                      <a:pt x="10" y="8"/>
                      <a:pt x="9" y="9"/>
                    </a:cubicBezTo>
                    <a:cubicBezTo>
                      <a:pt x="9" y="9"/>
                      <a:pt x="9" y="9"/>
                      <a:pt x="9" y="9"/>
                    </a:cubicBezTo>
                    <a:cubicBezTo>
                      <a:pt x="9" y="10"/>
                      <a:pt x="9" y="11"/>
                      <a:pt x="9" y="11"/>
                    </a:cubicBezTo>
                    <a:cubicBezTo>
                      <a:pt x="9" y="11"/>
                      <a:pt x="9" y="11"/>
                      <a:pt x="9" y="12"/>
                    </a:cubicBezTo>
                    <a:cubicBezTo>
                      <a:pt x="8" y="12"/>
                      <a:pt x="8" y="13"/>
                      <a:pt x="8" y="13"/>
                    </a:cubicBezTo>
                    <a:cubicBezTo>
                      <a:pt x="8" y="14"/>
                      <a:pt x="8" y="14"/>
                      <a:pt x="8" y="14"/>
                    </a:cubicBezTo>
                    <a:cubicBezTo>
                      <a:pt x="8" y="15"/>
                      <a:pt x="8" y="16"/>
                      <a:pt x="8" y="16"/>
                    </a:cubicBezTo>
                    <a:cubicBezTo>
                      <a:pt x="8" y="23"/>
                      <a:pt x="8" y="23"/>
                      <a:pt x="8" y="23"/>
                    </a:cubicBezTo>
                    <a:cubicBezTo>
                      <a:pt x="8" y="23"/>
                      <a:pt x="7" y="23"/>
                      <a:pt x="7" y="23"/>
                    </a:cubicBezTo>
                    <a:cubicBezTo>
                      <a:pt x="3" y="24"/>
                      <a:pt x="0" y="27"/>
                      <a:pt x="0" y="31"/>
                    </a:cubicBezTo>
                    <a:cubicBezTo>
                      <a:pt x="0" y="49"/>
                      <a:pt x="0" y="49"/>
                      <a:pt x="0" y="49"/>
                    </a:cubicBezTo>
                    <a:cubicBezTo>
                      <a:pt x="0" y="53"/>
                      <a:pt x="4" y="57"/>
                      <a:pt x="8" y="57"/>
                    </a:cubicBezTo>
                    <a:cubicBezTo>
                      <a:pt x="8" y="57"/>
                      <a:pt x="22" y="99"/>
                      <a:pt x="34" y="99"/>
                    </a:cubicBezTo>
                    <a:cubicBezTo>
                      <a:pt x="77" y="99"/>
                      <a:pt x="77" y="99"/>
                      <a:pt x="77" y="99"/>
                    </a:cubicBezTo>
                    <a:cubicBezTo>
                      <a:pt x="89" y="99"/>
                      <a:pt x="103" y="57"/>
                      <a:pt x="103" y="57"/>
                    </a:cubicBezTo>
                    <a:cubicBezTo>
                      <a:pt x="107" y="57"/>
                      <a:pt x="111" y="53"/>
                      <a:pt x="111" y="49"/>
                    </a:cubicBezTo>
                    <a:cubicBezTo>
                      <a:pt x="111" y="31"/>
                      <a:pt x="111" y="31"/>
                      <a:pt x="111" y="31"/>
                    </a:cubicBezTo>
                    <a:cubicBezTo>
                      <a:pt x="111" y="28"/>
                      <a:pt x="109" y="25"/>
                      <a:pt x="106" y="24"/>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4" name="Freeform 20"/>
              <p:cNvSpPr>
                <a:spLocks noEditPoints="1"/>
              </p:cNvSpPr>
              <p:nvPr/>
            </p:nvSpPr>
            <p:spPr bwMode="auto">
              <a:xfrm>
                <a:off x="10450513" y="2552700"/>
                <a:ext cx="207963" cy="100013"/>
              </a:xfrm>
              <a:custGeom>
                <a:avLst/>
                <a:gdLst>
                  <a:gd name="T0" fmla="*/ 92 w 93"/>
                  <a:gd name="T1" fmla="*/ 21 h 45"/>
                  <a:gd name="T2" fmla="*/ 69 w 93"/>
                  <a:gd name="T3" fmla="*/ 15 h 45"/>
                  <a:gd name="T4" fmla="*/ 46 w 93"/>
                  <a:gd name="T5" fmla="*/ 14 h 45"/>
                  <a:gd name="T6" fmla="*/ 25 w 93"/>
                  <a:gd name="T7" fmla="*/ 4 h 45"/>
                  <a:gd name="T8" fmla="*/ 1 w 93"/>
                  <a:gd name="T9" fmla="*/ 0 h 45"/>
                  <a:gd name="T10" fmla="*/ 0 w 93"/>
                  <a:gd name="T11" fmla="*/ 3 h 45"/>
                  <a:gd name="T12" fmla="*/ 2 w 93"/>
                  <a:gd name="T13" fmla="*/ 7 h 45"/>
                  <a:gd name="T14" fmla="*/ 3 w 93"/>
                  <a:gd name="T15" fmla="*/ 15 h 45"/>
                  <a:gd name="T16" fmla="*/ 22 w 93"/>
                  <a:gd name="T17" fmla="*/ 32 h 45"/>
                  <a:gd name="T18" fmla="*/ 41 w 93"/>
                  <a:gd name="T19" fmla="*/ 20 h 45"/>
                  <a:gd name="T20" fmla="*/ 45 w 93"/>
                  <a:gd name="T21" fmla="*/ 19 h 45"/>
                  <a:gd name="T22" fmla="*/ 48 w 93"/>
                  <a:gd name="T23" fmla="*/ 21 h 45"/>
                  <a:gd name="T24" fmla="*/ 59 w 93"/>
                  <a:gd name="T25" fmla="*/ 41 h 45"/>
                  <a:gd name="T26" fmla="*/ 83 w 93"/>
                  <a:gd name="T27" fmla="*/ 34 h 45"/>
                  <a:gd name="T28" fmla="*/ 88 w 93"/>
                  <a:gd name="T29" fmla="*/ 27 h 45"/>
                  <a:gd name="T30" fmla="*/ 91 w 93"/>
                  <a:gd name="T31" fmla="*/ 24 h 45"/>
                  <a:gd name="T32" fmla="*/ 92 w 93"/>
                  <a:gd name="T33" fmla="*/ 21 h 45"/>
                  <a:gd name="T34" fmla="*/ 31 w 93"/>
                  <a:gd name="T35" fmla="*/ 27 h 45"/>
                  <a:gd name="T36" fmla="*/ 13 w 93"/>
                  <a:gd name="T37" fmla="*/ 28 h 45"/>
                  <a:gd name="T38" fmla="*/ 7 w 93"/>
                  <a:gd name="T39" fmla="*/ 9 h 45"/>
                  <a:gd name="T40" fmla="*/ 25 w 93"/>
                  <a:gd name="T41" fmla="*/ 6 h 45"/>
                  <a:gd name="T42" fmla="*/ 36 w 93"/>
                  <a:gd name="T43" fmla="*/ 12 h 45"/>
                  <a:gd name="T44" fmla="*/ 31 w 93"/>
                  <a:gd name="T45" fmla="*/ 27 h 45"/>
                  <a:gd name="T46" fmla="*/ 68 w 93"/>
                  <a:gd name="T47" fmla="*/ 41 h 45"/>
                  <a:gd name="T48" fmla="*/ 53 w 93"/>
                  <a:gd name="T49" fmla="*/ 33 h 45"/>
                  <a:gd name="T50" fmla="*/ 56 w 93"/>
                  <a:gd name="T51" fmla="*/ 17 h 45"/>
                  <a:gd name="T52" fmla="*/ 68 w 93"/>
                  <a:gd name="T53" fmla="*/ 17 h 45"/>
                  <a:gd name="T54" fmla="*/ 83 w 93"/>
                  <a:gd name="T55" fmla="*/ 27 h 45"/>
                  <a:gd name="T56" fmla="*/ 68 w 93"/>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45">
                    <a:moveTo>
                      <a:pt x="92" y="21"/>
                    </a:moveTo>
                    <a:cubicBezTo>
                      <a:pt x="92" y="21"/>
                      <a:pt x="79" y="16"/>
                      <a:pt x="69" y="15"/>
                    </a:cubicBezTo>
                    <a:cubicBezTo>
                      <a:pt x="59" y="14"/>
                      <a:pt x="50" y="15"/>
                      <a:pt x="46" y="14"/>
                    </a:cubicBezTo>
                    <a:cubicBezTo>
                      <a:pt x="41" y="13"/>
                      <a:pt x="34" y="8"/>
                      <a:pt x="25" y="4"/>
                    </a:cubicBezTo>
                    <a:cubicBezTo>
                      <a:pt x="15" y="1"/>
                      <a:pt x="1" y="0"/>
                      <a:pt x="1" y="0"/>
                    </a:cubicBezTo>
                    <a:cubicBezTo>
                      <a:pt x="0" y="0"/>
                      <a:pt x="0" y="1"/>
                      <a:pt x="0" y="3"/>
                    </a:cubicBezTo>
                    <a:cubicBezTo>
                      <a:pt x="0" y="4"/>
                      <a:pt x="0" y="5"/>
                      <a:pt x="2" y="7"/>
                    </a:cubicBezTo>
                    <a:cubicBezTo>
                      <a:pt x="4" y="8"/>
                      <a:pt x="3" y="15"/>
                      <a:pt x="3" y="15"/>
                    </a:cubicBezTo>
                    <a:cubicBezTo>
                      <a:pt x="3" y="26"/>
                      <a:pt x="10" y="31"/>
                      <a:pt x="22" y="32"/>
                    </a:cubicBezTo>
                    <a:cubicBezTo>
                      <a:pt x="34" y="33"/>
                      <a:pt x="39" y="21"/>
                      <a:pt x="41" y="20"/>
                    </a:cubicBezTo>
                    <a:cubicBezTo>
                      <a:pt x="43" y="18"/>
                      <a:pt x="45" y="19"/>
                      <a:pt x="45" y="19"/>
                    </a:cubicBezTo>
                    <a:cubicBezTo>
                      <a:pt x="45" y="19"/>
                      <a:pt x="47" y="19"/>
                      <a:pt x="48" y="21"/>
                    </a:cubicBezTo>
                    <a:cubicBezTo>
                      <a:pt x="49" y="23"/>
                      <a:pt x="48" y="36"/>
                      <a:pt x="59" y="41"/>
                    </a:cubicBezTo>
                    <a:cubicBezTo>
                      <a:pt x="70" y="45"/>
                      <a:pt x="79" y="44"/>
                      <a:pt x="83" y="34"/>
                    </a:cubicBezTo>
                    <a:cubicBezTo>
                      <a:pt x="83" y="34"/>
                      <a:pt x="85" y="28"/>
                      <a:pt x="88" y="27"/>
                    </a:cubicBezTo>
                    <a:cubicBezTo>
                      <a:pt x="90" y="27"/>
                      <a:pt x="90" y="26"/>
                      <a:pt x="91" y="24"/>
                    </a:cubicBezTo>
                    <a:cubicBezTo>
                      <a:pt x="92" y="23"/>
                      <a:pt x="93" y="22"/>
                      <a:pt x="92" y="21"/>
                    </a:cubicBezTo>
                    <a:close/>
                    <a:moveTo>
                      <a:pt x="31" y="27"/>
                    </a:moveTo>
                    <a:cubicBezTo>
                      <a:pt x="27" y="31"/>
                      <a:pt x="21" y="31"/>
                      <a:pt x="13" y="28"/>
                    </a:cubicBezTo>
                    <a:cubicBezTo>
                      <a:pt x="6" y="25"/>
                      <a:pt x="4" y="19"/>
                      <a:pt x="7" y="9"/>
                    </a:cubicBezTo>
                    <a:cubicBezTo>
                      <a:pt x="9" y="0"/>
                      <a:pt x="25" y="6"/>
                      <a:pt x="25" y="6"/>
                    </a:cubicBezTo>
                    <a:cubicBezTo>
                      <a:pt x="31" y="9"/>
                      <a:pt x="31" y="9"/>
                      <a:pt x="36" y="12"/>
                    </a:cubicBezTo>
                    <a:cubicBezTo>
                      <a:pt x="40" y="15"/>
                      <a:pt x="35" y="24"/>
                      <a:pt x="31" y="27"/>
                    </a:cubicBezTo>
                    <a:close/>
                    <a:moveTo>
                      <a:pt x="68" y="41"/>
                    </a:moveTo>
                    <a:cubicBezTo>
                      <a:pt x="61" y="40"/>
                      <a:pt x="55" y="37"/>
                      <a:pt x="53" y="33"/>
                    </a:cubicBezTo>
                    <a:cubicBezTo>
                      <a:pt x="51" y="28"/>
                      <a:pt x="50" y="18"/>
                      <a:pt x="56" y="17"/>
                    </a:cubicBezTo>
                    <a:cubicBezTo>
                      <a:pt x="61" y="16"/>
                      <a:pt x="61" y="16"/>
                      <a:pt x="68" y="17"/>
                    </a:cubicBezTo>
                    <a:cubicBezTo>
                      <a:pt x="68" y="17"/>
                      <a:pt x="85" y="18"/>
                      <a:pt x="83" y="27"/>
                    </a:cubicBezTo>
                    <a:cubicBezTo>
                      <a:pt x="80" y="37"/>
                      <a:pt x="76" y="42"/>
                      <a:pt x="68"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5" name="Freeform 21"/>
              <p:cNvSpPr>
                <a:spLocks/>
              </p:cNvSpPr>
              <p:nvPr/>
            </p:nvSpPr>
            <p:spPr bwMode="auto">
              <a:xfrm>
                <a:off x="10455275" y="2554288"/>
                <a:ext cx="6350" cy="7938"/>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3"/>
                      <a:pt x="1" y="3"/>
                    </a:cubicBezTo>
                    <a:cubicBezTo>
                      <a:pt x="0" y="3"/>
                      <a:pt x="0" y="2"/>
                      <a:pt x="0" y="1"/>
                    </a:cubicBezTo>
                    <a:cubicBezTo>
                      <a:pt x="0" y="1"/>
                      <a:pt x="1" y="0"/>
                      <a:pt x="2" y="0"/>
                    </a:cubicBezTo>
                    <a:cubicBezTo>
                      <a:pt x="2" y="1"/>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6" name="Freeform 22"/>
              <p:cNvSpPr>
                <a:spLocks/>
              </p:cNvSpPr>
              <p:nvPr/>
            </p:nvSpPr>
            <p:spPr bwMode="auto">
              <a:xfrm>
                <a:off x="10644188" y="2601913"/>
                <a:ext cx="6350" cy="6350"/>
              </a:xfrm>
              <a:custGeom>
                <a:avLst/>
                <a:gdLst>
                  <a:gd name="T0" fmla="*/ 3 w 3"/>
                  <a:gd name="T1" fmla="*/ 2 h 3"/>
                  <a:gd name="T2" fmla="*/ 1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2"/>
                      <a:pt x="2" y="3"/>
                      <a:pt x="1" y="3"/>
                    </a:cubicBezTo>
                    <a:cubicBezTo>
                      <a:pt x="0" y="2"/>
                      <a:pt x="0" y="2"/>
                      <a:pt x="0" y="1"/>
                    </a:cubicBezTo>
                    <a:cubicBezTo>
                      <a:pt x="0" y="0"/>
                      <a:pt x="1" y="0"/>
                      <a:pt x="2" y="0"/>
                    </a:cubicBezTo>
                    <a:cubicBezTo>
                      <a:pt x="3" y="0"/>
                      <a:pt x="3"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7" name="Rectangle 23"/>
              <p:cNvSpPr>
                <a:spLocks noChangeArrowheads="1"/>
              </p:cNvSpPr>
              <p:nvPr/>
            </p:nvSpPr>
            <p:spPr bwMode="auto">
              <a:xfrm>
                <a:off x="10247313" y="2632075"/>
                <a:ext cx="312738" cy="1000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8" name="Freeform 24"/>
              <p:cNvSpPr>
                <a:spLocks/>
              </p:cNvSpPr>
              <p:nvPr/>
            </p:nvSpPr>
            <p:spPr bwMode="auto">
              <a:xfrm>
                <a:off x="10328275" y="2601913"/>
                <a:ext cx="96838"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59" name="Freeform 25"/>
              <p:cNvSpPr>
                <a:spLocks/>
              </p:cNvSpPr>
              <p:nvPr/>
            </p:nvSpPr>
            <p:spPr bwMode="auto">
              <a:xfrm>
                <a:off x="10477500" y="2601913"/>
                <a:ext cx="95250" cy="46038"/>
              </a:xfrm>
              <a:custGeom>
                <a:avLst/>
                <a:gdLst>
                  <a:gd name="T0" fmla="*/ 22 w 43"/>
                  <a:gd name="T1" fmla="*/ 0 h 21"/>
                  <a:gd name="T2" fmla="*/ 0 w 43"/>
                  <a:gd name="T3" fmla="*/ 21 h 21"/>
                  <a:gd name="T4" fmla="*/ 43 w 43"/>
                  <a:gd name="T5" fmla="*/ 21 h 21"/>
                  <a:gd name="T6" fmla="*/ 22 w 43"/>
                  <a:gd name="T7" fmla="*/ 0 h 21"/>
                </a:gdLst>
                <a:ahLst/>
                <a:cxnLst>
                  <a:cxn ang="0">
                    <a:pos x="T0" y="T1"/>
                  </a:cxn>
                  <a:cxn ang="0">
                    <a:pos x="T2" y="T3"/>
                  </a:cxn>
                  <a:cxn ang="0">
                    <a:pos x="T4" y="T5"/>
                  </a:cxn>
                  <a:cxn ang="0">
                    <a:pos x="T6" y="T7"/>
                  </a:cxn>
                </a:cxnLst>
                <a:rect l="0" t="0" r="r" b="b"/>
                <a:pathLst>
                  <a:path w="43" h="21">
                    <a:moveTo>
                      <a:pt x="22" y="0"/>
                    </a:moveTo>
                    <a:cubicBezTo>
                      <a:pt x="10" y="0"/>
                      <a:pt x="0" y="9"/>
                      <a:pt x="0" y="21"/>
                    </a:cubicBezTo>
                    <a:cubicBezTo>
                      <a:pt x="43" y="21"/>
                      <a:pt x="43" y="21"/>
                      <a:pt x="43" y="21"/>
                    </a:cubicBezTo>
                    <a:cubicBezTo>
                      <a:pt x="43" y="9"/>
                      <a:pt x="34" y="0"/>
                      <a:pt x="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0" name="Rectangle 26"/>
              <p:cNvSpPr>
                <a:spLocks noChangeArrowheads="1"/>
              </p:cNvSpPr>
              <p:nvPr/>
            </p:nvSpPr>
            <p:spPr bwMode="auto">
              <a:xfrm>
                <a:off x="10377488" y="2601913"/>
                <a:ext cx="149225" cy="460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1" name="Freeform 27"/>
              <p:cNvSpPr>
                <a:spLocks/>
              </p:cNvSpPr>
              <p:nvPr/>
            </p:nvSpPr>
            <p:spPr bwMode="auto">
              <a:xfrm>
                <a:off x="10653713" y="1166813"/>
                <a:ext cx="460375" cy="614363"/>
              </a:xfrm>
              <a:custGeom>
                <a:avLst/>
                <a:gdLst>
                  <a:gd name="T0" fmla="*/ 203 w 290"/>
                  <a:gd name="T1" fmla="*/ 3 h 387"/>
                  <a:gd name="T2" fmla="*/ 148 w 290"/>
                  <a:gd name="T3" fmla="*/ 47 h 387"/>
                  <a:gd name="T4" fmla="*/ 92 w 290"/>
                  <a:gd name="T5" fmla="*/ 0 h 387"/>
                  <a:gd name="T6" fmla="*/ 0 w 290"/>
                  <a:gd name="T7" fmla="*/ 18 h 387"/>
                  <a:gd name="T8" fmla="*/ 35 w 290"/>
                  <a:gd name="T9" fmla="*/ 387 h 387"/>
                  <a:gd name="T10" fmla="*/ 250 w 290"/>
                  <a:gd name="T11" fmla="*/ 387 h 387"/>
                  <a:gd name="T12" fmla="*/ 290 w 290"/>
                  <a:gd name="T13" fmla="*/ 14 h 387"/>
                  <a:gd name="T14" fmla="*/ 203 w 290"/>
                  <a:gd name="T15" fmla="*/ 3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87">
                    <a:moveTo>
                      <a:pt x="203" y="3"/>
                    </a:moveTo>
                    <a:lnTo>
                      <a:pt x="148" y="47"/>
                    </a:lnTo>
                    <a:lnTo>
                      <a:pt x="92" y="0"/>
                    </a:lnTo>
                    <a:lnTo>
                      <a:pt x="0" y="18"/>
                    </a:lnTo>
                    <a:lnTo>
                      <a:pt x="35" y="387"/>
                    </a:lnTo>
                    <a:lnTo>
                      <a:pt x="250" y="387"/>
                    </a:lnTo>
                    <a:lnTo>
                      <a:pt x="290" y="14"/>
                    </a:lnTo>
                    <a:lnTo>
                      <a:pt x="203" y="3"/>
                    </a:lnTo>
                    <a:close/>
                  </a:path>
                </a:pathLst>
              </a:cu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2" name="Freeform 28"/>
              <p:cNvSpPr>
                <a:spLocks/>
              </p:cNvSpPr>
              <p:nvPr/>
            </p:nvSpPr>
            <p:spPr bwMode="auto">
              <a:xfrm>
                <a:off x="10709275" y="1781175"/>
                <a:ext cx="341313" cy="182563"/>
              </a:xfrm>
              <a:custGeom>
                <a:avLst/>
                <a:gdLst>
                  <a:gd name="T0" fmla="*/ 154 w 154"/>
                  <a:gd name="T1" fmla="*/ 0 h 82"/>
                  <a:gd name="T2" fmla="*/ 0 w 154"/>
                  <a:gd name="T3" fmla="*/ 0 h 82"/>
                  <a:gd name="T4" fmla="*/ 60 w 154"/>
                  <a:gd name="T5" fmla="*/ 70 h 82"/>
                  <a:gd name="T6" fmla="*/ 79 w 154"/>
                  <a:gd name="T7" fmla="*/ 82 h 82"/>
                  <a:gd name="T8" fmla="*/ 98 w 154"/>
                  <a:gd name="T9" fmla="*/ 70 h 82"/>
                  <a:gd name="T10" fmla="*/ 154 w 154"/>
                  <a:gd name="T11" fmla="*/ 0 h 82"/>
                </a:gdLst>
                <a:ahLst/>
                <a:cxnLst>
                  <a:cxn ang="0">
                    <a:pos x="T0" y="T1"/>
                  </a:cxn>
                  <a:cxn ang="0">
                    <a:pos x="T2" y="T3"/>
                  </a:cxn>
                  <a:cxn ang="0">
                    <a:pos x="T4" y="T5"/>
                  </a:cxn>
                  <a:cxn ang="0">
                    <a:pos x="T6" y="T7"/>
                  </a:cxn>
                  <a:cxn ang="0">
                    <a:pos x="T8" y="T9"/>
                  </a:cxn>
                  <a:cxn ang="0">
                    <a:pos x="T10" y="T11"/>
                  </a:cxn>
                </a:cxnLst>
                <a:rect l="0" t="0" r="r" b="b"/>
                <a:pathLst>
                  <a:path w="154" h="82">
                    <a:moveTo>
                      <a:pt x="154" y="0"/>
                    </a:moveTo>
                    <a:cubicBezTo>
                      <a:pt x="0" y="0"/>
                      <a:pt x="0" y="0"/>
                      <a:pt x="0" y="0"/>
                    </a:cubicBezTo>
                    <a:cubicBezTo>
                      <a:pt x="60" y="70"/>
                      <a:pt x="60" y="70"/>
                      <a:pt x="60" y="70"/>
                    </a:cubicBezTo>
                    <a:cubicBezTo>
                      <a:pt x="63" y="77"/>
                      <a:pt x="71" y="82"/>
                      <a:pt x="79" y="82"/>
                    </a:cubicBezTo>
                    <a:cubicBezTo>
                      <a:pt x="87" y="82"/>
                      <a:pt x="94" y="77"/>
                      <a:pt x="98" y="70"/>
                    </a:cubicBez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3" name="Rectangle 29"/>
              <p:cNvSpPr>
                <a:spLocks noChangeArrowheads="1"/>
              </p:cNvSpPr>
              <p:nvPr/>
            </p:nvSpPr>
            <p:spPr bwMode="auto">
              <a:xfrm>
                <a:off x="10836275" y="1411288"/>
                <a:ext cx="222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4" name="Freeform 30"/>
              <p:cNvSpPr>
                <a:spLocks/>
              </p:cNvSpPr>
              <p:nvPr/>
            </p:nvSpPr>
            <p:spPr bwMode="auto">
              <a:xfrm>
                <a:off x="10872788" y="1411288"/>
                <a:ext cx="85725" cy="106363"/>
              </a:xfrm>
              <a:custGeom>
                <a:avLst/>
                <a:gdLst>
                  <a:gd name="T0" fmla="*/ 54 w 54"/>
                  <a:gd name="T1" fmla="*/ 11 h 67"/>
                  <a:gd name="T2" fmla="*/ 34 w 54"/>
                  <a:gd name="T3" fmla="*/ 11 h 67"/>
                  <a:gd name="T4" fmla="*/ 34 w 54"/>
                  <a:gd name="T5" fmla="*/ 67 h 67"/>
                  <a:gd name="T6" fmla="*/ 20 w 54"/>
                  <a:gd name="T7" fmla="*/ 67 h 67"/>
                  <a:gd name="T8" fmla="*/ 20 w 54"/>
                  <a:gd name="T9" fmla="*/ 11 h 67"/>
                  <a:gd name="T10" fmla="*/ 0 w 54"/>
                  <a:gd name="T11" fmla="*/ 11 h 67"/>
                  <a:gd name="T12" fmla="*/ 0 w 54"/>
                  <a:gd name="T13" fmla="*/ 0 h 67"/>
                  <a:gd name="T14" fmla="*/ 54 w 54"/>
                  <a:gd name="T15" fmla="*/ 0 h 67"/>
                  <a:gd name="T16" fmla="*/ 54 w 54"/>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7">
                    <a:moveTo>
                      <a:pt x="54" y="11"/>
                    </a:moveTo>
                    <a:lnTo>
                      <a:pt x="34" y="11"/>
                    </a:lnTo>
                    <a:lnTo>
                      <a:pt x="34" y="67"/>
                    </a:lnTo>
                    <a:lnTo>
                      <a:pt x="20" y="67"/>
                    </a:lnTo>
                    <a:lnTo>
                      <a:pt x="20" y="11"/>
                    </a:lnTo>
                    <a:lnTo>
                      <a:pt x="0" y="11"/>
                    </a:lnTo>
                    <a:lnTo>
                      <a:pt x="0" y="0"/>
                    </a:lnTo>
                    <a:lnTo>
                      <a:pt x="54" y="0"/>
                    </a:lnTo>
                    <a:lnTo>
                      <a:pt x="54"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5" name="Freeform 31"/>
              <p:cNvSpPr>
                <a:spLocks noEditPoints="1"/>
              </p:cNvSpPr>
              <p:nvPr/>
            </p:nvSpPr>
            <p:spPr bwMode="auto">
              <a:xfrm>
                <a:off x="10769600" y="1323975"/>
                <a:ext cx="241300" cy="277813"/>
              </a:xfrm>
              <a:custGeom>
                <a:avLst/>
                <a:gdLst>
                  <a:gd name="T0" fmla="*/ 75 w 152"/>
                  <a:gd name="T1" fmla="*/ 0 h 175"/>
                  <a:gd name="T2" fmla="*/ 0 w 152"/>
                  <a:gd name="T3" fmla="*/ 44 h 175"/>
                  <a:gd name="T4" fmla="*/ 0 w 152"/>
                  <a:gd name="T5" fmla="*/ 132 h 175"/>
                  <a:gd name="T6" fmla="*/ 77 w 152"/>
                  <a:gd name="T7" fmla="*/ 175 h 175"/>
                  <a:gd name="T8" fmla="*/ 152 w 152"/>
                  <a:gd name="T9" fmla="*/ 132 h 175"/>
                  <a:gd name="T10" fmla="*/ 152 w 152"/>
                  <a:gd name="T11" fmla="*/ 44 h 175"/>
                  <a:gd name="T12" fmla="*/ 75 w 152"/>
                  <a:gd name="T13" fmla="*/ 0 h 175"/>
                  <a:gd name="T14" fmla="*/ 141 w 152"/>
                  <a:gd name="T15" fmla="*/ 125 h 175"/>
                  <a:gd name="T16" fmla="*/ 77 w 152"/>
                  <a:gd name="T17" fmla="*/ 163 h 175"/>
                  <a:gd name="T18" fmla="*/ 11 w 152"/>
                  <a:gd name="T19" fmla="*/ 125 h 175"/>
                  <a:gd name="T20" fmla="*/ 11 w 152"/>
                  <a:gd name="T21" fmla="*/ 51 h 175"/>
                  <a:gd name="T22" fmla="*/ 75 w 152"/>
                  <a:gd name="T23" fmla="*/ 13 h 175"/>
                  <a:gd name="T24" fmla="*/ 141 w 152"/>
                  <a:gd name="T25" fmla="*/ 51 h 175"/>
                  <a:gd name="T26" fmla="*/ 141 w 152"/>
                  <a:gd name="T27" fmla="*/ 12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75">
                    <a:moveTo>
                      <a:pt x="75" y="0"/>
                    </a:moveTo>
                    <a:lnTo>
                      <a:pt x="0" y="44"/>
                    </a:lnTo>
                    <a:lnTo>
                      <a:pt x="0" y="132"/>
                    </a:lnTo>
                    <a:lnTo>
                      <a:pt x="77" y="175"/>
                    </a:lnTo>
                    <a:lnTo>
                      <a:pt x="152" y="132"/>
                    </a:lnTo>
                    <a:lnTo>
                      <a:pt x="152" y="44"/>
                    </a:lnTo>
                    <a:lnTo>
                      <a:pt x="75" y="0"/>
                    </a:lnTo>
                    <a:close/>
                    <a:moveTo>
                      <a:pt x="141" y="125"/>
                    </a:moveTo>
                    <a:lnTo>
                      <a:pt x="77" y="163"/>
                    </a:lnTo>
                    <a:lnTo>
                      <a:pt x="11" y="125"/>
                    </a:lnTo>
                    <a:lnTo>
                      <a:pt x="11" y="51"/>
                    </a:lnTo>
                    <a:lnTo>
                      <a:pt x="75" y="13"/>
                    </a:lnTo>
                    <a:lnTo>
                      <a:pt x="141" y="51"/>
                    </a:lnTo>
                    <a:lnTo>
                      <a:pt x="141"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6" name="Rectangle 32"/>
              <p:cNvSpPr>
                <a:spLocks noChangeArrowheads="1"/>
              </p:cNvSpPr>
              <p:nvPr/>
            </p:nvSpPr>
            <p:spPr bwMode="auto">
              <a:xfrm>
                <a:off x="10694988" y="1758950"/>
                <a:ext cx="374650" cy="53975"/>
              </a:xfrm>
              <a:prstGeom prst="rect">
                <a:avLst/>
              </a:prstGeom>
              <a:solidFill>
                <a:srgbClr val="FCD1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sp>
            <p:nvSpPr>
              <p:cNvPr id="167" name="Freeform 33"/>
              <p:cNvSpPr>
                <a:spLocks/>
              </p:cNvSpPr>
              <p:nvPr/>
            </p:nvSpPr>
            <p:spPr bwMode="auto">
              <a:xfrm>
                <a:off x="10847388" y="1736725"/>
                <a:ext cx="85725" cy="100013"/>
              </a:xfrm>
              <a:custGeom>
                <a:avLst/>
                <a:gdLst>
                  <a:gd name="T0" fmla="*/ 28 w 54"/>
                  <a:gd name="T1" fmla="*/ 0 h 63"/>
                  <a:gd name="T2" fmla="*/ 0 w 54"/>
                  <a:gd name="T3" fmla="*/ 16 h 63"/>
                  <a:gd name="T4" fmla="*/ 0 w 54"/>
                  <a:gd name="T5" fmla="*/ 48 h 63"/>
                  <a:gd name="T6" fmla="*/ 28 w 54"/>
                  <a:gd name="T7" fmla="*/ 63 h 63"/>
                  <a:gd name="T8" fmla="*/ 54 w 54"/>
                  <a:gd name="T9" fmla="*/ 48 h 63"/>
                  <a:gd name="T10" fmla="*/ 54 w 54"/>
                  <a:gd name="T11" fmla="*/ 16 h 63"/>
                  <a:gd name="T12" fmla="*/ 28 w 5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4" h="63">
                    <a:moveTo>
                      <a:pt x="28" y="0"/>
                    </a:moveTo>
                    <a:lnTo>
                      <a:pt x="0" y="16"/>
                    </a:lnTo>
                    <a:lnTo>
                      <a:pt x="0" y="48"/>
                    </a:lnTo>
                    <a:lnTo>
                      <a:pt x="28" y="63"/>
                    </a:lnTo>
                    <a:lnTo>
                      <a:pt x="54" y="48"/>
                    </a:lnTo>
                    <a:lnTo>
                      <a:pt x="54" y="16"/>
                    </a:lnTo>
                    <a:lnTo>
                      <a:pt x="28"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914192"/>
                <a:endParaRPr lang="en-US" sz="1765">
                  <a:solidFill>
                    <a:srgbClr val="505050"/>
                  </a:solidFill>
                </a:endParaRPr>
              </a:p>
            </p:txBody>
          </p:sp>
        </p:grpSp>
      </p:grpSp>
    </p:spTree>
    <p:extLst>
      <p:ext uri="{BB962C8B-B14F-4D97-AF65-F5344CB8AC3E}">
        <p14:creationId xmlns:p14="http://schemas.microsoft.com/office/powerpoint/2010/main" val="312554489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Hooks</a:t>
            </a:r>
          </a:p>
        </p:txBody>
      </p:sp>
      <p:sp>
        <p:nvSpPr>
          <p:cNvPr id="12" name="Rectangle 11"/>
          <p:cNvSpPr/>
          <p:nvPr/>
        </p:nvSpPr>
        <p:spPr>
          <a:xfrm>
            <a:off x="268928" y="6519446"/>
            <a:ext cx="10835757" cy="338554"/>
          </a:xfrm>
          <a:prstGeom prst="rect">
            <a:avLst/>
          </a:prstGeom>
        </p:spPr>
        <p:txBody>
          <a:bodyPr wrap="square">
            <a:spAutoFit/>
          </a:bodyPr>
          <a:lstStyle/>
          <a:p>
            <a:r>
              <a:rPr lang="en-US" sz="1600" dirty="0"/>
              <a:t>https://docs.microsoft.com/en-us/azure/devops/extend/develop/add-service-hook?view=azure-devops</a:t>
            </a:r>
          </a:p>
        </p:txBody>
      </p:sp>
      <p:graphicFrame>
        <p:nvGraphicFramePr>
          <p:cNvPr id="13" name="Object 12">
            <a:extLst>
              <a:ext uri="{FF2B5EF4-FFF2-40B4-BE49-F238E27FC236}">
                <a16:creationId xmlns:a16="http://schemas.microsoft.com/office/drawing/2014/main" id="{3C58EE1C-9104-402E-943D-9342CD8D0BA8}"/>
              </a:ext>
            </a:extLst>
          </p:cNvPr>
          <p:cNvGraphicFramePr>
            <a:graphicFrameLocks noChangeAspect="1"/>
          </p:cNvGraphicFramePr>
          <p:nvPr>
            <p:extLst>
              <p:ext uri="{D42A27DB-BD31-4B8C-83A1-F6EECF244321}">
                <p14:modId xmlns:p14="http://schemas.microsoft.com/office/powerpoint/2010/main" val="3710272840"/>
              </p:ext>
            </p:extLst>
          </p:nvPr>
        </p:nvGraphicFramePr>
        <p:xfrm>
          <a:off x="1855177" y="1190767"/>
          <a:ext cx="8352693" cy="4826977"/>
        </p:xfrm>
        <a:graphic>
          <a:graphicData uri="http://schemas.openxmlformats.org/presentationml/2006/ole">
            <mc:AlternateContent xmlns:mc="http://schemas.openxmlformats.org/markup-compatibility/2006">
              <mc:Choice xmlns:v="urn:schemas-microsoft-com:vml" Requires="v">
                <p:oleObj spid="_x0000_s1026" name="PHOTO-PAINT" r:id="rId3" imgW="6072840" imgH="3177360" progId="CorelPHOTOPAINT.Image.17">
                  <p:embed/>
                </p:oleObj>
              </mc:Choice>
              <mc:Fallback>
                <p:oleObj name="PHOTO-PAINT" r:id="rId3" imgW="6072840" imgH="3177360" progId="CorelPHOTOPAINT.Image.17">
                  <p:embed/>
                  <p:pic>
                    <p:nvPicPr>
                      <p:cNvPr id="13" name="Object 12">
                        <a:extLst>
                          <a:ext uri="{FF2B5EF4-FFF2-40B4-BE49-F238E27FC236}">
                            <a16:creationId xmlns:a16="http://schemas.microsoft.com/office/drawing/2014/main" id="{3C58EE1C-9104-402E-943D-9342CD8D0BA8}"/>
                          </a:ext>
                        </a:extLst>
                      </p:cNvPr>
                      <p:cNvPicPr/>
                      <p:nvPr/>
                    </p:nvPicPr>
                    <p:blipFill>
                      <a:blip r:embed="rId4"/>
                      <a:stretch>
                        <a:fillRect/>
                      </a:stretch>
                    </p:blipFill>
                    <p:spPr>
                      <a:xfrm>
                        <a:off x="1855177" y="1190767"/>
                        <a:ext cx="8352693" cy="4826977"/>
                      </a:xfrm>
                      <a:prstGeom prst="rect">
                        <a:avLst/>
                      </a:prstGeom>
                    </p:spPr>
                  </p:pic>
                </p:oleObj>
              </mc:Fallback>
            </mc:AlternateContent>
          </a:graphicData>
        </a:graphic>
      </p:graphicFrame>
      <p:pic>
        <p:nvPicPr>
          <p:cNvPr id="16" name="Picture 15" descr="A close up of a logo&#10;&#10;Description generated with high confidence">
            <a:extLst>
              <a:ext uri="{FF2B5EF4-FFF2-40B4-BE49-F238E27FC236}">
                <a16:creationId xmlns:a16="http://schemas.microsoft.com/office/drawing/2014/main" id="{FCB56110-0EDB-4F89-8A7E-1B6ABD6411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19157" y="2931689"/>
            <a:ext cx="1135297" cy="1135297"/>
          </a:xfrm>
          <a:prstGeom prst="rect">
            <a:avLst/>
          </a:prstGeom>
        </p:spPr>
      </p:pic>
      <p:sp>
        <p:nvSpPr>
          <p:cNvPr id="17" name="@DonovanBrown">
            <a:extLst>
              <a:ext uri="{FF2B5EF4-FFF2-40B4-BE49-F238E27FC236}">
                <a16:creationId xmlns:a16="http://schemas.microsoft.com/office/drawing/2014/main" id="{C51BF1D5-A9DE-421E-9807-9A578E56EBEA}"/>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61028524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 APIs</a:t>
            </a:r>
          </a:p>
        </p:txBody>
      </p:sp>
      <p:sp>
        <p:nvSpPr>
          <p:cNvPr id="4" name="Rectangle 3"/>
          <p:cNvSpPr/>
          <p:nvPr/>
        </p:nvSpPr>
        <p:spPr>
          <a:xfrm>
            <a:off x="268928" y="6519446"/>
            <a:ext cx="7957756" cy="338554"/>
          </a:xfrm>
          <a:prstGeom prst="rect">
            <a:avLst/>
          </a:prstGeom>
        </p:spPr>
        <p:txBody>
          <a:bodyPr wrap="none">
            <a:spAutoFit/>
          </a:bodyPr>
          <a:lstStyle/>
          <a:p>
            <a:r>
              <a:rPr lang="en-US" sz="1600" dirty="0"/>
              <a:t>https://docs.microsoft.com/en-us/rest/api/azure/devops/?view=azure-devops-rest-5.0</a:t>
            </a:r>
          </a:p>
        </p:txBody>
      </p:sp>
      <p:graphicFrame>
        <p:nvGraphicFramePr>
          <p:cNvPr id="12" name="Object 11">
            <a:extLst>
              <a:ext uri="{FF2B5EF4-FFF2-40B4-BE49-F238E27FC236}">
                <a16:creationId xmlns:a16="http://schemas.microsoft.com/office/drawing/2014/main" id="{5F1832F9-3348-4AC6-BA16-B34E03DE5801}"/>
              </a:ext>
            </a:extLst>
          </p:cNvPr>
          <p:cNvGraphicFramePr>
            <a:graphicFrameLocks noChangeAspect="1"/>
          </p:cNvGraphicFramePr>
          <p:nvPr>
            <p:extLst>
              <p:ext uri="{D42A27DB-BD31-4B8C-83A1-F6EECF244321}">
                <p14:modId xmlns:p14="http://schemas.microsoft.com/office/powerpoint/2010/main" val="564148776"/>
              </p:ext>
            </p:extLst>
          </p:nvPr>
        </p:nvGraphicFramePr>
        <p:xfrm>
          <a:off x="1816285" y="2150974"/>
          <a:ext cx="8559431" cy="4191423"/>
        </p:xfrm>
        <a:graphic>
          <a:graphicData uri="http://schemas.openxmlformats.org/presentationml/2006/ole">
            <mc:AlternateContent xmlns:mc="http://schemas.openxmlformats.org/markup-compatibility/2006">
              <mc:Choice xmlns:v="urn:schemas-microsoft-com:vml" Requires="v">
                <p:oleObj spid="_x0000_s2050" name="PHOTO-PAINT" r:id="rId3" imgW="5539680" imgH="2712600" progId="CorelPHOTOPAINT.Image.17">
                  <p:embed/>
                </p:oleObj>
              </mc:Choice>
              <mc:Fallback>
                <p:oleObj name="PHOTO-PAINT" r:id="rId3" imgW="5539680" imgH="2712600" progId="CorelPHOTOPAINT.Image.17">
                  <p:embed/>
                  <p:pic>
                    <p:nvPicPr>
                      <p:cNvPr id="12" name="Object 11">
                        <a:extLst>
                          <a:ext uri="{FF2B5EF4-FFF2-40B4-BE49-F238E27FC236}">
                            <a16:creationId xmlns:a16="http://schemas.microsoft.com/office/drawing/2014/main" id="{5F1832F9-3348-4AC6-BA16-B34E03DE5801}"/>
                          </a:ext>
                        </a:extLst>
                      </p:cNvPr>
                      <p:cNvPicPr/>
                      <p:nvPr/>
                    </p:nvPicPr>
                    <p:blipFill>
                      <a:blip r:embed="rId4"/>
                      <a:stretch>
                        <a:fillRect/>
                      </a:stretch>
                    </p:blipFill>
                    <p:spPr>
                      <a:xfrm>
                        <a:off x="1816285" y="2150974"/>
                        <a:ext cx="8559431" cy="4191423"/>
                      </a:xfrm>
                      <a:prstGeom prst="rect">
                        <a:avLst/>
                      </a:prstGeom>
                    </p:spPr>
                  </p:pic>
                </p:oleObj>
              </mc:Fallback>
            </mc:AlternateContent>
          </a:graphicData>
        </a:graphic>
      </p:graphicFrame>
      <p:pic>
        <p:nvPicPr>
          <p:cNvPr id="11" name="Picture 10" descr="A close up of a logo&#10;&#10;Description generated with high confidence">
            <a:extLst>
              <a:ext uri="{FF2B5EF4-FFF2-40B4-BE49-F238E27FC236}">
                <a16:creationId xmlns:a16="http://schemas.microsoft.com/office/drawing/2014/main" id="{FCB56110-0EDB-4F89-8A7E-1B6ABD6411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8351" y="1367816"/>
            <a:ext cx="1135297" cy="1135297"/>
          </a:xfrm>
          <a:prstGeom prst="rect">
            <a:avLst/>
          </a:prstGeom>
        </p:spPr>
      </p:pic>
      <p:sp>
        <p:nvSpPr>
          <p:cNvPr id="13" name="@DonovanBrown">
            <a:extLst>
              <a:ext uri="{FF2B5EF4-FFF2-40B4-BE49-F238E27FC236}">
                <a16:creationId xmlns:a16="http://schemas.microsoft.com/office/drawing/2014/main" id="{ABE194A8-0EF8-4BAD-BFFA-7D437B57E833}"/>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229405395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Extensions</a:t>
            </a:r>
          </a:p>
        </p:txBody>
      </p:sp>
      <p:sp>
        <p:nvSpPr>
          <p:cNvPr id="15" name="Rectangle 14"/>
          <p:cNvSpPr/>
          <p:nvPr/>
        </p:nvSpPr>
        <p:spPr>
          <a:xfrm>
            <a:off x="268928" y="6519446"/>
            <a:ext cx="4719562" cy="338554"/>
          </a:xfrm>
          <a:prstGeom prst="rect">
            <a:avLst/>
          </a:prstGeom>
        </p:spPr>
        <p:txBody>
          <a:bodyPr wrap="none">
            <a:spAutoFit/>
          </a:bodyPr>
          <a:lstStyle/>
          <a:p>
            <a:r>
              <a:rPr lang="en-US" sz="1600" dirty="0"/>
              <a:t>https://marketplace.visualstudio.com/azuredevops</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389043" y="3429294"/>
            <a:ext cx="1723810" cy="2027338"/>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398567" y="1105193"/>
            <a:ext cx="1714286" cy="2027337"/>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179585" y="1114717"/>
            <a:ext cx="1723810" cy="2027337"/>
          </a:xfrm>
          <a:prstGeom prst="rect">
            <a:avLst/>
          </a:prstGeom>
        </p:spPr>
      </p:pic>
      <p:pic>
        <p:nvPicPr>
          <p:cNvPr id="1028" name="Picture 4" descr="C:\Users\dlbm3\AppData\Local\Temp\SNAGHTMLa67d587.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4169845" y="3419475"/>
            <a:ext cx="1733550" cy="20371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dlbm3\AppData\Local\Temp\SNAGHTMLa66f49d.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279444" y="1095375"/>
            <a:ext cx="1733550" cy="202733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Object 13"/>
          <p:cNvGraphicFramePr>
            <a:graphicFrameLocks noChangeAspect="1"/>
          </p:cNvGraphicFramePr>
          <p:nvPr>
            <p:extLst>
              <p:ext uri="{D42A27DB-BD31-4B8C-83A1-F6EECF244321}">
                <p14:modId xmlns:p14="http://schemas.microsoft.com/office/powerpoint/2010/main" val="1243626365"/>
              </p:ext>
            </p:extLst>
          </p:nvPr>
        </p:nvGraphicFramePr>
        <p:xfrm>
          <a:off x="6288969" y="3438526"/>
          <a:ext cx="1724025" cy="2324100"/>
        </p:xfrm>
        <a:graphic>
          <a:graphicData uri="http://schemas.openxmlformats.org/presentationml/2006/ole">
            <mc:AlternateContent xmlns:mc="http://schemas.openxmlformats.org/markup-compatibility/2006">
              <mc:Choice xmlns:v="urn:schemas-microsoft-com:vml" Requires="v">
                <p:oleObj spid="_x0000_s3074" name="PHOTO-PAINT" r:id="rId8" imgW="1723680" imgH="2323800" progId="CorelPHOTOPAINT.Image.17">
                  <p:embed/>
                </p:oleObj>
              </mc:Choice>
              <mc:Fallback>
                <p:oleObj name="PHOTO-PAINT" r:id="rId8" imgW="1723680" imgH="2323800" progId="CorelPHOTOPAINT.Image.17">
                  <p:embed/>
                  <p:pic>
                    <p:nvPicPr>
                      <p:cNvPr id="14" name="Object 13"/>
                      <p:cNvPicPr/>
                      <p:nvPr/>
                    </p:nvPicPr>
                    <p:blipFill>
                      <a:blip r:embed="rId9"/>
                      <a:stretch>
                        <a:fillRect/>
                      </a:stretch>
                    </p:blipFill>
                    <p:spPr>
                      <a:xfrm>
                        <a:off x="6288969" y="3438526"/>
                        <a:ext cx="1724025" cy="2324100"/>
                      </a:xfrm>
                      <a:prstGeom prst="rect">
                        <a:avLst/>
                      </a:prstGeom>
                    </p:spPr>
                  </p:pic>
                </p:oleObj>
              </mc:Fallback>
            </mc:AlternateContent>
          </a:graphicData>
        </a:graphic>
      </p:graphicFrame>
      <p:pic>
        <p:nvPicPr>
          <p:cNvPr id="13" name="Picture 12"/>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2089034" y="3429294"/>
            <a:ext cx="1704762" cy="2027338"/>
          </a:xfrm>
          <a:prstGeom prst="rect">
            <a:avLst/>
          </a:prstGeom>
        </p:spPr>
      </p:pic>
      <p:sp>
        <p:nvSpPr>
          <p:cNvPr id="10" name="Rectangle 9">
            <a:extLst>
              <a:ext uri="{FF2B5EF4-FFF2-40B4-BE49-F238E27FC236}">
                <a16:creationId xmlns:a16="http://schemas.microsoft.com/office/drawing/2014/main" id="{128B68CF-A309-4CB9-A601-208D106305A7}"/>
              </a:ext>
            </a:extLst>
          </p:cNvPr>
          <p:cNvSpPr/>
          <p:nvPr/>
        </p:nvSpPr>
        <p:spPr bwMode="auto">
          <a:xfrm>
            <a:off x="7376160" y="5379215"/>
            <a:ext cx="1012883" cy="899665"/>
          </a:xfrm>
          <a:prstGeom prst="rect">
            <a:avLst/>
          </a:prstGeom>
          <a:solidFill>
            <a:schemeClr val="bg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6" name="Picture 15">
            <a:extLst>
              <a:ext uri="{FF2B5EF4-FFF2-40B4-BE49-F238E27FC236}">
                <a16:creationId xmlns:a16="http://schemas.microsoft.com/office/drawing/2014/main" id="{FBC28CCF-E11B-4CEA-AF3C-E076D72C4F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89034" y="1114717"/>
            <a:ext cx="1714649" cy="2088061"/>
          </a:xfrm>
          <a:prstGeom prst="rect">
            <a:avLst/>
          </a:prstGeom>
        </p:spPr>
      </p:pic>
      <p:sp>
        <p:nvSpPr>
          <p:cNvPr id="19" name="@DonovanBrown">
            <a:extLst>
              <a:ext uri="{FF2B5EF4-FFF2-40B4-BE49-F238E27FC236}">
                <a16:creationId xmlns:a16="http://schemas.microsoft.com/office/drawing/2014/main" id="{78EF28C2-4D4C-4DD1-A1BD-34D31DB7365B}"/>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28133404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Endpoints</a:t>
            </a:r>
          </a:p>
        </p:txBody>
      </p:sp>
      <p:graphicFrame>
        <p:nvGraphicFramePr>
          <p:cNvPr id="3" name="Object 2"/>
          <p:cNvGraphicFramePr>
            <a:graphicFrameLocks noChangeAspect="1"/>
          </p:cNvGraphicFramePr>
          <p:nvPr>
            <p:extLst>
              <p:ext uri="{D42A27DB-BD31-4B8C-83A1-F6EECF244321}">
                <p14:modId xmlns:p14="http://schemas.microsoft.com/office/powerpoint/2010/main" val="1797551440"/>
              </p:ext>
            </p:extLst>
          </p:nvPr>
        </p:nvGraphicFramePr>
        <p:xfrm>
          <a:off x="700088" y="1646238"/>
          <a:ext cx="1647825" cy="4324350"/>
        </p:xfrm>
        <a:graphic>
          <a:graphicData uri="http://schemas.openxmlformats.org/presentationml/2006/ole">
            <mc:AlternateContent xmlns:mc="http://schemas.openxmlformats.org/markup-compatibility/2006">
              <mc:Choice xmlns:v="urn:schemas-microsoft-com:vml" Requires="v">
                <p:oleObj spid="_x0000_s4098" name="PHOTO-PAINT" r:id="rId3" imgW="1647360" imgH="4323600" progId="CorelPHOTOPAINT.Image.17">
                  <p:embed/>
                </p:oleObj>
              </mc:Choice>
              <mc:Fallback>
                <p:oleObj name="PHOTO-PAINT" r:id="rId3" imgW="1647360" imgH="4323600" progId="CorelPHOTOPAINT.Image.17">
                  <p:embed/>
                  <p:pic>
                    <p:nvPicPr>
                      <p:cNvPr id="3" name="Object 2"/>
                      <p:cNvPicPr/>
                      <p:nvPr/>
                    </p:nvPicPr>
                    <p:blipFill>
                      <a:blip r:embed="rId4"/>
                      <a:stretch>
                        <a:fillRect/>
                      </a:stretch>
                    </p:blipFill>
                    <p:spPr>
                      <a:xfrm>
                        <a:off x="700088" y="1646238"/>
                        <a:ext cx="1647825" cy="4324350"/>
                      </a:xfrm>
                      <a:prstGeom prst="rect">
                        <a:avLst/>
                      </a:prstGeom>
                    </p:spPr>
                  </p:pic>
                </p:oleObj>
              </mc:Fallback>
            </mc:AlternateContent>
          </a:graphicData>
        </a:graphic>
      </p:graphicFrame>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291081" y="2189163"/>
            <a:ext cx="1095238" cy="992187"/>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571568" y="3113219"/>
            <a:ext cx="1676400" cy="160291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9862" y="1924276"/>
            <a:ext cx="1285714" cy="101904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72057" y="4667319"/>
            <a:ext cx="2314286" cy="1104762"/>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09593" y="2433800"/>
            <a:ext cx="1566782" cy="1566782"/>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28909" y="3429097"/>
            <a:ext cx="961905" cy="990476"/>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60124" y="4919184"/>
            <a:ext cx="2603681" cy="548475"/>
          </a:xfrm>
          <a:prstGeom prst="rect">
            <a:avLst/>
          </a:prstGeom>
        </p:spPr>
      </p:pic>
      <p:sp>
        <p:nvSpPr>
          <p:cNvPr id="13" name="Rectangle 12"/>
          <p:cNvSpPr/>
          <p:nvPr/>
        </p:nvSpPr>
        <p:spPr>
          <a:xfrm>
            <a:off x="268928" y="6515746"/>
            <a:ext cx="13037497" cy="338554"/>
          </a:xfrm>
          <a:prstGeom prst="rect">
            <a:avLst/>
          </a:prstGeom>
        </p:spPr>
        <p:txBody>
          <a:bodyPr wrap="square">
            <a:spAutoFit/>
          </a:bodyPr>
          <a:lstStyle/>
          <a:p>
            <a:r>
              <a:rPr lang="en-US" sz="1600" dirty="0"/>
              <a:t>https://msdn.microsoft.com/en-us/Library/vs/alm/Release/author-release-definition/understanding-tasks#Serviceendpoints</a:t>
            </a:r>
          </a:p>
        </p:txBody>
      </p:sp>
      <p:sp>
        <p:nvSpPr>
          <p:cNvPr id="14" name="@DonovanBrown">
            <a:extLst>
              <a:ext uri="{FF2B5EF4-FFF2-40B4-BE49-F238E27FC236}">
                <a16:creationId xmlns:a16="http://schemas.microsoft.com/office/drawing/2014/main" id="{41AAFCF8-C78B-4656-913C-C76F5AEC3AE8}"/>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24751027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CLI or REST API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593" y="1940716"/>
            <a:ext cx="4469896" cy="82636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575" y="1940718"/>
            <a:ext cx="3192780" cy="86392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592" y="3074059"/>
            <a:ext cx="5690659" cy="116442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8575" y="3074061"/>
            <a:ext cx="3662307" cy="845147"/>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8575" y="4312164"/>
            <a:ext cx="4845513" cy="1164425"/>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593" y="4312164"/>
            <a:ext cx="5634318" cy="939052"/>
          </a:xfrm>
          <a:prstGeom prst="rect">
            <a:avLst/>
          </a:prstGeom>
        </p:spPr>
      </p:pic>
      <p:sp>
        <p:nvSpPr>
          <p:cNvPr id="13" name="Rectangle 12"/>
          <p:cNvSpPr/>
          <p:nvPr/>
        </p:nvSpPr>
        <p:spPr>
          <a:xfrm>
            <a:off x="268928" y="6488668"/>
            <a:ext cx="6142707" cy="369332"/>
          </a:xfrm>
          <a:prstGeom prst="rect">
            <a:avLst/>
          </a:prstGeom>
        </p:spPr>
        <p:txBody>
          <a:bodyPr wrap="none">
            <a:spAutoFit/>
          </a:bodyPr>
          <a:lstStyle/>
          <a:p>
            <a:r>
              <a:rPr lang="en-US" dirty="0"/>
              <a:t>https://msdn.microsoft.com/Library/vs/alm/Build/overview</a:t>
            </a:r>
          </a:p>
        </p:txBody>
      </p:sp>
      <p:sp>
        <p:nvSpPr>
          <p:cNvPr id="11" name="@DonovanBrown">
            <a:extLst>
              <a:ext uri="{FF2B5EF4-FFF2-40B4-BE49-F238E27FC236}">
                <a16:creationId xmlns:a16="http://schemas.microsoft.com/office/drawing/2014/main" id="{E9445890-83D6-4CBE-83C2-2EB9DCF3CBD3}"/>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292960038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3D08F50-433A-4916-9DE8-F7884C0B83C6}"/>
              </a:ext>
            </a:extLst>
          </p:cNvPr>
          <p:cNvGrpSpPr/>
          <p:nvPr/>
        </p:nvGrpSpPr>
        <p:grpSpPr>
          <a:xfrm>
            <a:off x="2462205" y="5398141"/>
            <a:ext cx="5210450" cy="1210106"/>
            <a:chOff x="3706679" y="5435600"/>
            <a:chExt cx="5314930" cy="1234371"/>
          </a:xfrm>
        </p:grpSpPr>
        <p:pic>
          <p:nvPicPr>
            <p:cNvPr id="22" name="Picture 8" descr="See the source image">
              <a:extLst>
                <a:ext uri="{FF2B5EF4-FFF2-40B4-BE49-F238E27FC236}">
                  <a16:creationId xmlns:a16="http://schemas.microsoft.com/office/drawing/2014/main" id="{E3384AB2-FDBB-4635-9658-1C4E86A731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8648" y="5435600"/>
              <a:ext cx="1002961" cy="123437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descr="See the source image">
              <a:extLst>
                <a:ext uri="{FF2B5EF4-FFF2-40B4-BE49-F238E27FC236}">
                  <a16:creationId xmlns:a16="http://schemas.microsoft.com/office/drawing/2014/main" id="{D5851F3B-FDD8-46D9-9D46-25050301112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6679" y="5867881"/>
              <a:ext cx="3079115" cy="341556"/>
            </a:xfrm>
            <a:prstGeom prst="rect">
              <a:avLst/>
            </a:prstGeom>
            <a:noFill/>
            <a:extLst>
              <a:ext uri="{909E8E84-426E-40DD-AFC4-6F175D3DCCD1}">
                <a14:hiddenFill xmlns:a14="http://schemas.microsoft.com/office/drawing/2010/main">
                  <a:solidFill>
                    <a:srgbClr val="FFFFFF"/>
                  </a:solidFill>
                </a14:hiddenFill>
              </a:ext>
            </a:extLst>
          </p:spPr>
        </p:pic>
      </p:grpSp>
      <p:pic>
        <p:nvPicPr>
          <p:cNvPr id="1050" name="Picture 26" descr="See the source image">
            <a:extLst>
              <a:ext uri="{FF2B5EF4-FFF2-40B4-BE49-F238E27FC236}">
                <a16:creationId xmlns:a16="http://schemas.microsoft.com/office/drawing/2014/main" id="{FFA2084B-AAFC-4BBD-8D93-6AE5B7B12A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0586" y="2026946"/>
            <a:ext cx="3521414" cy="35214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e the source image">
            <a:extLst>
              <a:ext uri="{FF2B5EF4-FFF2-40B4-BE49-F238E27FC236}">
                <a16:creationId xmlns:a16="http://schemas.microsoft.com/office/drawing/2014/main" id="{BDA7C3F5-2662-4DBA-96F1-1099D6686C3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1785" y="3173844"/>
            <a:ext cx="1059267" cy="57520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ee the source image">
            <a:extLst>
              <a:ext uri="{FF2B5EF4-FFF2-40B4-BE49-F238E27FC236}">
                <a16:creationId xmlns:a16="http://schemas.microsoft.com/office/drawing/2014/main" id="{225596B1-946B-4739-A745-C203C6FB271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10257712" y="3837648"/>
            <a:ext cx="603970" cy="71226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ee the source image">
            <a:extLst>
              <a:ext uri="{FF2B5EF4-FFF2-40B4-BE49-F238E27FC236}">
                <a16:creationId xmlns:a16="http://schemas.microsoft.com/office/drawing/2014/main" id="{099FF937-B5DC-48D9-AC0D-8CE6002F228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99133" y="4023837"/>
            <a:ext cx="876792" cy="52607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ee the source image">
            <a:extLst>
              <a:ext uri="{FF2B5EF4-FFF2-40B4-BE49-F238E27FC236}">
                <a16:creationId xmlns:a16="http://schemas.microsoft.com/office/drawing/2014/main" id="{769E352E-6186-41D0-998F-1F300A030CA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9882" y="3328243"/>
            <a:ext cx="737604" cy="575201"/>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9AB38633-7147-41F3-A107-2EFFBFFC19EA}"/>
              </a:ext>
            </a:extLst>
          </p:cNvPr>
          <p:cNvGrpSpPr/>
          <p:nvPr/>
        </p:nvGrpSpPr>
        <p:grpSpPr>
          <a:xfrm>
            <a:off x="4814833" y="3052889"/>
            <a:ext cx="1469530" cy="1469530"/>
            <a:chOff x="4937726" y="1909181"/>
            <a:chExt cx="1944000" cy="2073716"/>
          </a:xfrm>
        </p:grpSpPr>
        <p:pic>
          <p:nvPicPr>
            <p:cNvPr id="20" name="Picture 4" descr="A picture containing object&#10;&#10;Description generated with very high confidence">
              <a:extLst>
                <a:ext uri="{FF2B5EF4-FFF2-40B4-BE49-F238E27FC236}">
                  <a16:creationId xmlns:a16="http://schemas.microsoft.com/office/drawing/2014/main" id="{973AC37F-CF32-47D5-826F-EA240EBF65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60227" y="1909181"/>
              <a:ext cx="1498998" cy="1527866"/>
            </a:xfrm>
            <a:prstGeom prst="rect">
              <a:avLst/>
            </a:prstGeom>
          </p:spPr>
        </p:pic>
        <p:sp>
          <p:nvSpPr>
            <p:cNvPr id="21" name="TextBox 20">
              <a:extLst>
                <a:ext uri="{FF2B5EF4-FFF2-40B4-BE49-F238E27FC236}">
                  <a16:creationId xmlns:a16="http://schemas.microsoft.com/office/drawing/2014/main" id="{4ABCEA2B-1E0B-465B-954D-AA74A5829546}"/>
                </a:ext>
              </a:extLst>
            </p:cNvPr>
            <p:cNvSpPr txBox="1"/>
            <p:nvPr/>
          </p:nvSpPr>
          <p:spPr>
            <a:xfrm>
              <a:off x="4937726" y="3370897"/>
              <a:ext cx="1944000" cy="612000"/>
            </a:xfrm>
            <a:prstGeom prst="rect">
              <a:avLst/>
            </a:prstGeom>
            <a:noFill/>
          </p:spPr>
          <p:txBody>
            <a:bodyPr rot="0" spcFirstLastPara="0" vertOverflow="overflow" horzOverflow="overflow" vert="horz" wrap="square" lIns="0" tIns="143428" rIns="0" bIns="143428" numCol="1" spcCol="0" rtlCol="0" fromWordArt="0" anchor="t" anchorCtr="0" forceAA="0" compatLnSpc="1">
              <a:prstTxWarp prst="textNoShape">
                <a:avLst/>
              </a:prstTxWarp>
              <a:noAutofit/>
            </a:bodyPr>
            <a:lstStyle/>
            <a:p>
              <a:pPr algn="ctr"/>
              <a:r>
                <a:rPr lang="en-US" sz="1961" dirty="0">
                  <a:solidFill>
                    <a:srgbClr val="2560E0"/>
                  </a:solidFill>
                  <a:latin typeface="+mj-lt"/>
                </a:rPr>
                <a:t>Azure Pipelines</a:t>
              </a:r>
              <a:endParaRPr lang="en-US" sz="1961" dirty="0">
                <a:solidFill>
                  <a:srgbClr val="2560E0"/>
                </a:solidFill>
                <a:latin typeface="+mj-lt"/>
                <a:cs typeface="Segoe UI"/>
              </a:endParaRPr>
            </a:p>
          </p:txBody>
        </p:sp>
      </p:grpSp>
      <p:pic>
        <p:nvPicPr>
          <p:cNvPr id="24" name="Picture 16" descr="See the source image">
            <a:extLst>
              <a:ext uri="{FF2B5EF4-FFF2-40B4-BE49-F238E27FC236}">
                <a16:creationId xmlns:a16="http://schemas.microsoft.com/office/drawing/2014/main" id="{4EF9878B-C57E-4D3F-BE27-A472A5BE31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154" y="3430631"/>
            <a:ext cx="2039458" cy="71404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B751603-2F81-46F7-839D-0437C84B114A}"/>
              </a:ext>
            </a:extLst>
          </p:cNvPr>
          <p:cNvGrpSpPr/>
          <p:nvPr/>
        </p:nvGrpSpPr>
        <p:grpSpPr>
          <a:xfrm>
            <a:off x="389155" y="344253"/>
            <a:ext cx="1839915" cy="1303398"/>
            <a:chOff x="396957" y="350659"/>
            <a:chExt cx="1876809" cy="1329534"/>
          </a:xfrm>
        </p:grpSpPr>
        <p:pic>
          <p:nvPicPr>
            <p:cNvPr id="25" name="Picture 4" descr="See the source image">
              <a:extLst>
                <a:ext uri="{FF2B5EF4-FFF2-40B4-BE49-F238E27FC236}">
                  <a16:creationId xmlns:a16="http://schemas.microsoft.com/office/drawing/2014/main" id="{18560883-F7A7-4DAC-8DCC-561C5E1C4E8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6957" y="465834"/>
              <a:ext cx="1099185" cy="109918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descr="See the source image">
              <a:extLst>
                <a:ext uri="{FF2B5EF4-FFF2-40B4-BE49-F238E27FC236}">
                  <a16:creationId xmlns:a16="http://schemas.microsoft.com/office/drawing/2014/main" id="{C7111D03-544A-4DC6-B886-D1AB58345D8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96142" y="350659"/>
              <a:ext cx="777624" cy="13295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E57DADD2-5371-4270-8B97-EAFDE867E914}"/>
              </a:ext>
            </a:extLst>
          </p:cNvPr>
          <p:cNvGrpSpPr/>
          <p:nvPr/>
        </p:nvGrpSpPr>
        <p:grpSpPr>
          <a:xfrm>
            <a:off x="3182403" y="261186"/>
            <a:ext cx="5827195" cy="1469531"/>
            <a:chOff x="2854818" y="265927"/>
            <a:chExt cx="5944042" cy="1498998"/>
          </a:xfrm>
        </p:grpSpPr>
        <p:pic>
          <p:nvPicPr>
            <p:cNvPr id="28" name="Picture 6" descr="See the source image">
              <a:extLst>
                <a:ext uri="{FF2B5EF4-FFF2-40B4-BE49-F238E27FC236}">
                  <a16:creationId xmlns:a16="http://schemas.microsoft.com/office/drawing/2014/main" id="{76884CD6-817A-47F1-9590-DF296453514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34868" y="265928"/>
              <a:ext cx="1498997" cy="149899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See the source image">
              <a:extLst>
                <a:ext uri="{FF2B5EF4-FFF2-40B4-BE49-F238E27FC236}">
                  <a16:creationId xmlns:a16="http://schemas.microsoft.com/office/drawing/2014/main" id="{CBF782DF-5B33-439C-B95E-713BCB939120}"/>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14916" y="460886"/>
              <a:ext cx="1783944" cy="110908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the source image">
              <a:extLst>
                <a:ext uri="{FF2B5EF4-FFF2-40B4-BE49-F238E27FC236}">
                  <a16:creationId xmlns:a16="http://schemas.microsoft.com/office/drawing/2014/main" id="{256679AA-3970-4CB7-A5E0-0E78F9E0655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854818" y="265927"/>
              <a:ext cx="1498998" cy="1498998"/>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Arrow: Up-Down 9">
            <a:extLst>
              <a:ext uri="{FF2B5EF4-FFF2-40B4-BE49-F238E27FC236}">
                <a16:creationId xmlns:a16="http://schemas.microsoft.com/office/drawing/2014/main" id="{8E2B19EC-AF5D-4B5D-BE6A-F5FA7A00192E}"/>
              </a:ext>
            </a:extLst>
          </p:cNvPr>
          <p:cNvSpPr/>
          <p:nvPr/>
        </p:nvSpPr>
        <p:spPr bwMode="auto">
          <a:xfrm rot="744995">
            <a:off x="5762254" y="1999678"/>
            <a:ext cx="305127" cy="765696"/>
          </a:xfrm>
          <a:prstGeom prst="up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Arrow: Up 10">
            <a:extLst>
              <a:ext uri="{FF2B5EF4-FFF2-40B4-BE49-F238E27FC236}">
                <a16:creationId xmlns:a16="http://schemas.microsoft.com/office/drawing/2014/main" id="{89B37383-6C63-46A1-9A70-422889920298}"/>
              </a:ext>
            </a:extLst>
          </p:cNvPr>
          <p:cNvSpPr/>
          <p:nvPr/>
        </p:nvSpPr>
        <p:spPr bwMode="auto">
          <a:xfrm rot="16200000">
            <a:off x="3469713" y="3432638"/>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5" name="Arrow: Up 44">
            <a:extLst>
              <a:ext uri="{FF2B5EF4-FFF2-40B4-BE49-F238E27FC236}">
                <a16:creationId xmlns:a16="http://schemas.microsoft.com/office/drawing/2014/main" id="{0758BE3C-F8F0-4FC2-98BF-33D5F3ACBF52}"/>
              </a:ext>
            </a:extLst>
          </p:cNvPr>
          <p:cNvSpPr/>
          <p:nvPr/>
        </p:nvSpPr>
        <p:spPr bwMode="auto">
          <a:xfrm rot="5400000">
            <a:off x="2550907" y="656183"/>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6" name="Arrow: Up 45">
            <a:extLst>
              <a:ext uri="{FF2B5EF4-FFF2-40B4-BE49-F238E27FC236}">
                <a16:creationId xmlns:a16="http://schemas.microsoft.com/office/drawing/2014/main" id="{579603DF-74B2-4E9C-8155-5CD3E83710FD}"/>
              </a:ext>
            </a:extLst>
          </p:cNvPr>
          <p:cNvSpPr/>
          <p:nvPr/>
        </p:nvSpPr>
        <p:spPr bwMode="auto">
          <a:xfrm rot="5400000">
            <a:off x="4854941" y="597187"/>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7" name="Arrow: Up 46">
            <a:extLst>
              <a:ext uri="{FF2B5EF4-FFF2-40B4-BE49-F238E27FC236}">
                <a16:creationId xmlns:a16="http://schemas.microsoft.com/office/drawing/2014/main" id="{33D4BA90-A43D-42E7-B964-01E6B11D0A00}"/>
              </a:ext>
            </a:extLst>
          </p:cNvPr>
          <p:cNvSpPr/>
          <p:nvPr/>
        </p:nvSpPr>
        <p:spPr bwMode="auto">
          <a:xfrm rot="5400000">
            <a:off x="6712368" y="597187"/>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8" name="Arrow: Up 47">
            <a:extLst>
              <a:ext uri="{FF2B5EF4-FFF2-40B4-BE49-F238E27FC236}">
                <a16:creationId xmlns:a16="http://schemas.microsoft.com/office/drawing/2014/main" id="{58AC284F-2889-49C2-9C68-11ED3EB4382F}"/>
              </a:ext>
            </a:extLst>
          </p:cNvPr>
          <p:cNvSpPr/>
          <p:nvPr/>
        </p:nvSpPr>
        <p:spPr bwMode="auto">
          <a:xfrm rot="5400000">
            <a:off x="7325465" y="3432637"/>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49" name="Arrow: Up-Down 48">
            <a:extLst>
              <a:ext uri="{FF2B5EF4-FFF2-40B4-BE49-F238E27FC236}">
                <a16:creationId xmlns:a16="http://schemas.microsoft.com/office/drawing/2014/main" id="{FF7B4DE6-106D-40B8-87EE-A50746A9EA23}"/>
              </a:ext>
            </a:extLst>
          </p:cNvPr>
          <p:cNvSpPr/>
          <p:nvPr/>
        </p:nvSpPr>
        <p:spPr bwMode="auto">
          <a:xfrm rot="2046932">
            <a:off x="4535111" y="4881022"/>
            <a:ext cx="305127" cy="765696"/>
          </a:xfrm>
          <a:prstGeom prst="up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0" name="Arrow: Up 49">
            <a:extLst>
              <a:ext uri="{FF2B5EF4-FFF2-40B4-BE49-F238E27FC236}">
                <a16:creationId xmlns:a16="http://schemas.microsoft.com/office/drawing/2014/main" id="{39E83E55-A9B9-4484-ABC5-81DF8FB8BA26}"/>
              </a:ext>
            </a:extLst>
          </p:cNvPr>
          <p:cNvSpPr/>
          <p:nvPr/>
        </p:nvSpPr>
        <p:spPr bwMode="auto">
          <a:xfrm rot="8284387">
            <a:off x="6255096" y="4945683"/>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1" name="Arrow: Up 50">
            <a:extLst>
              <a:ext uri="{FF2B5EF4-FFF2-40B4-BE49-F238E27FC236}">
                <a16:creationId xmlns:a16="http://schemas.microsoft.com/office/drawing/2014/main" id="{C1FAE04D-2684-4E26-B174-E23EBF16250F}"/>
              </a:ext>
            </a:extLst>
          </p:cNvPr>
          <p:cNvSpPr/>
          <p:nvPr/>
        </p:nvSpPr>
        <p:spPr bwMode="auto">
          <a:xfrm rot="2431368">
            <a:off x="7831113" y="4942751"/>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2" name="Arrow: Up 51">
            <a:extLst>
              <a:ext uri="{FF2B5EF4-FFF2-40B4-BE49-F238E27FC236}">
                <a16:creationId xmlns:a16="http://schemas.microsoft.com/office/drawing/2014/main" id="{DB676EF9-72AD-4E91-ACCA-03B8564AA2F3}"/>
              </a:ext>
            </a:extLst>
          </p:cNvPr>
          <p:cNvSpPr/>
          <p:nvPr/>
        </p:nvSpPr>
        <p:spPr bwMode="auto">
          <a:xfrm rot="12948749">
            <a:off x="6885712" y="2023466"/>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3" name="Arrow: Up 52">
            <a:extLst>
              <a:ext uri="{FF2B5EF4-FFF2-40B4-BE49-F238E27FC236}">
                <a16:creationId xmlns:a16="http://schemas.microsoft.com/office/drawing/2014/main" id="{F5ED96AB-F364-47A4-9353-51FC2792F486}"/>
              </a:ext>
            </a:extLst>
          </p:cNvPr>
          <p:cNvSpPr/>
          <p:nvPr/>
        </p:nvSpPr>
        <p:spPr bwMode="auto">
          <a:xfrm rot="19463585">
            <a:off x="4640718" y="2023767"/>
            <a:ext cx="304018" cy="710032"/>
          </a:xfrm>
          <a:prstGeom prst="up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a:extLst>
              <a:ext uri="{FF2B5EF4-FFF2-40B4-BE49-F238E27FC236}">
                <a16:creationId xmlns:a16="http://schemas.microsoft.com/office/drawing/2014/main" id="{E37F244F-A733-47E3-9FFC-E501D6B3B3E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940521" y="3903444"/>
            <a:ext cx="628445" cy="628445"/>
          </a:xfrm>
          <a:prstGeom prst="rect">
            <a:avLst/>
          </a:prstGeom>
        </p:spPr>
      </p:pic>
      <p:sp>
        <p:nvSpPr>
          <p:cNvPr id="33" name="@DonovanBrown">
            <a:extLst>
              <a:ext uri="{FF2B5EF4-FFF2-40B4-BE49-F238E27FC236}">
                <a16:creationId xmlns:a16="http://schemas.microsoft.com/office/drawing/2014/main" id="{A6B22709-C2D8-43A1-85D4-57C93306212C}"/>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rgbClr val="353535"/>
                </a:solidFill>
                <a:latin typeface="Segoe UI Semilight"/>
              </a:rPr>
              <a:t>@DonovanBrown</a:t>
            </a:r>
          </a:p>
        </p:txBody>
      </p:sp>
    </p:spTree>
    <p:extLst>
      <p:ext uri="{BB962C8B-B14F-4D97-AF65-F5344CB8AC3E}">
        <p14:creationId xmlns:p14="http://schemas.microsoft.com/office/powerpoint/2010/main" val="184616380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3A5E19-804D-4A7E-8362-0A146C34E306}"/>
              </a:ext>
            </a:extLst>
          </p:cNvPr>
          <p:cNvSpPr>
            <a:spLocks noGrp="1"/>
          </p:cNvSpPr>
          <p:nvPr>
            <p:ph type="title"/>
          </p:nvPr>
        </p:nvSpPr>
        <p:spPr/>
        <p:txBody>
          <a:bodyPr/>
          <a:lstStyle/>
          <a:p>
            <a:r>
              <a:rPr lang="en-GB" dirty="0"/>
              <a:t>Demo</a:t>
            </a:r>
          </a:p>
        </p:txBody>
      </p:sp>
      <p:sp>
        <p:nvSpPr>
          <p:cNvPr id="3" name="@DonovanBrown">
            <a:extLst>
              <a:ext uri="{FF2B5EF4-FFF2-40B4-BE49-F238E27FC236}">
                <a16:creationId xmlns:a16="http://schemas.microsoft.com/office/drawing/2014/main" id="{905B8B0D-4906-4E3A-9473-F98652207A38}"/>
              </a:ext>
            </a:extLst>
          </p:cNvPr>
          <p:cNvSpPr txBox="1"/>
          <p:nvPr/>
        </p:nvSpPr>
        <p:spPr>
          <a:xfrm>
            <a:off x="10663158" y="0"/>
            <a:ext cx="1528842" cy="455663"/>
          </a:xfrm>
          <a:prstGeom prst="rect">
            <a:avLst/>
          </a:prstGeom>
          <a:noFill/>
        </p:spPr>
        <p:txBody>
          <a:bodyPr wrap="none" lIns="179259" tIns="143407" rIns="179259" bIns="143407" rtlCol="0">
            <a:spAutoFit/>
          </a:bodyPr>
          <a:lstStyle/>
          <a:p>
            <a:pPr defTabSz="914192">
              <a:lnSpc>
                <a:spcPct val="90000"/>
              </a:lnSpc>
              <a:spcAft>
                <a:spcPts val="588"/>
              </a:spcAft>
            </a:pPr>
            <a:r>
              <a:rPr lang="en-US" sz="1175" dirty="0">
                <a:solidFill>
                  <a:schemeClr val="bg1"/>
                </a:solidFill>
                <a:latin typeface="Segoe UI Semilight"/>
              </a:rPr>
              <a:t>@DonovanBrown</a:t>
            </a:r>
          </a:p>
        </p:txBody>
      </p:sp>
    </p:spTree>
    <p:extLst>
      <p:ext uri="{BB962C8B-B14F-4D97-AF65-F5344CB8AC3E}">
        <p14:creationId xmlns:p14="http://schemas.microsoft.com/office/powerpoint/2010/main" val="1473498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789EFA-FDB8-49F3-9997-3C1141CD518B}"/>
              </a:ext>
            </a:extLst>
          </p:cNvPr>
          <p:cNvSpPr>
            <a:spLocks noGrp="1"/>
          </p:cNvSpPr>
          <p:nvPr>
            <p:ph type="title"/>
          </p:nvPr>
        </p:nvSpPr>
        <p:spPr/>
        <p:txBody>
          <a:bodyPr/>
          <a:lstStyle/>
          <a:p>
            <a:r>
              <a:rPr lang="nl-NL" dirty="0" err="1"/>
              <a:t>Questions</a:t>
            </a:r>
            <a:r>
              <a:rPr lang="nl-NL" dirty="0"/>
              <a:t>?</a:t>
            </a:r>
          </a:p>
        </p:txBody>
      </p:sp>
      <p:sp>
        <p:nvSpPr>
          <p:cNvPr id="3" name="Tijdelijke aanduiding voor tekst 2">
            <a:extLst>
              <a:ext uri="{FF2B5EF4-FFF2-40B4-BE49-F238E27FC236}">
                <a16:creationId xmlns:a16="http://schemas.microsoft.com/office/drawing/2014/main" id="{88537E8B-8308-4BDD-9E58-C77437F2EEE3}"/>
              </a:ext>
            </a:extLst>
          </p:cNvPr>
          <p:cNvSpPr>
            <a:spLocks noGrp="1"/>
          </p:cNvSpPr>
          <p:nvPr>
            <p:ph type="body" sz="quarter" idx="4294967295"/>
          </p:nvPr>
        </p:nvSpPr>
        <p:spPr>
          <a:xfrm>
            <a:off x="2084738" y="3857120"/>
            <a:ext cx="2759075" cy="492905"/>
          </a:xfrm>
        </p:spPr>
        <p:txBody>
          <a:bodyPr/>
          <a:lstStyle/>
          <a:p>
            <a:pPr algn="ctr"/>
            <a:endParaRPr lang="nl-NL" dirty="0"/>
          </a:p>
        </p:txBody>
      </p:sp>
      <p:sp>
        <p:nvSpPr>
          <p:cNvPr id="4" name="Tijdelijke aanduiding voor tekst 3">
            <a:extLst>
              <a:ext uri="{FF2B5EF4-FFF2-40B4-BE49-F238E27FC236}">
                <a16:creationId xmlns:a16="http://schemas.microsoft.com/office/drawing/2014/main" id="{C314B7CB-689B-40BF-B853-A4CA016B9E3C}"/>
              </a:ext>
            </a:extLst>
          </p:cNvPr>
          <p:cNvSpPr>
            <a:spLocks noGrp="1"/>
          </p:cNvSpPr>
          <p:nvPr>
            <p:ph type="body" sz="quarter" idx="11"/>
          </p:nvPr>
        </p:nvSpPr>
        <p:spPr>
          <a:xfrm>
            <a:off x="4727708" y="3443882"/>
            <a:ext cx="3107093" cy="492905"/>
          </a:xfrm>
        </p:spPr>
        <p:txBody>
          <a:bodyPr/>
          <a:lstStyle/>
          <a:p>
            <a:pPr algn="ctr"/>
            <a:r>
              <a:rPr lang="nl-NL" dirty="0"/>
              <a:t>@DonovanBrown</a:t>
            </a:r>
          </a:p>
        </p:txBody>
      </p:sp>
      <p:sp>
        <p:nvSpPr>
          <p:cNvPr id="5" name="Tijdelijke aanduiding voor tekst 4">
            <a:extLst>
              <a:ext uri="{FF2B5EF4-FFF2-40B4-BE49-F238E27FC236}">
                <a16:creationId xmlns:a16="http://schemas.microsoft.com/office/drawing/2014/main" id="{59A3A66B-6204-4ABF-B587-3A156C2BFD2E}"/>
              </a:ext>
            </a:extLst>
          </p:cNvPr>
          <p:cNvSpPr>
            <a:spLocks noGrp="1"/>
          </p:cNvSpPr>
          <p:nvPr>
            <p:ph type="body" sz="quarter" idx="4294967295"/>
          </p:nvPr>
        </p:nvSpPr>
        <p:spPr>
          <a:xfrm>
            <a:off x="7718695" y="3857120"/>
            <a:ext cx="2759075" cy="492905"/>
          </a:xfrm>
        </p:spPr>
        <p:txBody>
          <a:bodyPr/>
          <a:lstStyle/>
          <a:p>
            <a:pPr algn="ctr"/>
            <a:endParaRPr lang="nl-NL" dirty="0"/>
          </a:p>
        </p:txBody>
      </p:sp>
    </p:spTree>
    <p:extLst>
      <p:ext uri="{BB962C8B-B14F-4D97-AF65-F5344CB8AC3E}">
        <p14:creationId xmlns:p14="http://schemas.microsoft.com/office/powerpoint/2010/main" val="1915889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5_Breakout_Template_v02.potx" id="{DA6A3121-A306-4E81-BF43-CBCE095D8B76}" vid="{C3266B5A-74AF-44F8-8FA8-F258E4A695D4}"/>
    </a:ext>
  </a:extLst>
</a:theme>
</file>

<file path=ppt/theme/theme3.xml><?xml version="1.0" encoding="utf-8"?>
<a:theme xmlns:a="http://schemas.openxmlformats.org/drawingml/2006/main" name="MSVID_TT_White-Teal_16x9_Aug2013">
  <a:themeElements>
    <a:clrScheme name="MS Narrative">
      <a:dk1>
        <a:srgbClr val="505050"/>
      </a:dk1>
      <a:lt1>
        <a:srgbClr val="FFFFFF"/>
      </a:lt1>
      <a:dk2>
        <a:srgbClr val="00BCF2"/>
      </a:dk2>
      <a:lt2>
        <a:srgbClr val="D2D2D2"/>
      </a:lt2>
      <a:accent1>
        <a:srgbClr val="00BCF2"/>
      </a:accent1>
      <a:accent2>
        <a:srgbClr val="7FBA00"/>
      </a:accent2>
      <a:accent3>
        <a:srgbClr val="FF8C00"/>
      </a:accent3>
      <a:accent4>
        <a:srgbClr val="B4009E"/>
      </a:accent4>
      <a:accent5>
        <a:srgbClr val="0072C6"/>
      </a:accent5>
      <a:accent6>
        <a:srgbClr val="FFB900"/>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WHITE_Nov2013.potx" id="{36A86AC3-D88A-44D7-A0A2-D821E5751884}" vid="{D050F9CB-58A1-4F0A-B5C2-C8E84885E060}"/>
    </a:ext>
  </a:extLst>
</a:theme>
</file>

<file path=ppt/theme/theme4.xml><?xml version="1.0" encoding="utf-8"?>
<a:theme xmlns:a="http://schemas.openxmlformats.org/drawingml/2006/main" name="Title slides">
  <a:themeElements>
    <a:clrScheme name="Sitecore DM Colors">
      <a:dk1>
        <a:srgbClr val="51595F"/>
      </a:dk1>
      <a:lt1>
        <a:sysClr val="window" lastClr="FFFFFF"/>
      </a:lt1>
      <a:dk2>
        <a:srgbClr val="111C24"/>
      </a:dk2>
      <a:lt2>
        <a:srgbClr val="FFFFFF"/>
      </a:lt2>
      <a:accent1>
        <a:srgbClr val="0F5688"/>
      </a:accent1>
      <a:accent2>
        <a:srgbClr val="00909D"/>
      </a:accent2>
      <a:accent3>
        <a:srgbClr val="9FA4A6"/>
      </a:accent3>
      <a:accent4>
        <a:srgbClr val="F58220"/>
      </a:accent4>
      <a:accent5>
        <a:srgbClr val="632975"/>
      </a:accent5>
      <a:accent6>
        <a:srgbClr val="E11F27"/>
      </a:accent6>
      <a:hlink>
        <a:srgbClr val="632975"/>
      </a:hlink>
      <a:folHlink>
        <a:srgbClr val="632975"/>
      </a:folHlink>
    </a:clrScheme>
    <a:fontScheme name="Sitecore Kievit">
      <a:majorFont>
        <a:latin typeface="Open Sans"/>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pen Sans"/>
        <a:ea typeface=""/>
        <a:cs typeface=""/>
        <a:font script="Jpan" typeface="ＭＳ 明朝"/>
        <a:font script="Hang" typeface="맑은 고딕"/>
        <a:font script="Hans" typeface="宋体"/>
        <a:font script="Hant" typeface="新細明體"/>
        <a:font script="Arab" typeface="Open Sans"/>
        <a:font script="Hebr" typeface="Open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Open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itecore Widescreen.potx" id="{39AF60FE-CCF5-43C9-9909-AE3C9F4DC346}" vid="{967A8994-D966-430A-9B89-4AE00DD58A44}"/>
    </a:ext>
  </a:extLst>
</a:theme>
</file>

<file path=ppt/theme/theme5.xml><?xml version="1.0" encoding="utf-8"?>
<a:theme xmlns:a="http://schemas.openxmlformats.org/drawingml/2006/main" name="Regular slide typ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Open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Open Sans"/>
        <a:font script="Hebr" typeface="Open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Open Sans"/>
        <a:font script="Uigh" typeface="Microsoft Uighur"/>
        <a:font script="Geor" typeface="Sylfaen"/>
        <a:font script="Armn" typeface="Open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zure PPT Template - 2018">
  <a:themeElements>
    <a:clrScheme name="Azure DevOps">
      <a:dk1>
        <a:srgbClr val="000000"/>
      </a:dk1>
      <a:lt1>
        <a:srgbClr val="FFFFFF"/>
      </a:lt1>
      <a:dk2>
        <a:srgbClr val="0078D7"/>
      </a:dk2>
      <a:lt2>
        <a:srgbClr val="FFFFFF"/>
      </a:lt2>
      <a:accent1>
        <a:srgbClr val="0078D7"/>
      </a:accent1>
      <a:accent2>
        <a:srgbClr val="4DB0FF"/>
      </a:accent2>
      <a:accent3>
        <a:srgbClr val="B1D6F2"/>
      </a:accent3>
      <a:accent4>
        <a:srgbClr val="035AA0"/>
      </a:accent4>
      <a:accent5>
        <a:srgbClr val="94D0FF"/>
      </a:accent5>
      <a:accent6>
        <a:srgbClr val="797979"/>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 PPT Template 2018 presentation_v3" id="{1968021E-D85B-4A85-BB07-6BF24CCBC27F}" vid="{6E53F19A-D2E9-48F2-9B61-183D930FD7CB}"/>
    </a:ext>
  </a:extLst>
</a:theme>
</file>

<file path=ppt/theme/theme7.xml><?xml version="1.0" encoding="utf-8"?>
<a:theme xmlns:a="http://schemas.openxmlformats.org/drawingml/2006/main" name="3-50045_US_Roadshow_BeyondBuild_Template">
  <a:themeElements>
    <a:clrScheme name="//build">
      <a:dk1>
        <a:srgbClr val="505050"/>
      </a:dk1>
      <a:lt1>
        <a:srgbClr val="FFFFFF"/>
      </a:lt1>
      <a:dk2>
        <a:srgbClr val="0078D7"/>
      </a:dk2>
      <a:lt2>
        <a:srgbClr val="F8F8F8"/>
      </a:lt2>
      <a:accent1>
        <a:srgbClr val="0078D7"/>
      </a:accent1>
      <a:accent2>
        <a:srgbClr val="002050"/>
      </a:accent2>
      <a:accent3>
        <a:srgbClr val="00BCF2"/>
      </a:accent3>
      <a:accent4>
        <a:srgbClr val="00188F"/>
      </a:accent4>
      <a:accent5>
        <a:srgbClr val="D2D2D2"/>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_US_Roadshow_Template.potx" id="{DDFD3E8C-C55F-4655-843A-92BCEFAB83C6}" vid="{CD465285-8C3D-49AD-8914-C155489AE03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815</Words>
  <Application>Microsoft Office PowerPoint</Application>
  <PresentationFormat>Widescreen</PresentationFormat>
  <Paragraphs>172</Paragraphs>
  <Slides>16</Slides>
  <Notes>7</Notes>
  <HiddenSlides>0</HiddenSlides>
  <MMClips>0</MMClips>
  <ScaleCrop>false</ScaleCrop>
  <HeadingPairs>
    <vt:vector size="8" baseType="variant">
      <vt:variant>
        <vt:lpstr>Fonts Used</vt:lpstr>
      </vt:variant>
      <vt:variant>
        <vt:i4>12</vt:i4>
      </vt:variant>
      <vt:variant>
        <vt:lpstr>Theme</vt:lpstr>
      </vt:variant>
      <vt:variant>
        <vt:i4>7</vt:i4>
      </vt:variant>
      <vt:variant>
        <vt:lpstr>Embedded OLE Servers</vt:lpstr>
      </vt:variant>
      <vt:variant>
        <vt:i4>1</vt:i4>
      </vt:variant>
      <vt:variant>
        <vt:lpstr>Slide Titles</vt:lpstr>
      </vt:variant>
      <vt:variant>
        <vt:i4>16</vt:i4>
      </vt:variant>
    </vt:vector>
  </HeadingPairs>
  <TitlesOfParts>
    <vt:vector size="36" baseType="lpstr">
      <vt:lpstr>Arial</vt:lpstr>
      <vt:lpstr>Bodoni MT</vt:lpstr>
      <vt:lpstr>Calibri</vt:lpstr>
      <vt:lpstr>Calibri Light</vt:lpstr>
      <vt:lpstr>Consolas</vt:lpstr>
      <vt:lpstr>Open Sans</vt:lpstr>
      <vt:lpstr>Open Sans SemiBold</vt:lpstr>
      <vt:lpstr>Segoe UI</vt:lpstr>
      <vt:lpstr>Segoe UI Light</vt:lpstr>
      <vt:lpstr>Segoe UI Semibold</vt:lpstr>
      <vt:lpstr>Segoe UI Semilight</vt:lpstr>
      <vt:lpstr>Wingdings</vt:lpstr>
      <vt:lpstr>Office Theme</vt:lpstr>
      <vt:lpstr>5-30610_Microsoft_Ignite_Keynote_Template</vt:lpstr>
      <vt:lpstr>MSVID_TT_White-Teal_16x9_Aug2013</vt:lpstr>
      <vt:lpstr>Title slides</vt:lpstr>
      <vt:lpstr>Regular slide types</vt:lpstr>
      <vt:lpstr>Azure PPT Template - 2018</vt:lpstr>
      <vt:lpstr>3-50045_US_Roadshow_BeyondBuild_Template</vt:lpstr>
      <vt:lpstr>PHOTO-PAINT</vt:lpstr>
      <vt:lpstr>Azure DevOps Integration</vt:lpstr>
      <vt:lpstr>PowerPoint Presentation</vt:lpstr>
      <vt:lpstr>DevOps is the union of people, process, and products to enable continuous delivery of value to our end users.</vt:lpstr>
      <vt:lpstr>Our solution</vt:lpstr>
      <vt:lpstr>Our solution</vt:lpstr>
      <vt:lpstr>PowerPoint Presentation</vt:lpstr>
      <vt:lpstr>Microsoft Ecosystem</vt:lpstr>
      <vt:lpstr>Mixed Ecosystem</vt:lpstr>
      <vt:lpstr>Service Hooks</vt:lpstr>
      <vt:lpstr>REST APIs</vt:lpstr>
      <vt:lpstr>Extensions</vt:lpstr>
      <vt:lpstr>Service Endpoints</vt:lpstr>
      <vt:lpstr>Any CLI or REST API</vt:lpstr>
      <vt:lpstr>PowerPoint Presentation</vt:lpstr>
      <vt:lpstr>Demo</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Microsoft DevOps Vision</dc:title>
  <dc:creator>Donovan Brown</dc:creator>
  <cp:lastModifiedBy>Donovan Brown</cp:lastModifiedBy>
  <cp:revision>32</cp:revision>
  <dcterms:created xsi:type="dcterms:W3CDTF">2015-09-17T14:59:49Z</dcterms:created>
  <dcterms:modified xsi:type="dcterms:W3CDTF">2019-09-09T05:03:40Z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dbrown@microsoft.com</vt:lpwstr>
  </property>
  <property fmtid="{D5CDD505-2E9C-101B-9397-08002B2CF9AE}" pid="5" name="MSIP_Label_f42aa342-8706-4288-bd11-ebb85995028c_SetDate">
    <vt:lpwstr>2019-04-05T02:13:38.6299822Z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a2292981-eaa8-42a5-9384-ea9137d8b7e7</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