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21"/>
  </p:notesMasterIdLst>
  <p:sldIdLst>
    <p:sldId id="256" r:id="rId2"/>
    <p:sldId id="1679" r:id="rId3"/>
    <p:sldId id="1682" r:id="rId4"/>
    <p:sldId id="1676" r:id="rId5"/>
    <p:sldId id="257" r:id="rId6"/>
    <p:sldId id="259" r:id="rId7"/>
    <p:sldId id="258" r:id="rId8"/>
    <p:sldId id="262" r:id="rId9"/>
    <p:sldId id="263" r:id="rId10"/>
    <p:sldId id="264" r:id="rId11"/>
    <p:sldId id="261" r:id="rId12"/>
    <p:sldId id="1674" r:id="rId13"/>
    <p:sldId id="260" r:id="rId14"/>
    <p:sldId id="1681" r:id="rId15"/>
    <p:sldId id="1678" r:id="rId16"/>
    <p:sldId id="1677" r:id="rId17"/>
    <p:sldId id="1680" r:id="rId18"/>
    <p:sldId id="1675" r:id="rId19"/>
    <p:sldId id="1683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E7509E-D699-4B7B-889F-38B383743123}" v="23" dt="2019-07-08T15:51:37.3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74240" autoAdjust="0"/>
  </p:normalViewPr>
  <p:slideViewPr>
    <p:cSldViewPr snapToGrid="0">
      <p:cViewPr varScale="1">
        <p:scale>
          <a:sx n="124" d="100"/>
          <a:sy n="124" d="100"/>
        </p:scale>
        <p:origin x="15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novan Brown" userId="dca819bf-999b-4054-aed4-b54c65883e00" providerId="ADAL" clId="{619081D3-D08A-4857-8D4C-A2BF295882EB}"/>
  </pc:docChgLst>
  <pc:docChgLst>
    <pc:chgData name="Donovan Brown" userId="dca819bf-999b-4054-aed4-b54c65883e00" providerId="ADAL" clId="{3F38500C-D5C2-FF4B-BDE7-25E12F9E639C}"/>
  </pc:docChgLst>
  <pc:docChgLst>
    <pc:chgData name="Donovan Brown" userId="dca819bf-999b-4054-aed4-b54c65883e00" providerId="ADAL" clId="{99E7509E-D699-4B7B-889F-38B383743123}"/>
    <pc:docChg chg="undo custSel mod modSld">
      <pc:chgData name="Donovan Brown" userId="dca819bf-999b-4054-aed4-b54c65883e00" providerId="ADAL" clId="{99E7509E-D699-4B7B-889F-38B383743123}" dt="2019-07-08T15:51:37.329" v="119"/>
      <pc:docMkLst>
        <pc:docMk/>
      </pc:docMkLst>
      <pc:sldChg chg="addSp">
        <pc:chgData name="Donovan Brown" userId="dca819bf-999b-4054-aed4-b54c65883e00" providerId="ADAL" clId="{99E7509E-D699-4B7B-889F-38B383743123}" dt="2019-07-08T15:51:37.329" v="119"/>
        <pc:sldMkLst>
          <pc:docMk/>
          <pc:sldMk cId="3078792293" sldId="256"/>
        </pc:sldMkLst>
        <pc:spChg chg="add">
          <ac:chgData name="Donovan Brown" userId="dca819bf-999b-4054-aed4-b54c65883e00" providerId="ADAL" clId="{99E7509E-D699-4B7B-889F-38B383743123}" dt="2019-07-08T15:51:37.329" v="119"/>
          <ac:spMkLst>
            <pc:docMk/>
            <pc:sldMk cId="3078792293" sldId="256"/>
            <ac:spMk id="17" creationId="{5DE738D2-EE7D-403C-8716-082E6E5F2DFC}"/>
          </ac:spMkLst>
        </pc:spChg>
      </pc:sldChg>
      <pc:sldChg chg="addSp delSp modSp mod setBg setClrOvrMap">
        <pc:chgData name="Donovan Brown" userId="dca819bf-999b-4054-aed4-b54c65883e00" providerId="ADAL" clId="{99E7509E-D699-4B7B-889F-38B383743123}" dt="2019-07-08T15:50:55.520" v="109"/>
        <pc:sldMkLst>
          <pc:docMk/>
          <pc:sldMk cId="3885003581" sldId="257"/>
        </pc:sldMkLst>
        <pc:spChg chg="mod">
          <ac:chgData name="Donovan Brown" userId="dca819bf-999b-4054-aed4-b54c65883e00" providerId="ADAL" clId="{99E7509E-D699-4B7B-889F-38B383743123}" dt="2019-07-08T15:18:06.972" v="73" actId="26606"/>
          <ac:spMkLst>
            <pc:docMk/>
            <pc:sldMk cId="3885003581" sldId="257"/>
            <ac:spMk id="2" creationId="{2C140FA7-1747-4F52-ACFF-A03F6D42034A}"/>
          </ac:spMkLst>
        </pc:spChg>
        <pc:spChg chg="mod">
          <ac:chgData name="Donovan Brown" userId="dca819bf-999b-4054-aed4-b54c65883e00" providerId="ADAL" clId="{99E7509E-D699-4B7B-889F-38B383743123}" dt="2019-07-08T15:18:06.972" v="73" actId="26606"/>
          <ac:spMkLst>
            <pc:docMk/>
            <pc:sldMk cId="3885003581" sldId="257"/>
            <ac:spMk id="3" creationId="{0D2E873B-CE00-4680-B56D-4C1D9C7AA0C8}"/>
          </ac:spMkLst>
        </pc:spChg>
        <pc:spChg chg="add">
          <ac:chgData name="Donovan Brown" userId="dca819bf-999b-4054-aed4-b54c65883e00" providerId="ADAL" clId="{99E7509E-D699-4B7B-889F-38B383743123}" dt="2019-07-08T15:50:55.520" v="109"/>
          <ac:spMkLst>
            <pc:docMk/>
            <pc:sldMk cId="3885003581" sldId="257"/>
            <ac:spMk id="15" creationId="{A30DE03E-F34F-4106-9C3E-9639D154E40A}"/>
          </ac:spMkLst>
        </pc:spChg>
        <pc:spChg chg="add del">
          <ac:chgData name="Donovan Brown" userId="dca819bf-999b-4054-aed4-b54c65883e00" providerId="ADAL" clId="{99E7509E-D699-4B7B-889F-38B383743123}" dt="2019-07-08T15:18:02.827" v="70" actId="26606"/>
          <ac:spMkLst>
            <pc:docMk/>
            <pc:sldMk cId="3885003581" sldId="257"/>
            <ac:spMk id="71" creationId="{368B8211-0B9F-4516-8771-3316E00DB965}"/>
          </ac:spMkLst>
        </pc:spChg>
        <pc:spChg chg="add del">
          <ac:chgData name="Donovan Brown" userId="dca819bf-999b-4054-aed4-b54c65883e00" providerId="ADAL" clId="{99E7509E-D699-4B7B-889F-38B383743123}" dt="2019-07-08T15:18:06.956" v="72" actId="26606"/>
          <ac:spMkLst>
            <pc:docMk/>
            <pc:sldMk cId="3885003581" sldId="257"/>
            <ac:spMk id="75" creationId="{6A862265-5CA3-4C40-8582-7534C3B03C2A}"/>
          </ac:spMkLst>
        </pc:spChg>
        <pc:spChg chg="add del">
          <ac:chgData name="Donovan Brown" userId="dca819bf-999b-4054-aed4-b54c65883e00" providerId="ADAL" clId="{99E7509E-D699-4B7B-889F-38B383743123}" dt="2019-07-08T15:18:06.956" v="72" actId="26606"/>
          <ac:spMkLst>
            <pc:docMk/>
            <pc:sldMk cId="3885003581" sldId="257"/>
            <ac:spMk id="77" creationId="{600EF80B-0391-4082-9AF5-F15B091B4CE9}"/>
          </ac:spMkLst>
        </pc:spChg>
        <pc:spChg chg="add del">
          <ac:chgData name="Donovan Brown" userId="dca819bf-999b-4054-aed4-b54c65883e00" providerId="ADAL" clId="{99E7509E-D699-4B7B-889F-38B383743123}" dt="2019-07-08T15:18:06.956" v="72" actId="26606"/>
          <ac:spMkLst>
            <pc:docMk/>
            <pc:sldMk cId="3885003581" sldId="257"/>
            <ac:spMk id="81" creationId="{3FBF03E8-C602-4192-9C52-F84B29FDCC88}"/>
          </ac:spMkLst>
        </pc:spChg>
        <pc:spChg chg="add del">
          <ac:chgData name="Donovan Brown" userId="dca819bf-999b-4054-aed4-b54c65883e00" providerId="ADAL" clId="{99E7509E-D699-4B7B-889F-38B383743123}" dt="2019-07-08T15:18:06.956" v="72" actId="26606"/>
          <ac:spMkLst>
            <pc:docMk/>
            <pc:sldMk cId="3885003581" sldId="257"/>
            <ac:spMk id="2052" creationId="{C6870151-9189-4C3A-8379-EF3D95827A0A}"/>
          </ac:spMkLst>
        </pc:spChg>
        <pc:spChg chg="add del">
          <ac:chgData name="Donovan Brown" userId="dca819bf-999b-4054-aed4-b54c65883e00" providerId="ADAL" clId="{99E7509E-D699-4B7B-889F-38B383743123}" dt="2019-07-08T15:18:06.956" v="72" actId="26606"/>
          <ac:spMkLst>
            <pc:docMk/>
            <pc:sldMk cId="3885003581" sldId="257"/>
            <ac:spMk id="2053" creationId="{123EA69C-102A-4DD0-9547-05DCD271D159}"/>
          </ac:spMkLst>
        </pc:spChg>
        <pc:spChg chg="add">
          <ac:chgData name="Donovan Brown" userId="dca819bf-999b-4054-aed4-b54c65883e00" providerId="ADAL" clId="{99E7509E-D699-4B7B-889F-38B383743123}" dt="2019-07-08T15:18:06.972" v="73" actId="26606"/>
          <ac:spMkLst>
            <pc:docMk/>
            <pc:sldMk cId="3885003581" sldId="257"/>
            <ac:spMk id="2055" creationId="{368B8211-0B9F-4516-8771-3316E00DB965}"/>
          </ac:spMkLst>
        </pc:spChg>
        <pc:picChg chg="add mod ord">
          <ac:chgData name="Donovan Brown" userId="dca819bf-999b-4054-aed4-b54c65883e00" providerId="ADAL" clId="{99E7509E-D699-4B7B-889F-38B383743123}" dt="2019-07-08T15:18:06.972" v="73" actId="26606"/>
          <ac:picMkLst>
            <pc:docMk/>
            <pc:sldMk cId="3885003581" sldId="257"/>
            <ac:picMk id="2050" creationId="{34013EB8-CBE8-4CFE-B72A-F11EB15B903A}"/>
          </ac:picMkLst>
        </pc:picChg>
        <pc:cxnChg chg="add del">
          <ac:chgData name="Donovan Brown" userId="dca819bf-999b-4054-aed4-b54c65883e00" providerId="ADAL" clId="{99E7509E-D699-4B7B-889F-38B383743123}" dt="2019-07-08T15:18:02.827" v="70" actId="26606"/>
          <ac:cxnSpMkLst>
            <pc:docMk/>
            <pc:sldMk cId="3885003581" sldId="257"/>
            <ac:cxnSpMk id="73" creationId="{B7582E73-8B46-4A0E-944E-58357C80883F}"/>
          </ac:cxnSpMkLst>
        </pc:cxnChg>
        <pc:cxnChg chg="add del">
          <ac:chgData name="Donovan Brown" userId="dca819bf-999b-4054-aed4-b54c65883e00" providerId="ADAL" clId="{99E7509E-D699-4B7B-889F-38B383743123}" dt="2019-07-08T15:18:06.956" v="72" actId="26606"/>
          <ac:cxnSpMkLst>
            <pc:docMk/>
            <pc:sldMk cId="3885003581" sldId="257"/>
            <ac:cxnSpMk id="79" creationId="{D33AC32D-5F44-45F7-A0BD-7C11A86BED57}"/>
          </ac:cxnSpMkLst>
        </pc:cxnChg>
        <pc:cxnChg chg="add">
          <ac:chgData name="Donovan Brown" userId="dca819bf-999b-4054-aed4-b54c65883e00" providerId="ADAL" clId="{99E7509E-D699-4B7B-889F-38B383743123}" dt="2019-07-08T15:18:06.972" v="73" actId="26606"/>
          <ac:cxnSpMkLst>
            <pc:docMk/>
            <pc:sldMk cId="3885003581" sldId="257"/>
            <ac:cxnSpMk id="2056" creationId="{B7582E73-8B46-4A0E-944E-58357C80883F}"/>
          </ac:cxnSpMkLst>
        </pc:cxnChg>
      </pc:sldChg>
      <pc:sldChg chg="addSp delSp modSp mod setBg delDesignElem">
        <pc:chgData name="Donovan Brown" userId="dca819bf-999b-4054-aed4-b54c65883e00" providerId="ADAL" clId="{99E7509E-D699-4B7B-889F-38B383743123}" dt="2019-07-08T15:50:51.494" v="107"/>
        <pc:sldMkLst>
          <pc:docMk/>
          <pc:sldMk cId="1455235063" sldId="258"/>
        </pc:sldMkLst>
        <pc:spChg chg="mod">
          <ac:chgData name="Donovan Brown" userId="dca819bf-999b-4054-aed4-b54c65883e00" providerId="ADAL" clId="{99E7509E-D699-4B7B-889F-38B383743123}" dt="2019-07-08T15:12:33.419" v="55" actId="26606"/>
          <ac:spMkLst>
            <pc:docMk/>
            <pc:sldMk cId="1455235063" sldId="258"/>
            <ac:spMk id="2" creationId="{90C9734A-CC69-4FE8-A300-40F0A14420DD}"/>
          </ac:spMkLst>
        </pc:spChg>
        <pc:spChg chg="add del">
          <ac:chgData name="Donovan Brown" userId="dca819bf-999b-4054-aed4-b54c65883e00" providerId="ADAL" clId="{99E7509E-D699-4B7B-889F-38B383743123}" dt="2019-07-08T15:11:46.707" v="45" actId="26606"/>
          <ac:spMkLst>
            <pc:docMk/>
            <pc:sldMk cId="1455235063" sldId="258"/>
            <ac:spMk id="10" creationId="{0CABCAE3-64FC-4149-819F-2C1812824154}"/>
          </ac:spMkLst>
        </pc:spChg>
        <pc:spChg chg="add del">
          <ac:chgData name="Donovan Brown" userId="dca819bf-999b-4054-aed4-b54c65883e00" providerId="ADAL" clId="{99E7509E-D699-4B7B-889F-38B383743123}" dt="2019-07-08T15:11:57.620" v="49" actId="26606"/>
          <ac:spMkLst>
            <pc:docMk/>
            <pc:sldMk cId="1455235063" sldId="258"/>
            <ac:spMk id="13" creationId="{35C3D674-3D59-4E93-80CA-0C0A9095E816}"/>
          </ac:spMkLst>
        </pc:spChg>
        <pc:spChg chg="add del">
          <ac:chgData name="Donovan Brown" userId="dca819bf-999b-4054-aed4-b54c65883e00" providerId="ADAL" clId="{99E7509E-D699-4B7B-889F-38B383743123}" dt="2019-07-08T15:11:57.620" v="49" actId="26606"/>
          <ac:spMkLst>
            <pc:docMk/>
            <pc:sldMk cId="1455235063" sldId="258"/>
            <ac:spMk id="17" creationId="{EF2A81E1-BCBE-426B-8C09-33274E69409D}"/>
          </ac:spMkLst>
        </pc:spChg>
        <pc:spChg chg="add del">
          <ac:chgData name="Donovan Brown" userId="dca819bf-999b-4054-aed4-b54c65883e00" providerId="ADAL" clId="{99E7509E-D699-4B7B-889F-38B383743123}" dt="2019-07-08T15:11:46.707" v="45" actId="26606"/>
          <ac:spMkLst>
            <pc:docMk/>
            <pc:sldMk cId="1455235063" sldId="258"/>
            <ac:spMk id="18" creationId="{2FA7AD0A-1871-4DF8-9235-F49D0513B9C1}"/>
          </ac:spMkLst>
        </pc:spChg>
        <pc:spChg chg="add del">
          <ac:chgData name="Donovan Brown" userId="dca819bf-999b-4054-aed4-b54c65883e00" providerId="ADAL" clId="{99E7509E-D699-4B7B-889F-38B383743123}" dt="2019-07-08T15:11:46.707" v="45" actId="26606"/>
          <ac:spMkLst>
            <pc:docMk/>
            <pc:sldMk cId="1455235063" sldId="258"/>
            <ac:spMk id="20" creationId="{36B04CFB-FAE5-47DD-9B3E-4E9BA7A89CC1}"/>
          </ac:spMkLst>
        </pc:spChg>
        <pc:spChg chg="add del">
          <ac:chgData name="Donovan Brown" userId="dca819bf-999b-4054-aed4-b54c65883e00" providerId="ADAL" clId="{99E7509E-D699-4B7B-889F-38B383743123}" dt="2019-07-08T15:11:46.707" v="45" actId="26606"/>
          <ac:spMkLst>
            <pc:docMk/>
            <pc:sldMk cId="1455235063" sldId="258"/>
            <ac:spMk id="28" creationId="{622F7FD7-8884-4FD5-95AB-0B5C6033ADF7}"/>
          </ac:spMkLst>
        </pc:spChg>
        <pc:spChg chg="add del">
          <ac:chgData name="Donovan Brown" userId="dca819bf-999b-4054-aed4-b54c65883e00" providerId="ADAL" clId="{99E7509E-D699-4B7B-889F-38B383743123}" dt="2019-07-08T15:11:51.210" v="47" actId="26606"/>
          <ac:spMkLst>
            <pc:docMk/>
            <pc:sldMk cId="1455235063" sldId="258"/>
            <ac:spMk id="34" creationId="{0CABCAE3-64FC-4149-819F-2C1812824154}"/>
          </ac:spMkLst>
        </pc:spChg>
        <pc:spChg chg="add del">
          <ac:chgData name="Donovan Brown" userId="dca819bf-999b-4054-aed4-b54c65883e00" providerId="ADAL" clId="{99E7509E-D699-4B7B-889F-38B383743123}" dt="2019-07-08T15:11:51.210" v="47" actId="26606"/>
          <ac:spMkLst>
            <pc:docMk/>
            <pc:sldMk cId="1455235063" sldId="258"/>
            <ac:spMk id="38" creationId="{8BC298DB-2D5C-40A1-9A78-6B4A12198A9B}"/>
          </ac:spMkLst>
        </pc:spChg>
        <pc:spChg chg="add del">
          <ac:chgData name="Donovan Brown" userId="dca819bf-999b-4054-aed4-b54c65883e00" providerId="ADAL" clId="{99E7509E-D699-4B7B-889F-38B383743123}" dt="2019-07-08T15:11:51.210" v="47" actId="26606"/>
          <ac:spMkLst>
            <pc:docMk/>
            <pc:sldMk cId="1455235063" sldId="258"/>
            <ac:spMk id="39" creationId="{35C2355B-7CE9-4192-9142-A41CA0A0C08B}"/>
          </ac:spMkLst>
        </pc:spChg>
        <pc:spChg chg="add del">
          <ac:chgData name="Donovan Brown" userId="dca819bf-999b-4054-aed4-b54c65883e00" providerId="ADAL" clId="{99E7509E-D699-4B7B-889F-38B383743123}" dt="2019-07-08T15:11:57.620" v="49" actId="26606"/>
          <ac:spMkLst>
            <pc:docMk/>
            <pc:sldMk cId="1455235063" sldId="258"/>
            <ac:spMk id="44" creationId="{933CE4B4-7923-491C-BE1B-69C13DF977C5}"/>
          </ac:spMkLst>
        </pc:spChg>
        <pc:spChg chg="add del">
          <ac:chgData name="Donovan Brown" userId="dca819bf-999b-4054-aed4-b54c65883e00" providerId="ADAL" clId="{99E7509E-D699-4B7B-889F-38B383743123}" dt="2019-07-08T15:12:05.624" v="51" actId="26606"/>
          <ac:spMkLst>
            <pc:docMk/>
            <pc:sldMk cId="1455235063" sldId="258"/>
            <ac:spMk id="46" creationId="{0CABCAE3-64FC-4149-819F-2C1812824154}"/>
          </ac:spMkLst>
        </pc:spChg>
        <pc:spChg chg="add del">
          <ac:chgData name="Donovan Brown" userId="dca819bf-999b-4054-aed4-b54c65883e00" providerId="ADAL" clId="{99E7509E-D699-4B7B-889F-38B383743123}" dt="2019-07-08T15:12:05.624" v="51" actId="26606"/>
          <ac:spMkLst>
            <pc:docMk/>
            <pc:sldMk cId="1455235063" sldId="258"/>
            <ac:spMk id="50" creationId="{8BC298DB-2D5C-40A1-9A78-6B4A12198A9B}"/>
          </ac:spMkLst>
        </pc:spChg>
        <pc:spChg chg="add del">
          <ac:chgData name="Donovan Brown" userId="dca819bf-999b-4054-aed4-b54c65883e00" providerId="ADAL" clId="{99E7509E-D699-4B7B-889F-38B383743123}" dt="2019-07-08T15:12:05.624" v="51" actId="26606"/>
          <ac:spMkLst>
            <pc:docMk/>
            <pc:sldMk cId="1455235063" sldId="258"/>
            <ac:spMk id="51" creationId="{35C2355B-7CE9-4192-9142-A41CA0A0C08B}"/>
          </ac:spMkLst>
        </pc:spChg>
        <pc:spChg chg="add del">
          <ac:chgData name="Donovan Brown" userId="dca819bf-999b-4054-aed4-b54c65883e00" providerId="ADAL" clId="{99E7509E-D699-4B7B-889F-38B383743123}" dt="2019-07-08T15:12:27.660" v="54"/>
          <ac:spMkLst>
            <pc:docMk/>
            <pc:sldMk cId="1455235063" sldId="258"/>
            <ac:spMk id="56" creationId="{0CABCAE3-64FC-4149-819F-2C1812824154}"/>
          </ac:spMkLst>
        </pc:spChg>
        <pc:spChg chg="add del">
          <ac:chgData name="Donovan Brown" userId="dca819bf-999b-4054-aed4-b54c65883e00" providerId="ADAL" clId="{99E7509E-D699-4B7B-889F-38B383743123}" dt="2019-07-08T15:12:27.660" v="54"/>
          <ac:spMkLst>
            <pc:docMk/>
            <pc:sldMk cId="1455235063" sldId="258"/>
            <ac:spMk id="60" creationId="{2FA7AD0A-1871-4DF8-9235-F49D0513B9C1}"/>
          </ac:spMkLst>
        </pc:spChg>
        <pc:spChg chg="add del">
          <ac:chgData name="Donovan Brown" userId="dca819bf-999b-4054-aed4-b54c65883e00" providerId="ADAL" clId="{99E7509E-D699-4B7B-889F-38B383743123}" dt="2019-07-08T15:12:27.660" v="54"/>
          <ac:spMkLst>
            <pc:docMk/>
            <pc:sldMk cId="1455235063" sldId="258"/>
            <ac:spMk id="61" creationId="{36B04CFB-FAE5-47DD-9B3E-4E9BA7A89CC1}"/>
          </ac:spMkLst>
        </pc:spChg>
        <pc:spChg chg="add del">
          <ac:chgData name="Donovan Brown" userId="dca819bf-999b-4054-aed4-b54c65883e00" providerId="ADAL" clId="{99E7509E-D699-4B7B-889F-38B383743123}" dt="2019-07-08T15:12:27.660" v="54"/>
          <ac:spMkLst>
            <pc:docMk/>
            <pc:sldMk cId="1455235063" sldId="258"/>
            <ac:spMk id="65" creationId="{622F7FD7-8884-4FD5-95AB-0B5C6033ADF7}"/>
          </ac:spMkLst>
        </pc:spChg>
        <pc:spChg chg="add">
          <ac:chgData name="Donovan Brown" userId="dca819bf-999b-4054-aed4-b54c65883e00" providerId="ADAL" clId="{99E7509E-D699-4B7B-889F-38B383743123}" dt="2019-07-08T15:50:51.494" v="107"/>
          <ac:spMkLst>
            <pc:docMk/>
            <pc:sldMk cId="1455235063" sldId="258"/>
            <ac:spMk id="69" creationId="{09920214-7B9C-4F1C-B97F-9C21D25A1D94}"/>
          </ac:spMkLst>
        </pc:spChg>
        <pc:spChg chg="add">
          <ac:chgData name="Donovan Brown" userId="dca819bf-999b-4054-aed4-b54c65883e00" providerId="ADAL" clId="{99E7509E-D699-4B7B-889F-38B383743123}" dt="2019-07-08T15:12:33.419" v="55" actId="26606"/>
          <ac:spMkLst>
            <pc:docMk/>
            <pc:sldMk cId="1455235063" sldId="258"/>
            <ac:spMk id="71" creationId="{0CABCAE3-64FC-4149-819F-2C1812824154}"/>
          </ac:spMkLst>
        </pc:spChg>
        <pc:spChg chg="add">
          <ac:chgData name="Donovan Brown" userId="dca819bf-999b-4054-aed4-b54c65883e00" providerId="ADAL" clId="{99E7509E-D699-4B7B-889F-38B383743123}" dt="2019-07-08T15:12:33.419" v="55" actId="26606"/>
          <ac:spMkLst>
            <pc:docMk/>
            <pc:sldMk cId="1455235063" sldId="258"/>
            <ac:spMk id="79" creationId="{D0712110-0BC1-4B31-B3BB-63B44222E87F}"/>
          </ac:spMkLst>
        </pc:spChg>
        <pc:spChg chg="add">
          <ac:chgData name="Donovan Brown" userId="dca819bf-999b-4054-aed4-b54c65883e00" providerId="ADAL" clId="{99E7509E-D699-4B7B-889F-38B383743123}" dt="2019-07-08T15:12:33.419" v="55" actId="26606"/>
          <ac:spMkLst>
            <pc:docMk/>
            <pc:sldMk cId="1455235063" sldId="258"/>
            <ac:spMk id="81" creationId="{4466B5F3-C053-4580-B04A-1EF949888280}"/>
          </ac:spMkLst>
        </pc:spChg>
        <pc:grpChg chg="add del">
          <ac:chgData name="Donovan Brown" userId="dca819bf-999b-4054-aed4-b54c65883e00" providerId="ADAL" clId="{99E7509E-D699-4B7B-889F-38B383743123}" dt="2019-07-08T15:11:46.707" v="45" actId="26606"/>
          <ac:grpSpMkLst>
            <pc:docMk/>
            <pc:sldMk cId="1455235063" sldId="258"/>
            <ac:grpSpMk id="24" creationId="{E8ACF89C-CFC3-4D68-B3C4-2BEFB7BBE5F7}"/>
          </ac:grpSpMkLst>
        </pc:grpChg>
        <pc:grpChg chg="add del">
          <ac:chgData name="Donovan Brown" userId="dca819bf-999b-4054-aed4-b54c65883e00" providerId="ADAL" clId="{99E7509E-D699-4B7B-889F-38B383743123}" dt="2019-07-08T15:12:27.660" v="54"/>
          <ac:grpSpMkLst>
            <pc:docMk/>
            <pc:sldMk cId="1455235063" sldId="258"/>
            <ac:grpSpMk id="63" creationId="{E8ACF89C-CFC3-4D68-B3C4-2BEFB7BBE5F7}"/>
          </ac:grpSpMkLst>
        </pc:grpChg>
        <pc:picChg chg="add del mod">
          <ac:chgData name="Donovan Brown" userId="dca819bf-999b-4054-aed4-b54c65883e00" providerId="ADAL" clId="{99E7509E-D699-4B7B-889F-38B383743123}" dt="2019-07-08T15:12:05.692" v="52" actId="26606"/>
          <ac:picMkLst>
            <pc:docMk/>
            <pc:sldMk cId="1455235063" sldId="258"/>
            <ac:picMk id="5" creationId="{89A1A204-2163-40D9-8288-319B700F7A64}"/>
          </ac:picMkLst>
        </pc:picChg>
        <pc:picChg chg="add del">
          <ac:chgData name="Donovan Brown" userId="dca819bf-999b-4054-aed4-b54c65883e00" providerId="ADAL" clId="{99E7509E-D699-4B7B-889F-38B383743123}" dt="2019-07-08T15:11:57.620" v="49" actId="26606"/>
          <ac:picMkLst>
            <pc:docMk/>
            <pc:sldMk cId="1455235063" sldId="258"/>
            <ac:picMk id="8" creationId="{89A1A204-2163-40D9-8288-319B700F7A64}"/>
          </ac:picMkLst>
        </pc:picChg>
        <pc:picChg chg="add del">
          <ac:chgData name="Donovan Brown" userId="dca819bf-999b-4054-aed4-b54c65883e00" providerId="ADAL" clId="{99E7509E-D699-4B7B-889F-38B383743123}" dt="2019-07-08T15:11:46.707" v="45" actId="26606"/>
          <ac:picMkLst>
            <pc:docMk/>
            <pc:sldMk cId="1455235063" sldId="258"/>
            <ac:picMk id="12" creationId="{012FDCFE-9AD2-4D8A-8CBF-B3AA37EBF6DD}"/>
          </ac:picMkLst>
        </pc:picChg>
        <pc:picChg chg="add del">
          <ac:chgData name="Donovan Brown" userId="dca819bf-999b-4054-aed4-b54c65883e00" providerId="ADAL" clId="{99E7509E-D699-4B7B-889F-38B383743123}" dt="2019-07-08T15:11:57.620" v="49" actId="26606"/>
          <ac:picMkLst>
            <pc:docMk/>
            <pc:sldMk cId="1455235063" sldId="258"/>
            <ac:picMk id="19" creationId="{39D1DDD4-5BB3-45BA-B9B3-06B62299AD79}"/>
          </ac:picMkLst>
        </pc:picChg>
        <pc:picChg chg="add del">
          <ac:chgData name="Donovan Brown" userId="dca819bf-999b-4054-aed4-b54c65883e00" providerId="ADAL" clId="{99E7509E-D699-4B7B-889F-38B383743123}" dt="2019-07-08T15:11:46.707" v="45" actId="26606"/>
          <ac:picMkLst>
            <pc:docMk/>
            <pc:sldMk cId="1455235063" sldId="258"/>
            <ac:picMk id="30" creationId="{16EFE474-4FE0-4E8F-8F09-5ED2C9E76A84}"/>
          </ac:picMkLst>
        </pc:picChg>
        <pc:picChg chg="add del">
          <ac:chgData name="Donovan Brown" userId="dca819bf-999b-4054-aed4-b54c65883e00" providerId="ADAL" clId="{99E7509E-D699-4B7B-889F-38B383743123}" dt="2019-07-08T15:11:51.210" v="47" actId="26606"/>
          <ac:picMkLst>
            <pc:docMk/>
            <pc:sldMk cId="1455235063" sldId="258"/>
            <ac:picMk id="35" creationId="{012FDCFE-9AD2-4D8A-8CBF-B3AA37EBF6DD}"/>
          </ac:picMkLst>
        </pc:picChg>
        <pc:picChg chg="add del">
          <ac:chgData name="Donovan Brown" userId="dca819bf-999b-4054-aed4-b54c65883e00" providerId="ADAL" clId="{99E7509E-D699-4B7B-889F-38B383743123}" dt="2019-07-08T15:11:51.210" v="47" actId="26606"/>
          <ac:picMkLst>
            <pc:docMk/>
            <pc:sldMk cId="1455235063" sldId="258"/>
            <ac:picMk id="41" creationId="{45CE2E7C-6AA3-4710-825D-4CDDF788C7BC}"/>
          </ac:picMkLst>
        </pc:picChg>
        <pc:picChg chg="add del">
          <ac:chgData name="Donovan Brown" userId="dca819bf-999b-4054-aed4-b54c65883e00" providerId="ADAL" clId="{99E7509E-D699-4B7B-889F-38B383743123}" dt="2019-07-08T15:12:05.624" v="51" actId="26606"/>
          <ac:picMkLst>
            <pc:docMk/>
            <pc:sldMk cId="1455235063" sldId="258"/>
            <ac:picMk id="47" creationId="{012FDCFE-9AD2-4D8A-8CBF-B3AA37EBF6DD}"/>
          </ac:picMkLst>
        </pc:picChg>
        <pc:picChg chg="add del">
          <ac:chgData name="Donovan Brown" userId="dca819bf-999b-4054-aed4-b54c65883e00" providerId="ADAL" clId="{99E7509E-D699-4B7B-889F-38B383743123}" dt="2019-07-08T15:12:05.624" v="51" actId="26606"/>
          <ac:picMkLst>
            <pc:docMk/>
            <pc:sldMk cId="1455235063" sldId="258"/>
            <ac:picMk id="52" creationId="{89A1A204-2163-40D9-8288-319B700F7A64}"/>
          </ac:picMkLst>
        </pc:picChg>
        <pc:picChg chg="add del">
          <ac:chgData name="Donovan Brown" userId="dca819bf-999b-4054-aed4-b54c65883e00" providerId="ADAL" clId="{99E7509E-D699-4B7B-889F-38B383743123}" dt="2019-07-08T15:12:05.624" v="51" actId="26606"/>
          <ac:picMkLst>
            <pc:docMk/>
            <pc:sldMk cId="1455235063" sldId="258"/>
            <ac:picMk id="54" creationId="{45CE2E7C-6AA3-4710-825D-4CDDF788C7BC}"/>
          </ac:picMkLst>
        </pc:picChg>
        <pc:picChg chg="add del">
          <ac:chgData name="Donovan Brown" userId="dca819bf-999b-4054-aed4-b54c65883e00" providerId="ADAL" clId="{99E7509E-D699-4B7B-889F-38B383743123}" dt="2019-07-08T15:12:27.660" v="54"/>
          <ac:picMkLst>
            <pc:docMk/>
            <pc:sldMk cId="1455235063" sldId="258"/>
            <ac:picMk id="57" creationId="{012FDCFE-9AD2-4D8A-8CBF-B3AA37EBF6DD}"/>
          </ac:picMkLst>
        </pc:picChg>
        <pc:picChg chg="add mod">
          <ac:chgData name="Donovan Brown" userId="dca819bf-999b-4054-aed4-b54c65883e00" providerId="ADAL" clId="{99E7509E-D699-4B7B-889F-38B383743123}" dt="2019-07-08T15:12:33.419" v="55" actId="26606"/>
          <ac:picMkLst>
            <pc:docMk/>
            <pc:sldMk cId="1455235063" sldId="258"/>
            <ac:picMk id="66" creationId="{89A1A204-2163-40D9-8288-319B700F7A64}"/>
          </ac:picMkLst>
        </pc:picChg>
        <pc:picChg chg="add del">
          <ac:chgData name="Donovan Brown" userId="dca819bf-999b-4054-aed4-b54c65883e00" providerId="ADAL" clId="{99E7509E-D699-4B7B-889F-38B383743123}" dt="2019-07-08T15:12:27.660" v="54"/>
          <ac:picMkLst>
            <pc:docMk/>
            <pc:sldMk cId="1455235063" sldId="258"/>
            <ac:picMk id="67" creationId="{16EFE474-4FE0-4E8F-8F09-5ED2C9E76A84}"/>
          </ac:picMkLst>
        </pc:picChg>
        <pc:picChg chg="add">
          <ac:chgData name="Donovan Brown" userId="dca819bf-999b-4054-aed4-b54c65883e00" providerId="ADAL" clId="{99E7509E-D699-4B7B-889F-38B383743123}" dt="2019-07-08T15:12:33.419" v="55" actId="26606"/>
          <ac:picMkLst>
            <pc:docMk/>
            <pc:sldMk cId="1455235063" sldId="258"/>
            <ac:picMk id="73" creationId="{012FDCFE-9AD2-4D8A-8CBF-B3AA37EBF6DD}"/>
          </ac:picMkLst>
        </pc:picChg>
        <pc:picChg chg="add">
          <ac:chgData name="Donovan Brown" userId="dca819bf-999b-4054-aed4-b54c65883e00" providerId="ADAL" clId="{99E7509E-D699-4B7B-889F-38B383743123}" dt="2019-07-08T15:12:33.419" v="55" actId="26606"/>
          <ac:picMkLst>
            <pc:docMk/>
            <pc:sldMk cId="1455235063" sldId="258"/>
            <ac:picMk id="85" creationId="{25CED634-E2D0-4AB7-96DD-816C9B52C5CF}"/>
          </ac:picMkLst>
        </pc:picChg>
        <pc:cxnChg chg="add del">
          <ac:chgData name="Donovan Brown" userId="dca819bf-999b-4054-aed4-b54c65883e00" providerId="ADAL" clId="{99E7509E-D699-4B7B-889F-38B383743123}" dt="2019-07-08T15:11:46.707" v="45" actId="26606"/>
          <ac:cxnSpMkLst>
            <pc:docMk/>
            <pc:sldMk cId="1455235063" sldId="258"/>
            <ac:cxnSpMk id="14" creationId="{FBD463FC-4CA8-4FF4-85A3-AF9F4B98D210}"/>
          </ac:cxnSpMkLst>
        </pc:cxnChg>
        <pc:cxnChg chg="add del">
          <ac:chgData name="Donovan Brown" userId="dca819bf-999b-4054-aed4-b54c65883e00" providerId="ADAL" clId="{99E7509E-D699-4B7B-889F-38B383743123}" dt="2019-07-08T15:11:57.620" v="49" actId="26606"/>
          <ac:cxnSpMkLst>
            <pc:docMk/>
            <pc:sldMk cId="1455235063" sldId="258"/>
            <ac:cxnSpMk id="15" creationId="{C884B8F8-FDC9-498B-9960-5D7260AFCB03}"/>
          </ac:cxnSpMkLst>
        </pc:cxnChg>
        <pc:cxnChg chg="add del">
          <ac:chgData name="Donovan Brown" userId="dca819bf-999b-4054-aed4-b54c65883e00" providerId="ADAL" clId="{99E7509E-D699-4B7B-889F-38B383743123}" dt="2019-07-08T15:11:46.707" v="45" actId="26606"/>
          <ac:cxnSpMkLst>
            <pc:docMk/>
            <pc:sldMk cId="1455235063" sldId="258"/>
            <ac:cxnSpMk id="16" creationId="{BECF35C3-8B44-4F4B-BD25-4C01823DB22A}"/>
          </ac:cxnSpMkLst>
        </pc:cxnChg>
        <pc:cxnChg chg="add del">
          <ac:chgData name="Donovan Brown" userId="dca819bf-999b-4054-aed4-b54c65883e00" providerId="ADAL" clId="{99E7509E-D699-4B7B-889F-38B383743123}" dt="2019-07-08T15:11:57.620" v="49" actId="26606"/>
          <ac:cxnSpMkLst>
            <pc:docMk/>
            <pc:sldMk cId="1455235063" sldId="258"/>
            <ac:cxnSpMk id="21" creationId="{A24DAE64-2302-42EA-8239-F2F0775CA5AD}"/>
          </ac:cxnSpMkLst>
        </pc:cxnChg>
        <pc:cxnChg chg="add del">
          <ac:chgData name="Donovan Brown" userId="dca819bf-999b-4054-aed4-b54c65883e00" providerId="ADAL" clId="{99E7509E-D699-4B7B-889F-38B383743123}" dt="2019-07-08T15:11:46.707" v="45" actId="26606"/>
          <ac:cxnSpMkLst>
            <pc:docMk/>
            <pc:sldMk cId="1455235063" sldId="258"/>
            <ac:cxnSpMk id="22" creationId="{EE68D41B-9286-479F-9AB7-678C8E348D71}"/>
          </ac:cxnSpMkLst>
        </pc:cxnChg>
        <pc:cxnChg chg="add del">
          <ac:chgData name="Donovan Brown" userId="dca819bf-999b-4054-aed4-b54c65883e00" providerId="ADAL" clId="{99E7509E-D699-4B7B-889F-38B383743123}" dt="2019-07-08T15:12:05.624" v="51" actId="26606"/>
          <ac:cxnSpMkLst>
            <pc:docMk/>
            <pc:sldMk cId="1455235063" sldId="258"/>
            <ac:cxnSpMk id="26" creationId="{3256C6C3-0EDC-4651-AB37-9F26CFAA6C86}"/>
          </ac:cxnSpMkLst>
        </pc:cxnChg>
        <pc:cxnChg chg="add del">
          <ac:chgData name="Donovan Brown" userId="dca819bf-999b-4054-aed4-b54c65883e00" providerId="ADAL" clId="{99E7509E-D699-4B7B-889F-38B383743123}" dt="2019-07-08T15:11:46.707" v="45" actId="26606"/>
          <ac:cxnSpMkLst>
            <pc:docMk/>
            <pc:sldMk cId="1455235063" sldId="258"/>
            <ac:cxnSpMk id="32" creationId="{CF8B8C81-54DC-4AF5-B682-3A2C70A6B55C}"/>
          </ac:cxnSpMkLst>
        </pc:cxnChg>
        <pc:cxnChg chg="add del">
          <ac:chgData name="Donovan Brown" userId="dca819bf-999b-4054-aed4-b54c65883e00" providerId="ADAL" clId="{99E7509E-D699-4B7B-889F-38B383743123}" dt="2019-07-08T15:11:51.210" v="47" actId="26606"/>
          <ac:cxnSpMkLst>
            <pc:docMk/>
            <pc:sldMk cId="1455235063" sldId="258"/>
            <ac:cxnSpMk id="36" creationId="{FBD463FC-4CA8-4FF4-85A3-AF9F4B98D210}"/>
          </ac:cxnSpMkLst>
        </pc:cxnChg>
        <pc:cxnChg chg="add del">
          <ac:chgData name="Donovan Brown" userId="dca819bf-999b-4054-aed4-b54c65883e00" providerId="ADAL" clId="{99E7509E-D699-4B7B-889F-38B383743123}" dt="2019-07-08T15:11:51.210" v="47" actId="26606"/>
          <ac:cxnSpMkLst>
            <pc:docMk/>
            <pc:sldMk cId="1455235063" sldId="258"/>
            <ac:cxnSpMk id="37" creationId="{BECF35C3-8B44-4F4B-BD25-4C01823DB22A}"/>
          </ac:cxnSpMkLst>
        </pc:cxnChg>
        <pc:cxnChg chg="add del">
          <ac:chgData name="Donovan Brown" userId="dca819bf-999b-4054-aed4-b54c65883e00" providerId="ADAL" clId="{99E7509E-D699-4B7B-889F-38B383743123}" dt="2019-07-08T15:11:51.210" v="47" actId="26606"/>
          <ac:cxnSpMkLst>
            <pc:docMk/>
            <pc:sldMk cId="1455235063" sldId="258"/>
            <ac:cxnSpMk id="40" creationId="{06D05ED8-39E4-42F8-92CB-704C2BD0D215}"/>
          </ac:cxnSpMkLst>
        </pc:cxnChg>
        <pc:cxnChg chg="add del">
          <ac:chgData name="Donovan Brown" userId="dca819bf-999b-4054-aed4-b54c65883e00" providerId="ADAL" clId="{99E7509E-D699-4B7B-889F-38B383743123}" dt="2019-07-08T15:11:51.210" v="47" actId="26606"/>
          <ac:cxnSpMkLst>
            <pc:docMk/>
            <pc:sldMk cId="1455235063" sldId="258"/>
            <ac:cxnSpMk id="42" creationId="{3256C6C3-0EDC-4651-AB37-9F26CFAA6C86}"/>
          </ac:cxnSpMkLst>
        </pc:cxnChg>
        <pc:cxnChg chg="add del">
          <ac:chgData name="Donovan Brown" userId="dca819bf-999b-4054-aed4-b54c65883e00" providerId="ADAL" clId="{99E7509E-D699-4B7B-889F-38B383743123}" dt="2019-07-08T15:12:05.624" v="51" actId="26606"/>
          <ac:cxnSpMkLst>
            <pc:docMk/>
            <pc:sldMk cId="1455235063" sldId="258"/>
            <ac:cxnSpMk id="48" creationId="{FBD463FC-4CA8-4FF4-85A3-AF9F4B98D210}"/>
          </ac:cxnSpMkLst>
        </pc:cxnChg>
        <pc:cxnChg chg="add del">
          <ac:chgData name="Donovan Brown" userId="dca819bf-999b-4054-aed4-b54c65883e00" providerId="ADAL" clId="{99E7509E-D699-4B7B-889F-38B383743123}" dt="2019-07-08T15:12:05.624" v="51" actId="26606"/>
          <ac:cxnSpMkLst>
            <pc:docMk/>
            <pc:sldMk cId="1455235063" sldId="258"/>
            <ac:cxnSpMk id="49" creationId="{BECF35C3-8B44-4F4B-BD25-4C01823DB22A}"/>
          </ac:cxnSpMkLst>
        </pc:cxnChg>
        <pc:cxnChg chg="add del">
          <ac:chgData name="Donovan Brown" userId="dca819bf-999b-4054-aed4-b54c65883e00" providerId="ADAL" clId="{99E7509E-D699-4B7B-889F-38B383743123}" dt="2019-07-08T15:12:05.624" v="51" actId="26606"/>
          <ac:cxnSpMkLst>
            <pc:docMk/>
            <pc:sldMk cId="1455235063" sldId="258"/>
            <ac:cxnSpMk id="53" creationId="{06D05ED8-39E4-42F8-92CB-704C2BD0D215}"/>
          </ac:cxnSpMkLst>
        </pc:cxnChg>
        <pc:cxnChg chg="add del">
          <ac:chgData name="Donovan Brown" userId="dca819bf-999b-4054-aed4-b54c65883e00" providerId="ADAL" clId="{99E7509E-D699-4B7B-889F-38B383743123}" dt="2019-07-08T15:12:27.660" v="54"/>
          <ac:cxnSpMkLst>
            <pc:docMk/>
            <pc:sldMk cId="1455235063" sldId="258"/>
            <ac:cxnSpMk id="58" creationId="{FBD463FC-4CA8-4FF4-85A3-AF9F4B98D210}"/>
          </ac:cxnSpMkLst>
        </pc:cxnChg>
        <pc:cxnChg chg="add del">
          <ac:chgData name="Donovan Brown" userId="dca819bf-999b-4054-aed4-b54c65883e00" providerId="ADAL" clId="{99E7509E-D699-4B7B-889F-38B383743123}" dt="2019-07-08T15:12:27.660" v="54"/>
          <ac:cxnSpMkLst>
            <pc:docMk/>
            <pc:sldMk cId="1455235063" sldId="258"/>
            <ac:cxnSpMk id="59" creationId="{BECF35C3-8B44-4F4B-BD25-4C01823DB22A}"/>
          </ac:cxnSpMkLst>
        </pc:cxnChg>
        <pc:cxnChg chg="add del">
          <ac:chgData name="Donovan Brown" userId="dca819bf-999b-4054-aed4-b54c65883e00" providerId="ADAL" clId="{99E7509E-D699-4B7B-889F-38B383743123}" dt="2019-07-08T15:12:27.660" v="54"/>
          <ac:cxnSpMkLst>
            <pc:docMk/>
            <pc:sldMk cId="1455235063" sldId="258"/>
            <ac:cxnSpMk id="62" creationId="{EE68D41B-9286-479F-9AB7-678C8E348D71}"/>
          </ac:cxnSpMkLst>
        </pc:cxnChg>
        <pc:cxnChg chg="add del">
          <ac:chgData name="Donovan Brown" userId="dca819bf-999b-4054-aed4-b54c65883e00" providerId="ADAL" clId="{99E7509E-D699-4B7B-889F-38B383743123}" dt="2019-07-08T15:12:27.660" v="54"/>
          <ac:cxnSpMkLst>
            <pc:docMk/>
            <pc:sldMk cId="1455235063" sldId="258"/>
            <ac:cxnSpMk id="68" creationId="{CF8B8C81-54DC-4AF5-B682-3A2C70A6B55C}"/>
          </ac:cxnSpMkLst>
        </pc:cxnChg>
        <pc:cxnChg chg="add">
          <ac:chgData name="Donovan Brown" userId="dca819bf-999b-4054-aed4-b54c65883e00" providerId="ADAL" clId="{99E7509E-D699-4B7B-889F-38B383743123}" dt="2019-07-08T15:12:33.419" v="55" actId="26606"/>
          <ac:cxnSpMkLst>
            <pc:docMk/>
            <pc:sldMk cId="1455235063" sldId="258"/>
            <ac:cxnSpMk id="75" creationId="{FBD463FC-4CA8-4FF4-85A3-AF9F4B98D210}"/>
          </ac:cxnSpMkLst>
        </pc:cxnChg>
        <pc:cxnChg chg="add">
          <ac:chgData name="Donovan Brown" userId="dca819bf-999b-4054-aed4-b54c65883e00" providerId="ADAL" clId="{99E7509E-D699-4B7B-889F-38B383743123}" dt="2019-07-08T15:12:33.419" v="55" actId="26606"/>
          <ac:cxnSpMkLst>
            <pc:docMk/>
            <pc:sldMk cId="1455235063" sldId="258"/>
            <ac:cxnSpMk id="77" creationId="{BECF35C3-8B44-4F4B-BD25-4C01823DB22A}"/>
          </ac:cxnSpMkLst>
        </pc:cxnChg>
        <pc:cxnChg chg="add">
          <ac:chgData name="Donovan Brown" userId="dca819bf-999b-4054-aed4-b54c65883e00" providerId="ADAL" clId="{99E7509E-D699-4B7B-889F-38B383743123}" dt="2019-07-08T15:12:33.419" v="55" actId="26606"/>
          <ac:cxnSpMkLst>
            <pc:docMk/>
            <pc:sldMk cId="1455235063" sldId="258"/>
            <ac:cxnSpMk id="83" creationId="{FA6123F2-4B61-414F-A7E5-5B7828EACAE2}"/>
          </ac:cxnSpMkLst>
        </pc:cxnChg>
        <pc:cxnChg chg="add">
          <ac:chgData name="Donovan Brown" userId="dca819bf-999b-4054-aed4-b54c65883e00" providerId="ADAL" clId="{99E7509E-D699-4B7B-889F-38B383743123}" dt="2019-07-08T15:12:33.419" v="55" actId="26606"/>
          <ac:cxnSpMkLst>
            <pc:docMk/>
            <pc:sldMk cId="1455235063" sldId="258"/>
            <ac:cxnSpMk id="87" creationId="{FCDDCDFB-696D-4FDF-9B58-24F71B7C37BC}"/>
          </ac:cxnSpMkLst>
        </pc:cxnChg>
      </pc:sldChg>
      <pc:sldChg chg="addSp delSp modSp mod setBg setClrOvrMap">
        <pc:chgData name="Donovan Brown" userId="dca819bf-999b-4054-aed4-b54c65883e00" providerId="ADAL" clId="{99E7509E-D699-4B7B-889F-38B383743123}" dt="2019-07-08T15:50:53.254" v="108"/>
        <pc:sldMkLst>
          <pc:docMk/>
          <pc:sldMk cId="2601037738" sldId="259"/>
        </pc:sldMkLst>
        <pc:spChg chg="mod">
          <ac:chgData name="Donovan Brown" userId="dca819bf-999b-4054-aed4-b54c65883e00" providerId="ADAL" clId="{99E7509E-D699-4B7B-889F-38B383743123}" dt="2019-07-08T15:15:13.857" v="67"/>
          <ac:spMkLst>
            <pc:docMk/>
            <pc:sldMk cId="2601037738" sldId="259"/>
            <ac:spMk id="2" creationId="{112A3A0E-E2B5-4DBF-8D93-735C0EB6FB5D}"/>
          </ac:spMkLst>
        </pc:spChg>
        <pc:spChg chg="mod">
          <ac:chgData name="Donovan Brown" userId="dca819bf-999b-4054-aed4-b54c65883e00" providerId="ADAL" clId="{99E7509E-D699-4B7B-889F-38B383743123}" dt="2019-07-08T15:14:49.711" v="63" actId="26606"/>
          <ac:spMkLst>
            <pc:docMk/>
            <pc:sldMk cId="2601037738" sldId="259"/>
            <ac:spMk id="3" creationId="{338FEBA8-1434-43C3-BD16-9ADE559CC2E5}"/>
          </ac:spMkLst>
        </pc:spChg>
        <pc:spChg chg="add">
          <ac:chgData name="Donovan Brown" userId="dca819bf-999b-4054-aed4-b54c65883e00" providerId="ADAL" clId="{99E7509E-D699-4B7B-889F-38B383743123}" dt="2019-07-08T15:50:53.254" v="108"/>
          <ac:spMkLst>
            <pc:docMk/>
            <pc:sldMk cId="2601037738" sldId="259"/>
            <ac:spMk id="26" creationId="{1575E2FB-E5A9-46CF-A725-C841A18AFEE5}"/>
          </ac:spMkLst>
        </pc:spChg>
        <pc:spChg chg="add del">
          <ac:chgData name="Donovan Brown" userId="dca819bf-999b-4054-aed4-b54c65883e00" providerId="ADAL" clId="{99E7509E-D699-4B7B-889F-38B383743123}" dt="2019-07-08T15:14:34.657" v="58" actId="26606"/>
          <ac:spMkLst>
            <pc:docMk/>
            <pc:sldMk cId="2601037738" sldId="259"/>
            <ac:spMk id="71" creationId="{F2AF0D79-4A1A-4F27-B9F0-CF252C4AC91C}"/>
          </ac:spMkLst>
        </pc:spChg>
        <pc:spChg chg="add del">
          <ac:chgData name="Donovan Brown" userId="dca819bf-999b-4054-aed4-b54c65883e00" providerId="ADAL" clId="{99E7509E-D699-4B7B-889F-38B383743123}" dt="2019-07-08T15:14:46.771" v="60" actId="26606"/>
          <ac:spMkLst>
            <pc:docMk/>
            <pc:sldMk cId="2601037738" sldId="259"/>
            <ac:spMk id="75" creationId="{6A862265-5CA3-4C40-8582-7534C3B03C2A}"/>
          </ac:spMkLst>
        </pc:spChg>
        <pc:spChg chg="add del">
          <ac:chgData name="Donovan Brown" userId="dca819bf-999b-4054-aed4-b54c65883e00" providerId="ADAL" clId="{99E7509E-D699-4B7B-889F-38B383743123}" dt="2019-07-08T15:14:46.771" v="60" actId="26606"/>
          <ac:spMkLst>
            <pc:docMk/>
            <pc:sldMk cId="2601037738" sldId="259"/>
            <ac:spMk id="77" creationId="{600EF80B-0391-4082-9AF5-F15B091B4CE9}"/>
          </ac:spMkLst>
        </pc:spChg>
        <pc:spChg chg="add del">
          <ac:chgData name="Donovan Brown" userId="dca819bf-999b-4054-aed4-b54c65883e00" providerId="ADAL" clId="{99E7509E-D699-4B7B-889F-38B383743123}" dt="2019-07-08T15:14:46.771" v="60" actId="26606"/>
          <ac:spMkLst>
            <pc:docMk/>
            <pc:sldMk cId="2601037738" sldId="259"/>
            <ac:spMk id="81" creationId="{3FBF03E8-C602-4192-9C52-F84B29FDCC88}"/>
          </ac:spMkLst>
        </pc:spChg>
        <pc:spChg chg="add del">
          <ac:chgData name="Donovan Brown" userId="dca819bf-999b-4054-aed4-b54c65883e00" providerId="ADAL" clId="{99E7509E-D699-4B7B-889F-38B383743123}" dt="2019-07-08T15:14:46.771" v="60" actId="26606"/>
          <ac:spMkLst>
            <pc:docMk/>
            <pc:sldMk cId="2601037738" sldId="259"/>
            <ac:spMk id="1028" creationId="{C6870151-9189-4C3A-8379-EF3D95827A0A}"/>
          </ac:spMkLst>
        </pc:spChg>
        <pc:spChg chg="add del">
          <ac:chgData name="Donovan Brown" userId="dca819bf-999b-4054-aed4-b54c65883e00" providerId="ADAL" clId="{99E7509E-D699-4B7B-889F-38B383743123}" dt="2019-07-08T15:14:46.771" v="60" actId="26606"/>
          <ac:spMkLst>
            <pc:docMk/>
            <pc:sldMk cId="2601037738" sldId="259"/>
            <ac:spMk id="1029" creationId="{123EA69C-102A-4DD0-9547-05DCD271D159}"/>
          </ac:spMkLst>
        </pc:spChg>
        <pc:spChg chg="add del">
          <ac:chgData name="Donovan Brown" userId="dca819bf-999b-4054-aed4-b54c65883e00" providerId="ADAL" clId="{99E7509E-D699-4B7B-889F-38B383743123}" dt="2019-07-08T15:14:49.677" v="62" actId="26606"/>
          <ac:spMkLst>
            <pc:docMk/>
            <pc:sldMk cId="2601037738" sldId="259"/>
            <ac:spMk id="1031" creationId="{35C3D674-3D59-4E93-80CA-0C0A9095E816}"/>
          </ac:spMkLst>
        </pc:spChg>
        <pc:spChg chg="add del">
          <ac:chgData name="Donovan Brown" userId="dca819bf-999b-4054-aed4-b54c65883e00" providerId="ADAL" clId="{99E7509E-D699-4B7B-889F-38B383743123}" dt="2019-07-08T15:14:49.677" v="62" actId="26606"/>
          <ac:spMkLst>
            <pc:docMk/>
            <pc:sldMk cId="2601037738" sldId="259"/>
            <ac:spMk id="1033" creationId="{EF2A81E1-BCBE-426B-8C09-33274E69409D}"/>
          </ac:spMkLst>
        </pc:spChg>
        <pc:spChg chg="add">
          <ac:chgData name="Donovan Brown" userId="dca819bf-999b-4054-aed4-b54c65883e00" providerId="ADAL" clId="{99E7509E-D699-4B7B-889F-38B383743123}" dt="2019-07-08T15:14:49.711" v="63" actId="26606"/>
          <ac:spMkLst>
            <pc:docMk/>
            <pc:sldMk cId="2601037738" sldId="259"/>
            <ac:spMk id="1037" creationId="{021A4066-B261-49FE-952E-A0FE3EE75CD2}"/>
          </ac:spMkLst>
        </pc:spChg>
        <pc:spChg chg="add">
          <ac:chgData name="Donovan Brown" userId="dca819bf-999b-4054-aed4-b54c65883e00" providerId="ADAL" clId="{99E7509E-D699-4B7B-889F-38B383743123}" dt="2019-07-08T15:14:49.711" v="63" actId="26606"/>
          <ac:spMkLst>
            <pc:docMk/>
            <pc:sldMk cId="2601037738" sldId="259"/>
            <ac:spMk id="1039" creationId="{81958111-BC13-4D45-AB27-0C2C83F9BA64}"/>
          </ac:spMkLst>
        </pc:spChg>
        <pc:grpChg chg="add">
          <ac:chgData name="Donovan Brown" userId="dca819bf-999b-4054-aed4-b54c65883e00" providerId="ADAL" clId="{99E7509E-D699-4B7B-889F-38B383743123}" dt="2019-07-08T15:14:49.711" v="63" actId="26606"/>
          <ac:grpSpMkLst>
            <pc:docMk/>
            <pc:sldMk cId="2601037738" sldId="259"/>
            <ac:grpSpMk id="1040" creationId="{82188758-E18A-4CE5-9D03-F4BF5D887C3F}"/>
          </ac:grpSpMkLst>
        </pc:grpChg>
        <pc:picChg chg="add mod ord">
          <ac:chgData name="Donovan Brown" userId="dca819bf-999b-4054-aed4-b54c65883e00" providerId="ADAL" clId="{99E7509E-D699-4B7B-889F-38B383743123}" dt="2019-07-08T15:14:49.711" v="63" actId="26606"/>
          <ac:picMkLst>
            <pc:docMk/>
            <pc:sldMk cId="2601037738" sldId="259"/>
            <ac:picMk id="1026" creationId="{08A2CE80-7380-490A-B1A6-55025CED5EE8}"/>
          </ac:picMkLst>
        </pc:picChg>
        <pc:picChg chg="add del">
          <ac:chgData name="Donovan Brown" userId="dca819bf-999b-4054-aed4-b54c65883e00" providerId="ADAL" clId="{99E7509E-D699-4B7B-889F-38B383743123}" dt="2019-07-08T15:14:49.677" v="62" actId="26606"/>
          <ac:picMkLst>
            <pc:docMk/>
            <pc:sldMk cId="2601037738" sldId="259"/>
            <ac:picMk id="1034" creationId="{39D1DDD4-5BB3-45BA-B9B3-06B62299AD79}"/>
          </ac:picMkLst>
        </pc:picChg>
        <pc:picChg chg="add">
          <ac:chgData name="Donovan Brown" userId="dca819bf-999b-4054-aed4-b54c65883e00" providerId="ADAL" clId="{99E7509E-D699-4B7B-889F-38B383743123}" dt="2019-07-08T15:14:49.711" v="63" actId="26606"/>
          <ac:picMkLst>
            <pc:docMk/>
            <pc:sldMk cId="2601037738" sldId="259"/>
            <ac:picMk id="1042" creationId="{D42F4933-2ECF-4EE5-BCE4-F19E3CA609FE}"/>
          </ac:picMkLst>
        </pc:picChg>
        <pc:cxnChg chg="add del">
          <ac:chgData name="Donovan Brown" userId="dca819bf-999b-4054-aed4-b54c65883e00" providerId="ADAL" clId="{99E7509E-D699-4B7B-889F-38B383743123}" dt="2019-07-08T15:14:34.657" v="58" actId="26606"/>
          <ac:cxnSpMkLst>
            <pc:docMk/>
            <pc:sldMk cId="2601037738" sldId="259"/>
            <ac:cxnSpMk id="73" creationId="{8E83266B-97F8-4AB9-818F-3A70E8D8580D}"/>
          </ac:cxnSpMkLst>
        </pc:cxnChg>
        <pc:cxnChg chg="add del">
          <ac:chgData name="Donovan Brown" userId="dca819bf-999b-4054-aed4-b54c65883e00" providerId="ADAL" clId="{99E7509E-D699-4B7B-889F-38B383743123}" dt="2019-07-08T15:14:46.771" v="60" actId="26606"/>
          <ac:cxnSpMkLst>
            <pc:docMk/>
            <pc:sldMk cId="2601037738" sldId="259"/>
            <ac:cxnSpMk id="79" creationId="{D33AC32D-5F44-45F7-A0BD-7C11A86BED57}"/>
          </ac:cxnSpMkLst>
        </pc:cxnChg>
        <pc:cxnChg chg="add">
          <ac:chgData name="Donovan Brown" userId="dca819bf-999b-4054-aed4-b54c65883e00" providerId="ADAL" clId="{99E7509E-D699-4B7B-889F-38B383743123}" dt="2019-07-08T15:14:49.711" v="63" actId="26606"/>
          <ac:cxnSpMkLst>
            <pc:docMk/>
            <pc:sldMk cId="2601037738" sldId="259"/>
            <ac:cxnSpMk id="83" creationId="{C6FAC23C-014D-4AC5-AD1B-36F7D0E7EF32}"/>
          </ac:cxnSpMkLst>
        </pc:cxnChg>
        <pc:cxnChg chg="add del">
          <ac:chgData name="Donovan Brown" userId="dca819bf-999b-4054-aed4-b54c65883e00" providerId="ADAL" clId="{99E7509E-D699-4B7B-889F-38B383743123}" dt="2019-07-08T15:14:49.677" v="62" actId="26606"/>
          <ac:cxnSpMkLst>
            <pc:docMk/>
            <pc:sldMk cId="2601037738" sldId="259"/>
            <ac:cxnSpMk id="1032" creationId="{C884B8F8-FDC9-498B-9960-5D7260AFCB03}"/>
          </ac:cxnSpMkLst>
        </pc:cxnChg>
        <pc:cxnChg chg="add del">
          <ac:chgData name="Donovan Brown" userId="dca819bf-999b-4054-aed4-b54c65883e00" providerId="ADAL" clId="{99E7509E-D699-4B7B-889F-38B383743123}" dt="2019-07-08T15:14:49.677" v="62" actId="26606"/>
          <ac:cxnSpMkLst>
            <pc:docMk/>
            <pc:sldMk cId="2601037738" sldId="259"/>
            <ac:cxnSpMk id="1035" creationId="{A24DAE64-2302-42EA-8239-F2F0775CA5AD}"/>
          </ac:cxnSpMkLst>
        </pc:cxnChg>
        <pc:cxnChg chg="add">
          <ac:chgData name="Donovan Brown" userId="dca819bf-999b-4054-aed4-b54c65883e00" providerId="ADAL" clId="{99E7509E-D699-4B7B-889F-38B383743123}" dt="2019-07-08T15:14:49.711" v="63" actId="26606"/>
          <ac:cxnSpMkLst>
            <pc:docMk/>
            <pc:sldMk cId="2601037738" sldId="259"/>
            <ac:cxnSpMk id="1038" creationId="{381B4579-E2EA-4BD7-94FF-0A0BEE135C6B}"/>
          </ac:cxnSpMkLst>
        </pc:cxnChg>
      </pc:sldChg>
      <pc:sldChg chg="addSp delSp modSp mod setBg setClrOvrMap delDesignElem">
        <pc:chgData name="Donovan Brown" userId="dca819bf-999b-4054-aed4-b54c65883e00" providerId="ADAL" clId="{99E7509E-D699-4B7B-889F-38B383743123}" dt="2019-07-08T15:50:48.903" v="106"/>
        <pc:sldMkLst>
          <pc:docMk/>
          <pc:sldMk cId="3429405304" sldId="262"/>
        </pc:sldMkLst>
        <pc:spChg chg="mod">
          <ac:chgData name="Donovan Brown" userId="dca819bf-999b-4054-aed4-b54c65883e00" providerId="ADAL" clId="{99E7509E-D699-4B7B-889F-38B383743123}" dt="2019-07-08T15:50:01.044" v="105" actId="26606"/>
          <ac:spMkLst>
            <pc:docMk/>
            <pc:sldMk cId="3429405304" sldId="262"/>
            <ac:spMk id="2" creationId="{47B4D002-6792-402C-B1DF-22983B7A9A99}"/>
          </ac:spMkLst>
        </pc:spChg>
        <pc:spChg chg="mod ord">
          <ac:chgData name="Donovan Brown" userId="dca819bf-999b-4054-aed4-b54c65883e00" providerId="ADAL" clId="{99E7509E-D699-4B7B-889F-38B383743123}" dt="2019-07-08T15:50:01.044" v="105" actId="26606"/>
          <ac:spMkLst>
            <pc:docMk/>
            <pc:sldMk cId="3429405304" sldId="262"/>
            <ac:spMk id="3" creationId="{F39F1096-D862-4507-A88E-BE8B7D4DC65F}"/>
          </ac:spMkLst>
        </pc:spChg>
        <pc:spChg chg="add del">
          <ac:chgData name="Donovan Brown" userId="dca819bf-999b-4054-aed4-b54c65883e00" providerId="ADAL" clId="{99E7509E-D699-4B7B-889F-38B383743123}" dt="2019-07-08T15:10:35.785" v="36"/>
          <ac:spMkLst>
            <pc:docMk/>
            <pc:sldMk cId="3429405304" sldId="262"/>
            <ac:spMk id="5" creationId="{40116687-EEF8-4231-8C63-550517B22470}"/>
          </ac:spMkLst>
        </pc:spChg>
        <pc:spChg chg="add del mod">
          <ac:chgData name="Donovan Brown" userId="dca819bf-999b-4054-aed4-b54c65883e00" providerId="ADAL" clId="{99E7509E-D699-4B7B-889F-38B383743123}" dt="2019-07-08T15:49:46.536" v="100"/>
          <ac:spMkLst>
            <pc:docMk/>
            <pc:sldMk cId="3429405304" sldId="262"/>
            <ac:spMk id="6" creationId="{BF6601FC-040B-4DA9-A7D3-F06F83F83409}"/>
          </ac:spMkLst>
        </pc:spChg>
        <pc:spChg chg="add del mod">
          <ac:chgData name="Donovan Brown" userId="dca819bf-999b-4054-aed4-b54c65883e00" providerId="ADAL" clId="{99E7509E-D699-4B7B-889F-38B383743123}" dt="2019-07-08T15:49:46.536" v="100"/>
          <ac:spMkLst>
            <pc:docMk/>
            <pc:sldMk cId="3429405304" sldId="262"/>
            <ac:spMk id="7" creationId="{118646BC-17B5-46A8-8884-E582B8B0EB9F}"/>
          </ac:spMkLst>
        </pc:spChg>
        <pc:spChg chg="add del">
          <ac:chgData name="Donovan Brown" userId="dca819bf-999b-4054-aed4-b54c65883e00" providerId="ADAL" clId="{99E7509E-D699-4B7B-889F-38B383743123}" dt="2019-07-08T15:50:01.013" v="104" actId="26606"/>
          <ac:spMkLst>
            <pc:docMk/>
            <pc:sldMk cId="3429405304" sldId="262"/>
            <ac:spMk id="8" creationId="{24BE214B-2C92-47AF-8D90-698211103731}"/>
          </ac:spMkLst>
        </pc:spChg>
        <pc:spChg chg="add del">
          <ac:chgData name="Donovan Brown" userId="dca819bf-999b-4054-aed4-b54c65883e00" providerId="ADAL" clId="{99E7509E-D699-4B7B-889F-38B383743123}" dt="2019-07-08T15:09:23.253" v="2" actId="26606"/>
          <ac:spMkLst>
            <pc:docMk/>
            <pc:sldMk cId="3429405304" sldId="262"/>
            <ac:spMk id="9" creationId="{10419CA0-BFB4-4390-AB8F-5DBFCA45D4D0}"/>
          </ac:spMkLst>
        </pc:spChg>
        <pc:spChg chg="add del">
          <ac:chgData name="Donovan Brown" userId="dca819bf-999b-4054-aed4-b54c65883e00" providerId="ADAL" clId="{99E7509E-D699-4B7B-889F-38B383743123}" dt="2019-07-08T15:50:01.013" v="104" actId="26606"/>
          <ac:spMkLst>
            <pc:docMk/>
            <pc:sldMk cId="3429405304" sldId="262"/>
            <ac:spMk id="12" creationId="{369A020F-4984-4DD0-898A-B60A4882B04C}"/>
          </ac:spMkLst>
        </pc:spChg>
        <pc:spChg chg="add del">
          <ac:chgData name="Donovan Brown" userId="dca819bf-999b-4054-aed4-b54c65883e00" providerId="ADAL" clId="{99E7509E-D699-4B7B-889F-38B383743123}" dt="2019-07-08T15:09:23.253" v="2" actId="26606"/>
          <ac:spMkLst>
            <pc:docMk/>
            <pc:sldMk cId="3429405304" sldId="262"/>
            <ac:spMk id="13" creationId="{596E9C81-ACBE-459E-A7D5-2BB824B68FDA}"/>
          </ac:spMkLst>
        </pc:spChg>
        <pc:spChg chg="add del">
          <ac:chgData name="Donovan Brown" userId="dca819bf-999b-4054-aed4-b54c65883e00" providerId="ADAL" clId="{99E7509E-D699-4B7B-889F-38B383743123}" dt="2019-07-08T15:50:01.013" v="104" actId="26606"/>
          <ac:spMkLst>
            <pc:docMk/>
            <pc:sldMk cId="3429405304" sldId="262"/>
            <ac:spMk id="18" creationId="{4380F474-D468-4F2F-8BE9-F343F8D1A9C8}"/>
          </ac:spMkLst>
        </pc:spChg>
        <pc:spChg chg="add del">
          <ac:chgData name="Donovan Brown" userId="dca819bf-999b-4054-aed4-b54c65883e00" providerId="ADAL" clId="{99E7509E-D699-4B7B-889F-38B383743123}" dt="2019-07-08T15:10:15.619" v="34" actId="26606"/>
          <ac:spMkLst>
            <pc:docMk/>
            <pc:sldMk cId="3429405304" sldId="262"/>
            <ac:spMk id="23" creationId="{F2AF0D79-4A1A-4F27-B9F0-CF252C4AC91C}"/>
          </ac:spMkLst>
        </pc:spChg>
        <pc:spChg chg="add">
          <ac:chgData name="Donovan Brown" userId="dca819bf-999b-4054-aed4-b54c65883e00" providerId="ADAL" clId="{99E7509E-D699-4B7B-889F-38B383743123}" dt="2019-07-08T15:50:01.044" v="105" actId="26606"/>
          <ac:spMkLst>
            <pc:docMk/>
            <pc:sldMk cId="3429405304" sldId="262"/>
            <ac:spMk id="25" creationId="{E8E51B09-2B9E-4D82-A5F8-29F85CBE206E}"/>
          </ac:spMkLst>
        </pc:spChg>
        <pc:spChg chg="add del">
          <ac:chgData name="Donovan Brown" userId="dca819bf-999b-4054-aed4-b54c65883e00" providerId="ADAL" clId="{99E7509E-D699-4B7B-889F-38B383743123}" dt="2019-07-08T15:10:11.762" v="31" actId="26606"/>
          <ac:spMkLst>
            <pc:docMk/>
            <pc:sldMk cId="3429405304" sldId="262"/>
            <ac:spMk id="26" creationId="{C6870151-9189-4C3A-8379-EF3D95827A0A}"/>
          </ac:spMkLst>
        </pc:spChg>
        <pc:spChg chg="add del">
          <ac:chgData name="Donovan Brown" userId="dca819bf-999b-4054-aed4-b54c65883e00" providerId="ADAL" clId="{99E7509E-D699-4B7B-889F-38B383743123}" dt="2019-07-08T15:10:11.762" v="31" actId="26606"/>
          <ac:spMkLst>
            <pc:docMk/>
            <pc:sldMk cId="3429405304" sldId="262"/>
            <ac:spMk id="27" creationId="{123EA69C-102A-4DD0-9547-05DCD271D159}"/>
          </ac:spMkLst>
        </pc:spChg>
        <pc:spChg chg="add del">
          <ac:chgData name="Donovan Brown" userId="dca819bf-999b-4054-aed4-b54c65883e00" providerId="ADAL" clId="{99E7509E-D699-4B7B-889F-38B383743123}" dt="2019-07-08T15:10:11.762" v="31" actId="26606"/>
          <ac:spMkLst>
            <pc:docMk/>
            <pc:sldMk cId="3429405304" sldId="262"/>
            <ac:spMk id="28" creationId="{6A862265-5CA3-4C40-8582-7534C3B03C2A}"/>
          </ac:spMkLst>
        </pc:spChg>
        <pc:spChg chg="add del">
          <ac:chgData name="Donovan Brown" userId="dca819bf-999b-4054-aed4-b54c65883e00" providerId="ADAL" clId="{99E7509E-D699-4B7B-889F-38B383743123}" dt="2019-07-08T15:09:58.512" v="25" actId="26606"/>
          <ac:spMkLst>
            <pc:docMk/>
            <pc:sldMk cId="3429405304" sldId="262"/>
            <ac:spMk id="29" creationId="{35C3D674-3D59-4E93-80CA-0C0A9095E816}"/>
          </ac:spMkLst>
        </pc:spChg>
        <pc:spChg chg="add del">
          <ac:chgData name="Donovan Brown" userId="dca819bf-999b-4054-aed4-b54c65883e00" providerId="ADAL" clId="{99E7509E-D699-4B7B-889F-38B383743123}" dt="2019-07-08T15:10:11.762" v="31" actId="26606"/>
          <ac:spMkLst>
            <pc:docMk/>
            <pc:sldMk cId="3429405304" sldId="262"/>
            <ac:spMk id="30" creationId="{600EF80B-0391-4082-9AF5-F15B091B4CE9}"/>
          </ac:spMkLst>
        </pc:spChg>
        <pc:spChg chg="add del">
          <ac:chgData name="Donovan Brown" userId="dca819bf-999b-4054-aed4-b54c65883e00" providerId="ADAL" clId="{99E7509E-D699-4B7B-889F-38B383743123}" dt="2019-07-08T15:09:58.512" v="25" actId="26606"/>
          <ac:spMkLst>
            <pc:docMk/>
            <pc:sldMk cId="3429405304" sldId="262"/>
            <ac:spMk id="33" creationId="{EF2A81E1-BCBE-426B-8C09-33274E69409D}"/>
          </ac:spMkLst>
        </pc:spChg>
        <pc:spChg chg="add del">
          <ac:chgData name="Donovan Brown" userId="dca819bf-999b-4054-aed4-b54c65883e00" providerId="ADAL" clId="{99E7509E-D699-4B7B-889F-38B383743123}" dt="2019-07-08T15:10:11.762" v="31" actId="26606"/>
          <ac:spMkLst>
            <pc:docMk/>
            <pc:sldMk cId="3429405304" sldId="262"/>
            <ac:spMk id="34" creationId="{3FBF03E8-C602-4192-9C52-F84B29FDCC88}"/>
          </ac:spMkLst>
        </pc:spChg>
        <pc:spChg chg="add del">
          <ac:chgData name="Donovan Brown" userId="dca819bf-999b-4054-aed4-b54c65883e00" providerId="ADAL" clId="{99E7509E-D699-4B7B-889F-38B383743123}" dt="2019-07-08T15:10:15.584" v="33" actId="26606"/>
          <ac:spMkLst>
            <pc:docMk/>
            <pc:sldMk cId="3429405304" sldId="262"/>
            <ac:spMk id="36" creationId="{F2AF0D79-4A1A-4F27-B9F0-CF252C4AC91C}"/>
          </ac:spMkLst>
        </pc:spChg>
        <pc:spChg chg="add del">
          <ac:chgData name="Donovan Brown" userId="dca819bf-999b-4054-aed4-b54c65883e00" providerId="ADAL" clId="{99E7509E-D699-4B7B-889F-38B383743123}" dt="2019-07-08T15:10:02.655" v="27" actId="26606"/>
          <ac:spMkLst>
            <pc:docMk/>
            <pc:sldMk cId="3429405304" sldId="262"/>
            <ac:spMk id="39" creationId="{368B8211-0B9F-4516-8771-3316E00DB965}"/>
          </ac:spMkLst>
        </pc:spChg>
        <pc:spChg chg="add del">
          <ac:chgData name="Donovan Brown" userId="dca819bf-999b-4054-aed4-b54c65883e00" providerId="ADAL" clId="{99E7509E-D699-4B7B-889F-38B383743123}" dt="2019-07-08T15:11:12.550" v="43" actId="26606"/>
          <ac:spMkLst>
            <pc:docMk/>
            <pc:sldMk cId="3429405304" sldId="262"/>
            <ac:spMk id="42" creationId="{10419CA0-BFB4-4390-AB8F-5DBFCA45D4D0}"/>
          </ac:spMkLst>
        </pc:spChg>
        <pc:spChg chg="add del">
          <ac:chgData name="Donovan Brown" userId="dca819bf-999b-4054-aed4-b54c65883e00" providerId="ADAL" clId="{99E7509E-D699-4B7B-889F-38B383743123}" dt="2019-07-08T15:11:12.550" v="43" actId="26606"/>
          <ac:spMkLst>
            <pc:docMk/>
            <pc:sldMk cId="3429405304" sldId="262"/>
            <ac:spMk id="44" creationId="{596E9C81-ACBE-459E-A7D5-2BB824B68FDA}"/>
          </ac:spMkLst>
        </pc:spChg>
        <pc:spChg chg="add">
          <ac:chgData name="Donovan Brown" userId="dca819bf-999b-4054-aed4-b54c65883e00" providerId="ADAL" clId="{99E7509E-D699-4B7B-889F-38B383743123}" dt="2019-07-08T15:50:01.044" v="105" actId="26606"/>
          <ac:spMkLst>
            <pc:docMk/>
            <pc:sldMk cId="3429405304" sldId="262"/>
            <ac:spMk id="49" creationId="{59240118-40F3-4A1C-85DC-4E58525CB6AD}"/>
          </ac:spMkLst>
        </pc:spChg>
        <pc:spChg chg="add del">
          <ac:chgData name="Donovan Brown" userId="dca819bf-999b-4054-aed4-b54c65883e00" providerId="ADAL" clId="{99E7509E-D699-4B7B-889F-38B383743123}" dt="2019-07-08T15:49:46.536" v="100"/>
          <ac:spMkLst>
            <pc:docMk/>
            <pc:sldMk cId="3429405304" sldId="262"/>
            <ac:spMk id="50" creationId="{E8E51B09-2B9E-4D82-A5F8-29F85CBE206E}"/>
          </ac:spMkLst>
        </pc:spChg>
        <pc:spChg chg="add del">
          <ac:chgData name="Donovan Brown" userId="dca819bf-999b-4054-aed4-b54c65883e00" providerId="ADAL" clId="{99E7509E-D699-4B7B-889F-38B383743123}" dt="2019-07-08T15:49:46.536" v="100"/>
          <ac:spMkLst>
            <pc:docMk/>
            <pc:sldMk cId="3429405304" sldId="262"/>
            <ac:spMk id="51" creationId="{59240118-40F3-4A1C-85DC-4E58525CB6AD}"/>
          </ac:spMkLst>
        </pc:spChg>
        <pc:spChg chg="add del">
          <ac:chgData name="Donovan Brown" userId="dca819bf-999b-4054-aed4-b54c65883e00" providerId="ADAL" clId="{99E7509E-D699-4B7B-889F-38B383743123}" dt="2019-07-08T15:11:00.699" v="38" actId="26606"/>
          <ac:spMkLst>
            <pc:docMk/>
            <pc:sldMk cId="3429405304" sldId="262"/>
            <ac:spMk id="53" creationId="{021A4066-B261-49FE-952E-A0FE3EE75CD2}"/>
          </ac:spMkLst>
        </pc:spChg>
        <pc:spChg chg="add del">
          <ac:chgData name="Donovan Brown" userId="dca819bf-999b-4054-aed4-b54c65883e00" providerId="ADAL" clId="{99E7509E-D699-4B7B-889F-38B383743123}" dt="2019-07-08T15:11:00.699" v="38" actId="26606"/>
          <ac:spMkLst>
            <pc:docMk/>
            <pc:sldMk cId="3429405304" sldId="262"/>
            <ac:spMk id="57" creationId="{81958111-BC13-4D45-AB27-0C2C83F9BA64}"/>
          </ac:spMkLst>
        </pc:spChg>
        <pc:spChg chg="add del">
          <ac:chgData name="Donovan Brown" userId="dca819bf-999b-4054-aed4-b54c65883e00" providerId="ADAL" clId="{99E7509E-D699-4B7B-889F-38B383743123}" dt="2019-07-08T15:11:10.370" v="40" actId="26606"/>
          <ac:spMkLst>
            <pc:docMk/>
            <pc:sldMk cId="3429405304" sldId="262"/>
            <ac:spMk id="67" creationId="{E8E51B09-2B9E-4D82-A5F8-29F85CBE206E}"/>
          </ac:spMkLst>
        </pc:spChg>
        <pc:spChg chg="add del">
          <ac:chgData name="Donovan Brown" userId="dca819bf-999b-4054-aed4-b54c65883e00" providerId="ADAL" clId="{99E7509E-D699-4B7B-889F-38B383743123}" dt="2019-07-08T15:11:10.370" v="40" actId="26606"/>
          <ac:spMkLst>
            <pc:docMk/>
            <pc:sldMk cId="3429405304" sldId="262"/>
            <ac:spMk id="68" creationId="{59240118-40F3-4A1C-85DC-4E58525CB6AD}"/>
          </ac:spMkLst>
        </pc:spChg>
        <pc:spChg chg="add">
          <ac:chgData name="Donovan Brown" userId="dca819bf-999b-4054-aed4-b54c65883e00" providerId="ADAL" clId="{99E7509E-D699-4B7B-889F-38B383743123}" dt="2019-07-08T15:50:48.903" v="106"/>
          <ac:spMkLst>
            <pc:docMk/>
            <pc:sldMk cId="3429405304" sldId="262"/>
            <ac:spMk id="76" creationId="{47B02B8B-5CD0-478B-8CEF-FEB829B6C689}"/>
          </ac:spMkLst>
        </pc:spChg>
        <pc:grpChg chg="add del">
          <ac:chgData name="Donovan Brown" userId="dca819bf-999b-4054-aed4-b54c65883e00" providerId="ADAL" clId="{99E7509E-D699-4B7B-889F-38B383743123}" dt="2019-07-08T15:50:01.013" v="104" actId="26606"/>
          <ac:grpSpMkLst>
            <pc:docMk/>
            <pc:sldMk cId="3429405304" sldId="262"/>
            <ac:grpSpMk id="14" creationId="{A3761B47-AE33-47C9-9636-19D4B313F277}"/>
          </ac:grpSpMkLst>
        </pc:grpChg>
        <pc:grpChg chg="add del">
          <ac:chgData name="Donovan Brown" userId="dca819bf-999b-4054-aed4-b54c65883e00" providerId="ADAL" clId="{99E7509E-D699-4B7B-889F-38B383743123}" dt="2019-07-08T15:09:23.253" v="2" actId="26606"/>
          <ac:grpSpMkLst>
            <pc:docMk/>
            <pc:sldMk cId="3429405304" sldId="262"/>
            <ac:grpSpMk id="15" creationId="{CEBDCB18-ABE5-43B0-8B68-89FEDAECB8B0}"/>
          </ac:grpSpMkLst>
        </pc:grpChg>
        <pc:grpChg chg="add del">
          <ac:chgData name="Donovan Brown" userId="dca819bf-999b-4054-aed4-b54c65883e00" providerId="ADAL" clId="{99E7509E-D699-4B7B-889F-38B383743123}" dt="2019-07-08T15:11:12.550" v="43" actId="26606"/>
          <ac:grpSpMkLst>
            <pc:docMk/>
            <pc:sldMk cId="3429405304" sldId="262"/>
            <ac:grpSpMk id="45" creationId="{CEBDCB18-ABE5-43B0-8B68-89FEDAECB8B0}"/>
          </ac:grpSpMkLst>
        </pc:grpChg>
        <pc:grpChg chg="add del">
          <ac:chgData name="Donovan Brown" userId="dca819bf-999b-4054-aed4-b54c65883e00" providerId="ADAL" clId="{99E7509E-D699-4B7B-889F-38B383743123}" dt="2019-07-08T15:49:46.536" v="100"/>
          <ac:grpSpMkLst>
            <pc:docMk/>
            <pc:sldMk cId="3429405304" sldId="262"/>
            <ac:grpSpMk id="52" creationId="{C269951F-7B8C-4336-BC68-9BA9843CEDA1}"/>
          </ac:grpSpMkLst>
        </pc:grpChg>
        <pc:grpChg chg="add del">
          <ac:chgData name="Donovan Brown" userId="dca819bf-999b-4054-aed4-b54c65883e00" providerId="ADAL" clId="{99E7509E-D699-4B7B-889F-38B383743123}" dt="2019-07-08T15:11:00.699" v="38" actId="26606"/>
          <ac:grpSpMkLst>
            <pc:docMk/>
            <pc:sldMk cId="3429405304" sldId="262"/>
            <ac:grpSpMk id="59" creationId="{82188758-E18A-4CE5-9D03-F4BF5D887C3F}"/>
          </ac:grpSpMkLst>
        </pc:grpChg>
        <pc:grpChg chg="add">
          <ac:chgData name="Donovan Brown" userId="dca819bf-999b-4054-aed4-b54c65883e00" providerId="ADAL" clId="{99E7509E-D699-4B7B-889F-38B383743123}" dt="2019-07-08T15:50:01.044" v="105" actId="26606"/>
          <ac:grpSpMkLst>
            <pc:docMk/>
            <pc:sldMk cId="3429405304" sldId="262"/>
            <ac:grpSpMk id="62" creationId="{C269951F-7B8C-4336-BC68-9BA9843CEDA1}"/>
          </ac:grpSpMkLst>
        </pc:grpChg>
        <pc:grpChg chg="add del">
          <ac:chgData name="Donovan Brown" userId="dca819bf-999b-4054-aed4-b54c65883e00" providerId="ADAL" clId="{99E7509E-D699-4B7B-889F-38B383743123}" dt="2019-07-08T15:11:10.370" v="40" actId="26606"/>
          <ac:grpSpMkLst>
            <pc:docMk/>
            <pc:sldMk cId="3429405304" sldId="262"/>
            <ac:grpSpMk id="69" creationId="{C269951F-7B8C-4336-BC68-9BA9843CEDA1}"/>
          </ac:grpSpMkLst>
        </pc:grpChg>
        <pc:picChg chg="add mod ord">
          <ac:chgData name="Donovan Brown" userId="dca819bf-999b-4054-aed4-b54c65883e00" providerId="ADAL" clId="{99E7509E-D699-4B7B-889F-38B383743123}" dt="2019-07-08T15:50:01.044" v="105" actId="26606"/>
          <ac:picMkLst>
            <pc:docMk/>
            <pc:sldMk cId="3429405304" sldId="262"/>
            <ac:picMk id="4" creationId="{BDCBC310-6016-438C-B050-D67AA87222B2}"/>
          </ac:picMkLst>
        </pc:picChg>
        <pc:picChg chg="add del">
          <ac:chgData name="Donovan Brown" userId="dca819bf-999b-4054-aed4-b54c65883e00" providerId="ADAL" clId="{99E7509E-D699-4B7B-889F-38B383743123}" dt="2019-07-08T15:09:23.253" v="2" actId="26606"/>
          <ac:picMkLst>
            <pc:docMk/>
            <pc:sldMk cId="3429405304" sldId="262"/>
            <ac:picMk id="19" creationId="{08EC5C75-E28F-4899-9C2E-39431B82B740}"/>
          </ac:picMkLst>
        </pc:picChg>
        <pc:picChg chg="add del">
          <ac:chgData name="Donovan Brown" userId="dca819bf-999b-4054-aed4-b54c65883e00" providerId="ADAL" clId="{99E7509E-D699-4B7B-889F-38B383743123}" dt="2019-07-08T15:50:01.013" v="104" actId="26606"/>
          <ac:picMkLst>
            <pc:docMk/>
            <pc:sldMk cId="3429405304" sldId="262"/>
            <ac:picMk id="20" creationId="{D757EBBD-8611-41C1-8124-C151D0957DBF}"/>
          </ac:picMkLst>
        </pc:picChg>
        <pc:picChg chg="add del">
          <ac:chgData name="Donovan Brown" userId="dca819bf-999b-4054-aed4-b54c65883e00" providerId="ADAL" clId="{99E7509E-D699-4B7B-889F-38B383743123}" dt="2019-07-08T15:09:58.512" v="25" actId="26606"/>
          <ac:picMkLst>
            <pc:docMk/>
            <pc:sldMk cId="3429405304" sldId="262"/>
            <ac:picMk id="35" creationId="{39D1DDD4-5BB3-45BA-B9B3-06B62299AD79}"/>
          </ac:picMkLst>
        </pc:picChg>
        <pc:picChg chg="add del">
          <ac:chgData name="Donovan Brown" userId="dca819bf-999b-4054-aed4-b54c65883e00" providerId="ADAL" clId="{99E7509E-D699-4B7B-889F-38B383743123}" dt="2019-07-08T15:11:12.550" v="43" actId="26606"/>
          <ac:picMkLst>
            <pc:docMk/>
            <pc:sldMk cId="3429405304" sldId="262"/>
            <ac:picMk id="48" creationId="{08EC5C75-E28F-4899-9C2E-39431B82B740}"/>
          </ac:picMkLst>
        </pc:picChg>
        <pc:picChg chg="add del">
          <ac:chgData name="Donovan Brown" userId="dca819bf-999b-4054-aed4-b54c65883e00" providerId="ADAL" clId="{99E7509E-D699-4B7B-889F-38B383743123}" dt="2019-07-08T15:49:46.536" v="100"/>
          <ac:picMkLst>
            <pc:docMk/>
            <pc:sldMk cId="3429405304" sldId="262"/>
            <ac:picMk id="56" creationId="{DD8AF6BD-5D32-4F8F-98B6-05F8A4390CB7}"/>
          </ac:picMkLst>
        </pc:picChg>
        <pc:picChg chg="add del">
          <ac:chgData name="Donovan Brown" userId="dca819bf-999b-4054-aed4-b54c65883e00" providerId="ADAL" clId="{99E7509E-D699-4B7B-889F-38B383743123}" dt="2019-07-08T15:11:00.699" v="38" actId="26606"/>
          <ac:picMkLst>
            <pc:docMk/>
            <pc:sldMk cId="3429405304" sldId="262"/>
            <ac:picMk id="63" creationId="{D42F4933-2ECF-4EE5-BCE4-F19E3CA609FE}"/>
          </ac:picMkLst>
        </pc:picChg>
        <pc:picChg chg="add del">
          <ac:chgData name="Donovan Brown" userId="dca819bf-999b-4054-aed4-b54c65883e00" providerId="ADAL" clId="{99E7509E-D699-4B7B-889F-38B383743123}" dt="2019-07-08T15:11:10.370" v="40" actId="26606"/>
          <ac:picMkLst>
            <pc:docMk/>
            <pc:sldMk cId="3429405304" sldId="262"/>
            <ac:picMk id="72" creationId="{DD8AF6BD-5D32-4F8F-98B6-05F8A4390CB7}"/>
          </ac:picMkLst>
        </pc:picChg>
        <pc:picChg chg="add">
          <ac:chgData name="Donovan Brown" userId="dca819bf-999b-4054-aed4-b54c65883e00" providerId="ADAL" clId="{99E7509E-D699-4B7B-889F-38B383743123}" dt="2019-07-08T15:50:01.044" v="105" actId="26606"/>
          <ac:picMkLst>
            <pc:docMk/>
            <pc:sldMk cId="3429405304" sldId="262"/>
            <ac:picMk id="74" creationId="{DD8AF6BD-5D32-4F8F-98B6-05F8A4390CB7}"/>
          </ac:picMkLst>
        </pc:picChg>
        <pc:cxnChg chg="add del">
          <ac:chgData name="Donovan Brown" userId="dca819bf-999b-4054-aed4-b54c65883e00" providerId="ADAL" clId="{99E7509E-D699-4B7B-889F-38B383743123}" dt="2019-07-08T15:50:01.013" v="104" actId="26606"/>
          <ac:cxnSpMkLst>
            <pc:docMk/>
            <pc:sldMk cId="3429405304" sldId="262"/>
            <ac:cxnSpMk id="10" creationId="{186D07CD-E0E5-42ED-BA28-6CB6ADC3B09F}"/>
          </ac:cxnSpMkLst>
        </pc:cxnChg>
        <pc:cxnChg chg="add del">
          <ac:chgData name="Donovan Brown" userId="dca819bf-999b-4054-aed4-b54c65883e00" providerId="ADAL" clId="{99E7509E-D699-4B7B-889F-38B383743123}" dt="2019-07-08T15:09:23.253" v="2" actId="26606"/>
          <ac:cxnSpMkLst>
            <pc:docMk/>
            <pc:sldMk cId="3429405304" sldId="262"/>
            <ac:cxnSpMk id="11" creationId="{5CF4C623-16D7-4722-8EFB-A5B0E3BC077D}"/>
          </ac:cxnSpMkLst>
        </pc:cxnChg>
        <pc:cxnChg chg="add del">
          <ac:chgData name="Donovan Brown" userId="dca819bf-999b-4054-aed4-b54c65883e00" providerId="ADAL" clId="{99E7509E-D699-4B7B-889F-38B383743123}" dt="2019-07-08T15:09:23.253" v="2" actId="26606"/>
          <ac:cxnSpMkLst>
            <pc:docMk/>
            <pc:sldMk cId="3429405304" sldId="262"/>
            <ac:cxnSpMk id="21" creationId="{46AAE0A1-60AD-4190-B85D-2DD8148369C7}"/>
          </ac:cxnSpMkLst>
        </pc:cxnChg>
        <pc:cxnChg chg="add del">
          <ac:chgData name="Donovan Brown" userId="dca819bf-999b-4054-aed4-b54c65883e00" providerId="ADAL" clId="{99E7509E-D699-4B7B-889F-38B383743123}" dt="2019-07-08T15:50:01.013" v="104" actId="26606"/>
          <ac:cxnSpMkLst>
            <pc:docMk/>
            <pc:sldMk cId="3429405304" sldId="262"/>
            <ac:cxnSpMk id="22" creationId="{E40D0D8B-2D5E-48A4-BBD5-8CB09A86A663}"/>
          </ac:cxnSpMkLst>
        </pc:cxnChg>
        <pc:cxnChg chg="add del">
          <ac:chgData name="Donovan Brown" userId="dca819bf-999b-4054-aed4-b54c65883e00" providerId="ADAL" clId="{99E7509E-D699-4B7B-889F-38B383743123}" dt="2019-07-08T15:10:15.619" v="34" actId="26606"/>
          <ac:cxnSpMkLst>
            <pc:docMk/>
            <pc:sldMk cId="3429405304" sldId="262"/>
            <ac:cxnSpMk id="24" creationId="{8E83266B-97F8-4AB9-818F-3A70E8D8580D}"/>
          </ac:cxnSpMkLst>
        </pc:cxnChg>
        <pc:cxnChg chg="add del">
          <ac:chgData name="Donovan Brown" userId="dca819bf-999b-4054-aed4-b54c65883e00" providerId="ADAL" clId="{99E7509E-D699-4B7B-889F-38B383743123}" dt="2019-07-08T15:09:58.512" v="25" actId="26606"/>
          <ac:cxnSpMkLst>
            <pc:docMk/>
            <pc:sldMk cId="3429405304" sldId="262"/>
            <ac:cxnSpMk id="31" creationId="{C884B8F8-FDC9-498B-9960-5D7260AFCB03}"/>
          </ac:cxnSpMkLst>
        </pc:cxnChg>
        <pc:cxnChg chg="add del">
          <ac:chgData name="Donovan Brown" userId="dca819bf-999b-4054-aed4-b54c65883e00" providerId="ADAL" clId="{99E7509E-D699-4B7B-889F-38B383743123}" dt="2019-07-08T15:10:11.762" v="31" actId="26606"/>
          <ac:cxnSpMkLst>
            <pc:docMk/>
            <pc:sldMk cId="3429405304" sldId="262"/>
            <ac:cxnSpMk id="32" creationId="{D33AC32D-5F44-45F7-A0BD-7C11A86BED57}"/>
          </ac:cxnSpMkLst>
        </pc:cxnChg>
        <pc:cxnChg chg="add del">
          <ac:chgData name="Donovan Brown" userId="dca819bf-999b-4054-aed4-b54c65883e00" providerId="ADAL" clId="{99E7509E-D699-4B7B-889F-38B383743123}" dt="2019-07-08T15:09:58.512" v="25" actId="26606"/>
          <ac:cxnSpMkLst>
            <pc:docMk/>
            <pc:sldMk cId="3429405304" sldId="262"/>
            <ac:cxnSpMk id="37" creationId="{A24DAE64-2302-42EA-8239-F2F0775CA5AD}"/>
          </ac:cxnSpMkLst>
        </pc:cxnChg>
        <pc:cxnChg chg="add del">
          <ac:chgData name="Donovan Brown" userId="dca819bf-999b-4054-aed4-b54c65883e00" providerId="ADAL" clId="{99E7509E-D699-4B7B-889F-38B383743123}" dt="2019-07-08T15:10:15.584" v="33" actId="26606"/>
          <ac:cxnSpMkLst>
            <pc:docMk/>
            <pc:sldMk cId="3429405304" sldId="262"/>
            <ac:cxnSpMk id="38" creationId="{8E83266B-97F8-4AB9-818F-3A70E8D8580D}"/>
          </ac:cxnSpMkLst>
        </pc:cxnChg>
        <pc:cxnChg chg="add del">
          <ac:chgData name="Donovan Brown" userId="dca819bf-999b-4054-aed4-b54c65883e00" providerId="ADAL" clId="{99E7509E-D699-4B7B-889F-38B383743123}" dt="2019-07-08T15:10:02.655" v="27" actId="26606"/>
          <ac:cxnSpMkLst>
            <pc:docMk/>
            <pc:sldMk cId="3429405304" sldId="262"/>
            <ac:cxnSpMk id="40" creationId="{B7582E73-8B46-4A0E-944E-58357C80883F}"/>
          </ac:cxnSpMkLst>
        </pc:cxnChg>
        <pc:cxnChg chg="add del">
          <ac:chgData name="Donovan Brown" userId="dca819bf-999b-4054-aed4-b54c65883e00" providerId="ADAL" clId="{99E7509E-D699-4B7B-889F-38B383743123}" dt="2019-07-08T15:11:12.550" v="43" actId="26606"/>
          <ac:cxnSpMkLst>
            <pc:docMk/>
            <pc:sldMk cId="3429405304" sldId="262"/>
            <ac:cxnSpMk id="41" creationId="{46AAE0A1-60AD-4190-B85D-2DD8148369C7}"/>
          </ac:cxnSpMkLst>
        </pc:cxnChg>
        <pc:cxnChg chg="add del">
          <ac:chgData name="Donovan Brown" userId="dca819bf-999b-4054-aed4-b54c65883e00" providerId="ADAL" clId="{99E7509E-D699-4B7B-889F-38B383743123}" dt="2019-07-08T15:11:12.550" v="43" actId="26606"/>
          <ac:cxnSpMkLst>
            <pc:docMk/>
            <pc:sldMk cId="3429405304" sldId="262"/>
            <ac:cxnSpMk id="43" creationId="{5CF4C623-16D7-4722-8EFB-A5B0E3BC077D}"/>
          </ac:cxnSpMkLst>
        </pc:cxnChg>
        <pc:cxnChg chg="add del">
          <ac:chgData name="Donovan Brown" userId="dca819bf-999b-4054-aed4-b54c65883e00" providerId="ADAL" clId="{99E7509E-D699-4B7B-889F-38B383743123}" dt="2019-07-08T15:11:00.699" v="38" actId="26606"/>
          <ac:cxnSpMkLst>
            <pc:docMk/>
            <pc:sldMk cId="3429405304" sldId="262"/>
            <ac:cxnSpMk id="55" creationId="{381B4579-E2EA-4BD7-94FF-0A0BEE135C6B}"/>
          </ac:cxnSpMkLst>
        </pc:cxnChg>
        <pc:cxnChg chg="add del">
          <ac:chgData name="Donovan Brown" userId="dca819bf-999b-4054-aed4-b54c65883e00" providerId="ADAL" clId="{99E7509E-D699-4B7B-889F-38B383743123}" dt="2019-07-08T15:49:46.536" v="100"/>
          <ac:cxnSpMkLst>
            <pc:docMk/>
            <pc:sldMk cId="3429405304" sldId="262"/>
            <ac:cxnSpMk id="60" creationId="{B47013E4-D33D-425E-B32E-DE7D5CB5F302}"/>
          </ac:cxnSpMkLst>
        </pc:cxnChg>
        <pc:cxnChg chg="add del">
          <ac:chgData name="Donovan Brown" userId="dca819bf-999b-4054-aed4-b54c65883e00" providerId="ADAL" clId="{99E7509E-D699-4B7B-889F-38B383743123}" dt="2019-07-08T15:49:46.536" v="100"/>
          <ac:cxnSpMkLst>
            <pc:docMk/>
            <pc:sldMk cId="3429405304" sldId="262"/>
            <ac:cxnSpMk id="61" creationId="{A9087EE4-E285-4C8E-AC5F-CAE7D1FDE365}"/>
          </ac:cxnSpMkLst>
        </pc:cxnChg>
        <pc:cxnChg chg="add del">
          <ac:chgData name="Donovan Brown" userId="dca819bf-999b-4054-aed4-b54c65883e00" providerId="ADAL" clId="{99E7509E-D699-4B7B-889F-38B383743123}" dt="2019-07-08T15:11:00.699" v="38" actId="26606"/>
          <ac:cxnSpMkLst>
            <pc:docMk/>
            <pc:sldMk cId="3429405304" sldId="262"/>
            <ac:cxnSpMk id="65" creationId="{C6FAC23C-014D-4AC5-AD1B-36F7D0E7EF32}"/>
          </ac:cxnSpMkLst>
        </pc:cxnChg>
        <pc:cxnChg chg="add">
          <ac:chgData name="Donovan Brown" userId="dca819bf-999b-4054-aed4-b54c65883e00" providerId="ADAL" clId="{99E7509E-D699-4B7B-889F-38B383743123}" dt="2019-07-08T15:50:01.044" v="105" actId="26606"/>
          <ac:cxnSpMkLst>
            <pc:docMk/>
            <pc:sldMk cId="3429405304" sldId="262"/>
            <ac:cxnSpMk id="70" creationId="{A9087EE4-E285-4C8E-AC5F-CAE7D1FDE365}"/>
          </ac:cxnSpMkLst>
        </pc:cxnChg>
        <pc:cxnChg chg="add del">
          <ac:chgData name="Donovan Brown" userId="dca819bf-999b-4054-aed4-b54c65883e00" providerId="ADAL" clId="{99E7509E-D699-4B7B-889F-38B383743123}" dt="2019-07-08T15:11:10.370" v="40" actId="26606"/>
          <ac:cxnSpMkLst>
            <pc:docMk/>
            <pc:sldMk cId="3429405304" sldId="262"/>
            <ac:cxnSpMk id="71" creationId="{A9087EE4-E285-4C8E-AC5F-CAE7D1FDE365}"/>
          </ac:cxnSpMkLst>
        </pc:cxnChg>
        <pc:cxnChg chg="add del">
          <ac:chgData name="Donovan Brown" userId="dca819bf-999b-4054-aed4-b54c65883e00" providerId="ADAL" clId="{99E7509E-D699-4B7B-889F-38B383743123}" dt="2019-07-08T15:11:10.370" v="40" actId="26606"/>
          <ac:cxnSpMkLst>
            <pc:docMk/>
            <pc:sldMk cId="3429405304" sldId="262"/>
            <ac:cxnSpMk id="73" creationId="{B47013E4-D33D-425E-B32E-DE7D5CB5F302}"/>
          </ac:cxnSpMkLst>
        </pc:cxnChg>
        <pc:cxnChg chg="add">
          <ac:chgData name="Donovan Brown" userId="dca819bf-999b-4054-aed4-b54c65883e00" providerId="ADAL" clId="{99E7509E-D699-4B7B-889F-38B383743123}" dt="2019-07-08T15:50:01.044" v="105" actId="26606"/>
          <ac:cxnSpMkLst>
            <pc:docMk/>
            <pc:sldMk cId="3429405304" sldId="262"/>
            <ac:cxnSpMk id="75" creationId="{B47013E4-D33D-425E-B32E-DE7D5CB5F302}"/>
          </ac:cxnSpMkLst>
        </pc:cxnChg>
      </pc:sldChg>
      <pc:sldChg chg="modSp">
        <pc:chgData name="Donovan Brown" userId="dca819bf-999b-4054-aed4-b54c65883e00" providerId="ADAL" clId="{99E7509E-D699-4B7B-889F-38B383743123}" dt="2019-07-08T15:28:50.826" v="98" actId="1035"/>
        <pc:sldMkLst>
          <pc:docMk/>
          <pc:sldMk cId="2923542607" sldId="1675"/>
        </pc:sldMkLst>
        <pc:spChg chg="mod">
          <ac:chgData name="Donovan Brown" userId="dca819bf-999b-4054-aed4-b54c65883e00" providerId="ADAL" clId="{99E7509E-D699-4B7B-889F-38B383743123}" dt="2019-07-08T15:28:50.826" v="98" actId="1035"/>
          <ac:spMkLst>
            <pc:docMk/>
            <pc:sldMk cId="2923542607" sldId="1675"/>
            <ac:spMk id="4" creationId="{200B403A-17DC-46F9-960A-48595807037E}"/>
          </ac:spMkLst>
        </pc:spChg>
        <pc:grpChg chg="mod">
          <ac:chgData name="Donovan Brown" userId="dca819bf-999b-4054-aed4-b54c65883e00" providerId="ADAL" clId="{99E7509E-D699-4B7B-889F-38B383743123}" dt="2019-07-08T15:28:50.826" v="98" actId="1035"/>
          <ac:grpSpMkLst>
            <pc:docMk/>
            <pc:sldMk cId="2923542607" sldId="1675"/>
            <ac:grpSpMk id="11" creationId="{F3EE6D5C-F204-4E39-8140-C0D30E48CBE4}"/>
          </ac:grpSpMkLst>
        </pc:grpChg>
      </pc:sldChg>
      <pc:sldChg chg="addSp modSp mod setBg">
        <pc:chgData name="Donovan Brown" userId="dca819bf-999b-4054-aed4-b54c65883e00" providerId="ADAL" clId="{99E7509E-D699-4B7B-889F-38B383743123}" dt="2019-07-08T15:51:28.306" v="118" actId="20577"/>
        <pc:sldMkLst>
          <pc:docMk/>
          <pc:sldMk cId="4062911549" sldId="1676"/>
        </pc:sldMkLst>
        <pc:spChg chg="mod">
          <ac:chgData name="Donovan Brown" userId="dca819bf-999b-4054-aed4-b54c65883e00" providerId="ADAL" clId="{99E7509E-D699-4B7B-889F-38B383743123}" dt="2019-07-08T15:22:00.162" v="75" actId="26606"/>
          <ac:spMkLst>
            <pc:docMk/>
            <pc:sldMk cId="4062911549" sldId="1676"/>
            <ac:spMk id="2" creationId="{B5175386-5615-4168-AEC0-5305C62DA426}"/>
          </ac:spMkLst>
        </pc:spChg>
        <pc:spChg chg="mod">
          <ac:chgData name="Donovan Brown" userId="dca819bf-999b-4054-aed4-b54c65883e00" providerId="ADAL" clId="{99E7509E-D699-4B7B-889F-38B383743123}" dt="2019-07-08T15:51:28.306" v="118" actId="20577"/>
          <ac:spMkLst>
            <pc:docMk/>
            <pc:sldMk cId="4062911549" sldId="1676"/>
            <ac:spMk id="3" creationId="{55390656-DB75-4356-9CB9-CCA3ECFB98D6}"/>
          </ac:spMkLst>
        </pc:spChg>
        <pc:spChg chg="add">
          <ac:chgData name="Donovan Brown" userId="dca819bf-999b-4054-aed4-b54c65883e00" providerId="ADAL" clId="{99E7509E-D699-4B7B-889F-38B383743123}" dt="2019-07-08T15:50:57.520" v="110"/>
          <ac:spMkLst>
            <pc:docMk/>
            <pc:sldMk cId="4062911549" sldId="1676"/>
            <ac:spMk id="7" creationId="{2C76F756-9DC6-4310-9764-4C5FFC409EB0}"/>
          </ac:spMkLst>
        </pc:spChg>
        <pc:spChg chg="add">
          <ac:chgData name="Donovan Brown" userId="dca819bf-999b-4054-aed4-b54c65883e00" providerId="ADAL" clId="{99E7509E-D699-4B7B-889F-38B383743123}" dt="2019-07-08T15:22:00.162" v="75" actId="26606"/>
          <ac:spMkLst>
            <pc:docMk/>
            <pc:sldMk cId="4062911549" sldId="1676"/>
            <ac:spMk id="71" creationId="{F2AF0D79-4A1A-4F27-B9F0-CF252C4AC91C}"/>
          </ac:spMkLst>
        </pc:spChg>
        <pc:picChg chg="add mod ord">
          <ac:chgData name="Donovan Brown" userId="dca819bf-999b-4054-aed4-b54c65883e00" providerId="ADAL" clId="{99E7509E-D699-4B7B-889F-38B383743123}" dt="2019-07-08T15:22:00.162" v="75" actId="26606"/>
          <ac:picMkLst>
            <pc:docMk/>
            <pc:sldMk cId="4062911549" sldId="1676"/>
            <ac:picMk id="3074" creationId="{341360ED-8113-4516-8D34-89E36F0CDA61}"/>
          </ac:picMkLst>
        </pc:picChg>
        <pc:cxnChg chg="add">
          <ac:chgData name="Donovan Brown" userId="dca819bf-999b-4054-aed4-b54c65883e00" providerId="ADAL" clId="{99E7509E-D699-4B7B-889F-38B383743123}" dt="2019-07-08T15:22:00.162" v="75" actId="26606"/>
          <ac:cxnSpMkLst>
            <pc:docMk/>
            <pc:sldMk cId="4062911549" sldId="1676"/>
            <ac:cxnSpMk id="73" creationId="{8E83266B-97F8-4AB9-818F-3A70E8D8580D}"/>
          </ac:cxnSpMkLst>
        </pc:cxnChg>
      </pc:sldChg>
      <pc:sldChg chg="addSp delSp modSp mod setBg">
        <pc:chgData name="Donovan Brown" userId="dca819bf-999b-4054-aed4-b54c65883e00" providerId="ADAL" clId="{99E7509E-D699-4B7B-889F-38B383743123}" dt="2019-07-08T15:51:00.654" v="111"/>
        <pc:sldMkLst>
          <pc:docMk/>
          <pc:sldMk cId="257022241" sldId="1682"/>
        </pc:sldMkLst>
        <pc:spChg chg="mod">
          <ac:chgData name="Donovan Brown" userId="dca819bf-999b-4054-aed4-b54c65883e00" providerId="ADAL" clId="{99E7509E-D699-4B7B-889F-38B383743123}" dt="2019-07-08T15:24:53.480" v="81" actId="26606"/>
          <ac:spMkLst>
            <pc:docMk/>
            <pc:sldMk cId="257022241" sldId="1682"/>
            <ac:spMk id="2" creationId="{04F01560-BEDB-4373-B997-77FE7A6631DF}"/>
          </ac:spMkLst>
        </pc:spChg>
        <pc:spChg chg="mod">
          <ac:chgData name="Donovan Brown" userId="dca819bf-999b-4054-aed4-b54c65883e00" providerId="ADAL" clId="{99E7509E-D699-4B7B-889F-38B383743123}" dt="2019-07-08T15:24:53.480" v="81" actId="26606"/>
          <ac:spMkLst>
            <pc:docMk/>
            <pc:sldMk cId="257022241" sldId="1682"/>
            <ac:spMk id="3" creationId="{70BFE779-2ADD-4C1E-8349-8F481D51A070}"/>
          </ac:spMkLst>
        </pc:spChg>
        <pc:spChg chg="add">
          <ac:chgData name="Donovan Brown" userId="dca819bf-999b-4054-aed4-b54c65883e00" providerId="ADAL" clId="{99E7509E-D699-4B7B-889F-38B383743123}" dt="2019-07-08T15:51:00.654" v="111"/>
          <ac:spMkLst>
            <pc:docMk/>
            <pc:sldMk cId="257022241" sldId="1682"/>
            <ac:spMk id="22" creationId="{343A5C7B-A5D4-4EF4-9B54-8CDC79E122FC}"/>
          </ac:spMkLst>
        </pc:spChg>
        <pc:spChg chg="add del">
          <ac:chgData name="Donovan Brown" userId="dca819bf-999b-4054-aed4-b54c65883e00" providerId="ADAL" clId="{99E7509E-D699-4B7B-889F-38B383743123}" dt="2019-07-08T15:23:32.138" v="78" actId="26606"/>
          <ac:spMkLst>
            <pc:docMk/>
            <pc:sldMk cId="257022241" sldId="1682"/>
            <ac:spMk id="71" creationId="{021A4066-B261-49FE-952E-A0FE3EE75CD2}"/>
          </ac:spMkLst>
        </pc:spChg>
        <pc:spChg chg="add del">
          <ac:chgData name="Donovan Brown" userId="dca819bf-999b-4054-aed4-b54c65883e00" providerId="ADAL" clId="{99E7509E-D699-4B7B-889F-38B383743123}" dt="2019-07-08T15:23:32.138" v="78" actId="26606"/>
          <ac:spMkLst>
            <pc:docMk/>
            <pc:sldMk cId="257022241" sldId="1682"/>
            <ac:spMk id="75" creationId="{81958111-BC13-4D45-AB27-0C2C83F9BA64}"/>
          </ac:spMkLst>
        </pc:spChg>
        <pc:spChg chg="add">
          <ac:chgData name="Donovan Brown" userId="dca819bf-999b-4054-aed4-b54c65883e00" providerId="ADAL" clId="{99E7509E-D699-4B7B-889F-38B383743123}" dt="2019-07-08T15:24:53.480" v="81" actId="26606"/>
          <ac:spMkLst>
            <pc:docMk/>
            <pc:sldMk cId="257022241" sldId="1682"/>
            <ac:spMk id="4102" creationId="{24BE214B-2C92-47AF-8D90-698211103731}"/>
          </ac:spMkLst>
        </pc:spChg>
        <pc:spChg chg="add">
          <ac:chgData name="Donovan Brown" userId="dca819bf-999b-4054-aed4-b54c65883e00" providerId="ADAL" clId="{99E7509E-D699-4B7B-889F-38B383743123}" dt="2019-07-08T15:24:53.480" v="81" actId="26606"/>
          <ac:spMkLst>
            <pc:docMk/>
            <pc:sldMk cId="257022241" sldId="1682"/>
            <ac:spMk id="4104" creationId="{369A020F-4984-4DD0-898A-B60A4882B04C}"/>
          </ac:spMkLst>
        </pc:spChg>
        <pc:spChg chg="add">
          <ac:chgData name="Donovan Brown" userId="dca819bf-999b-4054-aed4-b54c65883e00" providerId="ADAL" clId="{99E7509E-D699-4B7B-889F-38B383743123}" dt="2019-07-08T15:24:53.480" v="81" actId="26606"/>
          <ac:spMkLst>
            <pc:docMk/>
            <pc:sldMk cId="257022241" sldId="1682"/>
            <ac:spMk id="4106" creationId="{4380F474-D468-4F2F-8BE9-F343F8D1A9C8}"/>
          </ac:spMkLst>
        </pc:spChg>
        <pc:grpChg chg="add del">
          <ac:chgData name="Donovan Brown" userId="dca819bf-999b-4054-aed4-b54c65883e00" providerId="ADAL" clId="{99E7509E-D699-4B7B-889F-38B383743123}" dt="2019-07-08T15:23:32.138" v="78" actId="26606"/>
          <ac:grpSpMkLst>
            <pc:docMk/>
            <pc:sldMk cId="257022241" sldId="1682"/>
            <ac:grpSpMk id="77" creationId="{82188758-E18A-4CE5-9D03-F4BF5D887C3F}"/>
          </ac:grpSpMkLst>
        </pc:grpChg>
        <pc:grpChg chg="add">
          <ac:chgData name="Donovan Brown" userId="dca819bf-999b-4054-aed4-b54c65883e00" providerId="ADAL" clId="{99E7509E-D699-4B7B-889F-38B383743123}" dt="2019-07-08T15:24:53.480" v="81" actId="26606"/>
          <ac:grpSpMkLst>
            <pc:docMk/>
            <pc:sldMk cId="257022241" sldId="1682"/>
            <ac:grpSpMk id="79" creationId="{A3761B47-AE33-47C9-9636-19D4B313F277}"/>
          </ac:grpSpMkLst>
        </pc:grpChg>
        <pc:picChg chg="add del">
          <ac:chgData name="Donovan Brown" userId="dca819bf-999b-4054-aed4-b54c65883e00" providerId="ADAL" clId="{99E7509E-D699-4B7B-889F-38B383743123}" dt="2019-07-08T15:23:32.138" v="78" actId="26606"/>
          <ac:picMkLst>
            <pc:docMk/>
            <pc:sldMk cId="257022241" sldId="1682"/>
            <ac:picMk id="81" creationId="{D42F4933-2ECF-4EE5-BCE4-F19E3CA609FE}"/>
          </ac:picMkLst>
        </pc:picChg>
        <pc:picChg chg="add">
          <ac:chgData name="Donovan Brown" userId="dca819bf-999b-4054-aed4-b54c65883e00" providerId="ADAL" clId="{99E7509E-D699-4B7B-889F-38B383743123}" dt="2019-07-08T15:24:53.480" v="81" actId="26606"/>
          <ac:picMkLst>
            <pc:docMk/>
            <pc:sldMk cId="257022241" sldId="1682"/>
            <ac:picMk id="85" creationId="{D757EBBD-8611-41C1-8124-C151D0957DBF}"/>
          </ac:picMkLst>
        </pc:picChg>
        <pc:picChg chg="add del mod">
          <ac:chgData name="Donovan Brown" userId="dca819bf-999b-4054-aed4-b54c65883e00" providerId="ADAL" clId="{99E7509E-D699-4B7B-889F-38B383743123}" dt="2019-07-08T15:23:32.504" v="79"/>
          <ac:picMkLst>
            <pc:docMk/>
            <pc:sldMk cId="257022241" sldId="1682"/>
            <ac:picMk id="4098" creationId="{90140E1F-D93D-4C59-A273-D34677887B1A}"/>
          </ac:picMkLst>
        </pc:picChg>
        <pc:picChg chg="add mod">
          <ac:chgData name="Donovan Brown" userId="dca819bf-999b-4054-aed4-b54c65883e00" providerId="ADAL" clId="{99E7509E-D699-4B7B-889F-38B383743123}" dt="2019-07-08T15:24:53.480" v="81" actId="26606"/>
          <ac:picMkLst>
            <pc:docMk/>
            <pc:sldMk cId="257022241" sldId="1682"/>
            <ac:picMk id="4100" creationId="{4C2A6BE7-543C-4961-ADB5-FEDE281C7CF5}"/>
          </ac:picMkLst>
        </pc:picChg>
        <pc:cxnChg chg="add del">
          <ac:chgData name="Donovan Brown" userId="dca819bf-999b-4054-aed4-b54c65883e00" providerId="ADAL" clId="{99E7509E-D699-4B7B-889F-38B383743123}" dt="2019-07-08T15:23:32.138" v="78" actId="26606"/>
          <ac:cxnSpMkLst>
            <pc:docMk/>
            <pc:sldMk cId="257022241" sldId="1682"/>
            <ac:cxnSpMk id="73" creationId="{381B4579-E2EA-4BD7-94FF-0A0BEE135C6B}"/>
          </ac:cxnSpMkLst>
        </pc:cxnChg>
        <pc:cxnChg chg="add del">
          <ac:chgData name="Donovan Brown" userId="dca819bf-999b-4054-aed4-b54c65883e00" providerId="ADAL" clId="{99E7509E-D699-4B7B-889F-38B383743123}" dt="2019-07-08T15:23:32.138" v="78" actId="26606"/>
          <ac:cxnSpMkLst>
            <pc:docMk/>
            <pc:sldMk cId="257022241" sldId="1682"/>
            <ac:cxnSpMk id="83" creationId="{C6FAC23C-014D-4AC5-AD1B-36F7D0E7EF32}"/>
          </ac:cxnSpMkLst>
        </pc:cxnChg>
        <pc:cxnChg chg="add">
          <ac:chgData name="Donovan Brown" userId="dca819bf-999b-4054-aed4-b54c65883e00" providerId="ADAL" clId="{99E7509E-D699-4B7B-889F-38B383743123}" dt="2019-07-08T15:24:53.480" v="81" actId="26606"/>
          <ac:cxnSpMkLst>
            <pc:docMk/>
            <pc:sldMk cId="257022241" sldId="1682"/>
            <ac:cxnSpMk id="87" creationId="{E40D0D8B-2D5E-48A4-BBD5-8CB09A86A663}"/>
          </ac:cxnSpMkLst>
        </pc:cxnChg>
        <pc:cxnChg chg="add">
          <ac:chgData name="Donovan Brown" userId="dca819bf-999b-4054-aed4-b54c65883e00" providerId="ADAL" clId="{99E7509E-D699-4B7B-889F-38B383743123}" dt="2019-07-08T15:24:53.480" v="81" actId="26606"/>
          <ac:cxnSpMkLst>
            <pc:docMk/>
            <pc:sldMk cId="257022241" sldId="1682"/>
            <ac:cxnSpMk id="4103" creationId="{186D07CD-E0E5-42ED-BA28-6CB6ADC3B09F}"/>
          </ac:cxnSpMkLst>
        </pc:cxnChg>
      </pc:sldChg>
    </pc:docChg>
  </pc:docChgLst>
  <pc:docChgLst>
    <pc:chgData name="Donovan Brown" userId="dca819bf-999b-4054-aed4-b54c65883e00" providerId="ADAL" clId="{F498DA50-43A2-4414-A07C-61799E0CC7CB}"/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5DAB36-3661-4C2C-92BE-2B6BE625D11E}" type="datetimeFigureOut">
              <a:rPr lang="en-US" smtClean="0"/>
              <a:t>7/8/2019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3C5B4-EBF8-4540-A45E-D3CB9845B7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125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photos/waNAJOI7Jz8?utm_source=unsplash&amp;utm_medium=referral&amp;utm_content=creditCopyText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search/photos/strategy?utm_source=unsplash&amp;utm_medium=referral&amp;utm_content=creditCopyText" TargetMode="Externa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3C5B4-EBF8-4540-A45E-D3CB9845B7E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695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3C5B4-EBF8-4540-A45E-D3CB9845B7E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7219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http://donovanbrown.com/post/The-Rules-Apply-to-Everyone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3C5B4-EBF8-4540-A45E-D3CB9845B7E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5923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http://donovanbrown.com/post/Pass-What-Does-Pass-Mean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3C5B4-EBF8-4540-A45E-D3CB9845B7E2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9662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http://donovanbrown.com/post/Stop-Getting-Stuff-Done-After-You-Said-You-Couldnt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3C5B4-EBF8-4540-A45E-D3CB9845B7E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8440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Photo by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Maddi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Bazzocco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Unsplash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3C5B4-EBF8-4540-A45E-D3CB9845B7E2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4616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hour for team A equals an hour for team B.</a:t>
            </a:r>
          </a:p>
          <a:p>
            <a:r>
              <a:rPr lang="en-US" dirty="0"/>
              <a:t>But a story point for team A has not comparison to a story point for team 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3C5B4-EBF8-4540-A45E-D3CB9845B7E2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9466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3C5B4-EBF8-4540-A45E-D3CB9845B7E2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3911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39054" eaLnBrk="0" hangingPunct="0"/>
            <a:r>
              <a:rPr lang="en-US" sz="40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D18B56EA-E28F-4F92-9F16-7A6F2501B303}" type="datetime8">
              <a:rPr lang="en-US" smtClean="0"/>
              <a:t>7/8/2019 10:06 AM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4181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3C5B4-EBF8-4540-A45E-D3CB9845B7E2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5827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3C5B4-EBF8-4540-A45E-D3CB9845B7E2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2911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http://donovanbrown.com/post/The-Rules-Apply-to-Everyone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3C5B4-EBF8-4540-A45E-D3CB9845B7E2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8120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http://donovanbrown.com/post/Stop-Getting-Stuff-Done-After-You-Said-You-Couldnt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3C5B4-EBF8-4540-A45E-D3CB9845B7E2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4214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3C5B4-EBF8-4540-A45E-D3CB9845B7E2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3602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3C5B4-EBF8-4540-A45E-D3CB9845B7E2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8573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3C5B4-EBF8-4540-A45E-D3CB9845B7E2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581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9FB59-292D-4F72-ABE4-1EF5994AF60B}" type="datetimeFigureOut">
              <a:rPr lang="en-US" smtClean="0"/>
              <a:t>7/8/2019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49455DA8-A544-4A39-8F86-8662A69C9EC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4633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9FB59-292D-4F72-ABE4-1EF5994AF60B}" type="datetimeFigureOut">
              <a:rPr lang="en-US" smtClean="0"/>
              <a:t>7/8/2019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55DA8-A544-4A39-8F86-8662A69C9EC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0956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9FB59-292D-4F72-ABE4-1EF5994AF60B}" type="datetimeFigureOut">
              <a:rPr lang="en-US" smtClean="0"/>
              <a:t>7/8/2019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55DA8-A544-4A39-8F86-8662A69C9EC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488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9FB59-292D-4F72-ABE4-1EF5994AF60B}" type="datetimeFigureOut">
              <a:rPr lang="en-US" smtClean="0"/>
              <a:t>7/8/2019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55DA8-A544-4A39-8F86-8662A69C9EC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7629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9FB59-292D-4F72-ABE4-1EF5994AF60B}" type="datetimeFigureOut">
              <a:rPr lang="en-US" smtClean="0"/>
              <a:t>7/8/2019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55DA8-A544-4A39-8F86-8662A69C9EC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9355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9FB59-292D-4F72-ABE4-1EF5994AF60B}" type="datetimeFigureOut">
              <a:rPr lang="en-US" smtClean="0"/>
              <a:t>7/8/2019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55DA8-A544-4A39-8F86-8662A69C9EC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0597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9FB59-292D-4F72-ABE4-1EF5994AF60B}" type="datetimeFigureOut">
              <a:rPr lang="en-US" smtClean="0"/>
              <a:t>7/8/2019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55DA8-A544-4A39-8F86-8662A69C9E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208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9FB59-292D-4F72-ABE4-1EF5994AF60B}" type="datetimeFigureOut">
              <a:rPr lang="en-US" smtClean="0"/>
              <a:t>7/8/2019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55DA8-A544-4A39-8F86-8662A69C9EC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8603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D679FB59-292D-4F72-ABE4-1EF5994AF60B}" type="datetimeFigureOut">
              <a:rPr lang="en-US" smtClean="0"/>
              <a:t>7/8/2019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55DA8-A544-4A39-8F86-8662A69C9EC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2174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9FB59-292D-4F72-ABE4-1EF5994AF60B}" type="datetimeFigureOut">
              <a:rPr lang="en-US" smtClean="0"/>
              <a:t>7/8/2019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55DA8-A544-4A39-8F86-8662A69C9EC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3829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9FB59-292D-4F72-ABE4-1EF5994AF60B}" type="datetimeFigureOut">
              <a:rPr lang="en-US" smtClean="0"/>
              <a:t>7/8/2019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55DA8-A544-4A39-8F86-8662A69C9EC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63345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1" y="1187644"/>
            <a:ext cx="5378548" cy="1978170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None/>
              <a:defRPr sz="2941" b="0">
                <a:latin typeface="+mn-lt"/>
              </a:defRPr>
            </a:lvl1pPr>
            <a:lvl2pPr marL="250553" indent="0">
              <a:buFont typeface="Wingdings" panose="05000000000000000000" pitchFamily="2" charset="2"/>
              <a:buNone/>
              <a:defRPr sz="2353" b="0"/>
            </a:lvl2pPr>
            <a:lvl3pPr marL="441968" indent="0">
              <a:buFont typeface="Wingdings" panose="05000000000000000000" pitchFamily="2" charset="2"/>
              <a:buNone/>
              <a:tabLst/>
              <a:defRPr sz="2157" b="0"/>
            </a:lvl3pPr>
            <a:lvl4pPr marL="639608" indent="0">
              <a:buFont typeface="Wingdings" panose="05000000000000000000" pitchFamily="2" charset="2"/>
              <a:buNone/>
              <a:defRPr sz="2157" b="0"/>
            </a:lvl4pPr>
            <a:lvl5pPr marL="837250" indent="0">
              <a:buFont typeface="Wingdings" panose="05000000000000000000" pitchFamily="2" charset="2"/>
              <a:buNone/>
              <a:tabLst/>
              <a:defRPr sz="2157" b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44214" y="1187644"/>
            <a:ext cx="5378548" cy="2337243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Arial" panose="020B0604020202020204" pitchFamily="34" charset="0"/>
              <a:buNone/>
              <a:defRPr lang="en-US" sz="2941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250553" indent="0">
              <a:buFont typeface="Arial" panose="020B0604020202020204" pitchFamily="34" charset="0"/>
              <a:buNone/>
              <a:defRPr lang="en-US" sz="2353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441968" indent="0">
              <a:buFont typeface="Arial" panose="020B0604020202020204" pitchFamily="34" charset="0"/>
              <a:buNone/>
              <a:tabLst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639608" indent="0">
              <a:buFont typeface="Arial" panose="020B0604020202020204" pitchFamily="34" charset="0"/>
              <a:buNone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837250" indent="0">
              <a:buFont typeface="Arial" panose="020B0604020202020204" pitchFamily="34" charset="0"/>
              <a:buNone/>
              <a:tabLst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</a:lstStyle>
          <a:p>
            <a:pPr marL="504217" marR="0" lvl="0" indent="-504217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Edit Master text styles</a:t>
            </a:r>
          </a:p>
          <a:p>
            <a:pPr marL="504217" marR="0" lvl="1" indent="-504217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Second level</a:t>
            </a:r>
          </a:p>
          <a:p>
            <a:pPr marL="504217" marR="0" lvl="2" indent="-504217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Third level</a:t>
            </a:r>
          </a:p>
          <a:p>
            <a:pPr marL="504217" marR="0" lvl="3" indent="-504217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Fourth level</a:t>
            </a:r>
          </a:p>
          <a:p>
            <a:pPr marL="504217" marR="0" lvl="4" indent="-504217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74988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7/8/2019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9A0ACD5-F6ED-4ADC-82A4-D75E25D84806}"/>
              </a:ext>
            </a:extLst>
          </p:cNvPr>
          <p:cNvSpPr txBox="1"/>
          <p:nvPr userDrawn="1"/>
        </p:nvSpPr>
        <p:spPr>
          <a:xfrm>
            <a:off x="10249989" y="6492876"/>
            <a:ext cx="1863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0" dirty="0">
                <a:solidFill>
                  <a:schemeClr val="bg1"/>
                </a:solidFill>
                <a:latin typeface="+mj-lt"/>
              </a:rPr>
              <a:t>@DonovanBrown</a:t>
            </a:r>
          </a:p>
        </p:txBody>
      </p:sp>
    </p:spTree>
    <p:extLst>
      <p:ext uri="{BB962C8B-B14F-4D97-AF65-F5344CB8AC3E}">
        <p14:creationId xmlns:p14="http://schemas.microsoft.com/office/powerpoint/2010/main" val="1441211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40">
            <a:extLst>
              <a:ext uri="{FF2B5EF4-FFF2-40B4-BE49-F238E27FC236}">
                <a16:creationId xmlns:a16="http://schemas.microsoft.com/office/drawing/2014/main" id="{1CE580D1-F917-4567-AFB4-99AA9B52A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0" name="Picture 42">
            <a:extLst>
              <a:ext uri="{FF2B5EF4-FFF2-40B4-BE49-F238E27FC236}">
                <a16:creationId xmlns:a16="http://schemas.microsoft.com/office/drawing/2014/main" id="{1F5620B8-A2D8-4568-B566-F0453A0D91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51" name="Straight Connector 44">
            <a:extLst>
              <a:ext uri="{FF2B5EF4-FFF2-40B4-BE49-F238E27FC236}">
                <a16:creationId xmlns:a16="http://schemas.microsoft.com/office/drawing/2014/main" id="{1C7D2BA4-4B7A-4596-8BCC-5CF715423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46">
            <a:extLst>
              <a:ext uri="{FF2B5EF4-FFF2-40B4-BE49-F238E27FC236}">
                <a16:creationId xmlns:a16="http://schemas.microsoft.com/office/drawing/2014/main" id="{4977F1E1-2B6F-4BB6-899F-67D8764D8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53" name="Rectangle 48">
            <a:extLst>
              <a:ext uri="{FF2B5EF4-FFF2-40B4-BE49-F238E27FC236}">
                <a16:creationId xmlns:a16="http://schemas.microsoft.com/office/drawing/2014/main" id="{856F0283-88F7-4156-A9F2-05A8C088C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Rectangle 50">
            <a:extLst>
              <a:ext uri="{FF2B5EF4-FFF2-40B4-BE49-F238E27FC236}">
                <a16:creationId xmlns:a16="http://schemas.microsoft.com/office/drawing/2014/main" id="{0532B2B2-6094-43C4-9F8C-62F8CCB648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A09AE7-6317-40C1-9C93-7B8A38F3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2617" y="963699"/>
            <a:ext cx="4960388" cy="2380031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5400"/>
              <a:t>Scrum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B9B69F-2287-46B0-BAAD-6261BB8FE5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52617" y="3531204"/>
            <a:ext cx="4960388" cy="1610643"/>
          </a:xfrm>
        </p:spPr>
        <p:txBody>
          <a:bodyPr vert="horz" lIns="91440" tIns="91440" rIns="91440" bIns="91440" rtlCol="0">
            <a:normAutofit/>
          </a:bodyPr>
          <a:lstStyle/>
          <a:p>
            <a:r>
              <a:rPr lang="en-US" cap="all"/>
              <a:t>From the Trenches</a:t>
            </a:r>
          </a:p>
        </p:txBody>
      </p:sp>
      <p:cxnSp>
        <p:nvCxnSpPr>
          <p:cNvPr id="155" name="Straight Connector 52">
            <a:extLst>
              <a:ext uri="{FF2B5EF4-FFF2-40B4-BE49-F238E27FC236}">
                <a16:creationId xmlns:a16="http://schemas.microsoft.com/office/drawing/2014/main" id="{C67059AD-6209-40DC-A746-1390D850F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2617" y="3528543"/>
            <a:ext cx="496038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156" name="Group 54">
            <a:extLst>
              <a:ext uri="{FF2B5EF4-FFF2-40B4-BE49-F238E27FC236}">
                <a16:creationId xmlns:a16="http://schemas.microsoft.com/office/drawing/2014/main" id="{9875FB44-3446-426C-AA71-B6228AFFD5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899254" y="482171"/>
            <a:ext cx="4652668" cy="5149101"/>
            <a:chOff x="6885125" y="583365"/>
            <a:chExt cx="4652668" cy="5181928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CE9FCCDC-43BA-4086-8A5E-83A77A40AB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85125" y="583365"/>
              <a:ext cx="4652668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Rectangle 56">
              <a:extLst>
                <a:ext uri="{FF2B5EF4-FFF2-40B4-BE49-F238E27FC236}">
                  <a16:creationId xmlns:a16="http://schemas.microsoft.com/office/drawing/2014/main" id="{2D4D4223-F2FD-44C5-B8B3-C58FB41853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225358" y="915807"/>
              <a:ext cx="400124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CCBA3BC4-E266-4EDA-AD54-DE3D05361B48}"/>
              </a:ext>
            </a:extLst>
          </p:cNvPr>
          <p:cNvPicPr preferRelativeResize="0">
            <a:picLocks noGrp="1"/>
          </p:cNvPicPr>
          <p:nvPr>
            <p:ph type="pic" idx="1"/>
          </p:nvPr>
        </p:nvPicPr>
        <p:blipFill rotWithShape="1">
          <a:blip r:embed="rId4"/>
          <a:srcRect l="8725" r="7191" b="-1"/>
          <a:stretch/>
        </p:blipFill>
        <p:spPr>
          <a:xfrm>
            <a:off x="7555450" y="1116345"/>
            <a:ext cx="3360025" cy="3866172"/>
          </a:xfrm>
          <a:prstGeom prst="rect">
            <a:avLst/>
          </a:prstGeom>
        </p:spPr>
      </p:pic>
      <p:pic>
        <p:nvPicPr>
          <p:cNvPr id="158" name="Picture 58">
            <a:extLst>
              <a:ext uri="{FF2B5EF4-FFF2-40B4-BE49-F238E27FC236}">
                <a16:creationId xmlns:a16="http://schemas.microsoft.com/office/drawing/2014/main" id="{C5A25AE9-BB09-4E49-9702-B01FB2FE27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59" name="Straight Connector 60">
            <a:extLst>
              <a:ext uri="{FF2B5EF4-FFF2-40B4-BE49-F238E27FC236}">
                <a16:creationId xmlns:a16="http://schemas.microsoft.com/office/drawing/2014/main" id="{97B655F3-9B93-4D27-982D-1145D71443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5DE738D2-EE7D-403C-8716-082E6E5F2DFC}"/>
              </a:ext>
            </a:extLst>
          </p:cNvPr>
          <p:cNvSpPr txBox="1"/>
          <p:nvPr/>
        </p:nvSpPr>
        <p:spPr>
          <a:xfrm>
            <a:off x="10249989" y="6492876"/>
            <a:ext cx="1863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0" dirty="0">
                <a:solidFill>
                  <a:schemeClr val="bg1"/>
                </a:solidFill>
                <a:latin typeface="+mj-lt"/>
              </a:rPr>
              <a:t>@DonovanBrown</a:t>
            </a:r>
          </a:p>
        </p:txBody>
      </p:sp>
    </p:spTree>
    <p:extLst>
      <p:ext uri="{BB962C8B-B14F-4D97-AF65-F5344CB8AC3E}">
        <p14:creationId xmlns:p14="http://schemas.microsoft.com/office/powerpoint/2010/main" val="3078792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01560-BEDB-4373-B997-77FE7A663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Principles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BFE779-2ADD-4C1E-8349-8F481D51A0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Product is built incrementally</a:t>
            </a:r>
          </a:p>
          <a:p>
            <a:r>
              <a:rPr lang="en-US" dirty="0"/>
              <a:t>Frequent inspection and adaption (course correction)</a:t>
            </a:r>
          </a:p>
          <a:p>
            <a:r>
              <a:rPr lang="en-US" dirty="0"/>
              <a:t>Transparency (Product and Sprint backlogs are public)</a:t>
            </a:r>
          </a:p>
          <a:p>
            <a:r>
              <a:rPr lang="en-US" dirty="0"/>
              <a:t>Product Owner, Development Team, Scrum Master</a:t>
            </a:r>
          </a:p>
          <a:p>
            <a:r>
              <a:rPr lang="en-US" dirty="0"/>
              <a:t>Scrum Teams are self-organizing </a:t>
            </a:r>
            <a:r>
              <a:rPr lang="en-US"/>
              <a:t>and cross-functional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061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2" name="Rectangle 72">
            <a:extLst>
              <a:ext uri="{FF2B5EF4-FFF2-40B4-BE49-F238E27FC236}">
                <a16:creationId xmlns:a16="http://schemas.microsoft.com/office/drawing/2014/main" id="{24BE214B-2C92-47AF-8D90-698211103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03" name="Straight Connector 74">
            <a:extLst>
              <a:ext uri="{FF2B5EF4-FFF2-40B4-BE49-F238E27FC236}">
                <a16:creationId xmlns:a16="http://schemas.microsoft.com/office/drawing/2014/main" id="{186D07CD-E0E5-42ED-BA28-6CB6ADC3B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7" y="1847088"/>
            <a:ext cx="554803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4F01560-BEDB-4373-B997-77FE7A663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80" y="804520"/>
            <a:ext cx="5550355" cy="1049235"/>
          </a:xfrm>
        </p:spPr>
        <p:txBody>
          <a:bodyPr>
            <a:normAutofit/>
          </a:bodyPr>
          <a:lstStyle/>
          <a:p>
            <a:r>
              <a:rPr lang="en-US" dirty="0"/>
              <a:t>Product Owner</a:t>
            </a:r>
          </a:p>
        </p:txBody>
      </p:sp>
      <p:sp>
        <p:nvSpPr>
          <p:cNvPr id="4104" name="Rectangle 76">
            <a:extLst>
              <a:ext uri="{FF2B5EF4-FFF2-40B4-BE49-F238E27FC236}">
                <a16:creationId xmlns:a16="http://schemas.microsoft.com/office/drawing/2014/main" id="{369A020F-4984-4DD0-898A-B60A4882B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BFE779-2ADD-4C1E-8349-8F481D51A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0" y="2015732"/>
            <a:ext cx="5550355" cy="3450613"/>
          </a:xfrm>
        </p:spPr>
        <p:txBody>
          <a:bodyPr>
            <a:normAutofit/>
          </a:bodyPr>
          <a:lstStyle/>
          <a:p>
            <a:r>
              <a:rPr lang="en-US" dirty="0"/>
              <a:t>There can be only one</a:t>
            </a:r>
          </a:p>
          <a:p>
            <a:r>
              <a:rPr lang="en-US" dirty="0"/>
              <a:t>Do not lead by committee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3761B47-AE33-47C9-9636-19D4B313F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77388" y="482171"/>
            <a:ext cx="4074533" cy="5149101"/>
            <a:chOff x="7477388" y="482171"/>
            <a:chExt cx="4074533" cy="5149101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9E204B78-8026-4E1E-9C59-5F523ECDD2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77388" y="482171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05" name="Rectangle 80">
              <a:extLst>
                <a:ext uri="{FF2B5EF4-FFF2-40B4-BE49-F238E27FC236}">
                  <a16:creationId xmlns:a16="http://schemas.microsoft.com/office/drawing/2014/main" id="{DDDEB6F1-F54D-4345-B8DF-72D72C71EC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90447" y="812507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06" name="Rectangle 82">
            <a:extLst>
              <a:ext uri="{FF2B5EF4-FFF2-40B4-BE49-F238E27FC236}">
                <a16:creationId xmlns:a16="http://schemas.microsoft.com/office/drawing/2014/main" id="{4380F474-D468-4F2F-8BE9-F343F8D1A9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51624" y="977965"/>
            <a:ext cx="3119444" cy="41353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0" name="Picture 4" descr="woman standing by wall holding mug">
            <a:extLst>
              <a:ext uri="{FF2B5EF4-FFF2-40B4-BE49-F238E27FC236}">
                <a16:creationId xmlns:a16="http://schemas.microsoft.com/office/drawing/2014/main" id="{4C2A6BE7-543C-4961-ADB5-FEDE281C7C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25590" y="1116345"/>
            <a:ext cx="2580669" cy="3866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D757EBBD-8611-41C1-8124-C151D0957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E40D0D8B-2D5E-48A4-BBD5-8CB09A86A6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43A5C7B-A5D4-4EF4-9B54-8CDC79E122FC}"/>
              </a:ext>
            </a:extLst>
          </p:cNvPr>
          <p:cNvSpPr txBox="1"/>
          <p:nvPr/>
        </p:nvSpPr>
        <p:spPr>
          <a:xfrm>
            <a:off x="10249989" y="6492876"/>
            <a:ext cx="1863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0" dirty="0">
                <a:solidFill>
                  <a:schemeClr val="bg1"/>
                </a:solidFill>
                <a:latin typeface="+mj-lt"/>
              </a:rPr>
              <a:t>@DonovanBrown</a:t>
            </a:r>
          </a:p>
        </p:txBody>
      </p:sp>
    </p:spTree>
    <p:extLst>
      <p:ext uri="{BB962C8B-B14F-4D97-AF65-F5344CB8AC3E}">
        <p14:creationId xmlns:p14="http://schemas.microsoft.com/office/powerpoint/2010/main" val="257022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eople walking on the road during day time">
            <a:extLst>
              <a:ext uri="{FF2B5EF4-FFF2-40B4-BE49-F238E27FC236}">
                <a16:creationId xmlns:a16="http://schemas.microsoft.com/office/drawing/2014/main" id="{341360ED-8113-4516-8D34-89E36F0CDA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0" r="9090" b="21719"/>
          <a:stretch/>
        </p:blipFill>
        <p:spPr bwMode="auto">
          <a:xfrm>
            <a:off x="2" y="10"/>
            <a:ext cx="12191695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F2AF0D79-4A1A-4F27-B9F0-CF252C4AC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8" y="636753"/>
            <a:ext cx="8299435" cy="5572810"/>
          </a:xfrm>
          <a:prstGeom prst="rect">
            <a:avLst/>
          </a:prstGeom>
          <a:solidFill>
            <a:srgbClr val="000001">
              <a:alpha val="74902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175386-5615-4168-AEC0-5305C62DA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4017" y="804520"/>
            <a:ext cx="6815731" cy="1049235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E"/>
                </a:solidFill>
              </a:rPr>
              <a:t>Selecting an Iteration Length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8E83266B-97F8-4AB9-818F-3A70E8D85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6385" y="1847088"/>
            <a:ext cx="6813363" cy="0"/>
          </a:xfrm>
          <a:prstGeom prst="line">
            <a:avLst/>
          </a:prstGeom>
          <a:ln w="31750">
            <a:solidFill>
              <a:srgbClr val="754236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90656-DB75-4356-9CB9-CCA3ECFB98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4017" y="2015733"/>
            <a:ext cx="6815731" cy="4021267"/>
          </a:xfrm>
        </p:spPr>
        <p:txBody>
          <a:bodyPr>
            <a:normAutofit/>
          </a:bodyPr>
          <a:lstStyle/>
          <a:p>
            <a:pPr>
              <a:buClr>
                <a:srgbClr val="754236"/>
              </a:buClr>
            </a:pPr>
            <a:r>
              <a:rPr lang="en-US" dirty="0">
                <a:solidFill>
                  <a:srgbClr val="FFFFFE"/>
                </a:solidFill>
              </a:rPr>
              <a:t>Never change mid-iteration</a:t>
            </a:r>
          </a:p>
          <a:p>
            <a:pPr>
              <a:buClr>
                <a:srgbClr val="754236"/>
              </a:buClr>
            </a:pPr>
            <a:r>
              <a:rPr lang="en-US" dirty="0">
                <a:solidFill>
                  <a:srgbClr val="FFFFFE"/>
                </a:solidFill>
              </a:rPr>
              <a:t>Do not change to fit in more work for an iteration</a:t>
            </a:r>
          </a:p>
          <a:p>
            <a:pPr>
              <a:buClr>
                <a:srgbClr val="754236"/>
              </a:buClr>
            </a:pPr>
            <a:r>
              <a:rPr lang="en-US" dirty="0">
                <a:solidFill>
                  <a:srgbClr val="FFFFFE"/>
                </a:solidFill>
              </a:rPr>
              <a:t>Err on shorter versus longer</a:t>
            </a:r>
          </a:p>
          <a:p>
            <a:pPr>
              <a:buClr>
                <a:srgbClr val="754236"/>
              </a:buClr>
            </a:pPr>
            <a:r>
              <a:rPr lang="en-US" dirty="0">
                <a:solidFill>
                  <a:srgbClr val="FFFFFE"/>
                </a:solidFill>
              </a:rPr>
              <a:t>Never go over four (4) weeks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76F756-9DC6-4310-9764-4C5FFC409EB0}"/>
              </a:ext>
            </a:extLst>
          </p:cNvPr>
          <p:cNvSpPr txBox="1"/>
          <p:nvPr/>
        </p:nvSpPr>
        <p:spPr>
          <a:xfrm>
            <a:off x="10249989" y="6492876"/>
            <a:ext cx="1863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0" dirty="0">
                <a:solidFill>
                  <a:schemeClr val="bg1"/>
                </a:solidFill>
                <a:latin typeface="+mj-lt"/>
              </a:rPr>
              <a:t>@DonovanBrown</a:t>
            </a:r>
          </a:p>
        </p:txBody>
      </p:sp>
    </p:spTree>
    <p:extLst>
      <p:ext uri="{BB962C8B-B14F-4D97-AF65-F5344CB8AC3E}">
        <p14:creationId xmlns:p14="http://schemas.microsoft.com/office/powerpoint/2010/main" val="4062911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oval brown wooden conference table and chairs inside conference room">
            <a:extLst>
              <a:ext uri="{FF2B5EF4-FFF2-40B4-BE49-F238E27FC236}">
                <a16:creationId xmlns:a16="http://schemas.microsoft.com/office/drawing/2014/main" id="{34013EB8-CBE8-4CFE-B72A-F11EB15B90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14819" b="8570"/>
          <a:stretch/>
        </p:blipFill>
        <p:spPr bwMode="auto">
          <a:xfrm>
            <a:off x="2" y="10"/>
            <a:ext cx="12191695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5" name="Rectangle 70">
            <a:extLst>
              <a:ext uri="{FF2B5EF4-FFF2-40B4-BE49-F238E27FC236}">
                <a16:creationId xmlns:a16="http://schemas.microsoft.com/office/drawing/2014/main" id="{368B8211-0B9F-4516-8771-3316E00DB9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1643" y="636753"/>
            <a:ext cx="8299435" cy="5572811"/>
          </a:xfrm>
          <a:prstGeom prst="rect">
            <a:avLst/>
          </a:prstGeom>
          <a:solidFill>
            <a:srgbClr val="000001">
              <a:alpha val="74902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140FA7-1747-4F52-ACFF-A03F6D420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3421" y="804520"/>
            <a:ext cx="6815731" cy="1049235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E"/>
                </a:solidFill>
              </a:rPr>
              <a:t>Never skip the rituals</a:t>
            </a:r>
          </a:p>
        </p:txBody>
      </p:sp>
      <p:cxnSp>
        <p:nvCxnSpPr>
          <p:cNvPr id="2056" name="Straight Connector 72">
            <a:extLst>
              <a:ext uri="{FF2B5EF4-FFF2-40B4-BE49-F238E27FC236}">
                <a16:creationId xmlns:a16="http://schemas.microsoft.com/office/drawing/2014/main" id="{B7582E73-8B46-4A0E-944E-58357C808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5789" y="1847088"/>
            <a:ext cx="6813363" cy="0"/>
          </a:xfrm>
          <a:prstGeom prst="line">
            <a:avLst/>
          </a:prstGeom>
          <a:ln w="31750">
            <a:solidFill>
              <a:srgbClr val="7A603A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E873B-CE00-4680-B56D-4C1D9C7AA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3421" y="2015733"/>
            <a:ext cx="6815731" cy="4021267"/>
          </a:xfrm>
        </p:spPr>
        <p:txBody>
          <a:bodyPr>
            <a:normAutofit/>
          </a:bodyPr>
          <a:lstStyle/>
          <a:p>
            <a:pPr>
              <a:buClr>
                <a:srgbClr val="7A603A"/>
              </a:buClr>
            </a:pPr>
            <a:r>
              <a:rPr lang="en-US">
                <a:solidFill>
                  <a:srgbClr val="FFFFFE"/>
                </a:solidFill>
              </a:rPr>
              <a:t>Educate everyone on the purpose of the meetings</a:t>
            </a:r>
          </a:p>
          <a:p>
            <a:pPr>
              <a:buClr>
                <a:srgbClr val="7A603A"/>
              </a:buClr>
            </a:pPr>
            <a:r>
              <a:rPr lang="en-US">
                <a:solidFill>
                  <a:srgbClr val="FFFFFE"/>
                </a:solidFill>
              </a:rPr>
              <a:t>Never go over the time box</a:t>
            </a:r>
          </a:p>
          <a:p>
            <a:pPr>
              <a:buClr>
                <a:srgbClr val="7A603A"/>
              </a:buClr>
            </a:pPr>
            <a:r>
              <a:rPr lang="en-US">
                <a:solidFill>
                  <a:srgbClr val="FFFFFE"/>
                </a:solidFill>
              </a:rPr>
              <a:t>Running these meetings is a skill you must develop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30DE03E-F34F-4106-9C3E-9639D154E40A}"/>
              </a:ext>
            </a:extLst>
          </p:cNvPr>
          <p:cNvSpPr txBox="1"/>
          <p:nvPr/>
        </p:nvSpPr>
        <p:spPr>
          <a:xfrm>
            <a:off x="10249989" y="6492876"/>
            <a:ext cx="1863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0" dirty="0">
                <a:solidFill>
                  <a:schemeClr val="bg1"/>
                </a:solidFill>
                <a:latin typeface="+mj-lt"/>
              </a:rPr>
              <a:t>@DonovanBrown</a:t>
            </a:r>
          </a:p>
        </p:txBody>
      </p:sp>
    </p:spTree>
    <p:extLst>
      <p:ext uri="{BB962C8B-B14F-4D97-AF65-F5344CB8AC3E}">
        <p14:creationId xmlns:p14="http://schemas.microsoft.com/office/powerpoint/2010/main" val="3885003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7" name="Rectangle 70">
            <a:extLst>
              <a:ext uri="{FF2B5EF4-FFF2-40B4-BE49-F238E27FC236}">
                <a16:creationId xmlns:a16="http://schemas.microsoft.com/office/drawing/2014/main" id="{021A4066-B261-49FE-952E-A0FE3EE75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38" name="Straight Connector 72">
            <a:extLst>
              <a:ext uri="{FF2B5EF4-FFF2-40B4-BE49-F238E27FC236}">
                <a16:creationId xmlns:a16="http://schemas.microsoft.com/office/drawing/2014/main" id="{381B4579-E2EA-4BD7-94FF-0A0BEE135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353088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112A3A0E-E2B5-4DBF-8D93-735C0EB6F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80" y="804520"/>
            <a:ext cx="3530157" cy="1049235"/>
          </a:xfrm>
        </p:spPr>
        <p:txBody>
          <a:bodyPr>
            <a:normAutofit/>
          </a:bodyPr>
          <a:lstStyle/>
          <a:p>
            <a:r>
              <a:rPr lang="en-US" dirty="0"/>
              <a:t>Daily Scrum (aka Standup)</a:t>
            </a:r>
          </a:p>
        </p:txBody>
      </p:sp>
      <p:sp>
        <p:nvSpPr>
          <p:cNvPr id="1039" name="Rectangle 74">
            <a:extLst>
              <a:ext uri="{FF2B5EF4-FFF2-40B4-BE49-F238E27FC236}">
                <a16:creationId xmlns:a16="http://schemas.microsoft.com/office/drawing/2014/main" id="{81958111-BC13-4D45-AB27-0C2C83F9BA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8FEBA8-1434-43C3-BD16-9ADE559CC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1" y="2015732"/>
            <a:ext cx="3526523" cy="3450613"/>
          </a:xfrm>
        </p:spPr>
        <p:txBody>
          <a:bodyPr>
            <a:normAutofit/>
          </a:bodyPr>
          <a:lstStyle/>
          <a:p>
            <a:r>
              <a:rPr lang="en-US"/>
              <a:t>Running a stand up is a skill</a:t>
            </a:r>
          </a:p>
          <a:p>
            <a:r>
              <a:rPr lang="en-US"/>
              <a:t>Never solve issues during your stand up</a:t>
            </a:r>
          </a:p>
          <a:p>
            <a:r>
              <a:rPr lang="en-US"/>
              <a:t>It must be completed in 15 minutes or less</a:t>
            </a:r>
          </a:p>
          <a:p>
            <a:r>
              <a:rPr lang="en-US"/>
              <a:t>Identify impediments</a:t>
            </a:r>
            <a:endParaRPr lang="en-US" dirty="0"/>
          </a:p>
        </p:txBody>
      </p:sp>
      <p:grpSp>
        <p:nvGrpSpPr>
          <p:cNvPr id="1040" name="Group 76">
            <a:extLst>
              <a:ext uri="{FF2B5EF4-FFF2-40B4-BE49-F238E27FC236}">
                <a16:creationId xmlns:a16="http://schemas.microsoft.com/office/drawing/2014/main" id="{82188758-E18A-4CE5-9D03-F4BF5D887C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60131" y="482171"/>
            <a:ext cx="6091791" cy="5149101"/>
            <a:chOff x="5446003" y="583365"/>
            <a:chExt cx="6091790" cy="5181928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821513DD-C15F-4381-AEA6-ED9E5E218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46003" y="583365"/>
              <a:ext cx="6091790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1" name="Rectangle 78">
              <a:extLst>
                <a:ext uri="{FF2B5EF4-FFF2-40B4-BE49-F238E27FC236}">
                  <a16:creationId xmlns:a16="http://schemas.microsoft.com/office/drawing/2014/main" id="{CED2DE01-7F43-4858-85FC-27022DA78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64828" y="915807"/>
              <a:ext cx="546177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6" name="Picture 2" descr="men playing football">
            <a:extLst>
              <a:ext uri="{FF2B5EF4-FFF2-40B4-BE49-F238E27FC236}">
                <a16:creationId xmlns:a16="http://schemas.microsoft.com/office/drawing/2014/main" id="{08A2CE80-7380-490A-B1A6-55025CED5E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88" r="893" b="2"/>
          <a:stretch/>
        </p:blipFill>
        <p:spPr bwMode="auto">
          <a:xfrm>
            <a:off x="6093926" y="1116345"/>
            <a:ext cx="4821551" cy="3866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80">
            <a:extLst>
              <a:ext uri="{FF2B5EF4-FFF2-40B4-BE49-F238E27FC236}">
                <a16:creationId xmlns:a16="http://schemas.microsoft.com/office/drawing/2014/main" id="{D42F4933-2ECF-4EE5-BCE4-F19E3CA60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C6FAC23C-014D-4AC5-AD1B-36F7D0E7E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1575E2FB-E5A9-46CF-A725-C841A18AFEE5}"/>
              </a:ext>
            </a:extLst>
          </p:cNvPr>
          <p:cNvSpPr txBox="1"/>
          <p:nvPr/>
        </p:nvSpPr>
        <p:spPr>
          <a:xfrm>
            <a:off x="10249989" y="6492876"/>
            <a:ext cx="1863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0" dirty="0">
                <a:solidFill>
                  <a:schemeClr val="bg1"/>
                </a:solidFill>
                <a:latin typeface="+mj-lt"/>
              </a:rPr>
              <a:t>@DonovanBrown</a:t>
            </a:r>
          </a:p>
        </p:txBody>
      </p:sp>
    </p:spTree>
    <p:extLst>
      <p:ext uri="{BB962C8B-B14F-4D97-AF65-F5344CB8AC3E}">
        <p14:creationId xmlns:p14="http://schemas.microsoft.com/office/powerpoint/2010/main" val="2601037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BECF35C3-8B44-4F4B-BD25-4C01823DB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id="{D0712110-0BC1-4B31-B3BB-63B44222E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466B5F3-C053-4580-B04A-1EF949888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C9734A-CC69-4FE8-A300-40F0A1442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2616" y="962902"/>
            <a:ext cx="4176384" cy="2380828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4800"/>
              <a:t>Estimates are not guarantees</a:t>
            </a:r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FA6123F2-4B61-414F-A7E5-5B7828EAC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2617" y="3528543"/>
            <a:ext cx="417147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66" name="Content Placeholder 4">
            <a:extLst>
              <a:ext uri="{FF2B5EF4-FFF2-40B4-BE49-F238E27FC236}">
                <a16:creationId xmlns:a16="http://schemas.microsoft.com/office/drawing/2014/main" id="{89A1A204-2163-40D9-8288-319B700F7A64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11" y="835559"/>
            <a:ext cx="4960442" cy="4600809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25CED634-E2D0-4AB7-96DD-816C9B52C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FCDDCDFB-696D-4FDF-9B58-24F71B7C3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09920214-7B9C-4F1C-B97F-9C21D25A1D94}"/>
              </a:ext>
            </a:extLst>
          </p:cNvPr>
          <p:cNvSpPr txBox="1"/>
          <p:nvPr/>
        </p:nvSpPr>
        <p:spPr>
          <a:xfrm>
            <a:off x="10249989" y="6492876"/>
            <a:ext cx="1863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0" dirty="0">
                <a:solidFill>
                  <a:schemeClr val="bg1"/>
                </a:solidFill>
                <a:latin typeface="+mj-lt"/>
              </a:rPr>
              <a:t>@DonovanBrown</a:t>
            </a:r>
          </a:p>
        </p:txBody>
      </p:sp>
    </p:spTree>
    <p:extLst>
      <p:ext uri="{BB962C8B-B14F-4D97-AF65-F5344CB8AC3E}">
        <p14:creationId xmlns:p14="http://schemas.microsoft.com/office/powerpoint/2010/main" val="1455235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8">
            <a:extLst>
              <a:ext uri="{FF2B5EF4-FFF2-40B4-BE49-F238E27FC236}">
                <a16:creationId xmlns:a16="http://schemas.microsoft.com/office/drawing/2014/main" id="{E8E51B09-2B9E-4D82-A5F8-29F85CBE20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10">
            <a:extLst>
              <a:ext uri="{FF2B5EF4-FFF2-40B4-BE49-F238E27FC236}">
                <a16:creationId xmlns:a16="http://schemas.microsoft.com/office/drawing/2014/main" id="{59240118-40F3-4A1C-85DC-4E58525CB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62" name="Group 12">
            <a:extLst>
              <a:ext uri="{FF2B5EF4-FFF2-40B4-BE49-F238E27FC236}">
                <a16:creationId xmlns:a16="http://schemas.microsoft.com/office/drawing/2014/main" id="{C269951F-7B8C-4336-BC68-9BA9843CE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2239" y="482171"/>
            <a:ext cx="4074533" cy="5149101"/>
            <a:chOff x="7463259" y="583365"/>
            <a:chExt cx="4074533" cy="5181928"/>
          </a:xfrm>
        </p:grpSpPr>
        <p:sp>
          <p:nvSpPr>
            <p:cNvPr id="64" name="Rectangle 13">
              <a:extLst>
                <a:ext uri="{FF2B5EF4-FFF2-40B4-BE49-F238E27FC236}">
                  <a16:creationId xmlns:a16="http://schemas.microsoft.com/office/drawing/2014/main" id="{CFD48101-E230-4669-8C1B-39BAAB2BB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3259" y="583365"/>
              <a:ext cx="4074533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14">
              <a:extLst>
                <a:ext uri="{FF2B5EF4-FFF2-40B4-BE49-F238E27FC236}">
                  <a16:creationId xmlns:a16="http://schemas.microsoft.com/office/drawing/2014/main" id="{A18FA112-D8F0-41D3-9171-B0A3110E2A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76318" y="915807"/>
              <a:ext cx="345028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70" name="Straight Connector 16">
            <a:extLst>
              <a:ext uri="{FF2B5EF4-FFF2-40B4-BE49-F238E27FC236}">
                <a16:creationId xmlns:a16="http://schemas.microsoft.com/office/drawing/2014/main" id="{A9087EE4-E285-4C8E-AC5F-CAE7D1FDE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90359" y="1847088"/>
            <a:ext cx="554803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7B4D002-6792-402C-B1DF-22983B7A9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8043" y="804520"/>
            <a:ext cx="5550355" cy="1049235"/>
          </a:xfrm>
        </p:spPr>
        <p:txBody>
          <a:bodyPr>
            <a:normAutofit/>
          </a:bodyPr>
          <a:lstStyle/>
          <a:p>
            <a:r>
              <a:rPr lang="en-US"/>
              <a:t>Estimates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CBC310-6016-438C-B050-D67AA87222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13" r="2" b="4"/>
          <a:stretch/>
        </p:blipFill>
        <p:spPr>
          <a:xfrm>
            <a:off x="1285438" y="1116345"/>
            <a:ext cx="2799103" cy="386617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1096-D862-4507-A88E-BE8B7D4DC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8043" y="2015732"/>
            <a:ext cx="5550355" cy="3450613"/>
          </a:xfrm>
        </p:spPr>
        <p:txBody>
          <a:bodyPr>
            <a:normAutofit/>
          </a:bodyPr>
          <a:lstStyle/>
          <a:p>
            <a:r>
              <a:rPr lang="en-US"/>
              <a:t>Never accept an estimate over 4 hours</a:t>
            </a:r>
          </a:p>
          <a:p>
            <a:pPr lvl="1"/>
            <a:r>
              <a:rPr lang="en-US"/>
              <a:t>Are more accurate</a:t>
            </a:r>
          </a:p>
          <a:p>
            <a:pPr lvl="1"/>
            <a:r>
              <a:rPr lang="en-US"/>
              <a:t>Enables parallel development</a:t>
            </a:r>
          </a:p>
          <a:p>
            <a:pPr lvl="1"/>
            <a:r>
              <a:rPr lang="en-US"/>
              <a:t>Confirms alignment with DoD</a:t>
            </a:r>
          </a:p>
          <a:p>
            <a:r>
              <a:rPr lang="en-US"/>
              <a:t>Never start from a date</a:t>
            </a:r>
          </a:p>
        </p:txBody>
      </p:sp>
      <p:pic>
        <p:nvPicPr>
          <p:cNvPr id="74" name="Picture 18">
            <a:extLst>
              <a:ext uri="{FF2B5EF4-FFF2-40B4-BE49-F238E27FC236}">
                <a16:creationId xmlns:a16="http://schemas.microsoft.com/office/drawing/2014/main" id="{DD8AF6BD-5D32-4F8F-98B6-05F8A439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75" name="Straight Connector 20">
            <a:extLst>
              <a:ext uri="{FF2B5EF4-FFF2-40B4-BE49-F238E27FC236}">
                <a16:creationId xmlns:a16="http://schemas.microsoft.com/office/drawing/2014/main" id="{B47013E4-D33D-425E-B32E-DE7D5CB5F3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47B02B8B-5CD0-478B-8CEF-FEB829B6C689}"/>
              </a:ext>
            </a:extLst>
          </p:cNvPr>
          <p:cNvSpPr txBox="1"/>
          <p:nvPr/>
        </p:nvSpPr>
        <p:spPr>
          <a:xfrm>
            <a:off x="10249989" y="6492876"/>
            <a:ext cx="1863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0" dirty="0">
                <a:solidFill>
                  <a:schemeClr val="bg1"/>
                </a:solidFill>
                <a:latin typeface="+mj-lt"/>
              </a:rPr>
              <a:t>@DonovanBrown</a:t>
            </a:r>
          </a:p>
        </p:txBody>
      </p:sp>
    </p:spTree>
    <p:extLst>
      <p:ext uri="{BB962C8B-B14F-4D97-AF65-F5344CB8AC3E}">
        <p14:creationId xmlns:p14="http://schemas.microsoft.com/office/powerpoint/2010/main" val="3429405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28EFA-593C-4A69-AE03-7D48576D8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Story Points do not equal hours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4014FC1-4236-40A8-9733-8E5E119A5D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975" y="2110335"/>
            <a:ext cx="9604375" cy="3261218"/>
          </a:xfrm>
        </p:spPr>
      </p:pic>
    </p:spTree>
    <p:extLst>
      <p:ext uri="{BB962C8B-B14F-4D97-AF65-F5344CB8AC3E}">
        <p14:creationId xmlns:p14="http://schemas.microsoft.com/office/powerpoint/2010/main" val="835191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28EFA-593C-4A69-AE03-7D48576D8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Story Points do not equal hours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EBDD0EA-1DD9-43C2-B59E-5D8187E04F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323" y="2016125"/>
            <a:ext cx="7567678" cy="3449638"/>
          </a:xfrm>
        </p:spPr>
      </p:pic>
    </p:spTree>
    <p:extLst>
      <p:ext uri="{BB962C8B-B14F-4D97-AF65-F5344CB8AC3E}">
        <p14:creationId xmlns:p14="http://schemas.microsoft.com/office/powerpoint/2010/main" val="3618201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C370A-0161-4AD5-8974-3AC45428B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of Done (DoD)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27C39-2482-4F88-8343-7098EF8AB2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Must be clear</a:t>
            </a:r>
          </a:p>
          <a:p>
            <a:r>
              <a:rPr lang="en-US" dirty="0"/>
              <a:t>Visible to everyone</a:t>
            </a:r>
          </a:p>
          <a:p>
            <a:r>
              <a:rPr lang="en-US" dirty="0"/>
              <a:t>Mature it over time</a:t>
            </a:r>
          </a:p>
        </p:txBody>
      </p:sp>
    </p:spTree>
    <p:extLst>
      <p:ext uri="{BB962C8B-B14F-4D97-AF65-F5344CB8AC3E}">
        <p14:creationId xmlns:p14="http://schemas.microsoft.com/office/powerpoint/2010/main" val="1795064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8597A-474F-4E63-8131-DC7B65C6C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Azure DevOps Team’s DoD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E22212-EB7E-4E65-8E3A-1576B7816A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sz="6600" dirty="0"/>
              <a:t>Live in production, collecting telemetry that examines the hypothesis which motivated the deployment.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40745580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75386-5615-4168-AEC0-5305C62DA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Groom your Backlog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90656-DB75-4356-9CB9-CCA3ECFB98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Allocate time in each iteration to groom what is coming next (20%)</a:t>
            </a:r>
          </a:p>
          <a:p>
            <a:r>
              <a:rPr lang="en-US" dirty="0"/>
              <a:t>Have all disciplines represented in grooming (Dev, QA, InfoSec, etc.)</a:t>
            </a:r>
          </a:p>
          <a:p>
            <a:r>
              <a:rPr lang="en-US" dirty="0"/>
              <a:t>Set correct priorities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912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75386-5615-4168-AEC0-5305C62DA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Often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90656-DB75-4356-9CB9-CCA3ECFB98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long lived branches</a:t>
            </a:r>
          </a:p>
          <a:p>
            <a:r>
              <a:rPr lang="en-US" dirty="0"/>
              <a:t>Helps avoid merge bombs</a:t>
            </a:r>
          </a:p>
          <a:p>
            <a:r>
              <a:rPr lang="en-US" dirty="0"/>
              <a:t>Implement feature flags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7329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75386-5615-4168-AEC0-5305C62DA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Rules Apply to Everyone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90656-DB75-4356-9CB9-CCA3ECFB98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one is above the law</a:t>
            </a:r>
          </a:p>
          <a:p>
            <a:r>
              <a:rPr lang="en-US" dirty="0"/>
              <a:t>Even the CEO must obey the rules</a:t>
            </a:r>
          </a:p>
        </p:txBody>
      </p:sp>
    </p:spTree>
    <p:extLst>
      <p:ext uri="{BB962C8B-B14F-4D97-AF65-F5344CB8AC3E}">
        <p14:creationId xmlns:p14="http://schemas.microsoft.com/office/powerpoint/2010/main" val="9974100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A3A0E-E2B5-4DBF-8D93-735C0EB6F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8FEBA8-1434-43C3-BD16-9ADE559CC2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Even if you have nothing to show</a:t>
            </a:r>
          </a:p>
          <a:p>
            <a:r>
              <a:rPr lang="en-US" dirty="0"/>
              <a:t>Never cancel this meeting</a:t>
            </a:r>
          </a:p>
        </p:txBody>
      </p:sp>
    </p:spTree>
    <p:extLst>
      <p:ext uri="{BB962C8B-B14F-4D97-AF65-F5344CB8AC3E}">
        <p14:creationId xmlns:p14="http://schemas.microsoft.com/office/powerpoint/2010/main" val="27789277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75386-5615-4168-AEC0-5305C62DA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Retrospective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90656-DB75-4356-9CB9-CCA3ECFB98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good, bad and the ugly</a:t>
            </a:r>
          </a:p>
          <a:p>
            <a:r>
              <a:rPr lang="en-US" dirty="0"/>
              <a:t>Define action for bad and ugly items</a:t>
            </a:r>
          </a:p>
          <a:p>
            <a:r>
              <a:rPr lang="en-US" dirty="0"/>
              <a:t>Refine your process</a:t>
            </a:r>
          </a:p>
          <a:p>
            <a:r>
              <a:rPr lang="en-US" dirty="0"/>
              <a:t>Review your DoD</a:t>
            </a:r>
          </a:p>
        </p:txBody>
      </p:sp>
    </p:spTree>
    <p:extLst>
      <p:ext uri="{BB962C8B-B14F-4D97-AF65-F5344CB8AC3E}">
        <p14:creationId xmlns:p14="http://schemas.microsoft.com/office/powerpoint/2010/main" val="22034840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00B403A-17DC-46F9-960A-485958070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04951"/>
            <a:ext cx="9603275" cy="1049235"/>
          </a:xfrm>
        </p:spPr>
        <p:txBody>
          <a:bodyPr/>
          <a:lstStyle/>
          <a:p>
            <a:r>
              <a:rPr lang="en-US" dirty="0"/>
              <a:t>Resources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3EE6D5C-F204-4E39-8140-C0D30E48CBE4}"/>
              </a:ext>
            </a:extLst>
          </p:cNvPr>
          <p:cNvGrpSpPr/>
          <p:nvPr/>
        </p:nvGrpSpPr>
        <p:grpSpPr>
          <a:xfrm>
            <a:off x="487818" y="1561464"/>
            <a:ext cx="11216365" cy="4804329"/>
            <a:chOff x="354106" y="1750018"/>
            <a:chExt cx="11216365" cy="480432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579CDA0-9EBE-4B12-B9BB-EEB76D66F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93250" y="1750018"/>
              <a:ext cx="3877221" cy="474285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E3CC99E-9041-404F-B836-31CC0DEA34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4106" y="1811490"/>
              <a:ext cx="3076190" cy="4742857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BD17F6D-F13D-4E8B-A5CE-05535CD5CA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84098" y="1751411"/>
              <a:ext cx="3155351" cy="47414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235426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75386-5615-4168-AEC0-5305C62DA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90656-DB75-4356-9CB9-CCA3ECFB98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Scrum.org</a:t>
            </a:r>
          </a:p>
          <a:p>
            <a:r>
              <a:rPr lang="en-US" dirty="0"/>
              <a:t>DonovanBrown.com</a:t>
            </a:r>
          </a:p>
        </p:txBody>
      </p:sp>
    </p:spTree>
    <p:extLst>
      <p:ext uri="{BB962C8B-B14F-4D97-AF65-F5344CB8AC3E}">
        <p14:creationId xmlns:p14="http://schemas.microsoft.com/office/powerpoint/2010/main" val="2915939106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463</Words>
  <Application>Microsoft Office PowerPoint</Application>
  <PresentationFormat>Widescreen</PresentationFormat>
  <Paragraphs>97</Paragraphs>
  <Slides>19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Gill Sans MT</vt:lpstr>
      <vt:lpstr>Segoe UI</vt:lpstr>
      <vt:lpstr>Wingdings</vt:lpstr>
      <vt:lpstr>Gallery</vt:lpstr>
      <vt:lpstr>Scrum</vt:lpstr>
      <vt:lpstr>General Principles</vt:lpstr>
      <vt:lpstr>Product Owner</vt:lpstr>
      <vt:lpstr>Selecting an Iteration Length</vt:lpstr>
      <vt:lpstr>Never skip the rituals</vt:lpstr>
      <vt:lpstr>Daily Scrum (aka Standup)</vt:lpstr>
      <vt:lpstr>Estimates are not guarantees</vt:lpstr>
      <vt:lpstr>Estimates</vt:lpstr>
      <vt:lpstr>Story Points do not equal hours</vt:lpstr>
      <vt:lpstr>Story Points do not equal hours</vt:lpstr>
      <vt:lpstr>Definition of Done (DoD)</vt:lpstr>
      <vt:lpstr>Azure DevOps Team’s DoD</vt:lpstr>
      <vt:lpstr>Groom your Backlog </vt:lpstr>
      <vt:lpstr>Merge Often</vt:lpstr>
      <vt:lpstr>The Rules Apply to Everyone</vt:lpstr>
      <vt:lpstr>Reviews</vt:lpstr>
      <vt:lpstr>Retrospective</vt:lpstr>
      <vt:lpstr>Resources</vt:lpstr>
      <vt:lpstr>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Scrum</dc:title>
  <dc:creator>Donovan Brown</dc:creator>
  <cp:lastModifiedBy>Donovan Brown</cp:lastModifiedBy>
  <cp:revision>1</cp:revision>
  <dcterms:created xsi:type="dcterms:W3CDTF">2019-07-08T15:50:01Z</dcterms:created>
  <dcterms:modified xsi:type="dcterms:W3CDTF">2019-07-08T15:51:39Z</dcterms:modified>
</cp:coreProperties>
</file>