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83" r:id="rId4"/>
    <p:sldMasterId id="2147484472" r:id="rId5"/>
    <p:sldMasterId id="2147484480" r:id="rId6"/>
    <p:sldMasterId id="2147484502" r:id="rId7"/>
    <p:sldMasterId id="2147484515" r:id="rId8"/>
    <p:sldMasterId id="2147484539" r:id="rId9"/>
  </p:sldMasterIdLst>
  <p:notesMasterIdLst>
    <p:notesMasterId r:id="rId46"/>
  </p:notesMasterIdLst>
  <p:handoutMasterIdLst>
    <p:handoutMasterId r:id="rId47"/>
  </p:handoutMasterIdLst>
  <p:sldIdLst>
    <p:sldId id="345" r:id="rId10"/>
    <p:sldId id="338" r:id="rId11"/>
    <p:sldId id="258" r:id="rId12"/>
    <p:sldId id="344" r:id="rId13"/>
    <p:sldId id="261" r:id="rId14"/>
    <p:sldId id="262" r:id="rId15"/>
    <p:sldId id="263" r:id="rId16"/>
    <p:sldId id="343" r:id="rId17"/>
    <p:sldId id="265" r:id="rId18"/>
    <p:sldId id="266" r:id="rId19"/>
    <p:sldId id="267" r:id="rId20"/>
    <p:sldId id="268" r:id="rId21"/>
    <p:sldId id="269" r:id="rId22"/>
    <p:sldId id="339" r:id="rId23"/>
    <p:sldId id="337" r:id="rId24"/>
    <p:sldId id="271" r:id="rId25"/>
    <p:sldId id="272" r:id="rId26"/>
    <p:sldId id="273" r:id="rId27"/>
    <p:sldId id="340" r:id="rId28"/>
    <p:sldId id="275" r:id="rId29"/>
    <p:sldId id="341" r:id="rId30"/>
    <p:sldId id="277" r:id="rId31"/>
    <p:sldId id="278" r:id="rId32"/>
    <p:sldId id="342" r:id="rId33"/>
    <p:sldId id="280" r:id="rId34"/>
    <p:sldId id="330" r:id="rId35"/>
    <p:sldId id="331" r:id="rId36"/>
    <p:sldId id="332" r:id="rId37"/>
    <p:sldId id="333" r:id="rId38"/>
    <p:sldId id="334" r:id="rId39"/>
    <p:sldId id="335" r:id="rId40"/>
    <p:sldId id="336" r:id="rId41"/>
    <p:sldId id="282" r:id="rId42"/>
    <p:sldId id="283" r:id="rId43"/>
    <p:sldId id="287" r:id="rId44"/>
    <p:sldId id="288" r:id="rId45"/>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E1C8FB21-FF75-44A0-8090-B2FB240B014B}">
          <p14:sldIdLst>
            <p14:sldId id="345"/>
            <p14:sldId id="338"/>
            <p14:sldId id="258"/>
            <p14:sldId id="344"/>
            <p14:sldId id="261"/>
          </p14:sldIdLst>
        </p14:section>
        <p14:section name="Content" id="{A934028C-9836-F64C-9D52-FB6BF4E4FC7B}">
          <p14:sldIdLst>
            <p14:sldId id="262"/>
            <p14:sldId id="263"/>
            <p14:sldId id="343"/>
            <p14:sldId id="265"/>
            <p14:sldId id="266"/>
            <p14:sldId id="267"/>
            <p14:sldId id="268"/>
            <p14:sldId id="269"/>
            <p14:sldId id="339"/>
            <p14:sldId id="337"/>
            <p14:sldId id="271"/>
            <p14:sldId id="272"/>
            <p14:sldId id="273"/>
            <p14:sldId id="340"/>
            <p14:sldId id="275"/>
            <p14:sldId id="341"/>
            <p14:sldId id="277"/>
            <p14:sldId id="278"/>
            <p14:sldId id="342"/>
            <p14:sldId id="280"/>
          </p14:sldIdLst>
        </p14:section>
        <p14:section name="Demo - Telemetry" id="{45BBD9EF-0B13-E24E-A887-8DAA4F2E4A66}">
          <p14:sldIdLst>
            <p14:sldId id="330"/>
            <p14:sldId id="331"/>
            <p14:sldId id="332"/>
            <p14:sldId id="333"/>
            <p14:sldId id="334"/>
            <p14:sldId id="335"/>
            <p14:sldId id="336"/>
          </p14:sldIdLst>
        </p14:section>
        <p14:section name="Outro" id="{0447B2A8-A292-2642-B8A4-CC70B7CDF823}">
          <p14:sldIdLst>
            <p14:sldId id="282"/>
            <p14:sldId id="283"/>
            <p14:sldId id="287"/>
            <p14:sldId id="288"/>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3535"/>
    <a:srgbClr val="00B294"/>
    <a:srgbClr val="282828"/>
    <a:srgbClr val="000000"/>
    <a:srgbClr val="FF8C00"/>
    <a:srgbClr val="525252"/>
    <a:srgbClr val="00BCF2"/>
    <a:srgbClr val="505050"/>
    <a:srgbClr val="E6E6E6"/>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5" autoAdjust="0"/>
    <p:restoredTop sz="89726" autoAdjust="0"/>
  </p:normalViewPr>
  <p:slideViewPr>
    <p:cSldViewPr>
      <p:cViewPr varScale="1">
        <p:scale>
          <a:sx n="82" d="100"/>
          <a:sy n="82" d="100"/>
        </p:scale>
        <p:origin x="360" y="9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showGuides="1">
      <p:cViewPr varScale="1">
        <p:scale>
          <a:sx n="60" d="100"/>
          <a:sy n="60" d="100"/>
        </p:scale>
        <p:origin x="2237"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notesMaster" Target="notesMasters/notesMaster1.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5/30/2017 1:48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5/30/2017 1:48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7C4B51-A847-40A8-89DB-2DBA05348522}"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509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1270608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7EC2E71-BC3B-49B8-B2BF-93DCC9B91A9A}"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Footer Placeholder 9"/>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317118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2334297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dirty="0"/>
          </a:p>
        </p:txBody>
      </p:sp>
      <p:sp>
        <p:nvSpPr>
          <p:cNvPr id="5" name="Date Placeholder 4"/>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22B3E36-5CE0-4CB7-82DE-38A88C71BFA8}"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b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8" name="Header Placeholder 7"/>
          <p:cNvSpPr>
            <a:spLocks noGrp="1"/>
          </p:cNvSpPr>
          <p:nvPr>
            <p:ph type="hdr" sz="quarter" idx="13"/>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Tech Ready 15</a:t>
            </a:r>
          </a:p>
        </p:txBody>
      </p:sp>
    </p:spTree>
    <p:extLst>
      <p:ext uri="{BB962C8B-B14F-4D97-AF65-F5344CB8AC3E}">
        <p14:creationId xmlns:p14="http://schemas.microsoft.com/office/powerpoint/2010/main" val="1977397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78241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61187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40017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16287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Worldwide Partner Conference 2016</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35692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6D1E034-5232-41F8-B991-F18E5FA0EB1B}"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27284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6D1E034-5232-41F8-B991-F18E5FA0EB1B}"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33399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6D1E034-5232-41F8-B991-F18E5FA0EB1B}"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17033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Project</a:t>
            </a:r>
          </a:p>
          <a:p>
            <a:r>
              <a:rPr lang="en-US" dirty="0"/>
              <a:t>Create Readme to create Repo</a:t>
            </a:r>
          </a:p>
          <a:p>
            <a:r>
              <a:rPr lang="en-US" dirty="0"/>
              <a:t>Create Build</a:t>
            </a:r>
          </a:p>
          <a:p>
            <a:r>
              <a:rPr lang="en-US" dirty="0"/>
              <a:t>Create Release</a:t>
            </a:r>
          </a:p>
          <a:p>
            <a:r>
              <a:rPr lang="en-US" dirty="0"/>
              <a:t>Create Azure Connection</a:t>
            </a:r>
          </a:p>
          <a:p>
            <a:r>
              <a:rPr lang="en-US" dirty="0"/>
              <a:t>Create User Story</a:t>
            </a:r>
          </a:p>
          <a:p>
            <a:r>
              <a:rPr lang="en-US" dirty="0"/>
              <a:t>Create Task</a:t>
            </a:r>
          </a:p>
          <a:p>
            <a:r>
              <a:rPr lang="en-US" dirty="0"/>
              <a:t>Create Branch</a:t>
            </a:r>
          </a:p>
          <a:p>
            <a:r>
              <a:rPr lang="en-US" dirty="0"/>
              <a:t>Associate work items</a:t>
            </a:r>
          </a:p>
          <a:p>
            <a:r>
              <a:rPr lang="en-US" dirty="0"/>
              <a:t>Clone Repo</a:t>
            </a:r>
          </a:p>
          <a:p>
            <a:r>
              <a:rPr lang="en-US" dirty="0"/>
              <a:t>Add project</a:t>
            </a:r>
          </a:p>
          <a:p>
            <a:r>
              <a:rPr lang="en-US" dirty="0"/>
              <a:t>Build fails</a:t>
            </a:r>
          </a:p>
          <a:p>
            <a:r>
              <a:rPr lang="en-US" dirty="0"/>
              <a:t>Show build </a:t>
            </a:r>
          </a:p>
          <a:p>
            <a:r>
              <a:rPr lang="en-US" dirty="0"/>
              <a:t>Fix build associate bug</a:t>
            </a:r>
          </a:p>
          <a:p>
            <a:r>
              <a:rPr lang="en-US" dirty="0"/>
              <a:t>Code get deployed</a:t>
            </a:r>
          </a:p>
          <a:p>
            <a:r>
              <a:rPr lang="en-US" dirty="0"/>
              <a:t>Tour Build and RM</a:t>
            </a:r>
          </a:p>
          <a:p>
            <a:r>
              <a:rPr lang="en-US" dirty="0"/>
              <a:t>Clone </a:t>
            </a:r>
          </a:p>
          <a:p>
            <a:r>
              <a:rPr lang="en-US" dirty="0"/>
              <a:t>Show Build from VS</a:t>
            </a:r>
          </a:p>
          <a:p>
            <a:r>
              <a:rPr lang="en-US" dirty="0"/>
              <a:t>Pin summaries to dashboard</a:t>
            </a:r>
          </a:p>
          <a:p>
            <a:r>
              <a:rPr lang="en-US" dirty="0"/>
              <a:t>West US</a:t>
            </a:r>
          </a:p>
          <a:p>
            <a:r>
              <a:rPr lang="en-US" dirty="0"/>
              <a:t>E2EDemo</a:t>
            </a:r>
          </a:p>
          <a:p>
            <a:r>
              <a:rPr lang="en-US"/>
              <a:t>MyE2EHelloWorldDemo</a:t>
            </a: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568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635737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467274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22983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52995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Project</a:t>
            </a:r>
          </a:p>
          <a:p>
            <a:r>
              <a:rPr lang="en-US" dirty="0"/>
              <a:t>Create Readme to create Repo</a:t>
            </a:r>
          </a:p>
          <a:p>
            <a:r>
              <a:rPr lang="en-US" dirty="0"/>
              <a:t>Create Build</a:t>
            </a:r>
          </a:p>
          <a:p>
            <a:r>
              <a:rPr lang="en-US" dirty="0"/>
              <a:t>Create Release</a:t>
            </a:r>
          </a:p>
          <a:p>
            <a:r>
              <a:rPr lang="en-US" dirty="0"/>
              <a:t>Create Azure Connection</a:t>
            </a:r>
          </a:p>
          <a:p>
            <a:r>
              <a:rPr lang="en-US" dirty="0"/>
              <a:t>Create User Story</a:t>
            </a:r>
          </a:p>
          <a:p>
            <a:r>
              <a:rPr lang="en-US" dirty="0"/>
              <a:t>Create Task</a:t>
            </a:r>
          </a:p>
          <a:p>
            <a:r>
              <a:rPr lang="en-US" dirty="0"/>
              <a:t>Create Branch</a:t>
            </a:r>
          </a:p>
          <a:p>
            <a:r>
              <a:rPr lang="en-US" dirty="0"/>
              <a:t>Associate work items</a:t>
            </a:r>
          </a:p>
          <a:p>
            <a:r>
              <a:rPr lang="en-US" dirty="0"/>
              <a:t>Clone Repo</a:t>
            </a:r>
          </a:p>
          <a:p>
            <a:r>
              <a:rPr lang="en-US" dirty="0"/>
              <a:t>Add project</a:t>
            </a:r>
          </a:p>
          <a:p>
            <a:r>
              <a:rPr lang="en-US" dirty="0"/>
              <a:t>Build fails</a:t>
            </a:r>
          </a:p>
          <a:p>
            <a:r>
              <a:rPr lang="en-US" dirty="0"/>
              <a:t>Show build </a:t>
            </a:r>
          </a:p>
          <a:p>
            <a:r>
              <a:rPr lang="en-US" dirty="0"/>
              <a:t>Fix build associate bug</a:t>
            </a:r>
          </a:p>
          <a:p>
            <a:r>
              <a:rPr lang="en-US" dirty="0"/>
              <a:t>Code get deployed</a:t>
            </a:r>
          </a:p>
          <a:p>
            <a:r>
              <a:rPr lang="en-US" dirty="0"/>
              <a:t>Tour Build and RM</a:t>
            </a:r>
          </a:p>
          <a:p>
            <a:r>
              <a:rPr lang="en-US" dirty="0"/>
              <a:t>Clone </a:t>
            </a:r>
          </a:p>
          <a:p>
            <a:r>
              <a:rPr lang="en-US" dirty="0"/>
              <a:t>Show Build from VS</a:t>
            </a:r>
          </a:p>
          <a:p>
            <a:r>
              <a:rPr lang="en-US" dirty="0"/>
              <a:t>Pin summaries to dashboard</a:t>
            </a:r>
          </a:p>
          <a:p>
            <a:r>
              <a:rPr lang="en-US" dirty="0"/>
              <a:t>West US</a:t>
            </a:r>
          </a:p>
          <a:p>
            <a:r>
              <a:rPr lang="en-US" dirty="0"/>
              <a:t>E2EDemo</a:t>
            </a:r>
          </a:p>
          <a:p>
            <a:r>
              <a:rPr lang="en-US"/>
              <a:t>MyE2EHelloWorldDemo</a:t>
            </a: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2435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89434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Project</a:t>
            </a:r>
          </a:p>
          <a:p>
            <a:r>
              <a:rPr lang="en-US" dirty="0"/>
              <a:t>Create Readme to create Repo</a:t>
            </a:r>
          </a:p>
          <a:p>
            <a:r>
              <a:rPr lang="en-US" dirty="0"/>
              <a:t>Create Build</a:t>
            </a:r>
          </a:p>
          <a:p>
            <a:r>
              <a:rPr lang="en-US" dirty="0"/>
              <a:t>Create Release</a:t>
            </a:r>
          </a:p>
          <a:p>
            <a:r>
              <a:rPr lang="en-US" dirty="0"/>
              <a:t>Create Azure Connection</a:t>
            </a:r>
          </a:p>
          <a:p>
            <a:r>
              <a:rPr lang="en-US" dirty="0"/>
              <a:t>Create User Story</a:t>
            </a:r>
          </a:p>
          <a:p>
            <a:r>
              <a:rPr lang="en-US" dirty="0"/>
              <a:t>Create Task</a:t>
            </a:r>
          </a:p>
          <a:p>
            <a:r>
              <a:rPr lang="en-US" dirty="0"/>
              <a:t>Create Branch</a:t>
            </a:r>
          </a:p>
          <a:p>
            <a:r>
              <a:rPr lang="en-US" dirty="0"/>
              <a:t>Associate work items</a:t>
            </a:r>
          </a:p>
          <a:p>
            <a:r>
              <a:rPr lang="en-US" dirty="0"/>
              <a:t>Clone Repo</a:t>
            </a:r>
          </a:p>
          <a:p>
            <a:r>
              <a:rPr lang="en-US" dirty="0"/>
              <a:t>Add project</a:t>
            </a:r>
          </a:p>
          <a:p>
            <a:r>
              <a:rPr lang="en-US" dirty="0"/>
              <a:t>Build fails</a:t>
            </a:r>
          </a:p>
          <a:p>
            <a:r>
              <a:rPr lang="en-US" dirty="0"/>
              <a:t>Show build </a:t>
            </a:r>
          </a:p>
          <a:p>
            <a:r>
              <a:rPr lang="en-US" dirty="0"/>
              <a:t>Fix build associate bug</a:t>
            </a:r>
          </a:p>
          <a:p>
            <a:r>
              <a:rPr lang="en-US" dirty="0"/>
              <a:t>Code get deployed</a:t>
            </a:r>
          </a:p>
          <a:p>
            <a:r>
              <a:rPr lang="en-US" dirty="0"/>
              <a:t>Tour Build and RM</a:t>
            </a:r>
          </a:p>
          <a:p>
            <a:r>
              <a:rPr lang="en-US" dirty="0"/>
              <a:t>Clone </a:t>
            </a:r>
          </a:p>
          <a:p>
            <a:r>
              <a:rPr lang="en-US" dirty="0"/>
              <a:t>Show Build from VS</a:t>
            </a:r>
          </a:p>
          <a:p>
            <a:r>
              <a:rPr lang="en-US" dirty="0"/>
              <a:t>Pin summaries to dashboard</a:t>
            </a:r>
          </a:p>
          <a:p>
            <a:r>
              <a:rPr lang="en-US" dirty="0"/>
              <a:t>West US</a:t>
            </a:r>
          </a:p>
          <a:p>
            <a:r>
              <a:rPr lang="en-US" dirty="0"/>
              <a:t>E2EDemo</a:t>
            </a:r>
          </a:p>
          <a:p>
            <a:r>
              <a:rPr lang="en-US"/>
              <a:t>MyE2EHelloWorldDemo</a:t>
            </a: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3333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59813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198069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Project</a:t>
            </a:r>
          </a:p>
          <a:p>
            <a:r>
              <a:rPr lang="en-US" dirty="0"/>
              <a:t>Create Readme to create Repo</a:t>
            </a:r>
          </a:p>
          <a:p>
            <a:r>
              <a:rPr lang="en-US" dirty="0"/>
              <a:t>Create Build</a:t>
            </a:r>
          </a:p>
          <a:p>
            <a:r>
              <a:rPr lang="en-US" dirty="0"/>
              <a:t>Create Release</a:t>
            </a:r>
          </a:p>
          <a:p>
            <a:r>
              <a:rPr lang="en-US" dirty="0"/>
              <a:t>Create Azure Connection</a:t>
            </a:r>
          </a:p>
          <a:p>
            <a:r>
              <a:rPr lang="en-US" dirty="0"/>
              <a:t>Create User Story</a:t>
            </a:r>
          </a:p>
          <a:p>
            <a:r>
              <a:rPr lang="en-US" dirty="0"/>
              <a:t>Create Task</a:t>
            </a:r>
          </a:p>
          <a:p>
            <a:r>
              <a:rPr lang="en-US" dirty="0"/>
              <a:t>Create Branch</a:t>
            </a:r>
          </a:p>
          <a:p>
            <a:r>
              <a:rPr lang="en-US" dirty="0"/>
              <a:t>Associate work items</a:t>
            </a:r>
          </a:p>
          <a:p>
            <a:r>
              <a:rPr lang="en-US" dirty="0"/>
              <a:t>Clone Repo</a:t>
            </a:r>
          </a:p>
          <a:p>
            <a:r>
              <a:rPr lang="en-US" dirty="0"/>
              <a:t>Add project</a:t>
            </a:r>
          </a:p>
          <a:p>
            <a:r>
              <a:rPr lang="en-US" dirty="0"/>
              <a:t>Build fails</a:t>
            </a:r>
          </a:p>
          <a:p>
            <a:r>
              <a:rPr lang="en-US" dirty="0"/>
              <a:t>Show build </a:t>
            </a:r>
          </a:p>
          <a:p>
            <a:r>
              <a:rPr lang="en-US" dirty="0"/>
              <a:t>Fix build associate bug</a:t>
            </a:r>
          </a:p>
          <a:p>
            <a:r>
              <a:rPr lang="en-US" dirty="0"/>
              <a:t>Code get deployed</a:t>
            </a:r>
          </a:p>
          <a:p>
            <a:r>
              <a:rPr lang="en-US" dirty="0"/>
              <a:t>Tour Build and RM</a:t>
            </a:r>
          </a:p>
          <a:p>
            <a:r>
              <a:rPr lang="en-US" dirty="0"/>
              <a:t>Clone </a:t>
            </a:r>
          </a:p>
          <a:p>
            <a:r>
              <a:rPr lang="en-US" dirty="0"/>
              <a:t>Show Build from VS</a:t>
            </a:r>
          </a:p>
          <a:p>
            <a:r>
              <a:rPr lang="en-US" dirty="0"/>
              <a:t>Pin summaries to dashboard</a:t>
            </a:r>
          </a:p>
          <a:p>
            <a:r>
              <a:rPr lang="en-US" dirty="0"/>
              <a:t>West US</a:t>
            </a:r>
          </a:p>
          <a:p>
            <a:r>
              <a:rPr lang="en-US" dirty="0"/>
              <a:t>E2EDemo</a:t>
            </a:r>
          </a:p>
          <a:p>
            <a:r>
              <a:rPr lang="en-US"/>
              <a:t>MyE2EHelloWorldDemo</a:t>
            </a: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842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7260085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26</a:t>
            </a:fld>
            <a:endParaRPr lang="en-US" dirty="0"/>
          </a:p>
        </p:txBody>
      </p:sp>
    </p:spTree>
    <p:extLst>
      <p:ext uri="{BB962C8B-B14F-4D97-AF65-F5344CB8AC3E}">
        <p14:creationId xmlns:p14="http://schemas.microsoft.com/office/powerpoint/2010/main" val="2509853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4144780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dirty="0"/>
          </a:p>
        </p:txBody>
      </p:sp>
    </p:spTree>
    <p:extLst>
      <p:ext uri="{BB962C8B-B14F-4D97-AF65-F5344CB8AC3E}">
        <p14:creationId xmlns:p14="http://schemas.microsoft.com/office/powerpoint/2010/main" val="2869689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29</a:t>
            </a:fld>
            <a:endParaRPr lang="en-US" dirty="0"/>
          </a:p>
        </p:txBody>
      </p:sp>
    </p:spTree>
    <p:extLst>
      <p:ext uri="{BB962C8B-B14F-4D97-AF65-F5344CB8AC3E}">
        <p14:creationId xmlns:p14="http://schemas.microsoft.com/office/powerpoint/2010/main" val="1274891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30</a:t>
            </a:fld>
            <a:endParaRPr lang="en-US" dirty="0"/>
          </a:p>
        </p:txBody>
      </p:sp>
    </p:spTree>
    <p:extLst>
      <p:ext uri="{BB962C8B-B14F-4D97-AF65-F5344CB8AC3E}">
        <p14:creationId xmlns:p14="http://schemas.microsoft.com/office/powerpoint/2010/main" val="5099379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31</a:t>
            </a:fld>
            <a:endParaRPr lang="en-US" dirty="0"/>
          </a:p>
        </p:txBody>
      </p:sp>
    </p:spTree>
    <p:extLst>
      <p:ext uri="{BB962C8B-B14F-4D97-AF65-F5344CB8AC3E}">
        <p14:creationId xmlns:p14="http://schemas.microsoft.com/office/powerpoint/2010/main" val="3607329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5/30/2017 1:48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32</a:t>
            </a:fld>
            <a:endParaRPr lang="en-US" dirty="0"/>
          </a:p>
        </p:txBody>
      </p:sp>
    </p:spTree>
    <p:extLst>
      <p:ext uri="{BB962C8B-B14F-4D97-AF65-F5344CB8AC3E}">
        <p14:creationId xmlns:p14="http://schemas.microsoft.com/office/powerpoint/2010/main" val="2848370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5/30/2017 1:48 PM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091231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8" name="Date Placeholder 7"/>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2EC64DE5-4A80-4049-BDC7-E36CCA811281}"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9" name="Footer Placeholder 8"/>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b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10" name="Slide Number Placeholder 9"/>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1" name="Header Placeholder 10"/>
          <p:cNvSpPr>
            <a:spLocks noGrp="1"/>
          </p:cNvSpPr>
          <p:nvPr>
            <p:ph type="hdr" sz="quarter" idx="13"/>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Tech Ready 15</a:t>
            </a:r>
          </a:p>
        </p:txBody>
      </p:sp>
    </p:spTree>
    <p:extLst>
      <p:ext uri="{BB962C8B-B14F-4D97-AF65-F5344CB8AC3E}">
        <p14:creationId xmlns:p14="http://schemas.microsoft.com/office/powerpoint/2010/main" val="7288965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39848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A17D118-1690-458F-B4D2-F9DA5D6F50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5/30/2017 1:48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C87E0CF-87F6-4B58-B8B8-DCAB2DAAF3C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8409111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gif"/><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event name)">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white">
          <a:xfrm>
            <a:off x="468308" y="479425"/>
            <a:ext cx="1448129" cy="310896"/>
            <a:chOff x="457200" y="1643393"/>
            <a:chExt cx="4492753" cy="96454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white">
            <a:xfrm>
              <a:off x="457200" y="1643393"/>
              <a:ext cx="964540" cy="964540"/>
            </a:xfrm>
            <a:prstGeom prst="rect">
              <a:avLst/>
            </a:prstGeom>
          </p:spPr>
        </p:pic>
        <p:sp>
          <p:nvSpPr>
            <p:cNvPr id="8" name="Freeform 12"/>
            <p:cNvSpPr>
              <a:spLocks noEditPoints="1"/>
            </p:cNvSpPr>
            <p:nvPr/>
          </p:nvSpPr>
          <p:spPr bwMode="white">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004630" y="493939"/>
            <a:ext cx="6959571" cy="1325880"/>
          </a:xfrm>
          <a:prstGeom prst="rect">
            <a:avLst/>
          </a:prstGeom>
        </p:spPr>
      </p:pic>
    </p:spTree>
    <p:extLst>
      <p:ext uri="{BB962C8B-B14F-4D97-AF65-F5344CB8AC3E}">
        <p14:creationId xmlns:p14="http://schemas.microsoft.com/office/powerpoint/2010/main" val="1176060096"/>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ANIMATED">
    <p:bg>
      <p:bgPr>
        <a:solidFill>
          <a:schemeClr val="bg2"/>
        </a:solidFill>
        <a:effectLst/>
      </p:bgPr>
    </p:bg>
    <p:spTree>
      <p:nvGrpSpPr>
        <p:cNvPr id="1" name=""/>
        <p:cNvGrpSpPr/>
        <p:nvPr/>
      </p:nvGrpSpPr>
      <p:grpSpPr>
        <a:xfrm>
          <a:off x="0" y="0"/>
          <a:ext cx="0" cy="0"/>
          <a:chOff x="0" y="0"/>
          <a:chExt cx="0" cy="0"/>
        </a:xfrm>
      </p:grpSpPr>
      <p:sp>
        <p:nvSpPr>
          <p:cNvPr id="19" name="Rectangle 5"/>
          <p:cNvSpPr>
            <a:spLocks noChangeArrowheads="1"/>
          </p:cNvSpPr>
          <p:nvPr userDrawn="1"/>
        </p:nvSpPr>
        <p:spPr bwMode="auto">
          <a:xfrm>
            <a:off x="3175" y="4395788"/>
            <a:ext cx="12433300" cy="2601913"/>
          </a:xfrm>
          <a:prstGeom prst="rect">
            <a:avLst/>
          </a:prstGeom>
          <a:solidFill>
            <a:srgbClr val="4DA0E2"/>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latin typeface="Segoe UI"/>
            </a:endParaRPr>
          </a:p>
        </p:txBody>
      </p:sp>
      <p:sp>
        <p:nvSpPr>
          <p:cNvPr id="20" name="Rectangle 7"/>
          <p:cNvSpPr>
            <a:spLocks noChangeArrowheads="1"/>
          </p:cNvSpPr>
          <p:nvPr userDrawn="1"/>
        </p:nvSpPr>
        <p:spPr bwMode="auto">
          <a:xfrm>
            <a:off x="0" y="5843588"/>
            <a:ext cx="12433301" cy="1154113"/>
          </a:xfrm>
          <a:prstGeom prst="rect">
            <a:avLst/>
          </a:prstGeom>
          <a:solidFill>
            <a:srgbClr val="00188F"/>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latin typeface="Segoe UI"/>
            </a:endParaRPr>
          </a:p>
        </p:txBody>
      </p:sp>
      <p:sp>
        <p:nvSpPr>
          <p:cNvPr id="21" name="Rectangle 8"/>
          <p:cNvSpPr>
            <a:spLocks noChangeArrowheads="1"/>
          </p:cNvSpPr>
          <p:nvPr userDrawn="1"/>
        </p:nvSpPr>
        <p:spPr bwMode="auto">
          <a:xfrm>
            <a:off x="3175" y="3409950"/>
            <a:ext cx="12430127" cy="282575"/>
          </a:xfrm>
          <a:prstGeom prst="rect">
            <a:avLst/>
          </a:prstGeom>
          <a:solidFill>
            <a:srgbClr val="25B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latin typeface="Segoe UI"/>
            </a:endParaRPr>
          </a:p>
        </p:txBody>
      </p:sp>
      <p:sp>
        <p:nvSpPr>
          <p:cNvPr id="22" name="Rectangle 21"/>
          <p:cNvSpPr/>
          <p:nvPr userDrawn="1"/>
        </p:nvSpPr>
        <p:spPr bwMode="white">
          <a:xfrm>
            <a:off x="0" y="-318"/>
            <a:ext cx="12435840" cy="6995160"/>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Rectangle 6"/>
          <p:cNvSpPr>
            <a:spLocks noChangeArrowheads="1"/>
          </p:cNvSpPr>
          <p:nvPr userDrawn="1"/>
        </p:nvSpPr>
        <p:spPr bwMode="auto">
          <a:xfrm>
            <a:off x="3175" y="4395788"/>
            <a:ext cx="12433300"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latin typeface="Segoe UI"/>
            </a:endParaRPr>
          </a:p>
        </p:txBody>
      </p:sp>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68308" y="479425"/>
            <a:ext cx="1448129" cy="310896"/>
            <a:chOff x="457200" y="1643393"/>
            <a:chExt cx="4492753" cy="96454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4412867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24000" decel="76000" fill="hold" grpId="0" nodeType="withEffect">
                                  <p:stCondLst>
                                    <p:cond delay="0"/>
                                  </p:stCondLst>
                                  <p:childTnLst>
                                    <p:animMotion origin="layout" path="M 0 3.25011E-6 L 1.00728 3.25011E-6 " pathEditMode="relative" rAng="0" ptsTypes="AA">
                                      <p:cBhvr>
                                        <p:cTn id="6" dur="750" fill="hold"/>
                                        <p:tgtEl>
                                          <p:spTgt spid="21"/>
                                        </p:tgtEl>
                                        <p:attrNameLst>
                                          <p:attrName>ppt_x</p:attrName>
                                          <p:attrName>ppt_y</p:attrName>
                                        </p:attrNameLst>
                                      </p:cBhvr>
                                      <p:rCtr x="50357" y="0"/>
                                    </p:animMotion>
                                  </p:childTnLst>
                                </p:cTn>
                              </p:par>
                              <p:par>
                                <p:cTn id="7" presetID="63" presetClass="path" presetSubtype="0" accel="24000" decel="76000" fill="hold" grpId="0" nodeType="withEffect">
                                  <p:stCondLst>
                                    <p:cond delay="250"/>
                                  </p:stCondLst>
                                  <p:childTnLst>
                                    <p:animMotion origin="layout" path="M 0 3.25011E-6 L 1.00728 3.25011E-6 " pathEditMode="relative" rAng="0" ptsTypes="AA">
                                      <p:cBhvr>
                                        <p:cTn id="8" dur="750" fill="hold"/>
                                        <p:tgtEl>
                                          <p:spTgt spid="19"/>
                                        </p:tgtEl>
                                        <p:attrNameLst>
                                          <p:attrName>ppt_x</p:attrName>
                                          <p:attrName>ppt_y</p:attrName>
                                        </p:attrNameLst>
                                      </p:cBhvr>
                                      <p:rCtr x="50357" y="0"/>
                                    </p:animMotion>
                                  </p:childTnLst>
                                </p:cTn>
                              </p:par>
                              <p:par>
                                <p:cTn id="9" presetID="63" presetClass="path" presetSubtype="0" accel="24000" decel="76000" fill="hold" grpId="0" nodeType="withEffect">
                                  <p:stCondLst>
                                    <p:cond delay="150"/>
                                  </p:stCondLst>
                                  <p:childTnLst>
                                    <p:animMotion origin="layout" path="M 0 3.25011E-6 L 1.00728 3.25011E-6 " pathEditMode="relative" rAng="0" ptsTypes="AA">
                                      <p:cBhvr>
                                        <p:cTn id="10" dur="750" fill="hold"/>
                                        <p:tgtEl>
                                          <p:spTgt spid="20"/>
                                        </p:tgtEl>
                                        <p:attrNameLst>
                                          <p:attrName>ppt_x</p:attrName>
                                          <p:attrName>ppt_y</p:attrName>
                                        </p:attrNameLst>
                                      </p:cBhvr>
                                      <p:rCtr x="50357" y="0"/>
                                    </p:animMotion>
                                  </p:childTnLst>
                                </p:cTn>
                              </p:par>
                              <p:par>
                                <p:cTn id="11" presetID="1" presetClass="entr" presetSubtype="0" fill="hold" grpId="0" nodeType="withEffect">
                                  <p:stCondLst>
                                    <p:cond delay="1000"/>
                                  </p:stCondLst>
                                  <p:childTnLst>
                                    <p:set>
                                      <p:cBhvr>
                                        <p:cTn id="12" dur="1" fill="hold">
                                          <p:stCondLst>
                                            <p:cond delay="0"/>
                                          </p:stCondLst>
                                        </p:cTn>
                                        <p:tgtEl>
                                          <p:spTgt spid="22"/>
                                        </p:tgtEl>
                                        <p:attrNameLst>
                                          <p:attrName>style.visibility</p:attrName>
                                        </p:attrNameLst>
                                      </p:cBhvr>
                                      <p:to>
                                        <p:strVal val="visible"/>
                                      </p:to>
                                    </p:set>
                                  </p:childTnLst>
                                </p:cTn>
                              </p:par>
                              <p:par>
                                <p:cTn id="13" presetID="10" presetClass="entr" presetSubtype="0"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50"/>
                                        <p:tgtEl>
                                          <p:spTgt spid="9"/>
                                        </p:tgtEl>
                                      </p:cBhvr>
                                    </p:animEffect>
                                  </p:childTnLst>
                                </p:cTn>
                              </p:par>
                              <p:par>
                                <p:cTn id="16" presetID="63" presetClass="path" presetSubtype="0" decel="100000" fill="hold" grpId="1" nodeType="withEffect">
                                  <p:stCondLst>
                                    <p:cond delay="750"/>
                                  </p:stCondLst>
                                  <p:childTnLst>
                                    <p:animMotion origin="layout" path="M -0.01455 4.96142E-6 L -4.34261E-6 4.96142E-6 " pathEditMode="relative" rAng="0" ptsTypes="AA">
                                      <p:cBhvr>
                                        <p:cTn id="17" dur="950" fill="hold"/>
                                        <p:tgtEl>
                                          <p:spTgt spid="9"/>
                                        </p:tgtEl>
                                        <p:attrNameLst>
                                          <p:attrName>ppt_x</p:attrName>
                                          <p:attrName>ppt_y</p:attrName>
                                        </p:attrNameLst>
                                      </p:cBhvr>
                                      <p:rCtr x="728" y="0"/>
                                    </p:animMotion>
                                  </p:childTnLst>
                                </p:cTn>
                              </p:par>
                              <p:par>
                                <p:cTn id="18" presetID="6" presetClass="emph" presetSubtype="0" accel="100000" autoRev="1" fill="hold" grpId="2" nodeType="withEffect">
                                  <p:stCondLst>
                                    <p:cond delay="50"/>
                                  </p:stCondLst>
                                  <p:childTnLst>
                                    <p:animScale>
                                      <p:cBhvr>
                                        <p:cTn id="19" dur="500" fill="hold"/>
                                        <p:tgtEl>
                                          <p:spTgt spid="9"/>
                                        </p:tgtEl>
                                      </p:cBhvr>
                                      <p:by x="95000" y="95000"/>
                                    </p:animScale>
                                  </p:childTnLst>
                                </p:cTn>
                              </p:par>
                              <p:par>
                                <p:cTn id="20" presetID="10" presetClass="entr" presetSubtype="0" fill="hold" grpId="0"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950"/>
                                        <p:tgtEl>
                                          <p:spTgt spid="5"/>
                                        </p:tgtEl>
                                      </p:cBhvr>
                                    </p:animEffect>
                                  </p:childTnLst>
                                </p:cTn>
                              </p:par>
                              <p:par>
                                <p:cTn id="23" presetID="63" presetClass="path" presetSubtype="0" decel="100000" fill="hold" grpId="1" nodeType="withEffect">
                                  <p:stCondLst>
                                    <p:cond delay="800"/>
                                  </p:stCondLst>
                                  <p:childTnLst>
                                    <p:animMotion origin="layout" path="M -0.01455 2.42851E-6 L -3.02783E-6 2.42851E-6 " pathEditMode="relative" rAng="0" ptsTypes="AA">
                                      <p:cBhvr>
                                        <p:cTn id="24" dur="950" fill="hold"/>
                                        <p:tgtEl>
                                          <p:spTgt spid="5"/>
                                        </p:tgtEl>
                                        <p:attrNameLst>
                                          <p:attrName>ppt_x</p:attrName>
                                          <p:attrName>ppt_y</p:attrName>
                                        </p:attrNameLst>
                                      </p:cBhvr>
                                      <p:rCtr x="728" y="0"/>
                                    </p:animMotion>
                                  </p:childTnLst>
                                </p:cTn>
                              </p:par>
                              <p:par>
                                <p:cTn id="25" presetID="6" presetClass="emph" presetSubtype="0" accel="100000" autoRev="1" fill="hold" grpId="2" nodeType="withEffect">
                                  <p:stCondLst>
                                    <p:cond delay="100"/>
                                  </p:stCondLst>
                                  <p:childTnLst>
                                    <p:animScale>
                                      <p:cBhvr>
                                        <p:cTn id="26" dur="500" fill="hold"/>
                                        <p:tgtEl>
                                          <p:spTgt spid="5"/>
                                        </p:tgtEl>
                                      </p:cBhvr>
                                      <p:by x="95000" y="95000"/>
                                    </p:animScale>
                                  </p:childTnLst>
                                </p:cTn>
                              </p:par>
                              <p:par>
                                <p:cTn id="27" presetID="10" presetClass="entr" presetSubtype="0" fill="hold" nodeType="withEffect">
                                  <p:stCondLst>
                                    <p:cond delay="9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950"/>
                                        <p:tgtEl>
                                          <p:spTgt spid="7"/>
                                        </p:tgtEl>
                                      </p:cBhvr>
                                    </p:animEffect>
                                  </p:childTnLst>
                                </p:cTn>
                              </p:par>
                              <p:par>
                                <p:cTn id="30" presetID="63" presetClass="path" presetSubtype="0" decel="100000" fill="hold" nodeType="withEffect">
                                  <p:stCondLst>
                                    <p:cond delay="900"/>
                                  </p:stCondLst>
                                  <p:childTnLst>
                                    <p:animMotion origin="layout" path="M -0.01455 -1.34362E-6 L -3.90605E-7 -1.34362E-6 " pathEditMode="relative" rAng="0" ptsTypes="AA">
                                      <p:cBhvr>
                                        <p:cTn id="31" dur="950" fill="hold"/>
                                        <p:tgtEl>
                                          <p:spTgt spid="7"/>
                                        </p:tgtEl>
                                        <p:attrNameLst>
                                          <p:attrName>ppt_x</p:attrName>
                                          <p:attrName>ppt_y</p:attrName>
                                        </p:attrNameLst>
                                      </p:cBhvr>
                                      <p:rCtr x="728" y="0"/>
                                    </p:animMotion>
                                  </p:childTnLst>
                                </p:cTn>
                              </p:par>
                              <p:par>
                                <p:cTn id="32" presetID="6" presetClass="emph" presetSubtype="0" accel="100000" autoRev="1" fill="hold" nodeType="withEffect">
                                  <p:stCondLst>
                                    <p:cond delay="200"/>
                                  </p:stCondLst>
                                  <p:childTnLst>
                                    <p:animScale>
                                      <p:cBhvr>
                                        <p:cTn id="33" dur="500" fill="hold"/>
                                        <p:tgtEl>
                                          <p:spTgt spid="7"/>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9" grpId="0"/>
      <p:bldP spid="9" grpId="1"/>
      <p:bldP spid="9" grpId="2"/>
      <p:bldP spid="5" grpId="0">
        <p:tmplLst>
          <p:tmpl>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bldP spid="5" grpId="2"/>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68308" y="479425"/>
            <a:ext cx="1448129" cy="310896"/>
            <a:chOff x="457200" y="1643393"/>
            <a:chExt cx="4492753" cy="96454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407334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fidentiality Slide">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p>
        </p:txBody>
      </p:sp>
    </p:spTree>
    <p:extLst>
      <p:ext uri="{BB962C8B-B14F-4D97-AF65-F5344CB8AC3E}">
        <p14:creationId xmlns:p14="http://schemas.microsoft.com/office/powerpoint/2010/main" val="33281250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20720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0676597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500121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6131212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84531496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7315200" cy="1181862"/>
          </a:xfrm>
          <a:noFill/>
        </p:spPr>
        <p:txBody>
          <a:bodyPr wrap="square"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9" y="3954463"/>
            <a:ext cx="7315200" cy="738664"/>
          </a:xfrm>
          <a:noFill/>
        </p:spPr>
        <p:txBody>
          <a:bodyPr wrap="square"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57448" y="304193"/>
            <a:ext cx="4409440" cy="6400800"/>
          </a:xfrm>
          <a:prstGeom prst="rect">
            <a:avLst/>
          </a:prstGeom>
        </p:spPr>
      </p:pic>
    </p:spTree>
    <p:extLst>
      <p:ext uri="{BB962C8B-B14F-4D97-AF65-F5344CB8AC3E}">
        <p14:creationId xmlns:p14="http://schemas.microsoft.com/office/powerpoint/2010/main" val="25061958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7315199" cy="1181862"/>
          </a:xfrm>
          <a:noFill/>
        </p:spPr>
        <p:txBody>
          <a:bodyPr wrap="square"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pic>
        <p:nvPicPr>
          <p:cNvPr id="4" name="Picture 3"/>
          <p:cNvPicPr>
            <a:picLocks noChangeAspect="1"/>
          </p:cNvPicPr>
          <p:nvPr userDrawn="1"/>
        </p:nvPicPr>
        <p:blipFill>
          <a:blip r:embed="rId2"/>
          <a:stretch>
            <a:fillRect/>
          </a:stretch>
        </p:blipFill>
        <p:spPr>
          <a:xfrm>
            <a:off x="635" y="3410196"/>
            <a:ext cx="12435840" cy="3104213"/>
          </a:xfrm>
          <a:prstGeom prst="rect">
            <a:avLst/>
          </a:prstGeom>
        </p:spPr>
      </p:pic>
    </p:spTree>
    <p:extLst>
      <p:ext uri="{BB962C8B-B14F-4D97-AF65-F5344CB8AC3E}">
        <p14:creationId xmlns:p14="http://schemas.microsoft.com/office/powerpoint/2010/main" val="34734565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5512193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1962210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3072531"/>
            <a:ext cx="5486399" cy="849463"/>
          </a:xfrm>
        </p:spPr>
        <p:txBody>
          <a:bodyPr anchor="ctr">
            <a:spAutoFit/>
          </a:bodyPr>
          <a:lstStyle>
            <a:lvl1pPr>
              <a:defRPr sz="48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4139151898"/>
      </p:ext>
    </p:extLst>
  </p:cSld>
  <p:clrMapOvr>
    <a:masterClrMapping/>
  </p:clrMapOvr>
  <p:transition>
    <p:fade/>
  </p:transition>
  <p:extLst>
    <p:ext uri="{DCECCB84-F9BA-43D5-87BE-67443E8EF086}">
      <p15:sldGuideLst xmlns:p15="http://schemas.microsoft.com/office/powerpoint/2012/main">
        <p15:guide id="1" pos="391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5" name="Picture Placeholder 4"/>
          <p:cNvSpPr>
            <a:spLocks noGrp="1" noChangeAspect="1"/>
          </p:cNvSpPr>
          <p:nvPr>
            <p:ph type="pic" sz="quarter" idx="10"/>
          </p:nvPr>
        </p:nvSpPr>
        <p:spPr bwMode="ltGray">
          <a:xfrm>
            <a:off x="5441315" y="0"/>
            <a:ext cx="6995160" cy="6992587"/>
          </a:xfrm>
          <a:prstGeom prst="rect">
            <a:avLst/>
          </a:prstGeo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441315" y="0"/>
            <a:ext cx="6995160" cy="6995160"/>
          </a:xfrm>
          <a:prstGeom prst="rect">
            <a:avLst/>
          </a:prstGeom>
        </p:spPr>
      </p:pic>
    </p:spTree>
    <p:extLst>
      <p:ext uri="{BB962C8B-B14F-4D97-AF65-F5344CB8AC3E}">
        <p14:creationId xmlns:p14="http://schemas.microsoft.com/office/powerpoint/2010/main" val="1522061137"/>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46747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81466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1622106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black">
          <a:xfrm>
            <a:off x="468308" y="479425"/>
            <a:ext cx="1448129" cy="310896"/>
            <a:chOff x="457200" y="1643393"/>
            <a:chExt cx="4492753" cy="96454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7"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8"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89539543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566149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 Dark Gray">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3016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alkin (event name)">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white">
          <a:xfrm>
            <a:off x="468308" y="479425"/>
            <a:ext cx="1448129" cy="310896"/>
            <a:chOff x="457200" y="1643393"/>
            <a:chExt cx="4492753" cy="96454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white">
            <a:xfrm>
              <a:off x="457200" y="1643393"/>
              <a:ext cx="964540" cy="964540"/>
            </a:xfrm>
            <a:prstGeom prst="rect">
              <a:avLst/>
            </a:prstGeom>
          </p:spPr>
        </p:pic>
        <p:sp>
          <p:nvSpPr>
            <p:cNvPr id="8" name="Freeform 12"/>
            <p:cNvSpPr>
              <a:spLocks noEditPoints="1"/>
            </p:cNvSpPr>
            <p:nvPr/>
          </p:nvSpPr>
          <p:spPr bwMode="white">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004630" y="493939"/>
            <a:ext cx="6959571" cy="1325880"/>
          </a:xfrm>
          <a:prstGeom prst="rect">
            <a:avLst/>
          </a:prstGeom>
        </p:spPr>
      </p:pic>
    </p:spTree>
    <p:extLst>
      <p:ext uri="{BB962C8B-B14F-4D97-AF65-F5344CB8AC3E}">
        <p14:creationId xmlns:p14="http://schemas.microsoft.com/office/powerpoint/2010/main" val="2427253469"/>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 ANIMATED">
    <p:bg>
      <p:bgPr>
        <a:solidFill>
          <a:schemeClr val="bg2"/>
        </a:solidFill>
        <a:effectLst/>
      </p:bgPr>
    </p:bg>
    <p:spTree>
      <p:nvGrpSpPr>
        <p:cNvPr id="1" name=""/>
        <p:cNvGrpSpPr/>
        <p:nvPr/>
      </p:nvGrpSpPr>
      <p:grpSpPr>
        <a:xfrm>
          <a:off x="0" y="0"/>
          <a:ext cx="0" cy="0"/>
          <a:chOff x="0" y="0"/>
          <a:chExt cx="0" cy="0"/>
        </a:xfrm>
      </p:grpSpPr>
      <p:sp>
        <p:nvSpPr>
          <p:cNvPr id="19" name="Rectangle 5"/>
          <p:cNvSpPr>
            <a:spLocks noChangeArrowheads="1"/>
          </p:cNvSpPr>
          <p:nvPr userDrawn="1"/>
        </p:nvSpPr>
        <p:spPr bwMode="auto">
          <a:xfrm>
            <a:off x="3175" y="4395788"/>
            <a:ext cx="12433300" cy="2601913"/>
          </a:xfrm>
          <a:prstGeom prst="rect">
            <a:avLst/>
          </a:prstGeom>
          <a:solidFill>
            <a:srgbClr val="4DA0E2"/>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latin typeface="Segoe UI"/>
            </a:endParaRPr>
          </a:p>
        </p:txBody>
      </p:sp>
      <p:sp>
        <p:nvSpPr>
          <p:cNvPr id="20" name="Rectangle 7"/>
          <p:cNvSpPr>
            <a:spLocks noChangeArrowheads="1"/>
          </p:cNvSpPr>
          <p:nvPr userDrawn="1"/>
        </p:nvSpPr>
        <p:spPr bwMode="auto">
          <a:xfrm>
            <a:off x="0" y="5843588"/>
            <a:ext cx="12433301" cy="1154113"/>
          </a:xfrm>
          <a:prstGeom prst="rect">
            <a:avLst/>
          </a:prstGeom>
          <a:solidFill>
            <a:srgbClr val="00188F"/>
          </a:solidFill>
          <a:ln>
            <a:noFill/>
          </a:ln>
          <a:extLst/>
        </p:spPr>
        <p:txBody>
          <a:bodyPr vert="horz" wrap="square" lIns="91440" tIns="45720" rIns="91440" bIns="45720" numCol="1" anchor="t" anchorCtr="0" compatLnSpc="1">
            <a:prstTxWarp prst="textNoShape">
              <a:avLst/>
            </a:prstTxWarp>
          </a:bodyPr>
          <a:lstStyle/>
          <a:p>
            <a:endParaRPr lang="en-US">
              <a:solidFill>
                <a:srgbClr val="FFFFFF"/>
              </a:solidFill>
              <a:latin typeface="Segoe UI"/>
            </a:endParaRPr>
          </a:p>
        </p:txBody>
      </p:sp>
      <p:sp>
        <p:nvSpPr>
          <p:cNvPr id="21" name="Rectangle 8"/>
          <p:cNvSpPr>
            <a:spLocks noChangeArrowheads="1"/>
          </p:cNvSpPr>
          <p:nvPr userDrawn="1"/>
        </p:nvSpPr>
        <p:spPr bwMode="auto">
          <a:xfrm>
            <a:off x="3175" y="3409950"/>
            <a:ext cx="12430127" cy="282575"/>
          </a:xfrm>
          <a:prstGeom prst="rect">
            <a:avLst/>
          </a:prstGeom>
          <a:solidFill>
            <a:srgbClr val="25B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latin typeface="Segoe UI"/>
            </a:endParaRPr>
          </a:p>
        </p:txBody>
      </p:sp>
      <p:sp>
        <p:nvSpPr>
          <p:cNvPr id="22" name="Rectangle 21"/>
          <p:cNvSpPr/>
          <p:nvPr userDrawn="1"/>
        </p:nvSpPr>
        <p:spPr bwMode="white">
          <a:xfrm>
            <a:off x="0" y="-318"/>
            <a:ext cx="12435840" cy="6995160"/>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Rectangle 6"/>
          <p:cNvSpPr>
            <a:spLocks noChangeArrowheads="1"/>
          </p:cNvSpPr>
          <p:nvPr userDrawn="1"/>
        </p:nvSpPr>
        <p:spPr bwMode="auto">
          <a:xfrm>
            <a:off x="3175" y="4395788"/>
            <a:ext cx="12433300"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latin typeface="Segoe UI"/>
            </a:endParaRPr>
          </a:p>
        </p:txBody>
      </p:sp>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68308" y="479425"/>
            <a:ext cx="1448129" cy="310896"/>
            <a:chOff x="457200" y="1643393"/>
            <a:chExt cx="4492753" cy="96454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2819412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24000" decel="76000" fill="hold" grpId="0" nodeType="withEffect">
                                  <p:stCondLst>
                                    <p:cond delay="0"/>
                                  </p:stCondLst>
                                  <p:childTnLst>
                                    <p:animMotion origin="layout" path="M 0 3.25011E-6 L 1.00728 3.25011E-6 " pathEditMode="relative" rAng="0" ptsTypes="AA">
                                      <p:cBhvr>
                                        <p:cTn id="6" dur="750" fill="hold"/>
                                        <p:tgtEl>
                                          <p:spTgt spid="21"/>
                                        </p:tgtEl>
                                        <p:attrNameLst>
                                          <p:attrName>ppt_x</p:attrName>
                                          <p:attrName>ppt_y</p:attrName>
                                        </p:attrNameLst>
                                      </p:cBhvr>
                                      <p:rCtr x="50357" y="0"/>
                                    </p:animMotion>
                                  </p:childTnLst>
                                </p:cTn>
                              </p:par>
                              <p:par>
                                <p:cTn id="7" presetID="63" presetClass="path" presetSubtype="0" accel="24000" decel="76000" fill="hold" grpId="0" nodeType="withEffect">
                                  <p:stCondLst>
                                    <p:cond delay="250"/>
                                  </p:stCondLst>
                                  <p:childTnLst>
                                    <p:animMotion origin="layout" path="M 0 3.25011E-6 L 1.00728 3.25011E-6 " pathEditMode="relative" rAng="0" ptsTypes="AA">
                                      <p:cBhvr>
                                        <p:cTn id="8" dur="750" fill="hold"/>
                                        <p:tgtEl>
                                          <p:spTgt spid="19"/>
                                        </p:tgtEl>
                                        <p:attrNameLst>
                                          <p:attrName>ppt_x</p:attrName>
                                          <p:attrName>ppt_y</p:attrName>
                                        </p:attrNameLst>
                                      </p:cBhvr>
                                      <p:rCtr x="50357" y="0"/>
                                    </p:animMotion>
                                  </p:childTnLst>
                                </p:cTn>
                              </p:par>
                              <p:par>
                                <p:cTn id="9" presetID="63" presetClass="path" presetSubtype="0" accel="24000" decel="76000" fill="hold" grpId="0" nodeType="withEffect">
                                  <p:stCondLst>
                                    <p:cond delay="150"/>
                                  </p:stCondLst>
                                  <p:childTnLst>
                                    <p:animMotion origin="layout" path="M 0 3.25011E-6 L 1.00728 3.25011E-6 " pathEditMode="relative" rAng="0" ptsTypes="AA">
                                      <p:cBhvr>
                                        <p:cTn id="10" dur="750" fill="hold"/>
                                        <p:tgtEl>
                                          <p:spTgt spid="20"/>
                                        </p:tgtEl>
                                        <p:attrNameLst>
                                          <p:attrName>ppt_x</p:attrName>
                                          <p:attrName>ppt_y</p:attrName>
                                        </p:attrNameLst>
                                      </p:cBhvr>
                                      <p:rCtr x="50357" y="0"/>
                                    </p:animMotion>
                                  </p:childTnLst>
                                </p:cTn>
                              </p:par>
                              <p:par>
                                <p:cTn id="11" presetID="1" presetClass="entr" presetSubtype="0" fill="hold" grpId="0" nodeType="withEffect">
                                  <p:stCondLst>
                                    <p:cond delay="1000"/>
                                  </p:stCondLst>
                                  <p:childTnLst>
                                    <p:set>
                                      <p:cBhvr>
                                        <p:cTn id="12" dur="1" fill="hold">
                                          <p:stCondLst>
                                            <p:cond delay="0"/>
                                          </p:stCondLst>
                                        </p:cTn>
                                        <p:tgtEl>
                                          <p:spTgt spid="22"/>
                                        </p:tgtEl>
                                        <p:attrNameLst>
                                          <p:attrName>style.visibility</p:attrName>
                                        </p:attrNameLst>
                                      </p:cBhvr>
                                      <p:to>
                                        <p:strVal val="visible"/>
                                      </p:to>
                                    </p:set>
                                  </p:childTnLst>
                                </p:cTn>
                              </p:par>
                              <p:par>
                                <p:cTn id="13" presetID="10" presetClass="entr" presetSubtype="0"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50"/>
                                        <p:tgtEl>
                                          <p:spTgt spid="9"/>
                                        </p:tgtEl>
                                      </p:cBhvr>
                                    </p:animEffect>
                                  </p:childTnLst>
                                </p:cTn>
                              </p:par>
                              <p:par>
                                <p:cTn id="16" presetID="63" presetClass="path" presetSubtype="0" decel="100000" fill="hold" grpId="1" nodeType="withEffect">
                                  <p:stCondLst>
                                    <p:cond delay="750"/>
                                  </p:stCondLst>
                                  <p:childTnLst>
                                    <p:animMotion origin="layout" path="M -0.01455 4.96142E-6 L -4.34261E-6 4.96142E-6 " pathEditMode="relative" rAng="0" ptsTypes="AA">
                                      <p:cBhvr>
                                        <p:cTn id="17" dur="950" fill="hold"/>
                                        <p:tgtEl>
                                          <p:spTgt spid="9"/>
                                        </p:tgtEl>
                                        <p:attrNameLst>
                                          <p:attrName>ppt_x</p:attrName>
                                          <p:attrName>ppt_y</p:attrName>
                                        </p:attrNameLst>
                                      </p:cBhvr>
                                      <p:rCtr x="728" y="0"/>
                                    </p:animMotion>
                                  </p:childTnLst>
                                </p:cTn>
                              </p:par>
                              <p:par>
                                <p:cTn id="18" presetID="6" presetClass="emph" presetSubtype="0" accel="100000" autoRev="1" fill="hold" grpId="2" nodeType="withEffect">
                                  <p:stCondLst>
                                    <p:cond delay="50"/>
                                  </p:stCondLst>
                                  <p:childTnLst>
                                    <p:animScale>
                                      <p:cBhvr>
                                        <p:cTn id="19" dur="500" fill="hold"/>
                                        <p:tgtEl>
                                          <p:spTgt spid="9"/>
                                        </p:tgtEl>
                                      </p:cBhvr>
                                      <p:by x="95000" y="95000"/>
                                    </p:animScale>
                                  </p:childTnLst>
                                </p:cTn>
                              </p:par>
                              <p:par>
                                <p:cTn id="20" presetID="10" presetClass="entr" presetSubtype="0" fill="hold" grpId="0"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950"/>
                                        <p:tgtEl>
                                          <p:spTgt spid="5"/>
                                        </p:tgtEl>
                                      </p:cBhvr>
                                    </p:animEffect>
                                  </p:childTnLst>
                                </p:cTn>
                              </p:par>
                              <p:par>
                                <p:cTn id="23" presetID="63" presetClass="path" presetSubtype="0" decel="100000" fill="hold" grpId="1" nodeType="withEffect">
                                  <p:stCondLst>
                                    <p:cond delay="800"/>
                                  </p:stCondLst>
                                  <p:childTnLst>
                                    <p:animMotion origin="layout" path="M -0.01455 2.42851E-6 L -3.02783E-6 2.42851E-6 " pathEditMode="relative" rAng="0" ptsTypes="AA">
                                      <p:cBhvr>
                                        <p:cTn id="24" dur="950" fill="hold"/>
                                        <p:tgtEl>
                                          <p:spTgt spid="5"/>
                                        </p:tgtEl>
                                        <p:attrNameLst>
                                          <p:attrName>ppt_x</p:attrName>
                                          <p:attrName>ppt_y</p:attrName>
                                        </p:attrNameLst>
                                      </p:cBhvr>
                                      <p:rCtr x="728" y="0"/>
                                    </p:animMotion>
                                  </p:childTnLst>
                                </p:cTn>
                              </p:par>
                              <p:par>
                                <p:cTn id="25" presetID="6" presetClass="emph" presetSubtype="0" accel="100000" autoRev="1" fill="hold" grpId="2" nodeType="withEffect">
                                  <p:stCondLst>
                                    <p:cond delay="100"/>
                                  </p:stCondLst>
                                  <p:childTnLst>
                                    <p:animScale>
                                      <p:cBhvr>
                                        <p:cTn id="26" dur="500" fill="hold"/>
                                        <p:tgtEl>
                                          <p:spTgt spid="5"/>
                                        </p:tgtEl>
                                      </p:cBhvr>
                                      <p:by x="95000" y="95000"/>
                                    </p:animScale>
                                  </p:childTnLst>
                                </p:cTn>
                              </p:par>
                              <p:par>
                                <p:cTn id="27" presetID="10" presetClass="entr" presetSubtype="0" fill="hold" nodeType="withEffect">
                                  <p:stCondLst>
                                    <p:cond delay="9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950"/>
                                        <p:tgtEl>
                                          <p:spTgt spid="7"/>
                                        </p:tgtEl>
                                      </p:cBhvr>
                                    </p:animEffect>
                                  </p:childTnLst>
                                </p:cTn>
                              </p:par>
                              <p:par>
                                <p:cTn id="30" presetID="63" presetClass="path" presetSubtype="0" decel="100000" fill="hold" nodeType="withEffect">
                                  <p:stCondLst>
                                    <p:cond delay="900"/>
                                  </p:stCondLst>
                                  <p:childTnLst>
                                    <p:animMotion origin="layout" path="M -0.01455 -1.34362E-6 L -3.90605E-7 -1.34362E-6 " pathEditMode="relative" rAng="0" ptsTypes="AA">
                                      <p:cBhvr>
                                        <p:cTn id="31" dur="950" fill="hold"/>
                                        <p:tgtEl>
                                          <p:spTgt spid="7"/>
                                        </p:tgtEl>
                                        <p:attrNameLst>
                                          <p:attrName>ppt_x</p:attrName>
                                          <p:attrName>ppt_y</p:attrName>
                                        </p:attrNameLst>
                                      </p:cBhvr>
                                      <p:rCtr x="728" y="0"/>
                                    </p:animMotion>
                                  </p:childTnLst>
                                </p:cTn>
                              </p:par>
                              <p:par>
                                <p:cTn id="32" presetID="6" presetClass="emph" presetSubtype="0" accel="100000" autoRev="1" fill="hold" nodeType="withEffect">
                                  <p:stCondLst>
                                    <p:cond delay="200"/>
                                  </p:stCondLst>
                                  <p:childTnLst>
                                    <p:animScale>
                                      <p:cBhvr>
                                        <p:cTn id="33" dur="500" fill="hold"/>
                                        <p:tgtEl>
                                          <p:spTgt spid="7"/>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9" grpId="0"/>
      <p:bldP spid="9" grpId="1"/>
      <p:bldP spid="9" grpId="2"/>
      <p:bldP spid="5" grpId="0">
        <p:tmplLst>
          <p:tmpl>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bldP spid="5" grpId="2"/>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68308" y="479425"/>
            <a:ext cx="1448129" cy="310896"/>
            <a:chOff x="457200" y="1643393"/>
            <a:chExt cx="4492753" cy="96454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0137675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fidentiality Slide">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p>
        </p:txBody>
      </p:sp>
    </p:spTree>
    <p:extLst>
      <p:ext uri="{BB962C8B-B14F-4D97-AF65-F5344CB8AC3E}">
        <p14:creationId xmlns:p14="http://schemas.microsoft.com/office/powerpoint/2010/main" val="407324260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5214337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498911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883387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753687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292127858"/>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7315200" cy="1181862"/>
          </a:xfrm>
          <a:noFill/>
        </p:spPr>
        <p:txBody>
          <a:bodyPr wrap="square"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9" y="3954463"/>
            <a:ext cx="7315200" cy="738664"/>
          </a:xfrm>
          <a:noFill/>
        </p:spPr>
        <p:txBody>
          <a:bodyPr wrap="square"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57448" y="304193"/>
            <a:ext cx="4409440" cy="6400800"/>
          </a:xfrm>
          <a:prstGeom prst="rect">
            <a:avLst/>
          </a:prstGeom>
        </p:spPr>
      </p:pic>
    </p:spTree>
    <p:extLst>
      <p:ext uri="{BB962C8B-B14F-4D97-AF65-F5344CB8AC3E}">
        <p14:creationId xmlns:p14="http://schemas.microsoft.com/office/powerpoint/2010/main" val="1469991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7315199" cy="1181862"/>
          </a:xfrm>
          <a:noFill/>
        </p:spPr>
        <p:txBody>
          <a:bodyPr wrap="square"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pic>
        <p:nvPicPr>
          <p:cNvPr id="4" name="Picture 3"/>
          <p:cNvPicPr>
            <a:picLocks noChangeAspect="1"/>
          </p:cNvPicPr>
          <p:nvPr userDrawn="1"/>
        </p:nvPicPr>
        <p:blipFill>
          <a:blip r:embed="rId2"/>
          <a:stretch>
            <a:fillRect/>
          </a:stretch>
        </p:blipFill>
        <p:spPr>
          <a:xfrm>
            <a:off x="635" y="3410196"/>
            <a:ext cx="12435840" cy="3104213"/>
          </a:xfrm>
          <a:prstGeom prst="rect">
            <a:avLst/>
          </a:prstGeom>
        </p:spPr>
      </p:pic>
    </p:spTree>
    <p:extLst>
      <p:ext uri="{BB962C8B-B14F-4D97-AF65-F5344CB8AC3E}">
        <p14:creationId xmlns:p14="http://schemas.microsoft.com/office/powerpoint/2010/main" val="16937542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23101363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284049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3072531"/>
            <a:ext cx="5486399" cy="849463"/>
          </a:xfrm>
        </p:spPr>
        <p:txBody>
          <a:bodyPr anchor="ctr">
            <a:spAutoFit/>
          </a:bodyPr>
          <a:lstStyle>
            <a:lvl1pPr>
              <a:defRPr sz="48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Drag picture to placeholder or click icon to add</a:t>
            </a:r>
            <a:endParaRPr lang="en-US" dirty="0"/>
          </a:p>
        </p:txBody>
      </p:sp>
    </p:spTree>
    <p:extLst>
      <p:ext uri="{BB962C8B-B14F-4D97-AF65-F5344CB8AC3E}">
        <p14:creationId xmlns:p14="http://schemas.microsoft.com/office/powerpoint/2010/main" val="2466192839"/>
      </p:ext>
    </p:extLst>
  </p:cSld>
  <p:clrMapOvr>
    <a:masterClrMapping/>
  </p:clrMapOvr>
  <p:transition>
    <p:fade/>
  </p:transition>
  <p:extLst>
    <p:ext uri="{DCECCB84-F9BA-43D5-87BE-67443E8EF086}">
      <p15:sldGuideLst xmlns:p15="http://schemas.microsoft.com/office/powerpoint/2012/main">
        <p15:guide id="1" pos="391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5" name="Picture Placeholder 4"/>
          <p:cNvSpPr>
            <a:spLocks noGrp="1" noChangeAspect="1"/>
          </p:cNvSpPr>
          <p:nvPr>
            <p:ph type="pic" sz="quarter" idx="10"/>
          </p:nvPr>
        </p:nvSpPr>
        <p:spPr bwMode="ltGray">
          <a:xfrm>
            <a:off x="5441315" y="0"/>
            <a:ext cx="6995160" cy="6992587"/>
          </a:xfrm>
          <a:prstGeom prst="rect">
            <a:avLst/>
          </a:prstGeo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Drag picture to placeholder or click icon to add</a:t>
            </a:r>
            <a:endParaRPr lang="en-US" dirty="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441315" y="0"/>
            <a:ext cx="6995160" cy="6995160"/>
          </a:xfrm>
          <a:prstGeom prst="rect">
            <a:avLst/>
          </a:prstGeom>
        </p:spPr>
      </p:pic>
    </p:spTree>
    <p:extLst>
      <p:ext uri="{BB962C8B-B14F-4D97-AF65-F5344CB8AC3E}">
        <p14:creationId xmlns:p14="http://schemas.microsoft.com/office/powerpoint/2010/main" val="2128454896"/>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5629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911832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825439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black">
          <a:xfrm>
            <a:off x="468308" y="479425"/>
            <a:ext cx="1448129" cy="310896"/>
            <a:chOff x="457200" y="1643393"/>
            <a:chExt cx="4492753" cy="96454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7"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8"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46299294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3180474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5120" y="1351951"/>
            <a:ext cx="11887200" cy="2092881"/>
          </a:xfrm>
        </p:spPr>
        <p:txBody>
          <a:bodyPr>
            <a:spAutoFit/>
          </a:bodyPr>
          <a:lstStyle>
            <a:lvl1pPr>
              <a:buClr>
                <a:schemeClr val="tx2"/>
              </a:buClr>
              <a:defRPr sz="3999">
                <a:gradFill>
                  <a:gsLst>
                    <a:gs pos="7080">
                      <a:schemeClr val="tx2"/>
                    </a:gs>
                    <a:gs pos="36283">
                      <a:schemeClr val="tx2"/>
                    </a:gs>
                  </a:gsLst>
                  <a:lin ang="5400000" scaled="0"/>
                </a:gra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845490" y="0"/>
            <a:ext cx="10726460" cy="1351952"/>
          </a:xfrm>
        </p:spPr>
        <p:txBody>
          <a:bodyPr/>
          <a:lstStyle/>
          <a:p>
            <a:r>
              <a:rPr lang="en-US" dirty="0"/>
              <a:t>Click to edit Master title style</a:t>
            </a:r>
          </a:p>
        </p:txBody>
      </p:sp>
    </p:spTree>
    <p:extLst>
      <p:ext uri="{BB962C8B-B14F-4D97-AF65-F5344CB8AC3E}">
        <p14:creationId xmlns:p14="http://schemas.microsoft.com/office/powerpoint/2010/main" val="377650416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Walkin_Irvin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1"/>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8" y="3968360"/>
            <a:ext cx="1694493"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Irvine, CA</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4208742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Slide_Irvin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1"/>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79924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Walkin_Dalla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t="-2"/>
          <a:stretch/>
        </p:blipFill>
        <p:spPr>
          <a:xfrm>
            <a:off x="6" y="-491"/>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6" y="3968360"/>
            <a:ext cx="1694100"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Dallas, TX</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276437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Slide_Dallas">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t="-2"/>
          <a:stretch/>
        </p:blipFill>
        <p:spPr>
          <a:xfrm>
            <a:off x="6" y="-491"/>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402011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Walkin_Minneapoli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6" y="3968360"/>
            <a:ext cx="2726793"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Minneapolis, MN</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162516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Slide_Minneapolis">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92405" y="6145436"/>
            <a:ext cx="2092684" cy="577340"/>
          </a:xfrm>
          <a:prstGeom prst="rect">
            <a:avLst/>
          </a:prstGeom>
          <a:noFill/>
        </p:spPr>
        <p:txBody>
          <a:bodyPr wrap="none" lIns="182646" tIns="146117" rIns="182646" bIns="146117" rtlCol="0">
            <a:spAutoFit/>
          </a:bodyPr>
          <a:lstStyle/>
          <a:p>
            <a:pPr>
              <a:lnSpc>
                <a:spcPct val="90000"/>
              </a:lnSpc>
              <a:spcAft>
                <a:spcPts val="599"/>
              </a:spcAft>
            </a:pPr>
            <a:r>
              <a:rPr lang="en-US" sz="1998" baseline="0" dirty="0">
                <a:gradFill>
                  <a:gsLst>
                    <a:gs pos="61947">
                      <a:schemeClr val="accent3"/>
                    </a:gs>
                    <a:gs pos="83000">
                      <a:schemeClr val="accent3"/>
                    </a:gs>
                  </a:gsLst>
                  <a:lin ang="5400000" scaled="0"/>
                </a:gradFill>
              </a:rPr>
              <a:t>Beyond //build</a:t>
            </a:r>
            <a:endParaRPr lang="en-US" sz="1998"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328645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Walkin_Detroi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 y="-492"/>
            <a:ext cx="12436464" cy="6995511"/>
          </a:xfrm>
          <a:prstGeom prst="rect">
            <a:avLst/>
          </a:prstGeom>
        </p:spPr>
      </p:pic>
      <p:sp>
        <p:nvSpPr>
          <p:cNvPr id="10" name="Freeform 9"/>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82578" y="1462733"/>
            <a:ext cx="3598327" cy="2326306"/>
          </a:xfrm>
          <a:prstGeom prst="rect">
            <a:avLst/>
          </a:prstGeom>
          <a:noFill/>
        </p:spPr>
        <p:txBody>
          <a:bodyPr wrap="none" lIns="182646" tIns="146117" rIns="182646" bIns="146117" rtlCol="0">
            <a:spAutoFit/>
          </a:bodyPr>
          <a:lstStyle/>
          <a:p>
            <a:pPr>
              <a:lnSpc>
                <a:spcPct val="90000"/>
              </a:lnSpc>
              <a:spcAft>
                <a:spcPts val="599"/>
              </a:spcAft>
            </a:pPr>
            <a:r>
              <a:rPr lang="en-US" sz="7190" dirty="0">
                <a:gradFill>
                  <a:gsLst>
                    <a:gs pos="2917">
                      <a:schemeClr val="tx1"/>
                    </a:gs>
                    <a:gs pos="30000">
                      <a:schemeClr val="tx1"/>
                    </a:gs>
                  </a:gsLst>
                  <a:lin ang="5400000" scaled="0"/>
                </a:gradFill>
                <a:latin typeface="+mj-lt"/>
              </a:rPr>
              <a:t>Beyond </a:t>
            </a:r>
            <a:br>
              <a:rPr lang="en-US" sz="7190" dirty="0">
                <a:gradFill>
                  <a:gsLst>
                    <a:gs pos="2917">
                      <a:schemeClr val="tx1"/>
                    </a:gs>
                    <a:gs pos="30000">
                      <a:schemeClr val="tx1"/>
                    </a:gs>
                  </a:gsLst>
                  <a:lin ang="5400000" scaled="0"/>
                </a:gradFill>
                <a:latin typeface="+mj-lt"/>
              </a:rPr>
            </a:br>
            <a:r>
              <a:rPr lang="en-US" sz="719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82578" y="3968360"/>
            <a:ext cx="1847869" cy="633711"/>
          </a:xfrm>
          <a:prstGeom prst="rect">
            <a:avLst/>
          </a:prstGeom>
          <a:noFill/>
        </p:spPr>
        <p:txBody>
          <a:bodyPr wrap="none" lIns="182646" tIns="146117" rIns="182646" bIns="146117" rtlCol="0">
            <a:spAutoFit/>
          </a:bodyPr>
          <a:lstStyle/>
          <a:p>
            <a:pPr>
              <a:lnSpc>
                <a:spcPct val="90000"/>
              </a:lnSpc>
              <a:spcAft>
                <a:spcPts val="599"/>
              </a:spcAft>
            </a:pPr>
            <a:r>
              <a:rPr lang="en-US" sz="2397" dirty="0">
                <a:gradFill>
                  <a:gsLst>
                    <a:gs pos="61947">
                      <a:schemeClr val="accent3"/>
                    </a:gs>
                    <a:gs pos="83000">
                      <a:schemeClr val="accent3"/>
                    </a:gs>
                  </a:gsLst>
                  <a:lin ang="5400000" scaled="1"/>
                </a:gradFill>
                <a:latin typeface="+mn-lt"/>
                <a:cs typeface="Segoe UI Light" panose="020B0502040204020203" pitchFamily="34" charset="0"/>
              </a:rPr>
              <a:t>Detroit, MI</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72925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937" y="497"/>
            <a:ext cx="12436462" cy="6994518"/>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22172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37" y="497"/>
            <a:ext cx="12436462" cy="6994517"/>
          </a:xfrm>
          <a:prstGeom prst="rect">
            <a:avLst/>
          </a:prstGeom>
        </p:spPr>
      </p:pic>
      <p:sp>
        <p:nvSpPr>
          <p:cNvPr id="12" name="Freeform 11"/>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74702" y="2125664"/>
            <a:ext cx="5762309" cy="1822314"/>
          </a:xfrm>
          <a:noFill/>
        </p:spPr>
        <p:txBody>
          <a:bodyPr lIns="146304" tIns="91440" rIns="146304" bIns="91440" anchor="t" anchorCtr="0"/>
          <a:lstStyle>
            <a:lvl1pPr>
              <a:defRPr sz="5393"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73052" y="3954464"/>
            <a:ext cx="5762309" cy="1828800"/>
          </a:xfrm>
        </p:spPr>
        <p:txBody>
          <a:bodyPr tIns="109728" bIns="109728">
            <a:noAutofit/>
          </a:bodyPr>
          <a:lstStyle>
            <a:lvl1pPr marL="0" indent="0">
              <a:spcBef>
                <a:spcPts val="0"/>
              </a:spcBef>
              <a:buNone/>
              <a:defRPr sz="3195">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9233" y="479110"/>
            <a:ext cx="1449940" cy="310895"/>
          </a:xfrm>
          <a:prstGeom prst="rect">
            <a:avLst/>
          </a:prstGeom>
        </p:spPr>
      </p:pic>
    </p:spTree>
    <p:extLst>
      <p:ext uri="{BB962C8B-B14F-4D97-AF65-F5344CB8AC3E}">
        <p14:creationId xmlns:p14="http://schemas.microsoft.com/office/powerpoint/2010/main" val="404346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pic>
        <p:nvPicPr>
          <p:cNvPr id="7" name="Picture Placeholder 7"/>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100" y="-4985"/>
            <a:ext cx="12443575" cy="6999510"/>
          </a:xfrm>
          <a:prstGeom prst="rect">
            <a:avLst/>
          </a:prstGeom>
        </p:spPr>
      </p:pic>
      <p:sp>
        <p:nvSpPr>
          <p:cNvPr id="5"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12483028"/>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Section Title Accent Color 2">
    <p:bg>
      <p:bgPr>
        <a:solidFill>
          <a:schemeClr val="accent2"/>
        </a:solidFill>
        <a:effectLst/>
      </p:bgPr>
    </p:bg>
    <p:spTree>
      <p:nvGrpSpPr>
        <p:cNvPr id="1" name=""/>
        <p:cNvGrpSpPr/>
        <p:nvPr/>
      </p:nvGrpSpPr>
      <p:grpSpPr>
        <a:xfrm>
          <a:off x="0" y="0"/>
          <a:ext cx="0" cy="0"/>
          <a:chOff x="0" y="0"/>
          <a:chExt cx="0" cy="0"/>
        </a:xfrm>
      </p:grpSpPr>
      <p:pic>
        <p:nvPicPr>
          <p:cNvPr id="6" name="Picture Placeholder 2"/>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4824"/>
            <a:ext cx="12443287" cy="6999349"/>
          </a:xfrm>
          <a:prstGeom prst="rect">
            <a:avLst/>
          </a:prstGeom>
        </p:spPr>
      </p:pic>
      <p:sp>
        <p:nvSpPr>
          <p:cNvPr id="5"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688691414"/>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Alternate">
    <p:bg>
      <p:bgPr>
        <a:solidFill>
          <a:schemeClr val="accent2"/>
        </a:solidFill>
        <a:effectLst/>
      </p:bgPr>
    </p:bg>
    <p:spTree>
      <p:nvGrpSpPr>
        <p:cNvPr id="1" name=""/>
        <p:cNvGrpSpPr/>
        <p:nvPr/>
      </p:nvGrpSpPr>
      <p:grpSpPr>
        <a:xfrm>
          <a:off x="0" y="0"/>
          <a:ext cx="0" cy="0"/>
          <a:chOff x="0" y="0"/>
          <a:chExt cx="0" cy="0"/>
        </a:xfrm>
      </p:grpSpPr>
      <p:pic>
        <p:nvPicPr>
          <p:cNvPr id="8" name="Picture Placeholder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5400"/>
            <a:ext cx="12443284" cy="7023102"/>
          </a:xfrm>
          <a:prstGeom prst="rect">
            <a:avLst/>
          </a:prstGeom>
        </p:spPr>
      </p:pic>
      <p:sp>
        <p:nvSpPr>
          <p:cNvPr id="6" name="Freeform 4"/>
          <p:cNvSpPr/>
          <p:nvPr userDrawn="1"/>
        </p:nvSpPr>
        <p:spPr bwMode="white">
          <a:xfrm>
            <a:off x="0" y="-317"/>
            <a:ext cx="7466242" cy="6995004"/>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646" tIns="146117" rIns="182646" bIns="146117" numCol="1" spcCol="0" rtlCol="0" fromWordArt="0" anchor="t" anchorCtr="0" forceAA="0" compatLnSpc="1">
            <a:prstTxWarp prst="textNoShape">
              <a:avLst/>
            </a:prstTxWarp>
            <a:noAutofit/>
          </a:bodyPr>
          <a:lstStyle/>
          <a:p>
            <a:pPr algn="ctr" defTabSz="931268" fontAlgn="base">
              <a:lnSpc>
                <a:spcPct val="90000"/>
              </a:lnSpc>
              <a:spcBef>
                <a:spcPct val="0"/>
              </a:spcBef>
              <a:spcAft>
                <a:spcPct val="0"/>
              </a:spcAft>
            </a:pPr>
            <a:endParaRPr lang="en-US" sz="2397" dirty="0">
              <a:gradFill>
                <a:gsLst>
                  <a:gs pos="0">
                    <a:srgbClr val="FFFFFF"/>
                  </a:gs>
                  <a:gs pos="100000">
                    <a:srgbClr val="FFFFFF"/>
                  </a:gs>
                </a:gsLst>
                <a:lin ang="5400000" scaled="0"/>
              </a:gradFill>
              <a:ea typeface="Segoe UI" pitchFamily="34" charset="0"/>
              <a:cs typeface="Segoe UI" pitchFamily="34" charset="0"/>
            </a:endParaRPr>
          </a:p>
        </p:txBody>
      </p:sp>
      <p:sp>
        <p:nvSpPr>
          <p:cNvPr id="7" name="Title 1"/>
          <p:cNvSpPr>
            <a:spLocks noGrp="1"/>
          </p:cNvSpPr>
          <p:nvPr>
            <p:ph type="title" hasCustomPrompt="1"/>
          </p:nvPr>
        </p:nvSpPr>
        <p:spPr bwMode="black">
          <a:xfrm>
            <a:off x="274638" y="2125663"/>
            <a:ext cx="5029200" cy="1098762"/>
          </a:xfrm>
          <a:noFill/>
        </p:spPr>
        <p:txBody>
          <a:bodyPr tIns="91440" bIns="91440" anchor="t" anchorCtr="0">
            <a:spAutoFit/>
          </a:bodyPr>
          <a:lstStyle>
            <a:lvl1pPr>
              <a:defRPr sz="6592"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25378327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54560" y="1144706"/>
            <a:ext cx="9327356" cy="2435131"/>
          </a:xfrm>
        </p:spPr>
        <p:txBody>
          <a:bodyPr anchor="b"/>
          <a:lstStyle>
            <a:lvl1pPr algn="ctr">
              <a:defRPr sz="6119"/>
            </a:lvl1pPr>
          </a:lstStyle>
          <a:p>
            <a:r>
              <a:rPr lang="nl-NL"/>
              <a:t>Klik om de stijl te bewerken</a:t>
            </a:r>
          </a:p>
        </p:txBody>
      </p:sp>
      <p:sp>
        <p:nvSpPr>
          <p:cNvPr id="3" name="Ondertitel 2"/>
          <p:cNvSpPr>
            <a:spLocks noGrp="1"/>
          </p:cNvSpPr>
          <p:nvPr>
            <p:ph type="subTitle" idx="1"/>
          </p:nvPr>
        </p:nvSpPr>
        <p:spPr>
          <a:xfrm>
            <a:off x="1554560" y="3673745"/>
            <a:ext cx="9327356" cy="1688724"/>
          </a:xfrm>
        </p:spPr>
        <p:txBody>
          <a:bodyPr/>
          <a:lstStyle>
            <a:lvl1pPr marL="0" indent="0" algn="ctr">
              <a:buNone/>
              <a:defRPr sz="2448"/>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F0D95AA0-80A2-48C6-9E3A-F735B69420B1}" type="datetimeFigureOut">
              <a:rPr lang="nl-NL" smtClean="0"/>
              <a:t>30-5-2017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32710711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0D95AA0-80A2-48C6-9E3A-F735B69420B1}" type="datetimeFigureOut">
              <a:rPr lang="nl-NL" smtClean="0"/>
              <a:t>30-5-2017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17492671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48530" y="1743775"/>
            <a:ext cx="10726460" cy="2909528"/>
          </a:xfrm>
        </p:spPr>
        <p:txBody>
          <a:bodyPr anchor="b"/>
          <a:lstStyle>
            <a:lvl1pPr>
              <a:defRPr sz="6119"/>
            </a:lvl1pPr>
          </a:lstStyle>
          <a:p>
            <a:r>
              <a:rPr lang="nl-NL"/>
              <a:t>Klik om de stijl te bewerken</a:t>
            </a:r>
          </a:p>
        </p:txBody>
      </p:sp>
      <p:sp>
        <p:nvSpPr>
          <p:cNvPr id="3" name="Tijdelijke aanduiding voor tekst 2"/>
          <p:cNvSpPr>
            <a:spLocks noGrp="1"/>
          </p:cNvSpPr>
          <p:nvPr>
            <p:ph type="body" idx="1"/>
          </p:nvPr>
        </p:nvSpPr>
        <p:spPr>
          <a:xfrm>
            <a:off x="848530" y="4680828"/>
            <a:ext cx="10726460" cy="1530052"/>
          </a:xfrm>
        </p:spPr>
        <p:txBody>
          <a:bodyPr/>
          <a:lstStyle>
            <a:lvl1pPr marL="0" indent="0">
              <a:buNone/>
              <a:defRPr sz="2448">
                <a:solidFill>
                  <a:schemeClr val="tx1">
                    <a:tint val="75000"/>
                  </a:schemeClr>
                </a:solidFill>
              </a:defRPr>
            </a:lvl1pPr>
            <a:lvl2pPr marL="466298" indent="0">
              <a:buNone/>
              <a:defRPr sz="2040">
                <a:solidFill>
                  <a:schemeClr val="tx1">
                    <a:tint val="75000"/>
                  </a:schemeClr>
                </a:solidFill>
              </a:defRPr>
            </a:lvl2pPr>
            <a:lvl3pPr marL="932597" indent="0">
              <a:buNone/>
              <a:defRPr sz="1836">
                <a:solidFill>
                  <a:schemeClr val="tx1">
                    <a:tint val="75000"/>
                  </a:schemeClr>
                </a:solidFill>
              </a:defRPr>
            </a:lvl3pPr>
            <a:lvl4pPr marL="1398895" indent="0">
              <a:buNone/>
              <a:defRPr sz="1632">
                <a:solidFill>
                  <a:schemeClr val="tx1">
                    <a:tint val="75000"/>
                  </a:schemeClr>
                </a:solidFill>
              </a:defRPr>
            </a:lvl4pPr>
            <a:lvl5pPr marL="1865193" indent="0">
              <a:buNone/>
              <a:defRPr sz="1632">
                <a:solidFill>
                  <a:schemeClr val="tx1">
                    <a:tint val="75000"/>
                  </a:schemeClr>
                </a:solidFill>
              </a:defRPr>
            </a:lvl5pPr>
            <a:lvl6pPr marL="2331491" indent="0">
              <a:buNone/>
              <a:defRPr sz="1632">
                <a:solidFill>
                  <a:schemeClr val="tx1">
                    <a:tint val="75000"/>
                  </a:schemeClr>
                </a:solidFill>
              </a:defRPr>
            </a:lvl6pPr>
            <a:lvl7pPr marL="2797790" indent="0">
              <a:buNone/>
              <a:defRPr sz="1632">
                <a:solidFill>
                  <a:schemeClr val="tx1">
                    <a:tint val="75000"/>
                  </a:schemeClr>
                </a:solidFill>
              </a:defRPr>
            </a:lvl7pPr>
            <a:lvl8pPr marL="3264088" indent="0">
              <a:buNone/>
              <a:defRPr sz="1632">
                <a:solidFill>
                  <a:schemeClr val="tx1">
                    <a:tint val="75000"/>
                  </a:schemeClr>
                </a:solidFill>
              </a:defRPr>
            </a:lvl8pPr>
            <a:lvl9pPr marL="3730386" indent="0">
              <a:buNone/>
              <a:defRPr sz="1632">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F0D95AA0-80A2-48C6-9E3A-F735B69420B1}" type="datetimeFigureOut">
              <a:rPr lang="nl-NL" smtClean="0"/>
              <a:t>30-5-2017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15216622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55008" y="1861968"/>
            <a:ext cx="5285502" cy="4437962"/>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95965" y="1861968"/>
            <a:ext cx="5285502" cy="4437962"/>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F0D95AA0-80A2-48C6-9E3A-F735B69420B1}" type="datetimeFigureOut">
              <a:rPr lang="nl-NL" smtClean="0"/>
              <a:t>30-5-2017</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36690439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56627" y="372394"/>
            <a:ext cx="10726460" cy="1351952"/>
          </a:xfrm>
        </p:spPr>
        <p:txBody>
          <a:bodyPr/>
          <a:lstStyle/>
          <a:p>
            <a:r>
              <a:rPr lang="nl-NL"/>
              <a:t>Klik om de stijl te bewerken</a:t>
            </a:r>
          </a:p>
        </p:txBody>
      </p:sp>
      <p:sp>
        <p:nvSpPr>
          <p:cNvPr id="3" name="Tijdelijke aanduiding voor tekst 2"/>
          <p:cNvSpPr>
            <a:spLocks noGrp="1"/>
          </p:cNvSpPr>
          <p:nvPr>
            <p:ph type="body" idx="1"/>
          </p:nvPr>
        </p:nvSpPr>
        <p:spPr>
          <a:xfrm>
            <a:off x="856628" y="1714631"/>
            <a:ext cx="5261211" cy="840314"/>
          </a:xfrm>
        </p:spPr>
        <p:txBody>
          <a:bodyPr anchor="b"/>
          <a:lstStyle>
            <a:lvl1pPr marL="0" indent="0">
              <a:buNone/>
              <a:defRPr sz="2448" b="1"/>
            </a:lvl1pPr>
            <a:lvl2pPr marL="466298" indent="0">
              <a:buNone/>
              <a:defRPr sz="2040" b="1"/>
            </a:lvl2pPr>
            <a:lvl3pPr marL="932597" indent="0">
              <a:buNone/>
              <a:defRPr sz="1836" b="1"/>
            </a:lvl3pPr>
            <a:lvl4pPr marL="1398895" indent="0">
              <a:buNone/>
              <a:defRPr sz="1632" b="1"/>
            </a:lvl4pPr>
            <a:lvl5pPr marL="1865193" indent="0">
              <a:buNone/>
              <a:defRPr sz="1632" b="1"/>
            </a:lvl5pPr>
            <a:lvl6pPr marL="2331491" indent="0">
              <a:buNone/>
              <a:defRPr sz="1632" b="1"/>
            </a:lvl6pPr>
            <a:lvl7pPr marL="2797790" indent="0">
              <a:buNone/>
              <a:defRPr sz="1632" b="1"/>
            </a:lvl7pPr>
            <a:lvl8pPr marL="3264088" indent="0">
              <a:buNone/>
              <a:defRPr sz="1632" b="1"/>
            </a:lvl8pPr>
            <a:lvl9pPr marL="3730386" indent="0">
              <a:buNone/>
              <a:defRPr sz="1632" b="1"/>
            </a:lvl9pPr>
          </a:lstStyle>
          <a:p>
            <a:pPr lvl="0"/>
            <a:r>
              <a:rPr lang="nl-NL"/>
              <a:t>Tekststijl van het model bewerken</a:t>
            </a:r>
          </a:p>
        </p:txBody>
      </p:sp>
      <p:sp>
        <p:nvSpPr>
          <p:cNvPr id="4" name="Tijdelijke aanduiding voor inhoud 3"/>
          <p:cNvSpPr>
            <a:spLocks noGrp="1"/>
          </p:cNvSpPr>
          <p:nvPr>
            <p:ph sz="half" idx="2"/>
          </p:nvPr>
        </p:nvSpPr>
        <p:spPr>
          <a:xfrm>
            <a:off x="856628" y="2554944"/>
            <a:ext cx="5261211" cy="3757939"/>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295965" y="1714631"/>
            <a:ext cx="5287122" cy="840314"/>
          </a:xfrm>
        </p:spPr>
        <p:txBody>
          <a:bodyPr anchor="b"/>
          <a:lstStyle>
            <a:lvl1pPr marL="0" indent="0">
              <a:buNone/>
              <a:defRPr sz="2448" b="1"/>
            </a:lvl1pPr>
            <a:lvl2pPr marL="466298" indent="0">
              <a:buNone/>
              <a:defRPr sz="2040" b="1"/>
            </a:lvl2pPr>
            <a:lvl3pPr marL="932597" indent="0">
              <a:buNone/>
              <a:defRPr sz="1836" b="1"/>
            </a:lvl3pPr>
            <a:lvl4pPr marL="1398895" indent="0">
              <a:buNone/>
              <a:defRPr sz="1632" b="1"/>
            </a:lvl4pPr>
            <a:lvl5pPr marL="1865193" indent="0">
              <a:buNone/>
              <a:defRPr sz="1632" b="1"/>
            </a:lvl5pPr>
            <a:lvl6pPr marL="2331491" indent="0">
              <a:buNone/>
              <a:defRPr sz="1632" b="1"/>
            </a:lvl6pPr>
            <a:lvl7pPr marL="2797790" indent="0">
              <a:buNone/>
              <a:defRPr sz="1632" b="1"/>
            </a:lvl7pPr>
            <a:lvl8pPr marL="3264088" indent="0">
              <a:buNone/>
              <a:defRPr sz="1632" b="1"/>
            </a:lvl8pPr>
            <a:lvl9pPr marL="3730386" indent="0">
              <a:buNone/>
              <a:defRPr sz="1632" b="1"/>
            </a:lvl9pPr>
          </a:lstStyle>
          <a:p>
            <a:pPr lvl="0"/>
            <a:r>
              <a:rPr lang="nl-NL"/>
              <a:t>Tekststijl van het model bewerken</a:t>
            </a:r>
          </a:p>
        </p:txBody>
      </p:sp>
      <p:sp>
        <p:nvSpPr>
          <p:cNvPr id="6" name="Tijdelijke aanduiding voor inhoud 5"/>
          <p:cNvSpPr>
            <a:spLocks noGrp="1"/>
          </p:cNvSpPr>
          <p:nvPr>
            <p:ph sz="quarter" idx="4"/>
          </p:nvPr>
        </p:nvSpPr>
        <p:spPr>
          <a:xfrm>
            <a:off x="6295965" y="2554944"/>
            <a:ext cx="5287122" cy="3757939"/>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F0D95AA0-80A2-48C6-9E3A-F735B69420B1}" type="datetimeFigureOut">
              <a:rPr lang="nl-NL" smtClean="0"/>
              <a:t>30-5-2017</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35916844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F0D95AA0-80A2-48C6-9E3A-F735B69420B1}" type="datetimeFigureOut">
              <a:rPr lang="nl-NL" smtClean="0"/>
              <a:t>30-5-2017</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37944172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F0D95AA0-80A2-48C6-9E3A-F735B69420B1}" type="datetimeFigureOut">
              <a:rPr lang="nl-NL" smtClean="0"/>
              <a:t>30-5-2017</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39100441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56628" y="466302"/>
            <a:ext cx="4011087" cy="1632056"/>
          </a:xfrm>
        </p:spPr>
        <p:txBody>
          <a:bodyPr anchor="b"/>
          <a:lstStyle>
            <a:lvl1pPr>
              <a:defRPr sz="3264"/>
            </a:lvl1pPr>
          </a:lstStyle>
          <a:p>
            <a:r>
              <a:rPr lang="nl-NL"/>
              <a:t>Klik om de stijl te bewerken</a:t>
            </a:r>
          </a:p>
        </p:txBody>
      </p:sp>
      <p:sp>
        <p:nvSpPr>
          <p:cNvPr id="3" name="Tijdelijke aanduiding voor inhoud 2"/>
          <p:cNvSpPr>
            <a:spLocks noGrp="1"/>
          </p:cNvSpPr>
          <p:nvPr>
            <p:ph idx="1"/>
          </p:nvPr>
        </p:nvSpPr>
        <p:spPr>
          <a:xfrm>
            <a:off x="5287122" y="1007083"/>
            <a:ext cx="6295965" cy="4970646"/>
          </a:xfrm>
        </p:spPr>
        <p:txBody>
          <a:bodyPr/>
          <a:lstStyle>
            <a:lvl1pPr>
              <a:defRPr sz="3264"/>
            </a:lvl1pPr>
            <a:lvl2pPr>
              <a:defRPr sz="2856"/>
            </a:lvl2pPr>
            <a:lvl3pPr>
              <a:defRPr sz="2448"/>
            </a:lvl3pPr>
            <a:lvl4pPr>
              <a:defRPr sz="2040"/>
            </a:lvl4pPr>
            <a:lvl5pPr>
              <a:defRPr sz="2040"/>
            </a:lvl5pPr>
            <a:lvl6pPr>
              <a:defRPr sz="2040"/>
            </a:lvl6pPr>
            <a:lvl7pPr>
              <a:defRPr sz="2040"/>
            </a:lvl7pPr>
            <a:lvl8pPr>
              <a:defRPr sz="2040"/>
            </a:lvl8pPr>
            <a:lvl9pPr>
              <a:defRPr sz="204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56628" y="2098357"/>
            <a:ext cx="4011087" cy="3887467"/>
          </a:xfrm>
        </p:spPr>
        <p:txBody>
          <a:bodyPr/>
          <a:lstStyle>
            <a:lvl1pPr marL="0" indent="0">
              <a:buNone/>
              <a:defRPr sz="1632"/>
            </a:lvl1pPr>
            <a:lvl2pPr marL="466298" indent="0">
              <a:buNone/>
              <a:defRPr sz="1428"/>
            </a:lvl2pPr>
            <a:lvl3pPr marL="932597" indent="0">
              <a:buNone/>
              <a:defRPr sz="1224"/>
            </a:lvl3pPr>
            <a:lvl4pPr marL="1398895" indent="0">
              <a:buNone/>
              <a:defRPr sz="1020"/>
            </a:lvl4pPr>
            <a:lvl5pPr marL="1865193" indent="0">
              <a:buNone/>
              <a:defRPr sz="1020"/>
            </a:lvl5pPr>
            <a:lvl6pPr marL="2331491" indent="0">
              <a:buNone/>
              <a:defRPr sz="1020"/>
            </a:lvl6pPr>
            <a:lvl7pPr marL="2797790" indent="0">
              <a:buNone/>
              <a:defRPr sz="1020"/>
            </a:lvl7pPr>
            <a:lvl8pPr marL="3264088" indent="0">
              <a:buNone/>
              <a:defRPr sz="1020"/>
            </a:lvl8pPr>
            <a:lvl9pPr marL="3730386" indent="0">
              <a:buNone/>
              <a:defRPr sz="102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F0D95AA0-80A2-48C6-9E3A-F735B69420B1}" type="datetimeFigureOut">
              <a:rPr lang="nl-NL" smtClean="0"/>
              <a:t>30-5-2017</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33321193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56628" y="466302"/>
            <a:ext cx="4011087" cy="1632056"/>
          </a:xfrm>
        </p:spPr>
        <p:txBody>
          <a:bodyPr anchor="b"/>
          <a:lstStyle>
            <a:lvl1pPr>
              <a:defRPr sz="3264"/>
            </a:lvl1pPr>
          </a:lstStyle>
          <a:p>
            <a:r>
              <a:rPr lang="nl-NL"/>
              <a:t>Klik om de stijl te bewerken</a:t>
            </a:r>
          </a:p>
        </p:txBody>
      </p:sp>
      <p:sp>
        <p:nvSpPr>
          <p:cNvPr id="3" name="Tijdelijke aanduiding voor afbeelding 2"/>
          <p:cNvSpPr>
            <a:spLocks noGrp="1"/>
          </p:cNvSpPr>
          <p:nvPr>
            <p:ph type="pic" idx="1"/>
          </p:nvPr>
        </p:nvSpPr>
        <p:spPr>
          <a:xfrm>
            <a:off x="5287122" y="1007083"/>
            <a:ext cx="6295965" cy="4970646"/>
          </a:xfrm>
        </p:spPr>
        <p:txBody>
          <a:bodyPr/>
          <a:lstStyle>
            <a:lvl1pPr marL="0" indent="0">
              <a:buNone/>
              <a:defRPr sz="3264"/>
            </a:lvl1pPr>
            <a:lvl2pPr marL="466298" indent="0">
              <a:buNone/>
              <a:defRPr sz="2856"/>
            </a:lvl2pPr>
            <a:lvl3pPr marL="932597" indent="0">
              <a:buNone/>
              <a:defRPr sz="2448"/>
            </a:lvl3pPr>
            <a:lvl4pPr marL="1398895" indent="0">
              <a:buNone/>
              <a:defRPr sz="2040"/>
            </a:lvl4pPr>
            <a:lvl5pPr marL="1865193" indent="0">
              <a:buNone/>
              <a:defRPr sz="2040"/>
            </a:lvl5pPr>
            <a:lvl6pPr marL="2331491" indent="0">
              <a:buNone/>
              <a:defRPr sz="2040"/>
            </a:lvl6pPr>
            <a:lvl7pPr marL="2797790" indent="0">
              <a:buNone/>
              <a:defRPr sz="2040"/>
            </a:lvl7pPr>
            <a:lvl8pPr marL="3264088" indent="0">
              <a:buNone/>
              <a:defRPr sz="2040"/>
            </a:lvl8pPr>
            <a:lvl9pPr marL="3730386" indent="0">
              <a:buNone/>
              <a:defRPr sz="2040"/>
            </a:lvl9pPr>
          </a:lstStyle>
          <a:p>
            <a:endParaRPr lang="nl-NL"/>
          </a:p>
        </p:txBody>
      </p:sp>
      <p:sp>
        <p:nvSpPr>
          <p:cNvPr id="4" name="Tijdelijke aanduiding voor tekst 3"/>
          <p:cNvSpPr>
            <a:spLocks noGrp="1"/>
          </p:cNvSpPr>
          <p:nvPr>
            <p:ph type="body" sz="half" idx="2"/>
          </p:nvPr>
        </p:nvSpPr>
        <p:spPr>
          <a:xfrm>
            <a:off x="856628" y="2098357"/>
            <a:ext cx="4011087" cy="3887467"/>
          </a:xfrm>
        </p:spPr>
        <p:txBody>
          <a:bodyPr/>
          <a:lstStyle>
            <a:lvl1pPr marL="0" indent="0">
              <a:buNone/>
              <a:defRPr sz="1632"/>
            </a:lvl1pPr>
            <a:lvl2pPr marL="466298" indent="0">
              <a:buNone/>
              <a:defRPr sz="1428"/>
            </a:lvl2pPr>
            <a:lvl3pPr marL="932597" indent="0">
              <a:buNone/>
              <a:defRPr sz="1224"/>
            </a:lvl3pPr>
            <a:lvl4pPr marL="1398895" indent="0">
              <a:buNone/>
              <a:defRPr sz="1020"/>
            </a:lvl4pPr>
            <a:lvl5pPr marL="1865193" indent="0">
              <a:buNone/>
              <a:defRPr sz="1020"/>
            </a:lvl5pPr>
            <a:lvl6pPr marL="2331491" indent="0">
              <a:buNone/>
              <a:defRPr sz="1020"/>
            </a:lvl6pPr>
            <a:lvl7pPr marL="2797790" indent="0">
              <a:buNone/>
              <a:defRPr sz="1020"/>
            </a:lvl7pPr>
            <a:lvl8pPr marL="3264088" indent="0">
              <a:buNone/>
              <a:defRPr sz="1020"/>
            </a:lvl8pPr>
            <a:lvl9pPr marL="3730386" indent="0">
              <a:buNone/>
              <a:defRPr sz="102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F0D95AA0-80A2-48C6-9E3A-F735B69420B1}" type="datetimeFigureOut">
              <a:rPr lang="nl-NL" smtClean="0"/>
              <a:t>30-5-2017</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9948353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0D95AA0-80A2-48C6-9E3A-F735B69420B1}" type="datetimeFigureOut">
              <a:rPr lang="nl-NL" smtClean="0"/>
              <a:t>30-5-2017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42386258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99852" y="372394"/>
            <a:ext cx="2681615" cy="59275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55008" y="372394"/>
            <a:ext cx="7889389" cy="5927537"/>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0D95AA0-80A2-48C6-9E3A-F735B69420B1}" type="datetimeFigureOut">
              <a:rPr lang="nl-NL" smtClean="0"/>
              <a:t>30-5-2017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3A0170B-3176-450B-8FDC-EB9A98A475F0}" type="slidenum">
              <a:rPr lang="nl-NL" smtClean="0"/>
              <a:t>‹#›</a:t>
            </a:fld>
            <a:endParaRPr lang="nl-NL"/>
          </a:p>
        </p:txBody>
      </p:sp>
    </p:spTree>
    <p:extLst>
      <p:ext uri="{BB962C8B-B14F-4D97-AF65-F5344CB8AC3E}">
        <p14:creationId xmlns:p14="http://schemas.microsoft.com/office/powerpoint/2010/main" val="19819516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Author Contact"/>
          <p:cNvSpPr>
            <a:spLocks noGrp="1"/>
          </p:cNvSpPr>
          <p:nvPr>
            <p:ph type="body" sz="quarter" idx="12" hasCustomPrompt="1"/>
          </p:nvPr>
        </p:nvSpPr>
        <p:spPr>
          <a:xfrm>
            <a:off x="2894985" y="5761576"/>
            <a:ext cx="6160083" cy="296955"/>
          </a:xfrm>
        </p:spPr>
        <p:txBody>
          <a:bodyPr anchor="ctr"/>
          <a:lstStyle>
            <a:lvl1pPr marL="0" indent="0" algn="l">
              <a:buFontTx/>
              <a:buNone/>
              <a:defRPr sz="1836" b="0" i="0" baseline="0">
                <a:solidFill>
                  <a:schemeClr val="tx1">
                    <a:lumMod val="60000"/>
                    <a:lumOff val="40000"/>
                  </a:schemeClr>
                </a:solidFill>
                <a:latin typeface="Gotham Book" panose="02000604040000020004" pitchFamily="50" charset="0"/>
                <a:ea typeface="Gotham Book" panose="02000604040000020004" pitchFamily="50" charset="0"/>
                <a:cs typeface="Gotham Book" panose="02000604040000020004" pitchFamily="50" charset="0"/>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t>
            </a:r>
            <a:r>
              <a:rPr lang="en-US" dirty="0" err="1"/>
              <a:t>authortwitter</a:t>
            </a:r>
            <a:r>
              <a:rPr lang="en-US" dirty="0"/>
              <a:t>   www.authorsite.com</a:t>
            </a:r>
          </a:p>
        </p:txBody>
      </p:sp>
      <p:sp>
        <p:nvSpPr>
          <p:cNvPr id="12" name="Author Title"/>
          <p:cNvSpPr>
            <a:spLocks noGrp="1"/>
          </p:cNvSpPr>
          <p:nvPr>
            <p:ph type="body" sz="quarter" idx="14" hasCustomPrompt="1"/>
          </p:nvPr>
        </p:nvSpPr>
        <p:spPr>
          <a:xfrm>
            <a:off x="2894985" y="5403071"/>
            <a:ext cx="6160083" cy="194190"/>
          </a:xfrm>
        </p:spPr>
        <p:txBody>
          <a:bodyPr anchor="ctr"/>
          <a:lstStyle>
            <a:lvl1pPr marL="0" indent="0" algn="l">
              <a:buFontTx/>
              <a:buNone/>
              <a:defRPr sz="1632" b="0" i="0" cap="all" baseline="0">
                <a:solidFill>
                  <a:schemeClr val="tx1">
                    <a:lumMod val="60000"/>
                    <a:lumOff val="40000"/>
                  </a:schemeClr>
                </a:solidFill>
                <a:latin typeface="Gotham Book" panose="02000604040000020004" pitchFamily="50" charset="0"/>
                <a:ea typeface="Gotham Book" panose="02000604040000020004" pitchFamily="50" charset="0"/>
                <a:cs typeface="Gotham Book" panose="02000604040000020004" pitchFamily="50" charset="0"/>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AUTHOR TITLE IN ALL CAPS  </a:t>
            </a:r>
          </a:p>
        </p:txBody>
      </p:sp>
      <p:sp>
        <p:nvSpPr>
          <p:cNvPr id="13" name="Author Name"/>
          <p:cNvSpPr>
            <a:spLocks noGrp="1"/>
          </p:cNvSpPr>
          <p:nvPr>
            <p:ph type="body" sz="quarter" idx="10" hasCustomPrompt="1"/>
          </p:nvPr>
        </p:nvSpPr>
        <p:spPr>
          <a:xfrm>
            <a:off x="2894984" y="5056461"/>
            <a:ext cx="3615469" cy="296955"/>
          </a:xfrm>
        </p:spPr>
        <p:txBody>
          <a:bodyPr anchor="ctr"/>
          <a:lstStyle>
            <a:lvl1pPr marL="0" indent="0" algn="l">
              <a:buFontTx/>
              <a:buNone/>
              <a:defRPr sz="2448" b="0" i="0" baseline="0">
                <a:solidFill>
                  <a:schemeClr val="accent1"/>
                </a:solidFill>
                <a:latin typeface="Gotham Medium" panose="02000604030000020004" pitchFamily="50" charset="0"/>
                <a:ea typeface="Gotham Medium" panose="02000604030000020004" pitchFamily="50" charset="0"/>
                <a:cs typeface="Gotham Medium" panose="02000604030000020004" pitchFamily="50" charset="0"/>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Author Name</a:t>
            </a:r>
          </a:p>
        </p:txBody>
      </p:sp>
      <p:sp>
        <p:nvSpPr>
          <p:cNvPr id="9" name="Picture Placeholder 2"/>
          <p:cNvSpPr>
            <a:spLocks noGrp="1"/>
          </p:cNvSpPr>
          <p:nvPr>
            <p:ph type="pic" sz="quarter" idx="15" hasCustomPrompt="1"/>
          </p:nvPr>
        </p:nvSpPr>
        <p:spPr>
          <a:xfrm>
            <a:off x="983306" y="4715423"/>
            <a:ext cx="1660269" cy="1660034"/>
          </a:xfrm>
          <a:prstGeom prst="ellipse">
            <a:avLst/>
          </a:prstGeom>
          <a:noFill/>
          <a:ln>
            <a:solidFill>
              <a:srgbClr val="F8F8F8"/>
            </a:solidFill>
          </a:ln>
        </p:spPr>
        <p:txBody>
          <a:bodyPr anchor="ctr"/>
          <a:lstStyle>
            <a:lvl1pPr algn="ctr">
              <a:defRPr sz="2040" b="0" i="0">
                <a:latin typeface="Gotham Book" panose="02000604040000020004" pitchFamily="50" charset="0"/>
                <a:ea typeface="Gotham Book" panose="02000604040000020004" pitchFamily="50" charset="0"/>
                <a:cs typeface="Gotham Book" panose="02000604040000020004" pitchFamily="50" charset="0"/>
              </a:defRPr>
            </a:lvl1pPr>
          </a:lstStyle>
          <a:p>
            <a:r>
              <a:rPr lang="en-US" dirty="0"/>
              <a:t>Click to add author photo</a:t>
            </a:r>
          </a:p>
        </p:txBody>
      </p:sp>
      <p:sp>
        <p:nvSpPr>
          <p:cNvPr id="8" name="Subtitle"/>
          <p:cNvSpPr>
            <a:spLocks noGrp="1"/>
          </p:cNvSpPr>
          <p:nvPr>
            <p:ph type="body" sz="quarter" idx="13" hasCustomPrompt="1"/>
          </p:nvPr>
        </p:nvSpPr>
        <p:spPr>
          <a:xfrm>
            <a:off x="983306" y="3359157"/>
            <a:ext cx="10727208" cy="1026290"/>
          </a:xfrm>
        </p:spPr>
        <p:txBody>
          <a:bodyPr/>
          <a:lstStyle>
            <a:lvl1pPr marL="0" indent="0">
              <a:buNone/>
              <a:defRPr sz="2856" b="0" i="0" cap="all" baseline="0">
                <a:solidFill>
                  <a:schemeClr val="bg1"/>
                </a:solidFill>
                <a:latin typeface="Gotham Book" panose="02000604040000020004" pitchFamily="50" charset="0"/>
                <a:ea typeface="Gotham Book" panose="02000604040000020004" pitchFamily="50" charset="0"/>
                <a:cs typeface="Gotham Book" panose="02000604040000020004" pitchFamily="50" charset="0"/>
              </a:defRPr>
            </a:lvl1pPr>
          </a:lstStyle>
          <a:p>
            <a:pPr lvl="0"/>
            <a:r>
              <a:rPr lang="en-US" dirty="0"/>
              <a:t>MODULE ONE TITLE IN ALL CAPS</a:t>
            </a:r>
          </a:p>
        </p:txBody>
      </p:sp>
      <p:cxnSp>
        <p:nvCxnSpPr>
          <p:cNvPr id="14" name="Straight Connector 13"/>
          <p:cNvCxnSpPr/>
          <p:nvPr userDrawn="1"/>
        </p:nvCxnSpPr>
        <p:spPr>
          <a:xfrm>
            <a:off x="725967" y="3056285"/>
            <a:ext cx="10984548" cy="0"/>
          </a:xfrm>
          <a:prstGeom prst="line">
            <a:avLst/>
          </a:prstGeom>
          <a:ln>
            <a:headEnd type="none"/>
            <a:tailEnd type="none"/>
          </a:ln>
        </p:spPr>
        <p:style>
          <a:lnRef idx="3">
            <a:schemeClr val="accent1"/>
          </a:lnRef>
          <a:fillRef idx="0">
            <a:schemeClr val="accent1"/>
          </a:fillRef>
          <a:effectRef idx="2">
            <a:schemeClr val="accent1"/>
          </a:effectRef>
          <a:fontRef idx="minor">
            <a:schemeClr val="tx1"/>
          </a:fontRef>
        </p:style>
      </p:cxnSp>
      <p:sp>
        <p:nvSpPr>
          <p:cNvPr id="11" name="Title 10"/>
          <p:cNvSpPr>
            <a:spLocks noGrp="1"/>
          </p:cNvSpPr>
          <p:nvPr>
            <p:ph type="title" hasCustomPrompt="1"/>
          </p:nvPr>
        </p:nvSpPr>
        <p:spPr>
          <a:xfrm>
            <a:off x="983416" y="402633"/>
            <a:ext cx="10727098" cy="2428521"/>
          </a:xfrm>
        </p:spPr>
        <p:txBody>
          <a:bodyPr anchor="b"/>
          <a:lstStyle>
            <a:lvl1pPr algn="l">
              <a:defRPr sz="4589" b="0" i="0" spc="-114" baseline="0">
                <a:solidFill>
                  <a:schemeClr val="bg1"/>
                </a:solidFill>
                <a:latin typeface="Gotham Book" panose="02000604040000020004" pitchFamily="50" charset="0"/>
                <a:ea typeface="Gotham Book" panose="02000604040000020004" pitchFamily="50" charset="0"/>
                <a:cs typeface="Gotham Book" panose="02000604040000020004" pitchFamily="50" charset="0"/>
              </a:defRPr>
            </a:lvl1pPr>
          </a:lstStyle>
          <a:p>
            <a:r>
              <a:rPr lang="en-US" dirty="0"/>
              <a:t>Course/Module Title in </a:t>
            </a:r>
            <a:r>
              <a:rPr lang="en-US" dirty="0" err="1"/>
              <a:t>Titlecase</a:t>
            </a:r>
            <a:endParaRPr lang="en-US" dirty="0"/>
          </a:p>
        </p:txBody>
      </p:sp>
    </p:spTree>
    <p:extLst>
      <p:ext uri="{BB962C8B-B14F-4D97-AF65-F5344CB8AC3E}">
        <p14:creationId xmlns:p14="http://schemas.microsoft.com/office/powerpoint/2010/main" val="19239763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odule Overview/Summary">
    <p:spTree>
      <p:nvGrpSpPr>
        <p:cNvPr id="1" name=""/>
        <p:cNvGrpSpPr/>
        <p:nvPr/>
      </p:nvGrpSpPr>
      <p:grpSpPr>
        <a:xfrm>
          <a:off x="0" y="0"/>
          <a:ext cx="0" cy="0"/>
          <a:chOff x="0" y="0"/>
          <a:chExt cx="0" cy="0"/>
        </a:xfrm>
      </p:grpSpPr>
      <p:sp>
        <p:nvSpPr>
          <p:cNvPr id="4" name="Rectangle 3"/>
          <p:cNvSpPr/>
          <p:nvPr userDrawn="1"/>
        </p:nvSpPr>
        <p:spPr>
          <a:xfrm>
            <a:off x="1" y="1"/>
            <a:ext cx="4728450" cy="6994525"/>
          </a:xfrm>
          <a:prstGeom prst="rect">
            <a:avLst/>
          </a:prstGeom>
          <a:solidFill>
            <a:schemeClr val="accent1"/>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836" dirty="0" err="1">
              <a:solidFill>
                <a:schemeClr val="bg1"/>
              </a:solidFill>
              <a:latin typeface="Gotham Medium" panose="02000604030000020004" pitchFamily="50" charset="0"/>
            </a:endParaRP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4728451" cy="6994525"/>
          </a:xfrm>
          <a:prstGeom prst="rect">
            <a:avLst/>
          </a:prstGeom>
        </p:spPr>
      </p:pic>
      <p:sp>
        <p:nvSpPr>
          <p:cNvPr id="7" name="Rectangle 6"/>
          <p:cNvSpPr/>
          <p:nvPr userDrawn="1"/>
        </p:nvSpPr>
        <p:spPr>
          <a:xfrm>
            <a:off x="-1492378" y="0"/>
            <a:ext cx="1492378" cy="766513"/>
          </a:xfrm>
          <a:prstGeom prst="rect">
            <a:avLst/>
          </a:prstGeom>
        </p:spPr>
        <p:txBody>
          <a:bodyPr wrap="square">
            <a:spAutoFit/>
          </a:bodyPr>
          <a:lstStyle/>
          <a:p>
            <a:pPr algn="r"/>
            <a:r>
              <a:rPr lang="en-US" sz="1428" b="0" dirty="0">
                <a:latin typeface="Gotham Medium" panose="02000604030000020004" pitchFamily="50" charset="0"/>
              </a:rPr>
              <a:t>This bullet list is </a:t>
            </a:r>
            <a:r>
              <a:rPr lang="en-US" sz="1428" b="1" dirty="0">
                <a:solidFill>
                  <a:schemeClr val="accent1"/>
                </a:solidFill>
                <a:latin typeface="Gotham Medium" panose="02000604030000020004" pitchFamily="50" charset="0"/>
              </a:rPr>
              <a:t>preset</a:t>
            </a:r>
            <a:r>
              <a:rPr lang="en-US" sz="1428" b="0" dirty="0">
                <a:solidFill>
                  <a:schemeClr val="accent1"/>
                </a:solidFill>
                <a:latin typeface="Gotham Medium" panose="02000604030000020004" pitchFamily="50" charset="0"/>
              </a:rPr>
              <a:t> </a:t>
            </a:r>
            <a:r>
              <a:rPr lang="en-US" sz="1428" b="0" dirty="0">
                <a:latin typeface="Gotham Medium" panose="02000604030000020004" pitchFamily="50" charset="0"/>
              </a:rPr>
              <a:t>with </a:t>
            </a:r>
            <a:r>
              <a:rPr lang="en-US" sz="1428" b="1" dirty="0">
                <a:solidFill>
                  <a:schemeClr val="accent1"/>
                </a:solidFill>
                <a:latin typeface="Gotham Medium" panose="02000604030000020004" pitchFamily="50" charset="0"/>
              </a:rPr>
              <a:t>animations</a:t>
            </a:r>
          </a:p>
        </p:txBody>
      </p:sp>
      <p:sp>
        <p:nvSpPr>
          <p:cNvPr id="17" name="Text Placeholder 16"/>
          <p:cNvSpPr>
            <a:spLocks noGrp="1"/>
          </p:cNvSpPr>
          <p:nvPr>
            <p:ph type="body" sz="quarter" idx="12" hasCustomPrompt="1"/>
          </p:nvPr>
        </p:nvSpPr>
        <p:spPr>
          <a:xfrm>
            <a:off x="5285501" y="334765"/>
            <a:ext cx="6592910" cy="6109679"/>
          </a:xfrm>
        </p:spPr>
        <p:txBody>
          <a:bodyPr anchor="ctr"/>
          <a:lstStyle>
            <a:lvl1pPr algn="l">
              <a:lnSpc>
                <a:spcPct val="100000"/>
              </a:lnSpc>
              <a:defRPr sz="2448" baseline="0">
                <a:solidFill>
                  <a:srgbClr val="FFFFFF"/>
                </a:solidFill>
                <a:latin typeface="+mn-lt"/>
              </a:defRPr>
            </a:lvl1pPr>
            <a:lvl2pPr algn="l">
              <a:defRPr sz="2448" b="0" i="0">
                <a:solidFill>
                  <a:srgbClr val="FFFFFF"/>
                </a:solidFill>
                <a:latin typeface="Gotham Book" panose="02000604040000020004" pitchFamily="50" charset="0"/>
                <a:ea typeface="Gotham Book" panose="02000604040000020004" pitchFamily="50" charset="0"/>
                <a:cs typeface="Gotham Book" panose="02000604040000020004" pitchFamily="50" charset="0"/>
              </a:defRPr>
            </a:lvl2pPr>
            <a:lvl3pPr algn="l">
              <a:defRPr sz="2448" b="0" i="0">
                <a:solidFill>
                  <a:srgbClr val="FFFFFF"/>
                </a:solidFill>
                <a:latin typeface="Gotham Book" panose="02000604040000020004" pitchFamily="50" charset="0"/>
                <a:ea typeface="Gotham Book" panose="02000604040000020004" pitchFamily="50" charset="0"/>
                <a:cs typeface="Gotham Book" panose="02000604040000020004" pitchFamily="50" charset="0"/>
              </a:defRPr>
            </a:lvl3pPr>
            <a:lvl4pPr algn="l">
              <a:defRPr sz="2448" b="0" i="0">
                <a:solidFill>
                  <a:srgbClr val="FFFFFF"/>
                </a:solidFill>
                <a:latin typeface="Gotham Book" panose="02000604040000020004" pitchFamily="50" charset="0"/>
                <a:ea typeface="Gotham Book" panose="02000604040000020004" pitchFamily="50" charset="0"/>
                <a:cs typeface="Gotham Book" panose="02000604040000020004" pitchFamily="50" charset="0"/>
              </a:defRPr>
            </a:lvl4pPr>
            <a:lvl5pPr algn="l">
              <a:defRPr sz="2448" b="0" i="0">
                <a:solidFill>
                  <a:srgbClr val="FFFFFF"/>
                </a:solidFill>
                <a:latin typeface="Gotham Book" panose="02000604040000020004" pitchFamily="50" charset="0"/>
                <a:ea typeface="Gotham Book" panose="02000604040000020004" pitchFamily="50" charset="0"/>
                <a:cs typeface="Gotham Book" panose="02000604040000020004" pitchFamily="50" charset="0"/>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hasCustomPrompt="1"/>
          </p:nvPr>
        </p:nvSpPr>
        <p:spPr>
          <a:xfrm>
            <a:off x="758697" y="1862218"/>
            <a:ext cx="3211056" cy="683586"/>
          </a:xfrm>
        </p:spPr>
        <p:txBody>
          <a:bodyPr anchor="b" anchorCtr="0"/>
          <a:lstStyle>
            <a:lvl1pPr marL="0" indent="0" algn="ctr">
              <a:buNone/>
              <a:defRPr sz="3672" baseline="0">
                <a:solidFill>
                  <a:schemeClr val="bg1"/>
                </a:solidFill>
                <a:latin typeface="+mj-lt"/>
              </a:defRPr>
            </a:lvl1pPr>
            <a:lvl2pPr marL="302985" indent="0" algn="ctr">
              <a:buNone/>
              <a:defRPr sz="3672">
                <a:latin typeface="+mj-lt"/>
              </a:defRPr>
            </a:lvl2pPr>
            <a:lvl3pPr marL="608040" indent="0" algn="ctr">
              <a:buNone/>
              <a:defRPr sz="3672">
                <a:latin typeface="+mj-lt"/>
              </a:defRPr>
            </a:lvl3pPr>
            <a:lvl4pPr marL="900215" indent="0" algn="ctr">
              <a:buNone/>
              <a:defRPr sz="3672">
                <a:latin typeface="+mj-lt"/>
              </a:defRPr>
            </a:lvl4pPr>
            <a:lvl5pPr marL="1118792" indent="0" algn="ctr">
              <a:buNone/>
              <a:defRPr sz="3672">
                <a:latin typeface="+mj-lt"/>
              </a:defRPr>
            </a:lvl5pPr>
          </a:lstStyle>
          <a:p>
            <a:pPr lvl="0"/>
            <a:r>
              <a:rPr lang="en-US" dirty="0"/>
              <a:t>Slide Title</a:t>
            </a:r>
          </a:p>
        </p:txBody>
      </p:sp>
    </p:spTree>
    <p:extLst>
      <p:ext uri="{BB962C8B-B14F-4D97-AF65-F5344CB8AC3E}">
        <p14:creationId xmlns:p14="http://schemas.microsoft.com/office/powerpoint/2010/main" val="123676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xit" presetSubtype="0" fill="hold" nodeType="withEffect">
                                  <p:stCondLst>
                                    <p:cond delay="500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0" end="0"/>
                                            </p:txEl>
                                          </p:spTgt>
                                        </p:tgtEl>
                                        <p:attrNameLst>
                                          <p:attrName>ppt_c</p:attrName>
                                        </p:attrNameLst>
                                      </p:cBhvr>
                                      <p:to>
                                        <a:schemeClr val="tx1"/>
                                      </p:to>
                                    </p:animClr>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1" end="1"/>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tmplLst>
          <p:tmpl lvl="1">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1"/>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1"/>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cTn>
              </p:par>
            </p:tnLst>
          </p:tmpl>
        </p:tmplLst>
      </p:bldP>
    </p:bldLst>
  </p:timing>
  <p:extLst mod="1">
    <p:ext uri="{DCECCB84-F9BA-43D5-87BE-67443E8EF086}">
      <p15:sldGuideLst xmlns:p15="http://schemas.microsoft.com/office/powerpoint/2012/main">
        <p15:guide id="1" orient="horz" pos="2160">
          <p15:clr>
            <a:srgbClr val="FBAE40"/>
          </p15:clr>
        </p15:guide>
        <p15:guide id="2" pos="326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Title 10"/>
          <p:cNvSpPr>
            <a:spLocks noGrp="1"/>
          </p:cNvSpPr>
          <p:nvPr>
            <p:ph type="title" hasCustomPrompt="1"/>
          </p:nvPr>
        </p:nvSpPr>
        <p:spPr>
          <a:xfrm>
            <a:off x="1438349" y="552655"/>
            <a:ext cx="10272166" cy="2856379"/>
          </a:xfrm>
        </p:spPr>
        <p:txBody>
          <a:bodyPr anchor="b"/>
          <a:lstStyle>
            <a:lvl1pPr algn="r">
              <a:defRPr b="0" i="0">
                <a:solidFill>
                  <a:srgbClr val="FFFFFF"/>
                </a:solidFill>
                <a:latin typeface="Gotham Book" panose="02000604040000020004" pitchFamily="50" charset="0"/>
                <a:ea typeface="Gotham Book" panose="02000604040000020004" pitchFamily="50" charset="0"/>
                <a:cs typeface="Gotham Book" panose="02000604040000020004" pitchFamily="50" charset="0"/>
              </a:defRPr>
            </a:lvl1pPr>
          </a:lstStyle>
          <a:p>
            <a:r>
              <a:rPr lang="en-US" dirty="0"/>
              <a:t>Click to Add Section Header in </a:t>
            </a:r>
            <a:r>
              <a:rPr lang="en-US" dirty="0" err="1"/>
              <a:t>Titlecase</a:t>
            </a:r>
            <a:endParaRPr lang="en-US" dirty="0"/>
          </a:p>
        </p:txBody>
      </p:sp>
      <p:cxnSp>
        <p:nvCxnSpPr>
          <p:cNvPr id="4" name="Straight Connector 3"/>
          <p:cNvCxnSpPr/>
          <p:nvPr userDrawn="1"/>
        </p:nvCxnSpPr>
        <p:spPr>
          <a:xfrm>
            <a:off x="725967" y="3497263"/>
            <a:ext cx="10984548" cy="0"/>
          </a:xfrm>
          <a:prstGeom prst="line">
            <a:avLst/>
          </a:prstGeom>
          <a:ln>
            <a:headEnd type="none"/>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618349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0" i="0" baseline="0">
                <a:latin typeface="+mj-lt"/>
                <a:ea typeface="Gotham Rounded Light" charset="0"/>
                <a:cs typeface="Gotham Rounded Light" charset="0"/>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24974848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mo (Optional)">
    <p:spTree>
      <p:nvGrpSpPr>
        <p:cNvPr id="1" name=""/>
        <p:cNvGrpSpPr/>
        <p:nvPr/>
      </p:nvGrpSpPr>
      <p:grpSpPr>
        <a:xfrm>
          <a:off x="0" y="0"/>
          <a:ext cx="0" cy="0"/>
          <a:chOff x="0" y="0"/>
          <a:chExt cx="0" cy="0"/>
        </a:xfrm>
      </p:grpSpPr>
      <p:sp>
        <p:nvSpPr>
          <p:cNvPr id="13" name="Rectangle 12"/>
          <p:cNvSpPr/>
          <p:nvPr userDrawn="1"/>
        </p:nvSpPr>
        <p:spPr>
          <a:xfrm>
            <a:off x="0" y="0"/>
            <a:ext cx="4728451" cy="6994525"/>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836" dirty="0" err="1">
              <a:solidFill>
                <a:schemeClr val="bg1"/>
              </a:solidFill>
              <a:latin typeface="Gotham Medium" panose="02000604030000020004" pitchFamily="50" charset="0"/>
            </a:endParaRP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4728451" cy="6994525"/>
          </a:xfrm>
          <a:prstGeom prst="rect">
            <a:avLst/>
          </a:prstGeom>
        </p:spPr>
      </p:pic>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4728451" cy="6994525"/>
          </a:xfrm>
          <a:prstGeom prst="rect">
            <a:avLst/>
          </a:prstGeom>
        </p:spPr>
      </p:pic>
      <p:sp>
        <p:nvSpPr>
          <p:cNvPr id="10" name="TextBox 9"/>
          <p:cNvSpPr txBox="1"/>
          <p:nvPr userDrawn="1"/>
        </p:nvSpPr>
        <p:spPr>
          <a:xfrm>
            <a:off x="1" y="2095520"/>
            <a:ext cx="4721973" cy="499630"/>
          </a:xfrm>
          <a:prstGeom prst="rect">
            <a:avLst/>
          </a:prstGeom>
          <a:noFill/>
        </p:spPr>
        <p:txBody>
          <a:bodyPr wrap="square" rtlCol="0">
            <a:spAutoFit/>
          </a:bodyPr>
          <a:lstStyle/>
          <a:p>
            <a:pPr algn="ctr">
              <a:lnSpc>
                <a:spcPts val="3060"/>
              </a:lnSpc>
            </a:pPr>
            <a:r>
              <a:rPr lang="en-US" sz="3672" b="0" i="0" dirty="0">
                <a:solidFill>
                  <a:schemeClr val="bg1"/>
                </a:solidFill>
                <a:latin typeface="+mj-lt"/>
                <a:ea typeface="Gotham Light" charset="0"/>
                <a:cs typeface="Gotham Light" charset="0"/>
              </a:rPr>
              <a:t>Demo</a:t>
            </a:r>
          </a:p>
        </p:txBody>
      </p:sp>
      <p:sp>
        <p:nvSpPr>
          <p:cNvPr id="8" name="Text Placeholder 16"/>
          <p:cNvSpPr>
            <a:spLocks noGrp="1"/>
          </p:cNvSpPr>
          <p:nvPr>
            <p:ph type="body" sz="quarter" idx="12" hasCustomPrompt="1"/>
          </p:nvPr>
        </p:nvSpPr>
        <p:spPr>
          <a:xfrm>
            <a:off x="5285502" y="334765"/>
            <a:ext cx="6592910" cy="6109679"/>
          </a:xfrm>
        </p:spPr>
        <p:txBody>
          <a:bodyPr anchor="ctr"/>
          <a:lstStyle>
            <a:lvl1pPr algn="l">
              <a:lnSpc>
                <a:spcPct val="100000"/>
              </a:lnSpc>
              <a:defRPr sz="2448" baseline="0">
                <a:solidFill>
                  <a:schemeClr val="accent2"/>
                </a:solidFill>
              </a:defRPr>
            </a:lvl1pPr>
            <a:lvl2pPr algn="l">
              <a:defRPr sz="2448" b="0" i="0">
                <a:solidFill>
                  <a:schemeClr val="accent2"/>
                </a:solidFill>
                <a:latin typeface="Gotham Book" panose="02000604040000020004" pitchFamily="50" charset="0"/>
                <a:ea typeface="Gotham Book" panose="02000604040000020004" pitchFamily="50" charset="0"/>
                <a:cs typeface="Gotham Book" panose="02000604040000020004" pitchFamily="50" charset="0"/>
              </a:defRPr>
            </a:lvl2pPr>
            <a:lvl3pPr algn="l">
              <a:defRPr sz="2448" b="0" i="0">
                <a:solidFill>
                  <a:schemeClr val="accent2"/>
                </a:solidFill>
                <a:latin typeface="Gotham Book" panose="02000604040000020004" pitchFamily="50" charset="0"/>
                <a:ea typeface="Gotham Book" panose="02000604040000020004" pitchFamily="50" charset="0"/>
                <a:cs typeface="Gotham Book" panose="02000604040000020004" pitchFamily="50" charset="0"/>
              </a:defRPr>
            </a:lvl3pPr>
            <a:lvl4pPr algn="l">
              <a:defRPr sz="2448" b="0" i="0">
                <a:solidFill>
                  <a:schemeClr val="accent2"/>
                </a:solidFill>
                <a:latin typeface="Gotham Book" panose="02000604040000020004" pitchFamily="50" charset="0"/>
                <a:ea typeface="Gotham Book" panose="02000604040000020004" pitchFamily="50" charset="0"/>
                <a:cs typeface="Gotham Book" panose="02000604040000020004" pitchFamily="50" charset="0"/>
              </a:defRPr>
            </a:lvl4pPr>
            <a:lvl5pPr algn="l">
              <a:defRPr sz="2448" b="0" i="0">
                <a:solidFill>
                  <a:schemeClr val="accent2"/>
                </a:solidFill>
                <a:latin typeface="Gotham Book" panose="02000604040000020004" pitchFamily="50" charset="0"/>
                <a:ea typeface="Gotham Book" panose="02000604040000020004" pitchFamily="50" charset="0"/>
                <a:cs typeface="Gotham Book" panose="02000604040000020004" pitchFamily="50" charset="0"/>
              </a:defRPr>
            </a:lvl5pPr>
            <a:lvl6pPr>
              <a:defRPr>
                <a:solidFill>
                  <a:schemeClr val="accent2"/>
                </a:solidFill>
              </a:defRPr>
            </a:lvl6pPr>
            <a:lvl7pPr>
              <a:defRPr>
                <a:solidFill>
                  <a:schemeClr val="accent2"/>
                </a:solidFill>
              </a:defRPr>
            </a:lvl7pPr>
            <a:lvl8pPr>
              <a:defRPr>
                <a:solidFill>
                  <a:schemeClr val="accent2"/>
                </a:solidFill>
              </a:defRPr>
            </a:lvl8pPr>
            <a:lvl9pPr marL="2331491" indent="0">
              <a:buNone/>
              <a:defRPr>
                <a:solidFill>
                  <a:schemeClr val="accent2"/>
                </a:solidFill>
              </a:defRPr>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1492378" y="0"/>
            <a:ext cx="1492378" cy="766513"/>
          </a:xfrm>
          <a:prstGeom prst="rect">
            <a:avLst/>
          </a:prstGeom>
        </p:spPr>
        <p:txBody>
          <a:bodyPr wrap="square">
            <a:spAutoFit/>
          </a:bodyPr>
          <a:lstStyle/>
          <a:p>
            <a:pPr algn="r"/>
            <a:r>
              <a:rPr lang="en-US" sz="1428" b="0" dirty="0">
                <a:latin typeface="Gotham Medium" panose="02000604030000020004" pitchFamily="50" charset="0"/>
              </a:rPr>
              <a:t>This bullet list is </a:t>
            </a:r>
            <a:r>
              <a:rPr lang="en-US" sz="1428" b="1" dirty="0">
                <a:solidFill>
                  <a:schemeClr val="accent1"/>
                </a:solidFill>
                <a:latin typeface="Gotham Medium" panose="02000604030000020004" pitchFamily="50" charset="0"/>
              </a:rPr>
              <a:t>preset</a:t>
            </a:r>
            <a:r>
              <a:rPr lang="en-US" sz="1428" b="0" dirty="0">
                <a:solidFill>
                  <a:schemeClr val="accent1"/>
                </a:solidFill>
                <a:latin typeface="Gotham Medium" panose="02000604030000020004" pitchFamily="50" charset="0"/>
              </a:rPr>
              <a:t> </a:t>
            </a:r>
            <a:r>
              <a:rPr lang="en-US" sz="1428" b="0" dirty="0">
                <a:latin typeface="Gotham Medium" panose="02000604030000020004" pitchFamily="50" charset="0"/>
              </a:rPr>
              <a:t>with </a:t>
            </a:r>
            <a:r>
              <a:rPr lang="en-US" sz="1428" b="1" dirty="0">
                <a:solidFill>
                  <a:schemeClr val="accent1"/>
                </a:solidFill>
                <a:latin typeface="Gotham Medium" panose="02000604030000020004" pitchFamily="50" charset="0"/>
              </a:rPr>
              <a:t>animations</a:t>
            </a:r>
          </a:p>
        </p:txBody>
      </p:sp>
    </p:spTree>
    <p:extLst>
      <p:ext uri="{BB962C8B-B14F-4D97-AF65-F5344CB8AC3E}">
        <p14:creationId xmlns:p14="http://schemas.microsoft.com/office/powerpoint/2010/main" val="25216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50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xit" presetSubtype="0" fill="hold" nodeType="withEffect">
                                  <p:stCondLst>
                                    <p:cond delay="5000"/>
                                  </p:stCondLst>
                                  <p:childTnLst>
                                    <p:set>
                                      <p:cBhvr>
                                        <p:cTn id="10" dur="1" fill="hold">
                                          <p:stCondLst>
                                            <p:cond delay="0"/>
                                          </p:stCondLst>
                                        </p:cTn>
                                        <p:tgtEl>
                                          <p:spTgt spid="2"/>
                                        </p:tgtEl>
                                        <p:attrNameLst>
                                          <p:attrName>style.visibility</p:attrName>
                                        </p:attrNameLst>
                                      </p:cBhvr>
                                      <p:to>
                                        <p:strVal val="hidden"/>
                                      </p:to>
                                    </p:set>
                                  </p:childTnLst>
                                </p:cTn>
                              </p:par>
                            </p:childTnLst>
                          </p:cTn>
                        </p:par>
                        <p:par>
                          <p:cTn id="11" fill="hold">
                            <p:stCondLst>
                              <p:cond delay="500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0" end="0"/>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1" end="1"/>
                                            </p:txEl>
                                          </p:spTgt>
                                        </p:tgtEl>
                                        <p:attrNameLst>
                                          <p:attrName>ppt_c</p:attrName>
                                        </p:attrNameLst>
                                      </p:cBhvr>
                                      <p:to>
                                        <a:schemeClr val="tx2"/>
                                      </p:to>
                                    </p:animClr>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2" end="2"/>
                                            </p:txEl>
                                          </p:spTgt>
                                        </p:tgtEl>
                                        <p:attrNameLst>
                                          <p:attrName>ppt_c</p:attrName>
                                        </p:attrNameLst>
                                      </p:cBhvr>
                                      <p:to>
                                        <a:schemeClr val="tx2"/>
                                      </p:to>
                                    </p:animClr>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3" end="3"/>
                                            </p:txEl>
                                          </p:spTgt>
                                        </p:tgtEl>
                                        <p:attrNameLst>
                                          <p:attrName>ppt_c</p:attrName>
                                        </p:attrNameLst>
                                      </p:cBhvr>
                                      <p:to>
                                        <a:schemeClr val="tx2"/>
                                      </p:to>
                                    </p:animClr>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1" presetClass="entr" presetSubtype="0" fill="hold" nodeType="clickEffect">
                  <p:stCondLst>
                    <p:cond delay="0"/>
                  </p:stCondLst>
                  <p:childTnLst>
                    <p:set>
                      <p:cBhvr>
                        <p:cTn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chemeClr val="tx2"/>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chemeClr val="tx2"/>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chemeClr val="tx2"/>
                      </p:to>
                    </p:animClr>
                  </p:subTnLst>
                </p:cTn>
              </p:par>
            </p:tnLst>
          </p:tmpl>
          <p:tmpl lvl="4">
            <p:tnLst>
              <p:par>
                <p:cTn presetID="1" presetClass="entr" presetSubtype="0" fill="hold" nodeType="clickEffect">
                  <p:stCondLst>
                    <p:cond delay="0"/>
                  </p:stCondLst>
                  <p:childTnLst>
                    <p:set>
                      <p:cBhvr>
                        <p:cTn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chemeClr val="tx2"/>
                      </p:to>
                    </p:animClr>
                  </p:subTnLst>
                </p:cTn>
              </p:par>
            </p:tnLst>
          </p:tmpl>
          <p:tmpl lvl="5">
            <p:tnLst>
              <p:par>
                <p:cTn presetID="1" presetClass="entr" presetSubtype="0" fill="hold" nodeType="clickEffect">
                  <p:stCondLst>
                    <p:cond delay="0"/>
                  </p:stCondLst>
                  <p:childTnLst>
                    <p:set>
                      <p:cBhvr>
                        <p:cTn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chemeClr val="tx2"/>
                      </p:to>
                    </p:animClr>
                  </p:subTnLst>
                </p:cTn>
              </p:par>
            </p:tnLst>
          </p:tmpl>
          <p:tmpl lvl="6">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chemeClr val="tx2"/>
                      </p:to>
                    </p:animClr>
                  </p:subTnLst>
                </p:cTn>
              </p:par>
            </p:tnLst>
          </p:tmpl>
          <p:tmpl lvl="7">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chemeClr val="tx2"/>
                      </p:to>
                    </p:animClr>
                  </p:subTnLst>
                </p:cTn>
              </p:par>
            </p:tnLst>
          </p:tmpl>
          <p:tmpl lvl="8">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chemeClr val="tx2"/>
                      </p:to>
                    </p:animClr>
                  </p:subTnLst>
                </p:cTn>
              </p:par>
            </p:tnLst>
          </p:tmpl>
          <p:tmpl lvl="9">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Lst>
  </p:timing>
  <p:extLst mod="1">
    <p:ext uri="{DCECCB84-F9BA-43D5-87BE-67443E8EF086}">
      <p15:sldGuideLst xmlns:p15="http://schemas.microsoft.com/office/powerpoint/2012/main">
        <p15:guide id="1" orient="horz" pos="2160">
          <p15:clr>
            <a:srgbClr val="FBAE40"/>
          </p15:clr>
        </p15:guide>
        <p15:guide id="2" pos="3264">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Image Chunking">
    <p:spTree>
      <p:nvGrpSpPr>
        <p:cNvPr id="1" name=""/>
        <p:cNvGrpSpPr/>
        <p:nvPr/>
      </p:nvGrpSpPr>
      <p:grpSpPr>
        <a:xfrm>
          <a:off x="0" y="0"/>
          <a:ext cx="0" cy="0"/>
          <a:chOff x="0" y="0"/>
          <a:chExt cx="0" cy="0"/>
        </a:xfrm>
      </p:grpSpPr>
      <p:sp>
        <p:nvSpPr>
          <p:cNvPr id="12" name="Content Placeholder 11"/>
          <p:cNvSpPr>
            <a:spLocks noGrp="1"/>
          </p:cNvSpPr>
          <p:nvPr>
            <p:ph sz="quarter" idx="12" hasCustomPrompt="1"/>
          </p:nvPr>
        </p:nvSpPr>
        <p:spPr>
          <a:xfrm>
            <a:off x="1139873" y="1865207"/>
            <a:ext cx="4352903" cy="2478307"/>
          </a:xfrm>
        </p:spPr>
        <p:txBody>
          <a:bodyPr lIns="182880" tIns="0" rIns="182880" bIns="0" anchor="ctr"/>
          <a:lstStyle>
            <a:lvl1pPr marL="0" indent="0" algn="ctr">
              <a:buNone/>
              <a:defRPr sz="2448" b="0" i="0" baseline="0">
                <a:latin typeface="Gotham Light" pitchFamily="50" charset="0"/>
                <a:ea typeface="Gotham Light" pitchFamily="50" charset="0"/>
                <a:cs typeface="Gotham Light" pitchFamily="50" charset="0"/>
              </a:defRPr>
            </a:lvl1pPr>
            <a:lvl2pPr marL="302985" indent="0" algn="l">
              <a:buNone/>
              <a:defRPr sz="2244"/>
            </a:lvl2pPr>
            <a:lvl3pPr marL="608040" indent="0" algn="l">
              <a:buNone/>
              <a:defRPr sz="2244"/>
            </a:lvl3pPr>
            <a:lvl4pPr marL="900649" indent="0" algn="l">
              <a:buNone/>
              <a:defRPr sz="2244"/>
            </a:lvl4pPr>
            <a:lvl5pPr marL="1118547" indent="0" algn="l">
              <a:buNone/>
              <a:defRPr sz="2244"/>
            </a:lvl5pPr>
          </a:lstStyle>
          <a:p>
            <a:pPr lvl="0"/>
            <a:r>
              <a:rPr lang="en-US" dirty="0"/>
              <a:t>Click to add image</a:t>
            </a:r>
          </a:p>
        </p:txBody>
      </p:sp>
      <p:sp>
        <p:nvSpPr>
          <p:cNvPr id="4" name="Text Placeholder 3"/>
          <p:cNvSpPr>
            <a:spLocks noGrp="1"/>
          </p:cNvSpPr>
          <p:nvPr>
            <p:ph type="body" sz="quarter" idx="14" hasCustomPrompt="1"/>
          </p:nvPr>
        </p:nvSpPr>
        <p:spPr>
          <a:xfrm>
            <a:off x="720129" y="4659293"/>
            <a:ext cx="5197550" cy="1436954"/>
          </a:xfrm>
        </p:spPr>
        <p:txBody>
          <a:bodyPr lIns="182880" tIns="0" rIns="182880" bIns="0"/>
          <a:lstStyle>
            <a:lvl1pPr marL="0" indent="0" algn="ctr">
              <a:lnSpc>
                <a:spcPct val="100000"/>
              </a:lnSpc>
              <a:spcBef>
                <a:spcPts val="612"/>
              </a:spcBef>
              <a:buNone/>
              <a:defRPr sz="2040" b="0" i="0">
                <a:latin typeface="+mn-lt"/>
                <a:ea typeface="Gotham Book" panose="02000604040000020004" pitchFamily="50" charset="0"/>
                <a:cs typeface="Gotham Book" panose="02000604040000020004" pitchFamily="50" charset="0"/>
              </a:defRPr>
            </a:lvl1pPr>
            <a:lvl2pPr>
              <a:defRPr/>
            </a:lvl2pPr>
          </a:lstStyle>
          <a:p>
            <a:pPr lvl="0"/>
            <a:r>
              <a:rPr lang="en-US" dirty="0"/>
              <a:t>Click to add text</a:t>
            </a:r>
          </a:p>
        </p:txBody>
      </p:sp>
      <p:sp>
        <p:nvSpPr>
          <p:cNvPr id="13" name="Text Placeholder 3"/>
          <p:cNvSpPr>
            <a:spLocks noGrp="1"/>
          </p:cNvSpPr>
          <p:nvPr>
            <p:ph type="body" sz="quarter" idx="15" hasCustomPrompt="1"/>
          </p:nvPr>
        </p:nvSpPr>
        <p:spPr>
          <a:xfrm>
            <a:off x="6522212" y="4659293"/>
            <a:ext cx="5197550" cy="1436954"/>
          </a:xfrm>
        </p:spPr>
        <p:txBody>
          <a:bodyPr lIns="182880" tIns="0" rIns="182880" bIns="0"/>
          <a:lstStyle>
            <a:lvl1pPr marL="0" indent="0" algn="ctr">
              <a:spcBef>
                <a:spcPts val="612"/>
              </a:spcBef>
              <a:buNone/>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9" name="Content Placeholder 11"/>
          <p:cNvSpPr>
            <a:spLocks noGrp="1"/>
          </p:cNvSpPr>
          <p:nvPr>
            <p:ph sz="quarter" idx="16" hasCustomPrompt="1"/>
          </p:nvPr>
        </p:nvSpPr>
        <p:spPr>
          <a:xfrm>
            <a:off x="6945508" y="1865811"/>
            <a:ext cx="4350957" cy="2477702"/>
          </a:xfrm>
        </p:spPr>
        <p:txBody>
          <a:bodyPr lIns="182880" tIns="0" rIns="182880" bIns="0" anchor="ctr"/>
          <a:lstStyle>
            <a:lvl1pPr marL="0" indent="0" algn="ctr">
              <a:buNone/>
              <a:defRPr sz="2448" b="0" i="0" baseline="0">
                <a:latin typeface="Gotham Light" pitchFamily="50" charset="0"/>
                <a:ea typeface="Gotham Light" pitchFamily="50" charset="0"/>
                <a:cs typeface="Gotham Light" pitchFamily="50" charset="0"/>
              </a:defRPr>
            </a:lvl1pPr>
            <a:lvl2pPr marL="302985" indent="0" algn="l">
              <a:buNone/>
              <a:defRPr sz="2244"/>
            </a:lvl2pPr>
            <a:lvl3pPr marL="608040" indent="0" algn="l">
              <a:buNone/>
              <a:defRPr sz="2244"/>
            </a:lvl3pPr>
            <a:lvl4pPr marL="900649" indent="0" algn="l">
              <a:buNone/>
              <a:defRPr sz="2244"/>
            </a:lvl4pPr>
            <a:lvl5pPr marL="1118547" indent="0" algn="l">
              <a:buNone/>
              <a:defRPr sz="2244"/>
            </a:lvl5pPr>
          </a:lstStyle>
          <a:p>
            <a:pPr lvl="0"/>
            <a:r>
              <a:rPr lang="en-US" dirty="0"/>
              <a:t>Click to add image</a:t>
            </a:r>
          </a:p>
        </p:txBody>
      </p:sp>
      <p:sp>
        <p:nvSpPr>
          <p:cNvPr id="10"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atin typeface="+mj-lt"/>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1470735696"/>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Image Chunking">
    <p:spTree>
      <p:nvGrpSpPr>
        <p:cNvPr id="1" name=""/>
        <p:cNvGrpSpPr/>
        <p:nvPr/>
      </p:nvGrpSpPr>
      <p:grpSpPr>
        <a:xfrm>
          <a:off x="0" y="0"/>
          <a:ext cx="0" cy="0"/>
          <a:chOff x="0" y="0"/>
          <a:chExt cx="0" cy="0"/>
        </a:xfrm>
      </p:grpSpPr>
      <p:sp>
        <p:nvSpPr>
          <p:cNvPr id="12" name="Content Placeholder 11"/>
          <p:cNvSpPr>
            <a:spLocks noGrp="1"/>
          </p:cNvSpPr>
          <p:nvPr>
            <p:ph sz="quarter" idx="12" hasCustomPrompt="1"/>
          </p:nvPr>
        </p:nvSpPr>
        <p:spPr>
          <a:xfrm>
            <a:off x="1103290" y="1865207"/>
            <a:ext cx="2601743" cy="2491222"/>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11" name="Content Placeholder 11"/>
          <p:cNvSpPr>
            <a:spLocks noGrp="1"/>
          </p:cNvSpPr>
          <p:nvPr>
            <p:ph sz="quarter" idx="13" hasCustomPrompt="1"/>
          </p:nvPr>
        </p:nvSpPr>
        <p:spPr>
          <a:xfrm>
            <a:off x="4914263" y="1862233"/>
            <a:ext cx="2607955" cy="2497170"/>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13" name="Content Placeholder 11"/>
          <p:cNvSpPr>
            <a:spLocks noGrp="1"/>
          </p:cNvSpPr>
          <p:nvPr>
            <p:ph sz="quarter" idx="14" hasCustomPrompt="1"/>
          </p:nvPr>
        </p:nvSpPr>
        <p:spPr>
          <a:xfrm>
            <a:off x="8740466" y="1878904"/>
            <a:ext cx="2573132" cy="2463827"/>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15" name="Text Placeholder 3"/>
          <p:cNvSpPr>
            <a:spLocks noGrp="1"/>
          </p:cNvSpPr>
          <p:nvPr>
            <p:ph type="body" sz="quarter" idx="15" hasCustomPrompt="1"/>
          </p:nvPr>
        </p:nvSpPr>
        <p:spPr>
          <a:xfrm>
            <a:off x="720131" y="4659459"/>
            <a:ext cx="3362158" cy="1255614"/>
          </a:xfrm>
        </p:spPr>
        <p:txBody>
          <a:bodyPr lIns="182880" tIns="0" rIns="182880" bIns="0"/>
          <a:lstStyle>
            <a:lvl1pPr marL="0" indent="0" algn="ctr">
              <a:lnSpc>
                <a:spcPct val="100000"/>
              </a:lnSpc>
              <a:spcBef>
                <a:spcPts val="612"/>
              </a:spcBef>
              <a:buNone/>
              <a:defRPr sz="2040" b="0" i="0" baseline="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0"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vl1pPr>
          </a:lstStyle>
          <a:p>
            <a:r>
              <a:rPr lang="en-US" dirty="0"/>
              <a:t>Click to Add Slide Title in </a:t>
            </a:r>
            <a:r>
              <a:rPr lang="en-US" dirty="0" err="1"/>
              <a:t>Titlecase</a:t>
            </a:r>
            <a:endParaRPr lang="en-US" dirty="0"/>
          </a:p>
        </p:txBody>
      </p:sp>
      <p:sp>
        <p:nvSpPr>
          <p:cNvPr id="9" name="Text Placeholder 3"/>
          <p:cNvSpPr>
            <a:spLocks noGrp="1"/>
          </p:cNvSpPr>
          <p:nvPr>
            <p:ph type="body" sz="quarter" idx="18" hasCustomPrompt="1"/>
          </p:nvPr>
        </p:nvSpPr>
        <p:spPr>
          <a:xfrm>
            <a:off x="4546058" y="4659459"/>
            <a:ext cx="3362158" cy="1255614"/>
          </a:xfrm>
        </p:spPr>
        <p:txBody>
          <a:bodyPr lIns="182880" tIns="0" rIns="182880" bIns="0"/>
          <a:lstStyle>
            <a:lvl1pPr marL="0" indent="0" algn="ctr">
              <a:lnSpc>
                <a:spcPct val="100000"/>
              </a:lnSpc>
              <a:spcBef>
                <a:spcPts val="612"/>
              </a:spcBef>
              <a:buNone/>
              <a:defRPr sz="2040" b="0" i="0" baseline="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4" name="Text Placeholder 3"/>
          <p:cNvSpPr>
            <a:spLocks noGrp="1"/>
          </p:cNvSpPr>
          <p:nvPr>
            <p:ph type="body" sz="quarter" idx="19" hasCustomPrompt="1"/>
          </p:nvPr>
        </p:nvSpPr>
        <p:spPr>
          <a:xfrm>
            <a:off x="8345954" y="4659459"/>
            <a:ext cx="3362158" cy="1255614"/>
          </a:xfrm>
        </p:spPr>
        <p:txBody>
          <a:bodyPr lIns="182880" tIns="0" rIns="182880" bIns="0"/>
          <a:lstStyle>
            <a:lvl1pPr marL="0" indent="0" algn="ctr">
              <a:lnSpc>
                <a:spcPct val="100000"/>
              </a:lnSpc>
              <a:spcBef>
                <a:spcPts val="612"/>
              </a:spcBef>
              <a:buNone/>
              <a:defRPr sz="2040" b="0" i="0" baseline="0">
                <a:latin typeface="+mn-lt"/>
                <a:ea typeface="Gotham Book" panose="02000604040000020004" pitchFamily="50" charset="0"/>
                <a:cs typeface="Gotham Book" panose="02000604040000020004" pitchFamily="50" charset="0"/>
              </a:defRPr>
            </a:lvl1pPr>
          </a:lstStyle>
          <a:p>
            <a:pPr lvl="0"/>
            <a:r>
              <a:rPr lang="en-US" dirty="0"/>
              <a:t>Click to add text</a:t>
            </a:r>
          </a:p>
        </p:txBody>
      </p:sp>
    </p:spTree>
    <p:extLst>
      <p:ext uri="{BB962C8B-B14F-4D97-AF65-F5344CB8AC3E}">
        <p14:creationId xmlns:p14="http://schemas.microsoft.com/office/powerpoint/2010/main" val="177341107"/>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ur Image Chunking">
    <p:spTree>
      <p:nvGrpSpPr>
        <p:cNvPr id="1" name=""/>
        <p:cNvGrpSpPr/>
        <p:nvPr/>
      </p:nvGrpSpPr>
      <p:grpSpPr>
        <a:xfrm>
          <a:off x="0" y="0"/>
          <a:ext cx="0" cy="0"/>
          <a:chOff x="0" y="0"/>
          <a:chExt cx="0" cy="0"/>
        </a:xfrm>
      </p:grpSpPr>
      <p:sp>
        <p:nvSpPr>
          <p:cNvPr id="20" name="Content Placeholder 11"/>
          <p:cNvSpPr>
            <a:spLocks noGrp="1"/>
          </p:cNvSpPr>
          <p:nvPr>
            <p:ph sz="quarter" idx="20" hasCustomPrompt="1"/>
          </p:nvPr>
        </p:nvSpPr>
        <p:spPr>
          <a:xfrm>
            <a:off x="3540263" y="1867797"/>
            <a:ext cx="2553454" cy="2711457"/>
          </a:xfrm>
        </p:spPr>
        <p:txBody>
          <a:bodyPr lIns="182880" tIns="0" rIns="182880" bIns="0" anchor="ctr"/>
          <a:lstStyle>
            <a:lvl1pPr marL="0" indent="0" algn="ctr">
              <a:buNone/>
              <a:defRPr sz="2244" b="0" i="0" baseline="0">
                <a:latin typeface="Gotham Light" pitchFamily="50" charset="0"/>
                <a:ea typeface="Gotham Light" pitchFamily="50" charset="0"/>
                <a:cs typeface="Gotham Light" pitchFamily="50"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15" name="Text Placeholder 3"/>
          <p:cNvSpPr>
            <a:spLocks noGrp="1"/>
          </p:cNvSpPr>
          <p:nvPr>
            <p:ph type="body" sz="quarter" idx="15" hasCustomPrompt="1"/>
          </p:nvPr>
        </p:nvSpPr>
        <p:spPr>
          <a:xfrm>
            <a:off x="715399" y="4777181"/>
            <a:ext cx="2553454" cy="1255614"/>
          </a:xfrm>
        </p:spPr>
        <p:txBody>
          <a:bodyPr lIns="182880" tIns="0" rIns="182880" bIns="0"/>
          <a:lstStyle>
            <a:lvl1pPr marL="0" indent="0" algn="ctr">
              <a:spcBef>
                <a:spcPts val="612"/>
              </a:spcBef>
              <a:buNone/>
              <a:defRPr sz="2040" b="0" i="0">
                <a:latin typeface="+mn-lt"/>
                <a:ea typeface="Gotham Book" panose="02000604040000020004" pitchFamily="50" charset="0"/>
                <a:cs typeface="Gotham Book" panose="02000604040000020004" pitchFamily="50" charset="0"/>
              </a:defRPr>
            </a:lvl1pPr>
          </a:lstStyle>
          <a:p>
            <a:pPr lvl="0"/>
            <a:r>
              <a:rPr lang="en-US" dirty="0"/>
              <a:t>Click to add text </a:t>
            </a:r>
          </a:p>
        </p:txBody>
      </p:sp>
      <p:sp>
        <p:nvSpPr>
          <p:cNvPr id="13"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vl1pPr>
          </a:lstStyle>
          <a:p>
            <a:r>
              <a:rPr lang="en-US" dirty="0"/>
              <a:t>Click to Add Slide Title in </a:t>
            </a:r>
            <a:r>
              <a:rPr lang="en-US" dirty="0" err="1"/>
              <a:t>Titlecase</a:t>
            </a:r>
            <a:endParaRPr lang="en-US" dirty="0"/>
          </a:p>
        </p:txBody>
      </p:sp>
      <p:sp>
        <p:nvSpPr>
          <p:cNvPr id="26" name="Content Placeholder 11"/>
          <p:cNvSpPr>
            <a:spLocks noGrp="1"/>
          </p:cNvSpPr>
          <p:nvPr>
            <p:ph sz="quarter" idx="23" hasCustomPrompt="1"/>
          </p:nvPr>
        </p:nvSpPr>
        <p:spPr>
          <a:xfrm>
            <a:off x="6370708" y="1867798"/>
            <a:ext cx="2553454" cy="2711457"/>
          </a:xfrm>
        </p:spPr>
        <p:txBody>
          <a:bodyPr lIns="182880" tIns="0" rIns="182880" bIns="0" anchor="ctr"/>
          <a:lstStyle>
            <a:lvl1pPr marL="0" indent="0" algn="ctr">
              <a:buNone/>
              <a:defRPr sz="2244" b="0" i="0" baseline="0">
                <a:latin typeface="Gotham Light" pitchFamily="50" charset="0"/>
                <a:ea typeface="Gotham Light" pitchFamily="50" charset="0"/>
                <a:cs typeface="Gotham Light" pitchFamily="50"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27" name="Content Placeholder 11"/>
          <p:cNvSpPr>
            <a:spLocks noGrp="1"/>
          </p:cNvSpPr>
          <p:nvPr>
            <p:ph sz="quarter" idx="24" hasCustomPrompt="1"/>
          </p:nvPr>
        </p:nvSpPr>
        <p:spPr>
          <a:xfrm>
            <a:off x="9162343" y="1867798"/>
            <a:ext cx="2553454" cy="2711457"/>
          </a:xfrm>
        </p:spPr>
        <p:txBody>
          <a:bodyPr lIns="182880" tIns="0" rIns="182880" bIns="0" anchor="ctr"/>
          <a:lstStyle>
            <a:lvl1pPr marL="0" indent="0" algn="ctr">
              <a:buNone/>
              <a:defRPr sz="2244" b="0" i="0" baseline="0">
                <a:latin typeface="Gotham Light" pitchFamily="50" charset="0"/>
                <a:ea typeface="Gotham Light" pitchFamily="50" charset="0"/>
                <a:cs typeface="Gotham Light" pitchFamily="50"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34" name="Text Placeholder 3"/>
          <p:cNvSpPr>
            <a:spLocks noGrp="1"/>
          </p:cNvSpPr>
          <p:nvPr>
            <p:ph type="body" sz="quarter" idx="25" hasCustomPrompt="1"/>
          </p:nvPr>
        </p:nvSpPr>
        <p:spPr>
          <a:xfrm>
            <a:off x="3533530" y="4777181"/>
            <a:ext cx="2553454" cy="1255614"/>
          </a:xfrm>
        </p:spPr>
        <p:txBody>
          <a:bodyPr lIns="182880" tIns="0" rIns="182880" bIns="0"/>
          <a:lstStyle>
            <a:lvl1pPr marL="0" indent="0" algn="ctr">
              <a:spcBef>
                <a:spcPts val="612"/>
              </a:spcBef>
              <a:buNone/>
              <a:defRPr sz="2040" b="0" i="0">
                <a:latin typeface="+mn-lt"/>
                <a:ea typeface="Gotham Book" panose="02000604040000020004" pitchFamily="50" charset="0"/>
                <a:cs typeface="Gotham Book" panose="02000604040000020004" pitchFamily="50" charset="0"/>
              </a:defRPr>
            </a:lvl1pPr>
          </a:lstStyle>
          <a:p>
            <a:pPr lvl="0"/>
            <a:r>
              <a:rPr lang="en-US" dirty="0"/>
              <a:t>Click to add text </a:t>
            </a:r>
          </a:p>
        </p:txBody>
      </p:sp>
      <p:sp>
        <p:nvSpPr>
          <p:cNvPr id="35" name="Text Placeholder 3"/>
          <p:cNvSpPr>
            <a:spLocks noGrp="1"/>
          </p:cNvSpPr>
          <p:nvPr>
            <p:ph type="body" sz="quarter" idx="26" hasCustomPrompt="1"/>
          </p:nvPr>
        </p:nvSpPr>
        <p:spPr>
          <a:xfrm>
            <a:off x="6351660" y="4777181"/>
            <a:ext cx="2553454" cy="1255614"/>
          </a:xfrm>
        </p:spPr>
        <p:txBody>
          <a:bodyPr lIns="182880" tIns="0" rIns="182880" bIns="0"/>
          <a:lstStyle>
            <a:lvl1pPr marL="0" indent="0" algn="ctr">
              <a:spcBef>
                <a:spcPts val="612"/>
              </a:spcBef>
              <a:buNone/>
              <a:defRPr sz="2040" b="0" i="0">
                <a:latin typeface="+mn-lt"/>
                <a:ea typeface="Gotham Book" panose="02000604040000020004" pitchFamily="50" charset="0"/>
                <a:cs typeface="Gotham Book" panose="02000604040000020004" pitchFamily="50" charset="0"/>
              </a:defRPr>
            </a:lvl1pPr>
          </a:lstStyle>
          <a:p>
            <a:pPr lvl="0"/>
            <a:r>
              <a:rPr lang="en-US" dirty="0"/>
              <a:t>Click to add text </a:t>
            </a:r>
          </a:p>
        </p:txBody>
      </p:sp>
      <p:sp>
        <p:nvSpPr>
          <p:cNvPr id="36" name="Text Placeholder 3"/>
          <p:cNvSpPr>
            <a:spLocks noGrp="1"/>
          </p:cNvSpPr>
          <p:nvPr>
            <p:ph type="body" sz="quarter" idx="27" hasCustomPrompt="1"/>
          </p:nvPr>
        </p:nvSpPr>
        <p:spPr>
          <a:xfrm>
            <a:off x="9171388" y="4777181"/>
            <a:ext cx="2553454" cy="1255614"/>
          </a:xfrm>
        </p:spPr>
        <p:txBody>
          <a:bodyPr lIns="182880" tIns="0" rIns="182880" bIns="0"/>
          <a:lstStyle>
            <a:lvl1pPr marL="0" indent="0" algn="ctr">
              <a:spcBef>
                <a:spcPts val="612"/>
              </a:spcBef>
              <a:buNone/>
              <a:defRPr sz="2040" b="0" i="0">
                <a:latin typeface="+mn-lt"/>
                <a:ea typeface="Gotham Book" panose="02000604040000020004" pitchFamily="50" charset="0"/>
                <a:cs typeface="Gotham Book" panose="02000604040000020004" pitchFamily="50" charset="0"/>
              </a:defRPr>
            </a:lvl1pPr>
          </a:lstStyle>
          <a:p>
            <a:pPr lvl="0"/>
            <a:r>
              <a:rPr lang="en-US" dirty="0"/>
              <a:t>Click to add text </a:t>
            </a:r>
          </a:p>
        </p:txBody>
      </p:sp>
      <p:sp>
        <p:nvSpPr>
          <p:cNvPr id="12" name="Content Placeholder 11"/>
          <p:cNvSpPr>
            <a:spLocks noGrp="1"/>
          </p:cNvSpPr>
          <p:nvPr>
            <p:ph sz="quarter" idx="12" hasCustomPrompt="1"/>
          </p:nvPr>
        </p:nvSpPr>
        <p:spPr>
          <a:xfrm>
            <a:off x="709818" y="1867798"/>
            <a:ext cx="2553454" cy="2711457"/>
          </a:xfrm>
        </p:spPr>
        <p:txBody>
          <a:bodyPr lIns="182880" tIns="0" rIns="182880" bIns="0" anchor="ctr"/>
          <a:lstStyle>
            <a:lvl1pPr marL="0" indent="0" algn="ctr">
              <a:buNone/>
              <a:defRPr sz="2244" b="0" i="0" baseline="0">
                <a:latin typeface="Gotham Light" pitchFamily="50" charset="0"/>
                <a:ea typeface="Gotham Light" pitchFamily="50" charset="0"/>
                <a:cs typeface="Gotham Light" pitchFamily="50"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Tree>
    <p:extLst>
      <p:ext uri="{BB962C8B-B14F-4D97-AF65-F5344CB8AC3E}">
        <p14:creationId xmlns:p14="http://schemas.microsoft.com/office/powerpoint/2010/main" val="2577274969"/>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ix Image Chunking">
    <p:spTree>
      <p:nvGrpSpPr>
        <p:cNvPr id="1" name=""/>
        <p:cNvGrpSpPr/>
        <p:nvPr/>
      </p:nvGrpSpPr>
      <p:grpSpPr>
        <a:xfrm>
          <a:off x="0" y="0"/>
          <a:ext cx="0" cy="0"/>
          <a:chOff x="0" y="0"/>
          <a:chExt cx="0" cy="0"/>
        </a:xfrm>
      </p:grpSpPr>
      <p:sp>
        <p:nvSpPr>
          <p:cNvPr id="29" name="Content Placeholder 11"/>
          <p:cNvSpPr>
            <a:spLocks noGrp="1"/>
          </p:cNvSpPr>
          <p:nvPr>
            <p:ph sz="quarter" idx="18" hasCustomPrompt="1"/>
          </p:nvPr>
        </p:nvSpPr>
        <p:spPr>
          <a:xfrm>
            <a:off x="8327636" y="1865207"/>
            <a:ext cx="3377525" cy="1421709"/>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30" name="Text Placeholder 3"/>
          <p:cNvSpPr>
            <a:spLocks noGrp="1"/>
          </p:cNvSpPr>
          <p:nvPr>
            <p:ph type="body" sz="quarter" idx="19" hasCustomPrompt="1"/>
          </p:nvPr>
        </p:nvSpPr>
        <p:spPr>
          <a:xfrm>
            <a:off x="8332367" y="3432952"/>
            <a:ext cx="3362158" cy="482394"/>
          </a:xfrm>
        </p:spPr>
        <p:txBody>
          <a:bodyPr lIns="182880" tIns="0" rIns="182880" bIns="0"/>
          <a:lstStyle>
            <a:lvl1pPr algn="ctr">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35" name="Content Placeholder 11"/>
          <p:cNvSpPr>
            <a:spLocks noGrp="1"/>
          </p:cNvSpPr>
          <p:nvPr>
            <p:ph sz="quarter" idx="24" hasCustomPrompt="1"/>
          </p:nvPr>
        </p:nvSpPr>
        <p:spPr>
          <a:xfrm>
            <a:off x="8327636" y="4106186"/>
            <a:ext cx="3377525" cy="1421709"/>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36" name="Text Placeholder 3"/>
          <p:cNvSpPr>
            <a:spLocks noGrp="1"/>
          </p:cNvSpPr>
          <p:nvPr>
            <p:ph type="body" sz="quarter" idx="25" hasCustomPrompt="1"/>
          </p:nvPr>
        </p:nvSpPr>
        <p:spPr>
          <a:xfrm>
            <a:off x="4526249" y="5673930"/>
            <a:ext cx="3362158" cy="482394"/>
          </a:xfrm>
        </p:spPr>
        <p:txBody>
          <a:bodyPr lIns="182880" tIns="0" rIns="182880" bIns="0"/>
          <a:lstStyle>
            <a:lvl1pPr algn="ctr">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2" name="Content Placeholder 11"/>
          <p:cNvSpPr>
            <a:spLocks noGrp="1"/>
          </p:cNvSpPr>
          <p:nvPr>
            <p:ph sz="quarter" idx="12" hasCustomPrompt="1"/>
          </p:nvPr>
        </p:nvSpPr>
        <p:spPr>
          <a:xfrm>
            <a:off x="715399" y="1865207"/>
            <a:ext cx="3377525" cy="1421709"/>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15" name="Text Placeholder 3"/>
          <p:cNvSpPr>
            <a:spLocks noGrp="1"/>
          </p:cNvSpPr>
          <p:nvPr>
            <p:ph type="body" sz="quarter" idx="15" hasCustomPrompt="1"/>
          </p:nvPr>
        </p:nvSpPr>
        <p:spPr>
          <a:xfrm>
            <a:off x="720131" y="3432952"/>
            <a:ext cx="3362158" cy="482394"/>
          </a:xfrm>
        </p:spPr>
        <p:txBody>
          <a:bodyPr lIns="182880" tIns="0" rIns="182880" bIns="0"/>
          <a:lstStyle>
            <a:lvl1pPr marL="0" indent="0" algn="ctr">
              <a:buNone/>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27" name="Content Placeholder 11"/>
          <p:cNvSpPr>
            <a:spLocks noGrp="1"/>
          </p:cNvSpPr>
          <p:nvPr>
            <p:ph sz="quarter" idx="16" hasCustomPrompt="1"/>
          </p:nvPr>
        </p:nvSpPr>
        <p:spPr>
          <a:xfrm>
            <a:off x="4532154" y="1865207"/>
            <a:ext cx="3377525" cy="1421709"/>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28" name="Text Placeholder 3"/>
          <p:cNvSpPr>
            <a:spLocks noGrp="1"/>
          </p:cNvSpPr>
          <p:nvPr>
            <p:ph type="body" sz="quarter" idx="17" hasCustomPrompt="1"/>
          </p:nvPr>
        </p:nvSpPr>
        <p:spPr>
          <a:xfrm>
            <a:off x="4536885" y="3432952"/>
            <a:ext cx="3362158" cy="482394"/>
          </a:xfrm>
        </p:spPr>
        <p:txBody>
          <a:bodyPr lIns="182880" tIns="0" rIns="182880" bIns="0"/>
          <a:lstStyle>
            <a:lvl1pPr algn="ctr">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31" name="Content Placeholder 11"/>
          <p:cNvSpPr>
            <a:spLocks noGrp="1"/>
          </p:cNvSpPr>
          <p:nvPr>
            <p:ph sz="quarter" idx="20" hasCustomPrompt="1"/>
          </p:nvPr>
        </p:nvSpPr>
        <p:spPr>
          <a:xfrm>
            <a:off x="715399" y="4106186"/>
            <a:ext cx="3377525" cy="1421709"/>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32" name="Text Placeholder 3"/>
          <p:cNvSpPr>
            <a:spLocks noGrp="1"/>
          </p:cNvSpPr>
          <p:nvPr>
            <p:ph type="body" sz="quarter" idx="21" hasCustomPrompt="1"/>
          </p:nvPr>
        </p:nvSpPr>
        <p:spPr>
          <a:xfrm>
            <a:off x="720131" y="5673930"/>
            <a:ext cx="3362158" cy="482394"/>
          </a:xfrm>
        </p:spPr>
        <p:txBody>
          <a:bodyPr lIns="182880" tIns="0" rIns="182880" bIns="0"/>
          <a:lstStyle>
            <a:lvl1pPr algn="ctr">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33" name="Content Placeholder 11"/>
          <p:cNvSpPr>
            <a:spLocks noGrp="1"/>
          </p:cNvSpPr>
          <p:nvPr>
            <p:ph sz="quarter" idx="22" hasCustomPrompt="1"/>
          </p:nvPr>
        </p:nvSpPr>
        <p:spPr>
          <a:xfrm>
            <a:off x="4532154" y="4106186"/>
            <a:ext cx="3377525" cy="1421709"/>
          </a:xfrm>
        </p:spPr>
        <p:txBody>
          <a:bodyPr lIns="182880" tIns="0" rIns="182880" bIns="0" anchor="ctr"/>
          <a:lstStyle>
            <a:lvl1pPr marL="0" indent="0" algn="ctr">
              <a:buNone/>
              <a:defRPr sz="2244" b="0" i="0" baseline="0">
                <a:latin typeface="Gotham Light" charset="0"/>
                <a:ea typeface="Gotham Light" charset="0"/>
                <a:cs typeface="Gotham Light" charset="0"/>
              </a:defRPr>
            </a:lvl1pPr>
            <a:lvl2pPr algn="ctr">
              <a:defRPr sz="2244"/>
            </a:lvl2pPr>
            <a:lvl3pPr algn="ctr">
              <a:defRPr sz="2244"/>
            </a:lvl3pPr>
            <a:lvl4pPr algn="ctr">
              <a:defRPr sz="2244"/>
            </a:lvl4pPr>
            <a:lvl5pPr algn="ctr">
              <a:defRPr sz="2244"/>
            </a:lvl5pPr>
          </a:lstStyle>
          <a:p>
            <a:pPr lvl="0"/>
            <a:r>
              <a:rPr lang="en-US" dirty="0"/>
              <a:t>Click to add image</a:t>
            </a:r>
          </a:p>
        </p:txBody>
      </p:sp>
      <p:sp>
        <p:nvSpPr>
          <p:cNvPr id="34" name="Text Placeholder 3"/>
          <p:cNvSpPr>
            <a:spLocks noGrp="1"/>
          </p:cNvSpPr>
          <p:nvPr>
            <p:ph type="body" sz="quarter" idx="23" hasCustomPrompt="1"/>
          </p:nvPr>
        </p:nvSpPr>
        <p:spPr>
          <a:xfrm>
            <a:off x="8343003" y="5673930"/>
            <a:ext cx="3362158" cy="482394"/>
          </a:xfrm>
        </p:spPr>
        <p:txBody>
          <a:bodyPr lIns="182880" tIns="0" rIns="182880" bIns="0"/>
          <a:lstStyle>
            <a:lvl1pPr algn="ctr">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6"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2581264685"/>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Text Chunking">
    <p:spTree>
      <p:nvGrpSpPr>
        <p:cNvPr id="1" name=""/>
        <p:cNvGrpSpPr/>
        <p:nvPr/>
      </p:nvGrpSpPr>
      <p:grpSpPr>
        <a:xfrm>
          <a:off x="0" y="0"/>
          <a:ext cx="0" cy="0"/>
          <a:chOff x="0" y="0"/>
          <a:chExt cx="0" cy="0"/>
        </a:xfrm>
      </p:grpSpPr>
      <p:sp>
        <p:nvSpPr>
          <p:cNvPr id="21" name="Content Placeholder 10"/>
          <p:cNvSpPr>
            <a:spLocks noGrp="1"/>
          </p:cNvSpPr>
          <p:nvPr>
            <p:ph sz="quarter" idx="11" hasCustomPrompt="1"/>
          </p:nvPr>
        </p:nvSpPr>
        <p:spPr>
          <a:xfrm>
            <a:off x="6342000" y="2226443"/>
            <a:ext cx="5363230" cy="3557709"/>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9" name="Content Placeholder 10"/>
          <p:cNvSpPr>
            <a:spLocks noGrp="1"/>
          </p:cNvSpPr>
          <p:nvPr>
            <p:ph sz="quarter" idx="10" hasCustomPrompt="1"/>
          </p:nvPr>
        </p:nvSpPr>
        <p:spPr>
          <a:xfrm>
            <a:off x="720682" y="2226443"/>
            <a:ext cx="5363230" cy="3557709"/>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7"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atin typeface="+mj-lt"/>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3012487283"/>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ree Text Chunking">
    <p:spTree>
      <p:nvGrpSpPr>
        <p:cNvPr id="1" name=""/>
        <p:cNvGrpSpPr/>
        <p:nvPr/>
      </p:nvGrpSpPr>
      <p:grpSpPr>
        <a:xfrm>
          <a:off x="0" y="0"/>
          <a:ext cx="0" cy="0"/>
          <a:chOff x="0" y="0"/>
          <a:chExt cx="0" cy="0"/>
        </a:xfrm>
      </p:grpSpPr>
      <p:sp>
        <p:nvSpPr>
          <p:cNvPr id="20" name="Content Placeholder 10"/>
          <p:cNvSpPr>
            <a:spLocks noGrp="1"/>
          </p:cNvSpPr>
          <p:nvPr>
            <p:ph sz="quarter" idx="12" hasCustomPrompt="1"/>
          </p:nvPr>
        </p:nvSpPr>
        <p:spPr>
          <a:xfrm>
            <a:off x="8212751" y="2221953"/>
            <a:ext cx="3497759" cy="3566344"/>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7" name="Content Placeholder 10"/>
          <p:cNvSpPr>
            <a:spLocks noGrp="1"/>
          </p:cNvSpPr>
          <p:nvPr>
            <p:ph sz="quarter" idx="11" hasCustomPrompt="1"/>
          </p:nvPr>
        </p:nvSpPr>
        <p:spPr>
          <a:xfrm>
            <a:off x="4464074" y="2221953"/>
            <a:ext cx="3497759" cy="3566344"/>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9" name="Content Placeholder 10"/>
          <p:cNvSpPr>
            <a:spLocks noGrp="1"/>
          </p:cNvSpPr>
          <p:nvPr>
            <p:ph sz="quarter" idx="10" hasCustomPrompt="1"/>
          </p:nvPr>
        </p:nvSpPr>
        <p:spPr>
          <a:xfrm>
            <a:off x="715398" y="2221953"/>
            <a:ext cx="3497759" cy="3566344"/>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9"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atin typeface="+mj-lt"/>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1180870251"/>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our Text Chunking">
    <p:spTree>
      <p:nvGrpSpPr>
        <p:cNvPr id="1" name=""/>
        <p:cNvGrpSpPr/>
        <p:nvPr/>
      </p:nvGrpSpPr>
      <p:grpSpPr>
        <a:xfrm>
          <a:off x="0" y="0"/>
          <a:ext cx="0" cy="0"/>
          <a:chOff x="0" y="0"/>
          <a:chExt cx="0" cy="0"/>
        </a:xfrm>
      </p:grpSpPr>
      <p:sp>
        <p:nvSpPr>
          <p:cNvPr id="18" name="Content Placeholder 10"/>
          <p:cNvSpPr>
            <a:spLocks noGrp="1"/>
          </p:cNvSpPr>
          <p:nvPr>
            <p:ph sz="quarter" idx="15" hasCustomPrompt="1"/>
          </p:nvPr>
        </p:nvSpPr>
        <p:spPr>
          <a:xfrm>
            <a:off x="6342000" y="4169724"/>
            <a:ext cx="5363230" cy="1651103"/>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7" name="Content Placeholder 10"/>
          <p:cNvSpPr>
            <a:spLocks noGrp="1"/>
          </p:cNvSpPr>
          <p:nvPr>
            <p:ph sz="quarter" idx="14" hasCustomPrompt="1"/>
          </p:nvPr>
        </p:nvSpPr>
        <p:spPr>
          <a:xfrm>
            <a:off x="715399" y="4169724"/>
            <a:ext cx="5363230" cy="1651103"/>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8" name="Content Placeholder 10"/>
          <p:cNvSpPr>
            <a:spLocks noGrp="1"/>
          </p:cNvSpPr>
          <p:nvPr>
            <p:ph sz="quarter" idx="13" hasCustomPrompt="1"/>
          </p:nvPr>
        </p:nvSpPr>
        <p:spPr>
          <a:xfrm>
            <a:off x="6342000" y="2237212"/>
            <a:ext cx="5363230" cy="1651103"/>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7" name="Content Placeholder 10"/>
          <p:cNvSpPr>
            <a:spLocks noGrp="1"/>
          </p:cNvSpPr>
          <p:nvPr>
            <p:ph sz="quarter" idx="12" hasCustomPrompt="1"/>
          </p:nvPr>
        </p:nvSpPr>
        <p:spPr>
          <a:xfrm>
            <a:off x="715399" y="2237212"/>
            <a:ext cx="5363230" cy="1651103"/>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1"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atin typeface="+mj-lt"/>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3362162786"/>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ive Text Chunking">
    <p:spTree>
      <p:nvGrpSpPr>
        <p:cNvPr id="1" name=""/>
        <p:cNvGrpSpPr/>
        <p:nvPr/>
      </p:nvGrpSpPr>
      <p:grpSpPr>
        <a:xfrm>
          <a:off x="0" y="0"/>
          <a:ext cx="0" cy="0"/>
          <a:chOff x="0" y="0"/>
          <a:chExt cx="0" cy="0"/>
        </a:xfrm>
      </p:grpSpPr>
      <p:sp>
        <p:nvSpPr>
          <p:cNvPr id="9" name="Content Placeholder 10"/>
          <p:cNvSpPr>
            <a:spLocks noGrp="1"/>
          </p:cNvSpPr>
          <p:nvPr>
            <p:ph sz="quarter" idx="17" hasCustomPrompt="1"/>
          </p:nvPr>
        </p:nvSpPr>
        <p:spPr>
          <a:xfrm>
            <a:off x="6355455" y="4133357"/>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8" name="Content Placeholder 10"/>
          <p:cNvSpPr>
            <a:spLocks noGrp="1"/>
          </p:cNvSpPr>
          <p:nvPr>
            <p:ph sz="quarter" idx="16" hasCustomPrompt="1"/>
          </p:nvPr>
        </p:nvSpPr>
        <p:spPr>
          <a:xfrm>
            <a:off x="2606779" y="4133357"/>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20" name="Content Placeholder 10"/>
          <p:cNvSpPr>
            <a:spLocks noGrp="1"/>
          </p:cNvSpPr>
          <p:nvPr>
            <p:ph sz="quarter" idx="12" hasCustomPrompt="1"/>
          </p:nvPr>
        </p:nvSpPr>
        <p:spPr>
          <a:xfrm>
            <a:off x="8212751" y="2217523"/>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7" name="Content Placeholder 10"/>
          <p:cNvSpPr>
            <a:spLocks noGrp="1"/>
          </p:cNvSpPr>
          <p:nvPr>
            <p:ph sz="quarter" idx="11" hasCustomPrompt="1"/>
          </p:nvPr>
        </p:nvSpPr>
        <p:spPr>
          <a:xfrm>
            <a:off x="4464074" y="2217523"/>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9" name="Content Placeholder 10"/>
          <p:cNvSpPr>
            <a:spLocks noGrp="1"/>
          </p:cNvSpPr>
          <p:nvPr>
            <p:ph sz="quarter" idx="10" hasCustomPrompt="1"/>
          </p:nvPr>
        </p:nvSpPr>
        <p:spPr>
          <a:xfrm>
            <a:off x="720685" y="2217523"/>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1"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atin typeface="+mj-lt"/>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2213408133"/>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ix Text Chunking">
    <p:spTree>
      <p:nvGrpSpPr>
        <p:cNvPr id="1" name=""/>
        <p:cNvGrpSpPr/>
        <p:nvPr/>
      </p:nvGrpSpPr>
      <p:grpSpPr>
        <a:xfrm>
          <a:off x="0" y="0"/>
          <a:ext cx="0" cy="0"/>
          <a:chOff x="0" y="0"/>
          <a:chExt cx="0" cy="0"/>
        </a:xfrm>
      </p:grpSpPr>
      <p:sp>
        <p:nvSpPr>
          <p:cNvPr id="10" name="Content Placeholder 10"/>
          <p:cNvSpPr>
            <a:spLocks noGrp="1"/>
          </p:cNvSpPr>
          <p:nvPr>
            <p:ph sz="quarter" idx="18" hasCustomPrompt="1"/>
          </p:nvPr>
        </p:nvSpPr>
        <p:spPr>
          <a:xfrm>
            <a:off x="8212751" y="4122995"/>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9" name="Content Placeholder 10"/>
          <p:cNvSpPr>
            <a:spLocks noGrp="1"/>
          </p:cNvSpPr>
          <p:nvPr>
            <p:ph sz="quarter" idx="17" hasCustomPrompt="1"/>
          </p:nvPr>
        </p:nvSpPr>
        <p:spPr>
          <a:xfrm>
            <a:off x="4464074" y="4122995"/>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8" name="Content Placeholder 10"/>
          <p:cNvSpPr>
            <a:spLocks noGrp="1"/>
          </p:cNvSpPr>
          <p:nvPr>
            <p:ph sz="quarter" idx="16" hasCustomPrompt="1"/>
          </p:nvPr>
        </p:nvSpPr>
        <p:spPr>
          <a:xfrm>
            <a:off x="715398" y="4122995"/>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20" name="Content Placeholder 10"/>
          <p:cNvSpPr>
            <a:spLocks noGrp="1"/>
          </p:cNvSpPr>
          <p:nvPr>
            <p:ph sz="quarter" idx="12" hasCustomPrompt="1"/>
          </p:nvPr>
        </p:nvSpPr>
        <p:spPr>
          <a:xfrm>
            <a:off x="8212751" y="2207161"/>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7" name="Content Placeholder 10"/>
          <p:cNvSpPr>
            <a:spLocks noGrp="1"/>
          </p:cNvSpPr>
          <p:nvPr>
            <p:ph sz="quarter" idx="11" hasCustomPrompt="1"/>
          </p:nvPr>
        </p:nvSpPr>
        <p:spPr>
          <a:xfrm>
            <a:off x="4464074" y="2207161"/>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9" name="Content Placeholder 10"/>
          <p:cNvSpPr>
            <a:spLocks noGrp="1"/>
          </p:cNvSpPr>
          <p:nvPr>
            <p:ph sz="quarter" idx="10" hasCustomPrompt="1"/>
          </p:nvPr>
        </p:nvSpPr>
        <p:spPr>
          <a:xfrm>
            <a:off x="715398" y="2207161"/>
            <a:ext cx="3497759" cy="1676416"/>
          </a:xfrm>
          <a:solidFill>
            <a:schemeClr val="bg2"/>
          </a:solidFill>
        </p:spPr>
        <p:txBody>
          <a:bodyPr lIns="274320" tIns="274320" rIns="274320" bIns="274320" anchor="ctr">
            <a:normAutofit/>
          </a:bodyPr>
          <a:lstStyle>
            <a:lvl1pPr marL="0" indent="0" algn="ctr">
              <a:buNone/>
              <a:defRPr sz="2448"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1"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atin typeface="+mj-lt"/>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3728528144"/>
      </p:ext>
    </p:extLst>
  </p:cSld>
  <p:clrMapOvr>
    <a:masterClrMapping/>
  </p:clrMapOvr>
  <p:extLst mod="1">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de Top (Dark)">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2"/>
            <a:ext cx="12436475" cy="3965662"/>
          </a:xfrm>
          <a:prstGeom prst="rect">
            <a:avLst/>
          </a:prstGeom>
          <a:solidFill>
            <a:schemeClr val="tx1"/>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836" dirty="0" err="1">
              <a:solidFill>
                <a:schemeClr val="bg1"/>
              </a:solidFill>
              <a:latin typeface="Gotham Medium" panose="02000604030000020004" pitchFamily="50" charset="0"/>
            </a:endParaRPr>
          </a:p>
        </p:txBody>
      </p:sp>
      <p:sp>
        <p:nvSpPr>
          <p:cNvPr id="7" name="Text Placeholder 6"/>
          <p:cNvSpPr>
            <a:spLocks noGrp="1"/>
          </p:cNvSpPr>
          <p:nvPr>
            <p:ph type="body" sz="quarter" idx="10" hasCustomPrompt="1"/>
          </p:nvPr>
        </p:nvSpPr>
        <p:spPr>
          <a:xfrm>
            <a:off x="719285" y="571325"/>
            <a:ext cx="10995113" cy="3100275"/>
          </a:xfrm>
        </p:spPr>
        <p:txBody>
          <a:bodyPr anchor="b"/>
          <a:lstStyle>
            <a:lvl1pPr marL="0" indent="0">
              <a:buNone/>
              <a:defRPr sz="2448" baseline="0">
                <a:solidFill>
                  <a:schemeClr val="bg1"/>
                </a:solidFill>
                <a:latin typeface="Roboto Mono" pitchFamily="2" charset="0"/>
                <a:ea typeface="Roboto Mono" pitchFamily="2" charset="0"/>
                <a:cs typeface="Consolas" panose="020B0609020204030204" pitchFamily="49" charset="0"/>
              </a:defRPr>
            </a:lvl1pPr>
            <a:lvl2pPr marL="302985" indent="0">
              <a:buNone/>
              <a:defRPr>
                <a:solidFill>
                  <a:schemeClr val="bg1"/>
                </a:solidFill>
                <a:latin typeface="Consolas" panose="020B0609020204030204" pitchFamily="49" charset="0"/>
                <a:cs typeface="Consolas" panose="020B0609020204030204" pitchFamily="49" charset="0"/>
              </a:defRPr>
            </a:lvl2pPr>
            <a:lvl3pPr marL="608038" indent="0">
              <a:buNone/>
              <a:defRPr>
                <a:solidFill>
                  <a:schemeClr val="bg1"/>
                </a:solidFill>
                <a:latin typeface="Consolas" panose="020B0609020204030204" pitchFamily="49" charset="0"/>
                <a:cs typeface="Consolas" panose="020B0609020204030204" pitchFamily="49" charset="0"/>
              </a:defRPr>
            </a:lvl3pPr>
            <a:lvl4pPr marL="900648" indent="0">
              <a:buNone/>
              <a:defRPr>
                <a:solidFill>
                  <a:schemeClr val="bg1"/>
                </a:solidFill>
                <a:latin typeface="Consolas" panose="020B0609020204030204" pitchFamily="49" charset="0"/>
                <a:cs typeface="Consolas" panose="020B0609020204030204" pitchFamily="49" charset="0"/>
              </a:defRPr>
            </a:lvl4pPr>
            <a:lvl5pPr marL="1118545" indent="0">
              <a:buNone/>
              <a:defRPr>
                <a:solidFill>
                  <a:schemeClr val="bg1"/>
                </a:solidFill>
                <a:latin typeface="Consolas" panose="020B0609020204030204" pitchFamily="49" charset="0"/>
                <a:cs typeface="Consolas" panose="020B0609020204030204" pitchFamily="49" charset="0"/>
              </a:defRPr>
            </a:lvl5pPr>
          </a:lstStyle>
          <a:p>
            <a:pPr lvl="0"/>
            <a:r>
              <a:rPr lang="en-US" dirty="0"/>
              <a:t>Click to add code</a:t>
            </a:r>
          </a:p>
        </p:txBody>
      </p:sp>
      <p:sp>
        <p:nvSpPr>
          <p:cNvPr id="8" name="Title 1"/>
          <p:cNvSpPr>
            <a:spLocks noGrp="1"/>
          </p:cNvSpPr>
          <p:nvPr>
            <p:ph type="title" hasCustomPrompt="1"/>
          </p:nvPr>
        </p:nvSpPr>
        <p:spPr>
          <a:xfrm>
            <a:off x="715400" y="4175713"/>
            <a:ext cx="10995112" cy="445833"/>
          </a:xfrm>
        </p:spPr>
        <p:txBody>
          <a:bodyPr/>
          <a:lstStyle>
            <a:lvl1pPr algn="l">
              <a:defRPr>
                <a:latin typeface="+mj-lt"/>
              </a:defRPr>
            </a:lvl1pPr>
          </a:lstStyle>
          <a:p>
            <a:r>
              <a:rPr lang="en-US" dirty="0"/>
              <a:t>Click to Add Slide Title in </a:t>
            </a:r>
            <a:r>
              <a:rPr lang="en-US" dirty="0" err="1"/>
              <a:t>Titlecase</a:t>
            </a:r>
            <a:endParaRPr lang="en-US" dirty="0"/>
          </a:p>
        </p:txBody>
      </p:sp>
      <p:sp>
        <p:nvSpPr>
          <p:cNvPr id="10" name="Content Placeholder 11"/>
          <p:cNvSpPr>
            <a:spLocks noGrp="1"/>
          </p:cNvSpPr>
          <p:nvPr>
            <p:ph sz="quarter" idx="12" hasCustomPrompt="1"/>
          </p:nvPr>
        </p:nvSpPr>
        <p:spPr>
          <a:xfrm>
            <a:off x="671678" y="4771669"/>
            <a:ext cx="11080288" cy="1932456"/>
          </a:xfrm>
        </p:spPr>
        <p:txBody>
          <a:bodyPr anchor="t"/>
          <a:lstStyle>
            <a:lvl1pPr marL="0" indent="0">
              <a:defRPr sz="2448" baseline="0">
                <a:latin typeface="+mn-lt"/>
              </a:defRPr>
            </a:lvl1pPr>
            <a:lvl2pPr>
              <a:defRPr sz="2448" b="0" i="0">
                <a:latin typeface="Gotham Book" panose="02000604040000020004" pitchFamily="50" charset="0"/>
                <a:ea typeface="Gotham Book" panose="02000604040000020004" pitchFamily="50" charset="0"/>
                <a:cs typeface="Gotham Book" panose="02000604040000020004" pitchFamily="50" charset="0"/>
              </a:defRPr>
            </a:lvl2pPr>
            <a:lvl3pPr>
              <a:defRPr sz="2448" b="0" i="0">
                <a:latin typeface="Gotham Book" panose="02000604040000020004" pitchFamily="50" charset="0"/>
                <a:ea typeface="Gotham Book" panose="02000604040000020004" pitchFamily="50" charset="0"/>
                <a:cs typeface="Gotham Book" panose="02000604040000020004" pitchFamily="50" charset="0"/>
              </a:defRPr>
            </a:lvl3pPr>
            <a:lvl4pPr>
              <a:defRPr sz="2448" b="0" i="0">
                <a:latin typeface="Gotham Book" panose="02000604040000020004" pitchFamily="50" charset="0"/>
                <a:ea typeface="Gotham Book" panose="02000604040000020004" pitchFamily="50" charset="0"/>
                <a:cs typeface="Gotham Book" panose="02000604040000020004" pitchFamily="50" charset="0"/>
              </a:defRPr>
            </a:lvl4pPr>
            <a:lvl5pPr>
              <a:defRPr sz="2448" b="0" i="0">
                <a:latin typeface="+mn-lt"/>
                <a:ea typeface="Gotham Light" pitchFamily="50" charset="0"/>
                <a:cs typeface="Gotham Light" pitchFamily="50"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0894344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de Top (Light)">
    <p:bg>
      <p:bgPr>
        <a:solidFill>
          <a:schemeClr val="bg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715398" y="571325"/>
            <a:ext cx="10995113" cy="3092144"/>
          </a:xfrm>
        </p:spPr>
        <p:txBody>
          <a:bodyPr anchor="b"/>
          <a:lstStyle>
            <a:lvl1pPr marL="0" indent="0">
              <a:buNone/>
              <a:defRPr sz="2448" baseline="0">
                <a:solidFill>
                  <a:schemeClr val="tx1"/>
                </a:solidFill>
                <a:latin typeface="Roboto Mono" pitchFamily="2" charset="0"/>
                <a:ea typeface="Roboto Mono" pitchFamily="2" charset="0"/>
                <a:cs typeface="Consolas" panose="020B0609020204030204" pitchFamily="49" charset="0"/>
              </a:defRPr>
            </a:lvl1pPr>
            <a:lvl2pPr marL="302985" indent="0">
              <a:buNone/>
              <a:defRPr>
                <a:solidFill>
                  <a:schemeClr val="bg1"/>
                </a:solidFill>
                <a:latin typeface="Consolas" panose="020B0609020204030204" pitchFamily="49" charset="0"/>
                <a:cs typeface="Consolas" panose="020B0609020204030204" pitchFamily="49" charset="0"/>
              </a:defRPr>
            </a:lvl2pPr>
            <a:lvl3pPr marL="608038" indent="0">
              <a:buNone/>
              <a:defRPr>
                <a:solidFill>
                  <a:schemeClr val="bg1"/>
                </a:solidFill>
                <a:latin typeface="Consolas" panose="020B0609020204030204" pitchFamily="49" charset="0"/>
                <a:cs typeface="Consolas" panose="020B0609020204030204" pitchFamily="49" charset="0"/>
              </a:defRPr>
            </a:lvl3pPr>
            <a:lvl4pPr marL="900648" indent="0">
              <a:buNone/>
              <a:defRPr>
                <a:solidFill>
                  <a:schemeClr val="bg1"/>
                </a:solidFill>
                <a:latin typeface="Consolas" panose="020B0609020204030204" pitchFamily="49" charset="0"/>
                <a:cs typeface="Consolas" panose="020B0609020204030204" pitchFamily="49" charset="0"/>
              </a:defRPr>
            </a:lvl4pPr>
            <a:lvl5pPr marL="1118545" indent="0">
              <a:buNone/>
              <a:defRPr>
                <a:solidFill>
                  <a:schemeClr val="bg1"/>
                </a:solidFill>
                <a:latin typeface="Consolas" panose="020B0609020204030204" pitchFamily="49" charset="0"/>
                <a:cs typeface="Consolas" panose="020B0609020204030204" pitchFamily="49" charset="0"/>
              </a:defRPr>
            </a:lvl5pPr>
          </a:lstStyle>
          <a:p>
            <a:pPr lvl="0"/>
            <a:r>
              <a:rPr lang="en-US" dirty="0"/>
              <a:t>Click to add code</a:t>
            </a:r>
          </a:p>
        </p:txBody>
      </p:sp>
      <p:cxnSp>
        <p:nvCxnSpPr>
          <p:cNvPr id="9" name="Straight Connector 8"/>
          <p:cNvCxnSpPr/>
          <p:nvPr userDrawn="1"/>
        </p:nvCxnSpPr>
        <p:spPr>
          <a:xfrm flipH="1">
            <a:off x="369734" y="3921692"/>
            <a:ext cx="11545754" cy="4200"/>
          </a:xfrm>
          <a:prstGeom prst="line">
            <a:avLst/>
          </a:prstGeom>
          <a:ln>
            <a:solidFill>
              <a:schemeClr val="bg2"/>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4" name="Title 1"/>
          <p:cNvSpPr>
            <a:spLocks noGrp="1"/>
          </p:cNvSpPr>
          <p:nvPr>
            <p:ph type="title" hasCustomPrompt="1"/>
          </p:nvPr>
        </p:nvSpPr>
        <p:spPr>
          <a:xfrm>
            <a:off x="715400" y="4175713"/>
            <a:ext cx="10995112" cy="445833"/>
          </a:xfrm>
        </p:spPr>
        <p:txBody>
          <a:bodyPr/>
          <a:lstStyle>
            <a:lvl1pPr algn="l">
              <a:defRPr>
                <a:latin typeface="+mj-lt"/>
              </a:defRPr>
            </a:lvl1pPr>
          </a:lstStyle>
          <a:p>
            <a:r>
              <a:rPr lang="en-US" dirty="0"/>
              <a:t>Click to Add Slide Title in </a:t>
            </a:r>
            <a:r>
              <a:rPr lang="en-US" dirty="0" err="1"/>
              <a:t>Titlecase</a:t>
            </a:r>
            <a:endParaRPr lang="en-US" dirty="0"/>
          </a:p>
        </p:txBody>
      </p:sp>
      <p:sp>
        <p:nvSpPr>
          <p:cNvPr id="15" name="Content Placeholder 11"/>
          <p:cNvSpPr>
            <a:spLocks noGrp="1"/>
          </p:cNvSpPr>
          <p:nvPr>
            <p:ph sz="quarter" idx="12" hasCustomPrompt="1"/>
          </p:nvPr>
        </p:nvSpPr>
        <p:spPr>
          <a:xfrm>
            <a:off x="671678" y="4771669"/>
            <a:ext cx="11080288" cy="1932456"/>
          </a:xfrm>
        </p:spPr>
        <p:txBody>
          <a:bodyPr anchor="t"/>
          <a:lstStyle>
            <a:lvl1pPr marL="0" indent="0">
              <a:defRPr sz="2448" baseline="0">
                <a:latin typeface="+mn-lt"/>
              </a:defRPr>
            </a:lvl1pPr>
            <a:lvl2pPr>
              <a:defRPr sz="2448" b="0" i="0">
                <a:latin typeface="Gotham Book" panose="02000604040000020004" pitchFamily="50" charset="0"/>
                <a:ea typeface="Gotham Book" panose="02000604040000020004" pitchFamily="50" charset="0"/>
                <a:cs typeface="Gotham Book" panose="02000604040000020004" pitchFamily="50" charset="0"/>
              </a:defRPr>
            </a:lvl2pPr>
            <a:lvl3pPr>
              <a:defRPr sz="2448" b="0" i="0">
                <a:latin typeface="Gotham Book" panose="02000604040000020004" pitchFamily="50" charset="0"/>
                <a:ea typeface="Gotham Book" panose="02000604040000020004" pitchFamily="50" charset="0"/>
                <a:cs typeface="Gotham Book" panose="02000604040000020004" pitchFamily="50" charset="0"/>
              </a:defRPr>
            </a:lvl3pPr>
            <a:lvl4pPr>
              <a:defRPr sz="2448" b="0" i="0">
                <a:latin typeface="Gotham Book" panose="02000604040000020004" pitchFamily="50" charset="0"/>
                <a:ea typeface="Gotham Book" panose="02000604040000020004" pitchFamily="50" charset="0"/>
                <a:cs typeface="Gotham Book" panose="02000604040000020004" pitchFamily="50" charset="0"/>
              </a:defRPr>
            </a:lvl4pPr>
            <a:lvl5pPr>
              <a:defRPr sz="2448" b="0" i="0">
                <a:latin typeface="+mn-lt"/>
                <a:ea typeface="Gotham Light" pitchFamily="50" charset="0"/>
                <a:cs typeface="Gotham Light" pitchFamily="50"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2145188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de Dark">
    <p:bg>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715398" y="1431107"/>
            <a:ext cx="10995113" cy="5070167"/>
          </a:xfrm>
        </p:spPr>
        <p:txBody>
          <a:bodyPr anchor="ctr"/>
          <a:lstStyle>
            <a:lvl1pPr marL="0" indent="0">
              <a:buNone/>
              <a:defRPr sz="2448" baseline="0">
                <a:solidFill>
                  <a:schemeClr val="bg1"/>
                </a:solidFill>
                <a:latin typeface="Roboto Mono" pitchFamily="2" charset="0"/>
                <a:ea typeface="Roboto Mono" pitchFamily="2" charset="0"/>
                <a:cs typeface="Consolas" panose="020B0609020204030204" pitchFamily="49" charset="0"/>
              </a:defRPr>
            </a:lvl1pPr>
            <a:lvl2pPr marL="302985" indent="0">
              <a:buNone/>
              <a:defRPr>
                <a:solidFill>
                  <a:schemeClr val="bg1"/>
                </a:solidFill>
                <a:latin typeface="Consolas" panose="020B0609020204030204" pitchFamily="49" charset="0"/>
                <a:cs typeface="Consolas" panose="020B0609020204030204" pitchFamily="49" charset="0"/>
              </a:defRPr>
            </a:lvl2pPr>
            <a:lvl3pPr marL="608038" indent="0">
              <a:buNone/>
              <a:defRPr>
                <a:solidFill>
                  <a:schemeClr val="bg1"/>
                </a:solidFill>
                <a:latin typeface="Consolas" panose="020B0609020204030204" pitchFamily="49" charset="0"/>
                <a:cs typeface="Consolas" panose="020B0609020204030204" pitchFamily="49" charset="0"/>
              </a:defRPr>
            </a:lvl3pPr>
            <a:lvl4pPr marL="900648" indent="0">
              <a:buNone/>
              <a:defRPr>
                <a:solidFill>
                  <a:schemeClr val="bg1"/>
                </a:solidFill>
                <a:latin typeface="Consolas" panose="020B0609020204030204" pitchFamily="49" charset="0"/>
                <a:cs typeface="Consolas" panose="020B0609020204030204" pitchFamily="49" charset="0"/>
              </a:defRPr>
            </a:lvl4pPr>
            <a:lvl5pPr marL="1118545" indent="0">
              <a:buNone/>
              <a:defRPr>
                <a:solidFill>
                  <a:schemeClr val="bg1"/>
                </a:solidFill>
                <a:latin typeface="Consolas" panose="020B0609020204030204" pitchFamily="49" charset="0"/>
                <a:cs typeface="Consolas" panose="020B0609020204030204" pitchFamily="49" charset="0"/>
              </a:defRPr>
            </a:lvl5pPr>
          </a:lstStyle>
          <a:p>
            <a:pPr lvl="0"/>
            <a:r>
              <a:rPr lang="en-US" dirty="0"/>
              <a:t>Click to add code</a:t>
            </a:r>
          </a:p>
        </p:txBody>
      </p:sp>
      <p:sp>
        <p:nvSpPr>
          <p:cNvPr id="6"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solidFill>
                  <a:schemeClr val="bg1"/>
                </a:solidFill>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16372428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de Light">
    <p:bg>
      <p:bgPr>
        <a:solidFill>
          <a:schemeClr val="bg2"/>
        </a:solidFill>
        <a:effectLst/>
      </p:bgPr>
    </p:bg>
    <p:spTree>
      <p:nvGrpSpPr>
        <p:cNvPr id="1" name=""/>
        <p:cNvGrpSpPr/>
        <p:nvPr/>
      </p:nvGrpSpPr>
      <p:grpSpPr>
        <a:xfrm>
          <a:off x="0" y="0"/>
          <a:ext cx="0" cy="0"/>
          <a:chOff x="0" y="0"/>
          <a:chExt cx="0" cy="0"/>
        </a:xfrm>
      </p:grpSpPr>
      <p:sp>
        <p:nvSpPr>
          <p:cNvPr id="6" name="Text Placeholder 6"/>
          <p:cNvSpPr>
            <a:spLocks noGrp="1"/>
          </p:cNvSpPr>
          <p:nvPr>
            <p:ph type="body" sz="quarter" idx="10" hasCustomPrompt="1"/>
          </p:nvPr>
        </p:nvSpPr>
        <p:spPr>
          <a:xfrm>
            <a:off x="715398" y="1431107"/>
            <a:ext cx="10995113" cy="5070167"/>
          </a:xfrm>
        </p:spPr>
        <p:txBody>
          <a:bodyPr anchor="ctr"/>
          <a:lstStyle>
            <a:lvl1pPr marL="0" indent="0">
              <a:buNone/>
              <a:defRPr sz="2448" baseline="0">
                <a:solidFill>
                  <a:schemeClr val="tx1"/>
                </a:solidFill>
                <a:latin typeface="Roboto Mono" pitchFamily="2" charset="0"/>
                <a:ea typeface="Roboto Mono" pitchFamily="2" charset="0"/>
                <a:cs typeface="Consolas" panose="020B0609020204030204" pitchFamily="49" charset="0"/>
              </a:defRPr>
            </a:lvl1pPr>
            <a:lvl2pPr marL="302985" indent="0">
              <a:buNone/>
              <a:defRPr>
                <a:solidFill>
                  <a:schemeClr val="bg1"/>
                </a:solidFill>
                <a:latin typeface="Consolas" panose="020B0609020204030204" pitchFamily="49" charset="0"/>
                <a:cs typeface="Consolas" panose="020B0609020204030204" pitchFamily="49" charset="0"/>
              </a:defRPr>
            </a:lvl2pPr>
            <a:lvl3pPr marL="608038" indent="0">
              <a:buNone/>
              <a:defRPr>
                <a:solidFill>
                  <a:schemeClr val="bg1"/>
                </a:solidFill>
                <a:latin typeface="Consolas" panose="020B0609020204030204" pitchFamily="49" charset="0"/>
                <a:cs typeface="Consolas" panose="020B0609020204030204" pitchFamily="49" charset="0"/>
              </a:defRPr>
            </a:lvl3pPr>
            <a:lvl4pPr marL="900648" indent="0">
              <a:buNone/>
              <a:defRPr>
                <a:solidFill>
                  <a:schemeClr val="bg1"/>
                </a:solidFill>
                <a:latin typeface="Consolas" panose="020B0609020204030204" pitchFamily="49" charset="0"/>
                <a:cs typeface="Consolas" panose="020B0609020204030204" pitchFamily="49" charset="0"/>
              </a:defRPr>
            </a:lvl4pPr>
            <a:lvl5pPr marL="1118545" indent="0">
              <a:buNone/>
              <a:defRPr>
                <a:solidFill>
                  <a:schemeClr val="bg1"/>
                </a:solidFill>
                <a:latin typeface="Consolas" panose="020B0609020204030204" pitchFamily="49" charset="0"/>
                <a:cs typeface="Consolas" panose="020B0609020204030204" pitchFamily="49" charset="0"/>
              </a:defRPr>
            </a:lvl5pPr>
          </a:lstStyle>
          <a:p>
            <a:pPr lvl="0"/>
            <a:r>
              <a:rPr lang="en-US" dirty="0"/>
              <a:t>Click to add code</a:t>
            </a:r>
          </a:p>
        </p:txBody>
      </p:sp>
      <p:sp>
        <p:nvSpPr>
          <p:cNvPr id="8"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solidFill>
                  <a:schemeClr val="tx1"/>
                </a:solidFill>
                <a:latin typeface="+mj-lt"/>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12192093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de Notes Dark">
    <p:spTree>
      <p:nvGrpSpPr>
        <p:cNvPr id="1" name=""/>
        <p:cNvGrpSpPr/>
        <p:nvPr/>
      </p:nvGrpSpPr>
      <p:grpSpPr>
        <a:xfrm>
          <a:off x="0" y="0"/>
          <a:ext cx="0" cy="0"/>
          <a:chOff x="0" y="0"/>
          <a:chExt cx="0" cy="0"/>
        </a:xfrm>
      </p:grpSpPr>
      <p:sp>
        <p:nvSpPr>
          <p:cNvPr id="4" name="Rectangle 3"/>
          <p:cNvSpPr/>
          <p:nvPr userDrawn="1"/>
        </p:nvSpPr>
        <p:spPr>
          <a:xfrm>
            <a:off x="0" y="1"/>
            <a:ext cx="6218238" cy="6994525"/>
          </a:xfrm>
          <a:prstGeom prst="rect">
            <a:avLst/>
          </a:prstGeom>
          <a:solidFill>
            <a:schemeClr val="tx1"/>
          </a:solidFill>
          <a:ln>
            <a:noFill/>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3251" tIns="46626" rIns="93251" bIns="46626" numCol="1" spcCol="0" rtlCol="0" fromWordArt="0" anchor="ctr" anchorCtr="0" forceAA="0" compatLnSpc="1">
            <a:prstTxWarp prst="textNoShape">
              <a:avLst/>
            </a:prstTxWarp>
            <a:noAutofit/>
          </a:bodyPr>
          <a:lstStyle/>
          <a:p>
            <a:pPr algn="ctr"/>
            <a:endParaRPr lang="en-US" sz="2448" dirty="0" err="1">
              <a:solidFill>
                <a:schemeClr val="bg1"/>
              </a:solidFill>
              <a:latin typeface="+mn-lt"/>
            </a:endParaRPr>
          </a:p>
        </p:txBody>
      </p:sp>
      <p:sp>
        <p:nvSpPr>
          <p:cNvPr id="8" name="Text Placeholder 7"/>
          <p:cNvSpPr>
            <a:spLocks noGrp="1"/>
          </p:cNvSpPr>
          <p:nvPr>
            <p:ph type="body" sz="quarter" idx="17" hasCustomPrompt="1"/>
          </p:nvPr>
        </p:nvSpPr>
        <p:spPr>
          <a:xfrm>
            <a:off x="725966" y="790123"/>
            <a:ext cx="4997414" cy="5709216"/>
          </a:xfrm>
        </p:spPr>
        <p:txBody>
          <a:bodyPr anchor="t"/>
          <a:lstStyle>
            <a:lvl1pPr marL="0" indent="0">
              <a:spcBef>
                <a:spcPts val="1836"/>
              </a:spcBef>
              <a:buNone/>
              <a:defRPr sz="2244">
                <a:solidFill>
                  <a:schemeClr val="bg1"/>
                </a:solidFill>
                <a:latin typeface="Roboto Mono" pitchFamily="2" charset="0"/>
                <a:ea typeface="Roboto Mono" pitchFamily="2" charset="0"/>
              </a:defRPr>
            </a:lvl1pPr>
            <a:lvl2pPr marL="302985" indent="0">
              <a:buNone/>
              <a:defRPr>
                <a:solidFill>
                  <a:schemeClr val="bg1"/>
                </a:solidFill>
                <a:latin typeface="Roboto Mono" pitchFamily="2" charset="0"/>
                <a:ea typeface="Roboto Mono" pitchFamily="2" charset="0"/>
              </a:defRPr>
            </a:lvl2pPr>
            <a:lvl3pPr marL="608038" indent="0">
              <a:buNone/>
              <a:defRPr>
                <a:solidFill>
                  <a:schemeClr val="bg1"/>
                </a:solidFill>
                <a:latin typeface="Roboto Mono" pitchFamily="2" charset="0"/>
                <a:ea typeface="Roboto Mono" pitchFamily="2" charset="0"/>
              </a:defRPr>
            </a:lvl3pPr>
            <a:lvl4pPr marL="900648" indent="0">
              <a:buNone/>
              <a:defRPr>
                <a:solidFill>
                  <a:schemeClr val="bg1"/>
                </a:solidFill>
                <a:latin typeface="Roboto Mono" pitchFamily="2" charset="0"/>
                <a:ea typeface="Roboto Mono" pitchFamily="2" charset="0"/>
              </a:defRPr>
            </a:lvl4pPr>
            <a:lvl5pPr marL="1118545" indent="0">
              <a:buNone/>
              <a:defRPr>
                <a:solidFill>
                  <a:schemeClr val="bg1"/>
                </a:solidFill>
                <a:latin typeface="Roboto Mono" pitchFamily="2" charset="0"/>
                <a:ea typeface="Roboto Mono" pitchFamily="2" charset="0"/>
              </a:defRPr>
            </a:lvl5pPr>
          </a:lstStyle>
          <a:p>
            <a:pPr lvl="0"/>
            <a:r>
              <a:rPr lang="en-US" dirty="0"/>
              <a:t>Click to add code</a:t>
            </a:r>
          </a:p>
        </p:txBody>
      </p:sp>
      <p:sp>
        <p:nvSpPr>
          <p:cNvPr id="11" name="Text Placeholder 5"/>
          <p:cNvSpPr>
            <a:spLocks noGrp="1"/>
          </p:cNvSpPr>
          <p:nvPr>
            <p:ph type="body" sz="quarter" idx="18" hasCustomPrompt="1"/>
          </p:nvPr>
        </p:nvSpPr>
        <p:spPr>
          <a:xfrm>
            <a:off x="6711051" y="790123"/>
            <a:ext cx="4999463" cy="5709216"/>
          </a:xfrm>
        </p:spPr>
        <p:txBody>
          <a:bodyPr/>
          <a:lstStyle>
            <a:lvl1pPr marL="289818" indent="-289818">
              <a:lnSpc>
                <a:spcPts val="2040"/>
              </a:lnSpc>
              <a:spcBef>
                <a:spcPts val="0"/>
              </a:spcBef>
              <a:buSzPct val="70000"/>
              <a:buFont typeface="Wingdings 3" panose="05040102010807070707" pitchFamily="18" charset="2"/>
              <a:buChar char="t"/>
              <a:defRPr sz="2244" baseline="0">
                <a:solidFill>
                  <a:schemeClr val="tx1"/>
                </a:solidFill>
              </a:defRPr>
            </a:lvl1pPr>
            <a:lvl2pPr marL="289818" indent="0">
              <a:lnSpc>
                <a:spcPts val="2040"/>
              </a:lnSpc>
              <a:buFontTx/>
              <a:buNone/>
              <a:defRPr/>
            </a:lvl2pPr>
            <a:lvl3pPr marL="289818" indent="0">
              <a:buFontTx/>
              <a:buNone/>
              <a:defRPr/>
            </a:lvl3pPr>
            <a:lvl4pPr marL="289818" indent="0">
              <a:buFontTx/>
              <a:buNone/>
              <a:defRPr/>
            </a:lvl4pPr>
            <a:lvl5pPr marL="289818" indent="0">
              <a:buFontTx/>
              <a:buNone/>
              <a:defRPr/>
            </a:lvl5pPr>
          </a:lstStyle>
          <a:p>
            <a:pPr lvl="0"/>
            <a:r>
              <a:rPr lang="en-US" dirty="0"/>
              <a:t>Click to add a note</a:t>
            </a:r>
          </a:p>
          <a:p>
            <a:pPr lvl="0"/>
            <a:endParaRPr lang="en-US" dirty="0"/>
          </a:p>
          <a:p>
            <a:pPr lvl="0"/>
            <a:r>
              <a:rPr lang="en-US" dirty="0"/>
              <a:t>Line your note up with the corresponding code</a:t>
            </a:r>
          </a:p>
          <a:p>
            <a:pPr lvl="0"/>
            <a:endParaRPr lang="en-US" dirty="0"/>
          </a:p>
        </p:txBody>
      </p:sp>
    </p:spTree>
    <p:extLst>
      <p:ext uri="{BB962C8B-B14F-4D97-AF65-F5344CB8AC3E}">
        <p14:creationId xmlns:p14="http://schemas.microsoft.com/office/powerpoint/2010/main" val="2824205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de Notes Light">
    <p:spTree>
      <p:nvGrpSpPr>
        <p:cNvPr id="1" name=""/>
        <p:cNvGrpSpPr/>
        <p:nvPr/>
      </p:nvGrpSpPr>
      <p:grpSpPr>
        <a:xfrm>
          <a:off x="0" y="0"/>
          <a:ext cx="0" cy="0"/>
          <a:chOff x="0" y="0"/>
          <a:chExt cx="0" cy="0"/>
        </a:xfrm>
      </p:grpSpPr>
      <p:sp>
        <p:nvSpPr>
          <p:cNvPr id="4" name="Rectangle 3"/>
          <p:cNvSpPr/>
          <p:nvPr userDrawn="1"/>
        </p:nvSpPr>
        <p:spPr>
          <a:xfrm>
            <a:off x="0" y="1"/>
            <a:ext cx="6218238" cy="6994525"/>
          </a:xfrm>
          <a:prstGeom prst="rect">
            <a:avLst/>
          </a:prstGeom>
          <a:solidFill>
            <a:schemeClr val="bg2"/>
          </a:solidFill>
          <a:ln>
            <a:noFill/>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3251" tIns="46626" rIns="93251" bIns="46626" numCol="1" spcCol="0" rtlCol="0" fromWordArt="0" anchor="ctr" anchorCtr="0" forceAA="0" compatLnSpc="1">
            <a:prstTxWarp prst="textNoShape">
              <a:avLst/>
            </a:prstTxWarp>
            <a:noAutofit/>
          </a:bodyPr>
          <a:lstStyle/>
          <a:p>
            <a:pPr algn="ctr"/>
            <a:endParaRPr lang="en-US" sz="2448" dirty="0" err="1">
              <a:solidFill>
                <a:schemeClr val="bg1"/>
              </a:solidFill>
              <a:latin typeface="Gotham Medium" panose="02000604030000020004" pitchFamily="50" charset="0"/>
            </a:endParaRPr>
          </a:p>
        </p:txBody>
      </p:sp>
      <p:sp>
        <p:nvSpPr>
          <p:cNvPr id="9" name="Text Placeholder 7"/>
          <p:cNvSpPr>
            <a:spLocks noGrp="1"/>
          </p:cNvSpPr>
          <p:nvPr>
            <p:ph type="body" sz="quarter" idx="17" hasCustomPrompt="1"/>
          </p:nvPr>
        </p:nvSpPr>
        <p:spPr>
          <a:xfrm>
            <a:off x="720686" y="790123"/>
            <a:ext cx="4997414" cy="5709216"/>
          </a:xfrm>
        </p:spPr>
        <p:txBody>
          <a:bodyPr anchor="t"/>
          <a:lstStyle>
            <a:lvl1pPr marL="0" indent="0">
              <a:spcBef>
                <a:spcPts val="1836"/>
              </a:spcBef>
              <a:buNone/>
              <a:defRPr sz="2244">
                <a:solidFill>
                  <a:schemeClr val="tx1"/>
                </a:solidFill>
                <a:latin typeface="Roboto Mono" pitchFamily="2" charset="0"/>
                <a:ea typeface="Roboto Mono" pitchFamily="2" charset="0"/>
              </a:defRPr>
            </a:lvl1pPr>
            <a:lvl2pPr marL="302985" indent="0">
              <a:buNone/>
              <a:defRPr>
                <a:solidFill>
                  <a:schemeClr val="bg1"/>
                </a:solidFill>
                <a:latin typeface="Roboto Mono" pitchFamily="2" charset="0"/>
                <a:ea typeface="Roboto Mono" pitchFamily="2" charset="0"/>
              </a:defRPr>
            </a:lvl2pPr>
            <a:lvl3pPr marL="608038" indent="0">
              <a:buNone/>
              <a:defRPr>
                <a:solidFill>
                  <a:schemeClr val="bg1"/>
                </a:solidFill>
                <a:latin typeface="Roboto Mono" pitchFamily="2" charset="0"/>
                <a:ea typeface="Roboto Mono" pitchFamily="2" charset="0"/>
              </a:defRPr>
            </a:lvl3pPr>
            <a:lvl4pPr marL="900648" indent="0">
              <a:buNone/>
              <a:defRPr>
                <a:solidFill>
                  <a:schemeClr val="bg1"/>
                </a:solidFill>
                <a:latin typeface="Roboto Mono" pitchFamily="2" charset="0"/>
                <a:ea typeface="Roboto Mono" pitchFamily="2" charset="0"/>
              </a:defRPr>
            </a:lvl4pPr>
            <a:lvl5pPr marL="1118545" indent="0">
              <a:buNone/>
              <a:defRPr>
                <a:solidFill>
                  <a:schemeClr val="bg1"/>
                </a:solidFill>
                <a:latin typeface="Roboto Mono" pitchFamily="2" charset="0"/>
                <a:ea typeface="Roboto Mono" pitchFamily="2" charset="0"/>
              </a:defRPr>
            </a:lvl5pPr>
          </a:lstStyle>
          <a:p>
            <a:pPr lvl="0"/>
            <a:r>
              <a:rPr lang="en-US" dirty="0"/>
              <a:t>Click to add code</a:t>
            </a:r>
          </a:p>
        </p:txBody>
      </p:sp>
      <p:sp>
        <p:nvSpPr>
          <p:cNvPr id="6" name="Text Placeholder 5"/>
          <p:cNvSpPr>
            <a:spLocks noGrp="1"/>
          </p:cNvSpPr>
          <p:nvPr>
            <p:ph type="body" sz="quarter" idx="18" hasCustomPrompt="1"/>
          </p:nvPr>
        </p:nvSpPr>
        <p:spPr>
          <a:xfrm>
            <a:off x="6711051" y="790123"/>
            <a:ext cx="4999463" cy="5709216"/>
          </a:xfrm>
        </p:spPr>
        <p:txBody>
          <a:bodyPr/>
          <a:lstStyle>
            <a:lvl1pPr marL="289818" indent="-289818">
              <a:lnSpc>
                <a:spcPts val="2040"/>
              </a:lnSpc>
              <a:spcBef>
                <a:spcPts val="0"/>
              </a:spcBef>
              <a:buSzPct val="70000"/>
              <a:buFont typeface="Wingdings 3" panose="05040102010807070707" pitchFamily="18" charset="2"/>
              <a:buChar char="t"/>
              <a:defRPr sz="2244" baseline="0">
                <a:solidFill>
                  <a:schemeClr val="tx1"/>
                </a:solidFill>
              </a:defRPr>
            </a:lvl1pPr>
            <a:lvl2pPr marL="289818" indent="0">
              <a:lnSpc>
                <a:spcPts val="2040"/>
              </a:lnSpc>
              <a:buFontTx/>
              <a:buNone/>
              <a:defRPr/>
            </a:lvl2pPr>
            <a:lvl3pPr marL="289818" indent="0">
              <a:buFontTx/>
              <a:buNone/>
              <a:defRPr/>
            </a:lvl3pPr>
            <a:lvl4pPr marL="289818" indent="0">
              <a:buFontTx/>
              <a:buNone/>
              <a:defRPr/>
            </a:lvl4pPr>
            <a:lvl5pPr marL="289818" indent="0">
              <a:buFontTx/>
              <a:buNone/>
              <a:defRPr/>
            </a:lvl5pPr>
          </a:lstStyle>
          <a:p>
            <a:pPr lvl="0"/>
            <a:r>
              <a:rPr lang="en-US" dirty="0"/>
              <a:t>Click to add a note</a:t>
            </a:r>
          </a:p>
          <a:p>
            <a:pPr lvl="0"/>
            <a:endParaRPr lang="en-US" dirty="0"/>
          </a:p>
          <a:p>
            <a:pPr lvl="0"/>
            <a:r>
              <a:rPr lang="en-US" dirty="0"/>
              <a:t>Line your note up with the corresponding code</a:t>
            </a:r>
          </a:p>
          <a:p>
            <a:pPr lvl="0"/>
            <a:endParaRPr lang="en-US" dirty="0"/>
          </a:p>
        </p:txBody>
      </p:sp>
    </p:spTree>
    <p:extLst>
      <p:ext uri="{BB962C8B-B14F-4D97-AF65-F5344CB8AC3E}">
        <p14:creationId xmlns:p14="http://schemas.microsoft.com/office/powerpoint/2010/main" val="8542854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 Title/Image">
    <p:spTree>
      <p:nvGrpSpPr>
        <p:cNvPr id="1" name=""/>
        <p:cNvGrpSpPr/>
        <p:nvPr/>
      </p:nvGrpSpPr>
      <p:grpSpPr>
        <a:xfrm>
          <a:off x="0" y="0"/>
          <a:ext cx="0" cy="0"/>
          <a:chOff x="0" y="0"/>
          <a:chExt cx="0" cy="0"/>
        </a:xfrm>
      </p:grpSpPr>
      <p:sp>
        <p:nvSpPr>
          <p:cNvPr id="17" name="Text Placeholder 16"/>
          <p:cNvSpPr>
            <a:spLocks noGrp="1"/>
          </p:cNvSpPr>
          <p:nvPr>
            <p:ph type="body" sz="quarter" idx="12" hasCustomPrompt="1"/>
          </p:nvPr>
        </p:nvSpPr>
        <p:spPr>
          <a:xfrm>
            <a:off x="483024" y="435199"/>
            <a:ext cx="3589366" cy="6109679"/>
          </a:xfrm>
        </p:spPr>
        <p:txBody>
          <a:bodyPr anchor="ctr"/>
          <a:lstStyle>
            <a:lvl1pPr algn="r">
              <a:defRPr sz="2448">
                <a:solidFill>
                  <a:schemeClr val="accent1"/>
                </a:solidFill>
                <a:latin typeface="+mn-lt"/>
              </a:defRPr>
            </a:lvl1pPr>
            <a:lvl2pPr marL="597664" indent="-294680" algn="r">
              <a:buFont typeface="Myriad Pro" panose="020B0503030403020204" pitchFamily="34" charset="0"/>
              <a:buChar char=" "/>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2pPr>
            <a:lvl3pPr marL="900647" indent="-292607" algn="r">
              <a:buFont typeface="Myriad Pro" panose="020B0503030403020204" pitchFamily="34" charset="0"/>
              <a:buChar char=" "/>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3pPr>
            <a:lvl4pPr marL="1118549" indent="-217900" algn="r">
              <a:buFont typeface="Myriad Pro" panose="020B0503030403020204" pitchFamily="34" charset="0"/>
              <a:buChar char=" "/>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4pPr>
            <a:lvl5pPr marL="1118547" indent="0" algn="r">
              <a:buFont typeface="Myriad Pro" panose="020B0503030403020204" pitchFamily="34" charset="0"/>
              <a:buNone/>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5pPr>
          </a:lstStyle>
          <a:p>
            <a:pPr lvl="0"/>
            <a:r>
              <a:rPr lang="en-US" dirty="0"/>
              <a:t>Click to add short text </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4676633" y="435199"/>
            <a:ext cx="0" cy="6109679"/>
          </a:xfrm>
          <a:prstGeom prst="line">
            <a:avLst/>
          </a:prstGeom>
          <a:ln>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4" hasCustomPrompt="1"/>
          </p:nvPr>
        </p:nvSpPr>
        <p:spPr>
          <a:xfrm>
            <a:off x="5171370" y="1630733"/>
            <a:ext cx="6399275" cy="3718608"/>
          </a:xfrm>
        </p:spPr>
        <p:txBody>
          <a:bodyPr anchor="ctr"/>
          <a:lstStyle>
            <a:lvl1pPr>
              <a:lnSpc>
                <a:spcPct val="100000"/>
              </a:lnSpc>
              <a:defRPr sz="3672" b="0" i="0">
                <a:latin typeface="+mj-lt"/>
                <a:ea typeface="Gotham Light" charset="0"/>
                <a:cs typeface="Gotham Light" charset="0"/>
              </a:defRPr>
            </a:lvl1pPr>
          </a:lstStyle>
          <a:p>
            <a:pPr lvl="0"/>
            <a:r>
              <a:rPr lang="en-US" dirty="0"/>
              <a:t>Click to Add Title or Click Icon to Add Graphic</a:t>
            </a:r>
          </a:p>
        </p:txBody>
      </p:sp>
      <p:sp>
        <p:nvSpPr>
          <p:cNvPr id="5" name="Rectangle 4"/>
          <p:cNvSpPr/>
          <p:nvPr userDrawn="1"/>
        </p:nvSpPr>
        <p:spPr>
          <a:xfrm>
            <a:off x="-1492378" y="0"/>
            <a:ext cx="1492378" cy="766513"/>
          </a:xfrm>
          <a:prstGeom prst="rect">
            <a:avLst/>
          </a:prstGeom>
        </p:spPr>
        <p:txBody>
          <a:bodyPr wrap="square">
            <a:spAutoFit/>
          </a:bodyPr>
          <a:lstStyle/>
          <a:p>
            <a:pPr algn="r"/>
            <a:r>
              <a:rPr lang="en-US" sz="1428" b="0" dirty="0">
                <a:latin typeface="Gotham Medium" panose="02000604030000020004" pitchFamily="50" charset="0"/>
              </a:rPr>
              <a:t>This slide is </a:t>
            </a:r>
            <a:r>
              <a:rPr lang="en-US" sz="1428" b="1" dirty="0">
                <a:solidFill>
                  <a:schemeClr val="accent1"/>
                </a:solidFill>
                <a:latin typeface="Gotham Medium" panose="02000604030000020004" pitchFamily="50" charset="0"/>
              </a:rPr>
              <a:t>preset</a:t>
            </a:r>
            <a:r>
              <a:rPr lang="en-US" sz="1428" b="0" dirty="0">
                <a:solidFill>
                  <a:schemeClr val="accent1"/>
                </a:solidFill>
                <a:latin typeface="Gotham Medium" panose="02000604030000020004" pitchFamily="50" charset="0"/>
              </a:rPr>
              <a:t> </a:t>
            </a:r>
            <a:r>
              <a:rPr lang="en-US" sz="1428" b="0" dirty="0">
                <a:latin typeface="Gotham Medium" panose="02000604030000020004" pitchFamily="50" charset="0"/>
              </a:rPr>
              <a:t>with </a:t>
            </a:r>
            <a:r>
              <a:rPr lang="en-US" sz="1428" b="1" dirty="0">
                <a:solidFill>
                  <a:schemeClr val="accent1"/>
                </a:solidFill>
                <a:latin typeface="Gotham Medium" panose="02000604030000020004" pitchFamily="50" charset="0"/>
              </a:rPr>
              <a:t>animations</a:t>
            </a:r>
          </a:p>
        </p:txBody>
      </p:sp>
    </p:spTree>
    <p:extLst>
      <p:ext uri="{BB962C8B-B14F-4D97-AF65-F5344CB8AC3E}">
        <p14:creationId xmlns:p14="http://schemas.microsoft.com/office/powerpoint/2010/main" val="273566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0" end="0"/>
                                            </p:txEl>
                                          </p:spTgt>
                                        </p:tgtEl>
                                        <p:attrNameLst>
                                          <p:attrName>ppt_c</p:attrName>
                                        </p:attrNameLst>
                                      </p:cBhvr>
                                      <p:to>
                                        <a:schemeClr val="tx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1" end="1"/>
                                            </p:txEl>
                                          </p:spTgt>
                                        </p:tgtEl>
                                        <p:attrNameLst>
                                          <p:attrName>ppt_c</p:attrName>
                                        </p:attrNameLst>
                                      </p:cBhvr>
                                      <p:to>
                                        <a:schemeClr val="tx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3" end="3"/>
                                            </p:txEl>
                                          </p:spTgt>
                                        </p:tgtEl>
                                        <p:attrNameLst>
                                          <p:attrName>ppt_c</p:attrName>
                                        </p:attrNameLst>
                                      </p:cBhvr>
                                      <p:to>
                                        <a:schemeClr val="tx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tmplLst>
          <p:tmpl lvl="1">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4">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5">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cTn>
              </p:par>
            </p:tnLst>
          </p:tmpl>
        </p:tmplLst>
      </p:bldP>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Image | Content">
    <p:spTree>
      <p:nvGrpSpPr>
        <p:cNvPr id="1" name=""/>
        <p:cNvGrpSpPr/>
        <p:nvPr/>
      </p:nvGrpSpPr>
      <p:grpSpPr>
        <a:xfrm>
          <a:off x="0" y="0"/>
          <a:ext cx="0" cy="0"/>
          <a:chOff x="0" y="0"/>
          <a:chExt cx="0" cy="0"/>
        </a:xfrm>
      </p:grpSpPr>
      <p:sp>
        <p:nvSpPr>
          <p:cNvPr id="17" name="Text Placeholder 16"/>
          <p:cNvSpPr>
            <a:spLocks noGrp="1"/>
          </p:cNvSpPr>
          <p:nvPr>
            <p:ph type="body" sz="quarter" idx="12" hasCustomPrompt="1"/>
          </p:nvPr>
        </p:nvSpPr>
        <p:spPr>
          <a:xfrm>
            <a:off x="5138374" y="435199"/>
            <a:ext cx="6912235" cy="6109679"/>
          </a:xfrm>
        </p:spPr>
        <p:txBody>
          <a:bodyPr anchor="ctr"/>
          <a:lstStyle>
            <a:lvl1pPr algn="l">
              <a:lnSpc>
                <a:spcPct val="100000"/>
              </a:lnSpc>
              <a:defRPr sz="2448">
                <a:solidFill>
                  <a:schemeClr val="accent1"/>
                </a:solidFill>
                <a:latin typeface="+mn-lt"/>
              </a:defRPr>
            </a:lvl1pPr>
            <a:lvl2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2pPr>
            <a:lvl3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3pPr>
            <a:lvl4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4pPr>
            <a:lvl5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5pPr>
            <a:lvl6pPr marL="1455564" indent="0">
              <a:buNone/>
              <a:defRPr>
                <a:solidFill>
                  <a:schemeClr val="accent1"/>
                </a:solidFill>
              </a:defRPr>
            </a:lvl6pPr>
            <a:lvl7pPr>
              <a:defRPr>
                <a:solidFill>
                  <a:schemeClr val="accent1"/>
                </a:solidFill>
              </a:defRPr>
            </a:lvl7pPr>
            <a:lvl8pPr>
              <a:defRPr>
                <a:solidFill>
                  <a:schemeClr val="accent1"/>
                </a:solidFill>
              </a:defRPr>
            </a:lvl8pPr>
            <a:lvl9pPr marL="2331491" indent="0">
              <a:buNone/>
              <a:defRPr>
                <a:solidFill>
                  <a:schemeClr val="accent1"/>
                </a:solidFill>
              </a:defRPr>
            </a:lvl9pPr>
          </a:lstStyle>
          <a:p>
            <a:pPr lvl="0"/>
            <a:r>
              <a:rPr lang="en-US" dirty="0"/>
              <a:t>Click to add longer text </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4676633" y="435199"/>
            <a:ext cx="0" cy="6109679"/>
          </a:xfrm>
          <a:prstGeom prst="line">
            <a:avLst/>
          </a:prstGeom>
          <a:ln>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7" name="Content Placeholder 2"/>
          <p:cNvSpPr>
            <a:spLocks noGrp="1"/>
          </p:cNvSpPr>
          <p:nvPr>
            <p:ph sz="quarter" idx="14" hasCustomPrompt="1"/>
          </p:nvPr>
        </p:nvSpPr>
        <p:spPr>
          <a:xfrm>
            <a:off x="366009" y="1630733"/>
            <a:ext cx="3848884" cy="3718608"/>
          </a:xfrm>
        </p:spPr>
        <p:txBody>
          <a:bodyPr anchor="ctr"/>
          <a:lstStyle>
            <a:lvl1pPr algn="r">
              <a:lnSpc>
                <a:spcPct val="100000"/>
              </a:lnSpc>
              <a:defRPr sz="3672" b="0" i="0">
                <a:latin typeface="+mj-lt"/>
                <a:ea typeface="Gotham Rounded Light" charset="0"/>
                <a:cs typeface="Gotham Rounded Light" charset="0"/>
              </a:defRPr>
            </a:lvl1pPr>
          </a:lstStyle>
          <a:p>
            <a:pPr lvl="0"/>
            <a:r>
              <a:rPr lang="en-US" dirty="0"/>
              <a:t>Click to Add Title or Click Icon to Add Graphic</a:t>
            </a:r>
          </a:p>
        </p:txBody>
      </p:sp>
      <p:sp>
        <p:nvSpPr>
          <p:cNvPr id="6" name="Rectangle 5"/>
          <p:cNvSpPr/>
          <p:nvPr userDrawn="1"/>
        </p:nvSpPr>
        <p:spPr>
          <a:xfrm>
            <a:off x="-1492378" y="0"/>
            <a:ext cx="1492378" cy="766513"/>
          </a:xfrm>
          <a:prstGeom prst="rect">
            <a:avLst/>
          </a:prstGeom>
        </p:spPr>
        <p:txBody>
          <a:bodyPr wrap="square">
            <a:spAutoFit/>
          </a:bodyPr>
          <a:lstStyle/>
          <a:p>
            <a:pPr algn="r"/>
            <a:r>
              <a:rPr lang="en-US" sz="1428" b="0" dirty="0">
                <a:latin typeface="Gotham Medium" panose="02000604030000020004" pitchFamily="50" charset="0"/>
              </a:rPr>
              <a:t>This slide is </a:t>
            </a:r>
            <a:r>
              <a:rPr lang="en-US" sz="1428" b="1" dirty="0">
                <a:solidFill>
                  <a:schemeClr val="accent1"/>
                </a:solidFill>
                <a:latin typeface="Gotham Medium" panose="02000604030000020004" pitchFamily="50" charset="0"/>
              </a:rPr>
              <a:t>preset</a:t>
            </a:r>
            <a:r>
              <a:rPr lang="en-US" sz="1428" b="0" dirty="0">
                <a:solidFill>
                  <a:schemeClr val="accent1"/>
                </a:solidFill>
                <a:latin typeface="Gotham Medium" panose="02000604030000020004" pitchFamily="50" charset="0"/>
              </a:rPr>
              <a:t> </a:t>
            </a:r>
            <a:r>
              <a:rPr lang="en-US" sz="1428" b="0" dirty="0">
                <a:latin typeface="Gotham Medium" panose="02000604030000020004" pitchFamily="50" charset="0"/>
              </a:rPr>
              <a:t>with </a:t>
            </a:r>
            <a:r>
              <a:rPr lang="en-US" sz="1428" b="1" dirty="0">
                <a:solidFill>
                  <a:schemeClr val="accent1"/>
                </a:solidFill>
                <a:latin typeface="Gotham Medium" panose="02000604030000020004" pitchFamily="50" charset="0"/>
              </a:rPr>
              <a:t>animations</a:t>
            </a:r>
          </a:p>
        </p:txBody>
      </p:sp>
    </p:spTree>
    <p:extLst>
      <p:ext uri="{BB962C8B-B14F-4D97-AF65-F5344CB8AC3E}">
        <p14:creationId xmlns:p14="http://schemas.microsoft.com/office/powerpoint/2010/main" val="383839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0" end="0"/>
                                            </p:txEl>
                                          </p:spTgt>
                                        </p:tgtEl>
                                        <p:attrNameLst>
                                          <p:attrName>ppt_c</p:attrName>
                                        </p:attrNameLst>
                                      </p:cBhvr>
                                      <p:to>
                                        <a:schemeClr val="tx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1" end="1"/>
                                            </p:txEl>
                                          </p:spTgt>
                                        </p:tgtEl>
                                        <p:attrNameLst>
                                          <p:attrName>ppt_c</p:attrName>
                                        </p:attrNameLst>
                                      </p:cBhvr>
                                      <p:to>
                                        <a:schemeClr val="tx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3" end="3"/>
                                            </p:txEl>
                                          </p:spTgt>
                                        </p:tgtEl>
                                        <p:attrNameLst>
                                          <p:attrName>ppt_c</p:attrName>
                                        </p:attrNameLst>
                                      </p:cBhvr>
                                      <p:to>
                                        <a:schemeClr val="tx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7">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tmplLst>
          <p:tmpl lvl="1">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4">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5">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6">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cTn>
              </p:par>
            </p:tnLst>
          </p:tmpl>
          <p:tmpl lvl="7">
            <p:tnLst>
              <p:par>
                <p:cTn presetID="1"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8">
            <p:tnLst>
              <p:par>
                <p:cTn presetID="1"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2"/>
                      </p:to>
                    </p:animClr>
                  </p:subTnLst>
                </p:cTn>
              </p:par>
            </p:tnLst>
          </p:tmpl>
          <p:tmpl lvl="9">
            <p:tnLst>
              <p:par>
                <p:cTn presetID="1"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childTnLst>
                </p:cTn>
              </p:par>
            </p:tnLst>
          </p:tmpl>
        </p:tmplLst>
      </p:bldP>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Title/Image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0686" y="594790"/>
            <a:ext cx="10995112" cy="445833"/>
          </a:xfrm>
        </p:spPr>
        <p:txBody>
          <a:bodyPr/>
          <a:lstStyle/>
          <a:p>
            <a:r>
              <a:rPr lang="en-US" dirty="0"/>
              <a:t>Click to Add Slide Title in </a:t>
            </a:r>
            <a:r>
              <a:rPr lang="en-US" dirty="0" err="1"/>
              <a:t>Titlecase</a:t>
            </a:r>
            <a:endParaRPr lang="en-US" dirty="0"/>
          </a:p>
        </p:txBody>
      </p:sp>
      <p:sp>
        <p:nvSpPr>
          <p:cNvPr id="3" name="Text Placeholder 16"/>
          <p:cNvSpPr>
            <a:spLocks noGrp="1"/>
          </p:cNvSpPr>
          <p:nvPr>
            <p:ph type="body" sz="quarter" idx="12" hasCustomPrompt="1"/>
          </p:nvPr>
        </p:nvSpPr>
        <p:spPr>
          <a:xfrm>
            <a:off x="5138374" y="1601883"/>
            <a:ext cx="6912235" cy="4213174"/>
          </a:xfrm>
        </p:spPr>
        <p:txBody>
          <a:bodyPr anchor="ctr"/>
          <a:lstStyle>
            <a:lvl1pPr algn="l">
              <a:lnSpc>
                <a:spcPct val="100000"/>
              </a:lnSpc>
              <a:defRPr sz="2448">
                <a:solidFill>
                  <a:schemeClr val="accent1"/>
                </a:solidFill>
                <a:latin typeface="+mn-lt"/>
              </a:defRPr>
            </a:lvl1pPr>
            <a:lvl2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2pPr>
            <a:lvl3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3pPr>
            <a:lvl4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4pPr>
            <a:lvl5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5pPr>
            <a:lvl6pPr marL="1455564" indent="0">
              <a:buNone/>
              <a:defRPr>
                <a:solidFill>
                  <a:schemeClr val="accent1"/>
                </a:solidFill>
              </a:defRPr>
            </a:lvl6pPr>
            <a:lvl7pPr>
              <a:defRPr>
                <a:solidFill>
                  <a:schemeClr val="accent1"/>
                </a:solidFill>
              </a:defRPr>
            </a:lvl7pPr>
            <a:lvl8pPr>
              <a:defRPr>
                <a:solidFill>
                  <a:schemeClr val="accent1"/>
                </a:solidFill>
              </a:defRPr>
            </a:lvl8pPr>
            <a:lvl9pPr marL="2331491" indent="0">
              <a:buNone/>
              <a:defRPr>
                <a:solidFill>
                  <a:schemeClr val="accent1"/>
                </a:solidFill>
              </a:defRPr>
            </a:lvl9pPr>
          </a:lstStyle>
          <a:p>
            <a:pPr lvl="0"/>
            <a:r>
              <a:rPr lang="en-US" dirty="0"/>
              <a:t>Click to add longer text </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4676633" y="1601883"/>
            <a:ext cx="0" cy="4213174"/>
          </a:xfrm>
          <a:prstGeom prst="line">
            <a:avLst/>
          </a:prstGeom>
          <a:ln>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5" name="Content Placeholder 2"/>
          <p:cNvSpPr>
            <a:spLocks noGrp="1"/>
          </p:cNvSpPr>
          <p:nvPr>
            <p:ph sz="quarter" idx="14" hasCustomPrompt="1"/>
          </p:nvPr>
        </p:nvSpPr>
        <p:spPr>
          <a:xfrm>
            <a:off x="366009" y="1849165"/>
            <a:ext cx="3848884" cy="3718608"/>
          </a:xfrm>
        </p:spPr>
        <p:txBody>
          <a:bodyPr anchor="ctr"/>
          <a:lstStyle>
            <a:lvl1pPr algn="r">
              <a:lnSpc>
                <a:spcPct val="100000"/>
              </a:lnSpc>
              <a:defRPr sz="2856" b="0" i="0">
                <a:latin typeface="+mj-lt"/>
                <a:ea typeface="Gotham Rounded Light" charset="0"/>
                <a:cs typeface="Gotham Rounded Light" charset="0"/>
              </a:defRPr>
            </a:lvl1pPr>
          </a:lstStyle>
          <a:p>
            <a:pPr lvl="0"/>
            <a:r>
              <a:rPr lang="en-US" dirty="0"/>
              <a:t>Click to Add Title </a:t>
            </a:r>
            <a:br>
              <a:rPr lang="en-US" dirty="0"/>
            </a:br>
            <a:r>
              <a:rPr lang="en-US" dirty="0"/>
              <a:t>or Click Icon </a:t>
            </a:r>
            <a:br>
              <a:rPr lang="en-US" dirty="0"/>
            </a:br>
            <a:r>
              <a:rPr lang="en-US" dirty="0"/>
              <a:t>to Add Graphic</a:t>
            </a:r>
          </a:p>
        </p:txBody>
      </p:sp>
    </p:spTree>
    <p:extLst>
      <p:ext uri="{BB962C8B-B14F-4D97-AF65-F5344CB8AC3E}">
        <p14:creationId xmlns:p14="http://schemas.microsoft.com/office/powerpoint/2010/main" val="3513287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tx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tx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chemeClr val="tx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6">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7">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8">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9">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64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Image left | Content right">
    <p:spTree>
      <p:nvGrpSpPr>
        <p:cNvPr id="1" name=""/>
        <p:cNvGrpSpPr/>
        <p:nvPr/>
      </p:nvGrpSpPr>
      <p:grpSpPr>
        <a:xfrm>
          <a:off x="0" y="0"/>
          <a:ext cx="0" cy="0"/>
          <a:chOff x="0" y="0"/>
          <a:chExt cx="0" cy="0"/>
        </a:xfrm>
      </p:grpSpPr>
      <p:sp>
        <p:nvSpPr>
          <p:cNvPr id="11" name="Rectangle 10"/>
          <p:cNvSpPr/>
          <p:nvPr userDrawn="1"/>
        </p:nvSpPr>
        <p:spPr>
          <a:xfrm>
            <a:off x="1" y="0"/>
            <a:ext cx="4728450" cy="6994525"/>
          </a:xfrm>
          <a:prstGeom prst="rect">
            <a:avLst/>
          </a:prstGeom>
          <a:solidFill>
            <a:schemeClr val="accent1">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186521" tIns="186521" rIns="186521" bIns="186521" rtlCol="0" anchor="ctr"/>
          <a:lstStyle/>
          <a:p>
            <a:pPr algn="ctr">
              <a:spcBef>
                <a:spcPts val="612"/>
              </a:spcBef>
            </a:pPr>
            <a:endParaRPr lang="en-US" sz="2040" dirty="0">
              <a:solidFill>
                <a:schemeClr val="bg1"/>
              </a:solidFill>
            </a:endParaRPr>
          </a:p>
        </p:txBody>
      </p:sp>
      <p:sp>
        <p:nvSpPr>
          <p:cNvPr id="10" name="Rectangle 9"/>
          <p:cNvSpPr/>
          <p:nvPr userDrawn="1"/>
        </p:nvSpPr>
        <p:spPr>
          <a:xfrm>
            <a:off x="1" y="0"/>
            <a:ext cx="4728450" cy="6994525"/>
          </a:xfrm>
          <a:prstGeom prst="rect">
            <a:avLst/>
          </a:prstGeom>
          <a:solidFill>
            <a:schemeClr val="accent1"/>
          </a:solidFill>
          <a:ln>
            <a:noFill/>
          </a:ln>
          <a:effectLst/>
        </p:spPr>
        <p:style>
          <a:lnRef idx="2">
            <a:schemeClr val="accent1"/>
          </a:lnRef>
          <a:fillRef idx="0">
            <a:schemeClr val="accent1"/>
          </a:fillRef>
          <a:effectRef idx="1">
            <a:schemeClr val="accent1"/>
          </a:effectRef>
          <a:fontRef idx="minor">
            <a:schemeClr val="tx1"/>
          </a:fontRef>
        </p:style>
        <p:txBody>
          <a:bodyPr lIns="186521" tIns="186521" rIns="186521" bIns="186521" rtlCol="0" anchor="ctr"/>
          <a:lstStyle/>
          <a:p>
            <a:pPr algn="ctr">
              <a:spcBef>
                <a:spcPts val="612"/>
              </a:spcBef>
            </a:pPr>
            <a:endParaRPr lang="en-US" sz="2040" dirty="0">
              <a:solidFill>
                <a:schemeClr val="bg1"/>
              </a:solidFill>
            </a:endParaRPr>
          </a:p>
        </p:txBody>
      </p:sp>
      <p:sp>
        <p:nvSpPr>
          <p:cNvPr id="6" name="Text Placeholder 16"/>
          <p:cNvSpPr>
            <a:spLocks noGrp="1"/>
          </p:cNvSpPr>
          <p:nvPr>
            <p:ph type="body" sz="quarter" idx="12" hasCustomPrompt="1"/>
          </p:nvPr>
        </p:nvSpPr>
        <p:spPr>
          <a:xfrm>
            <a:off x="5285501" y="334765"/>
            <a:ext cx="6592910" cy="6109679"/>
          </a:xfrm>
        </p:spPr>
        <p:txBody>
          <a:bodyPr anchor="ctr"/>
          <a:lstStyle>
            <a:lvl1pPr algn="l">
              <a:lnSpc>
                <a:spcPct val="100000"/>
              </a:lnSpc>
              <a:defRPr sz="2448" baseline="0">
                <a:solidFill>
                  <a:schemeClr val="accent1"/>
                </a:solidFill>
                <a:latin typeface="+mn-lt"/>
              </a:defRPr>
            </a:lvl1pPr>
            <a:lvl2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2pPr>
            <a:lvl3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3pPr>
            <a:lvl4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4pPr>
            <a:lvl5pPr algn="l">
              <a:defRPr sz="2448" b="0" i="0">
                <a:solidFill>
                  <a:schemeClr val="accent1"/>
                </a:solidFill>
                <a:latin typeface="Gotham Book" panose="02000604040000020004" pitchFamily="50" charset="0"/>
                <a:ea typeface="Gotham Book" panose="02000604040000020004" pitchFamily="50" charset="0"/>
                <a:cs typeface="Gotham Book" panose="02000604040000020004" pitchFamily="50" charset="0"/>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3" hasCustomPrompt="1"/>
          </p:nvPr>
        </p:nvSpPr>
        <p:spPr>
          <a:xfrm>
            <a:off x="1" y="0"/>
            <a:ext cx="4728450" cy="6994525"/>
          </a:xfrm>
          <a:solidFill>
            <a:schemeClr val="bg1"/>
          </a:solidFill>
        </p:spPr>
        <p:txBody>
          <a:bodyPr anchor="ctr"/>
          <a:lstStyle>
            <a:lvl1pPr algn="ctr">
              <a:defRPr>
                <a:latin typeface="+mj-lt"/>
              </a:defRPr>
            </a:lvl1pPr>
          </a:lstStyle>
          <a:p>
            <a:pPr lvl="0"/>
            <a:r>
              <a:rPr lang="en-US" dirty="0"/>
              <a:t>Click Icon</a:t>
            </a:r>
            <a:br>
              <a:rPr lang="en-US" dirty="0"/>
            </a:br>
            <a:r>
              <a:rPr lang="en-US" dirty="0"/>
              <a:t>to Add Graphic</a:t>
            </a:r>
          </a:p>
        </p:txBody>
      </p:sp>
    </p:spTree>
    <p:extLst>
      <p:ext uri="{BB962C8B-B14F-4D97-AF65-F5344CB8AC3E}">
        <p14:creationId xmlns:p14="http://schemas.microsoft.com/office/powerpoint/2010/main" val="244983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accel="50000"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0" end="0"/>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1" end="1"/>
                                            </p:txEl>
                                          </p:spTgt>
                                        </p:tgtEl>
                                        <p:attrNameLst>
                                          <p:attrName>ppt_c</p:attrName>
                                        </p:attrNameLst>
                                      </p:cBhvr>
                                      <p:to>
                                        <a:schemeClr val="tx2"/>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2" end="2"/>
                                            </p:txEl>
                                          </p:spTgt>
                                        </p:tgtEl>
                                        <p:attrNameLst>
                                          <p:attrName>ppt_c</p:attrName>
                                        </p:attrNameLst>
                                      </p:cBhvr>
                                      <p:to>
                                        <a:schemeClr val="tx2"/>
                                      </p:to>
                                    </p:animClr>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3" end="3"/>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6" grpId="0" uiExpand="1" build="p" bldLvl="5">
        <p:tmplLst>
          <p:tmpl lvl="1">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 lvl="4">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 lvl="5">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Lst>
      </p:bldP>
      <p:bldP spid="9"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mparision">
    <p:spTree>
      <p:nvGrpSpPr>
        <p:cNvPr id="1" name=""/>
        <p:cNvGrpSpPr/>
        <p:nvPr/>
      </p:nvGrpSpPr>
      <p:grpSpPr>
        <a:xfrm>
          <a:off x="0" y="0"/>
          <a:ext cx="0" cy="0"/>
          <a:chOff x="0" y="0"/>
          <a:chExt cx="0" cy="0"/>
        </a:xfrm>
      </p:grpSpPr>
      <p:cxnSp>
        <p:nvCxnSpPr>
          <p:cNvPr id="10" name="Straight Connector 9"/>
          <p:cNvCxnSpPr/>
          <p:nvPr userDrawn="1"/>
        </p:nvCxnSpPr>
        <p:spPr>
          <a:xfrm>
            <a:off x="6218238" y="1797205"/>
            <a:ext cx="0" cy="4737958"/>
          </a:xfrm>
          <a:prstGeom prst="line">
            <a:avLst/>
          </a:prstGeom>
          <a:ln>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7" name="Text Placeholder 6"/>
          <p:cNvSpPr>
            <a:spLocks noGrp="1"/>
          </p:cNvSpPr>
          <p:nvPr>
            <p:ph type="body" sz="quarter" idx="10" hasCustomPrompt="1"/>
          </p:nvPr>
        </p:nvSpPr>
        <p:spPr>
          <a:xfrm>
            <a:off x="720686" y="1797205"/>
            <a:ext cx="5255733" cy="446872"/>
          </a:xfrm>
        </p:spPr>
        <p:txBody>
          <a:bodyPr/>
          <a:lstStyle>
            <a:lvl1pPr algn="r">
              <a:defRPr baseline="0">
                <a:solidFill>
                  <a:schemeClr val="accent1"/>
                </a:solidFill>
                <a:latin typeface="+mn-lt"/>
              </a:defRPr>
            </a:lvl1pPr>
          </a:lstStyle>
          <a:p>
            <a:pPr lvl="0"/>
            <a:r>
              <a:rPr lang="en-US" dirty="0"/>
              <a:t>Compare item one</a:t>
            </a:r>
          </a:p>
        </p:txBody>
      </p:sp>
      <p:sp>
        <p:nvSpPr>
          <p:cNvPr id="16" name="Text Placeholder 3"/>
          <p:cNvSpPr>
            <a:spLocks noGrp="1"/>
          </p:cNvSpPr>
          <p:nvPr>
            <p:ph type="body" sz="quarter" idx="15" hasCustomPrompt="1"/>
          </p:nvPr>
        </p:nvSpPr>
        <p:spPr>
          <a:xfrm>
            <a:off x="720686" y="2477229"/>
            <a:ext cx="5255734" cy="4057934"/>
          </a:xfrm>
        </p:spPr>
        <p:txBody>
          <a:bodyPr/>
          <a:lstStyle>
            <a:lvl1pPr marL="0" indent="0" algn="r">
              <a:lnSpc>
                <a:spcPct val="90000"/>
              </a:lnSpc>
              <a:buNone/>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7" name="Text Placeholder 6"/>
          <p:cNvSpPr>
            <a:spLocks noGrp="1"/>
          </p:cNvSpPr>
          <p:nvPr>
            <p:ph type="body" sz="quarter" idx="16" hasCustomPrompt="1"/>
          </p:nvPr>
        </p:nvSpPr>
        <p:spPr>
          <a:xfrm>
            <a:off x="6460058" y="1797205"/>
            <a:ext cx="5255738" cy="446872"/>
          </a:xfrm>
        </p:spPr>
        <p:txBody>
          <a:bodyPr/>
          <a:lstStyle>
            <a:lvl1pPr algn="l">
              <a:defRPr baseline="0">
                <a:solidFill>
                  <a:schemeClr val="accent1"/>
                </a:solidFill>
                <a:latin typeface="+mn-lt"/>
              </a:defRPr>
            </a:lvl1pPr>
          </a:lstStyle>
          <a:p>
            <a:pPr lvl="0"/>
            <a:r>
              <a:rPr lang="en-US" dirty="0"/>
              <a:t>Compare item two</a:t>
            </a:r>
          </a:p>
        </p:txBody>
      </p:sp>
      <p:sp>
        <p:nvSpPr>
          <p:cNvPr id="18" name="Text Placeholder 3"/>
          <p:cNvSpPr>
            <a:spLocks noGrp="1"/>
          </p:cNvSpPr>
          <p:nvPr>
            <p:ph type="body" sz="quarter" idx="17" hasCustomPrompt="1"/>
          </p:nvPr>
        </p:nvSpPr>
        <p:spPr>
          <a:xfrm>
            <a:off x="6460057" y="2477229"/>
            <a:ext cx="5255739" cy="4057934"/>
          </a:xfrm>
        </p:spPr>
        <p:txBody>
          <a:bodyPr/>
          <a:lstStyle>
            <a:lvl1pPr marL="0" indent="0" algn="l">
              <a:lnSpc>
                <a:spcPct val="90000"/>
              </a:lnSpc>
              <a:buNone/>
              <a:defRPr sz="2040" b="0" i="0">
                <a:latin typeface="+mn-lt"/>
                <a:ea typeface="Gotham Book" panose="02000604040000020004" pitchFamily="50" charset="0"/>
                <a:cs typeface="Gotham Book" panose="02000604040000020004" pitchFamily="50" charset="0"/>
              </a:defRPr>
            </a:lvl1pPr>
          </a:lstStyle>
          <a:p>
            <a:pPr lvl="0"/>
            <a:r>
              <a:rPr lang="en-US" dirty="0"/>
              <a:t>Click to add text</a:t>
            </a:r>
          </a:p>
        </p:txBody>
      </p:sp>
      <p:sp>
        <p:nvSpPr>
          <p:cNvPr id="12" name="Title Placeholder 1"/>
          <p:cNvSpPr>
            <a:spLocks noGrp="1"/>
          </p:cNvSpPr>
          <p:nvPr>
            <p:ph type="title" hasCustomPrompt="1"/>
          </p:nvPr>
        </p:nvSpPr>
        <p:spPr>
          <a:xfrm>
            <a:off x="720686" y="600105"/>
            <a:ext cx="10995112" cy="445833"/>
          </a:xfrm>
          <a:prstGeom prst="rect">
            <a:avLst/>
          </a:prstGeom>
        </p:spPr>
        <p:txBody>
          <a:bodyPr vert="horz" lIns="0" tIns="43960" rIns="87919" bIns="43960" rtlCol="0" anchor="t" anchorCtr="0">
            <a:noAutofit/>
          </a:bodyPr>
          <a:lstStyle>
            <a:lvl1pPr algn="ctr">
              <a:defRPr baseline="0">
                <a:latin typeface="+mj-lt"/>
              </a:defRPr>
            </a:lvl1pPr>
          </a:lstStyle>
          <a:p>
            <a:r>
              <a:rPr lang="en-US" dirty="0"/>
              <a:t>Click to Add Slide Title in </a:t>
            </a:r>
            <a:r>
              <a:rPr lang="en-US" dirty="0" err="1"/>
              <a:t>Titlecase</a:t>
            </a:r>
            <a:endParaRPr lang="en-US" dirty="0"/>
          </a:p>
        </p:txBody>
      </p:sp>
    </p:spTree>
    <p:extLst>
      <p:ext uri="{BB962C8B-B14F-4D97-AF65-F5344CB8AC3E}">
        <p14:creationId xmlns:p14="http://schemas.microsoft.com/office/powerpoint/2010/main" val="118029565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mportant Statement">
    <p:bg>
      <p:bgPr>
        <a:solidFill>
          <a:schemeClr val="accent2"/>
        </a:solidFill>
        <a:effectLst/>
      </p:bgPr>
    </p:bg>
    <p:spTree>
      <p:nvGrpSpPr>
        <p:cNvPr id="1" name=""/>
        <p:cNvGrpSpPr/>
        <p:nvPr/>
      </p:nvGrpSpPr>
      <p:grpSpPr>
        <a:xfrm>
          <a:off x="0" y="0"/>
          <a:ext cx="0" cy="0"/>
          <a:chOff x="0" y="0"/>
          <a:chExt cx="0" cy="0"/>
        </a:xfrm>
      </p:grpSpPr>
      <p:sp>
        <p:nvSpPr>
          <p:cNvPr id="4" name="Title 12"/>
          <p:cNvSpPr>
            <a:spLocks noGrp="1"/>
          </p:cNvSpPr>
          <p:nvPr>
            <p:ph type="title" hasCustomPrompt="1"/>
          </p:nvPr>
        </p:nvSpPr>
        <p:spPr>
          <a:xfrm>
            <a:off x="2055474" y="1136181"/>
            <a:ext cx="8334165" cy="4722163"/>
          </a:xfrm>
          <a:noFill/>
          <a:ln>
            <a:noFill/>
          </a:ln>
        </p:spPr>
        <p:txBody>
          <a:bodyPr anchor="ctr">
            <a:normAutofit/>
          </a:bodyPr>
          <a:lstStyle>
            <a:lvl1pPr algn="ctr">
              <a:defRPr sz="4895" spc="-114" baseline="0">
                <a:solidFill>
                  <a:schemeClr val="bg1"/>
                </a:solidFill>
                <a:latin typeface="+mj-lt"/>
              </a:defRPr>
            </a:lvl1pPr>
          </a:lstStyle>
          <a:p>
            <a:r>
              <a:rPr lang="en-US" dirty="0"/>
              <a:t>This is a short, important statement to bring attention to something.</a:t>
            </a:r>
          </a:p>
        </p:txBody>
      </p:sp>
    </p:spTree>
    <p:extLst>
      <p:ext uri="{BB962C8B-B14F-4D97-AF65-F5344CB8AC3E}">
        <p14:creationId xmlns:p14="http://schemas.microsoft.com/office/powerpoint/2010/main" val="79134456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ation ">
    <p:spTree>
      <p:nvGrpSpPr>
        <p:cNvPr id="1" name=""/>
        <p:cNvGrpSpPr/>
        <p:nvPr/>
      </p:nvGrpSpPr>
      <p:grpSpPr>
        <a:xfrm>
          <a:off x="0" y="0"/>
          <a:ext cx="0" cy="0"/>
          <a:chOff x="0" y="0"/>
          <a:chExt cx="0" cy="0"/>
        </a:xfrm>
      </p:grpSpPr>
      <p:sp>
        <p:nvSpPr>
          <p:cNvPr id="4" name="Title 12"/>
          <p:cNvSpPr>
            <a:spLocks noGrp="1"/>
          </p:cNvSpPr>
          <p:nvPr>
            <p:ph type="title" hasCustomPrompt="1"/>
          </p:nvPr>
        </p:nvSpPr>
        <p:spPr>
          <a:xfrm>
            <a:off x="1077629" y="1097754"/>
            <a:ext cx="10272168" cy="2774323"/>
          </a:xfrm>
        </p:spPr>
        <p:txBody>
          <a:bodyPr anchor="b">
            <a:normAutofit/>
          </a:bodyPr>
          <a:lstStyle>
            <a:lvl1pPr algn="l">
              <a:defRPr sz="4895" spc="-114" baseline="0">
                <a:solidFill>
                  <a:schemeClr val="accent4"/>
                </a:solidFill>
                <a:latin typeface="Gotham Light" pitchFamily="50" charset="0"/>
              </a:defRPr>
            </a:lvl1pPr>
          </a:lstStyle>
          <a:p>
            <a:r>
              <a:rPr lang="en-US" dirty="0"/>
              <a:t>“Click to add quote. Don’t forget quotation marks”</a:t>
            </a:r>
          </a:p>
        </p:txBody>
      </p:sp>
      <p:sp>
        <p:nvSpPr>
          <p:cNvPr id="5" name="Text Placeholder 4"/>
          <p:cNvSpPr>
            <a:spLocks noGrp="1"/>
          </p:cNvSpPr>
          <p:nvPr>
            <p:ph type="body" sz="quarter" idx="10" hasCustomPrompt="1"/>
          </p:nvPr>
        </p:nvSpPr>
        <p:spPr>
          <a:xfrm>
            <a:off x="1077156" y="4070427"/>
            <a:ext cx="10272448" cy="573162"/>
          </a:xfrm>
        </p:spPr>
        <p:txBody>
          <a:bodyPr/>
          <a:lstStyle>
            <a:lvl1pPr marL="0" indent="0">
              <a:buNone/>
              <a:defRPr sz="2448" b="0" i="0">
                <a:latin typeface="+mn-lt"/>
                <a:ea typeface="Gotham Medium" panose="02000604030000020004" pitchFamily="50" charset="0"/>
                <a:cs typeface="Gotham Medium" panose="02000604030000020004" pitchFamily="50" charset="0"/>
              </a:defRPr>
            </a:lvl1pPr>
          </a:lstStyle>
          <a:p>
            <a:pPr lvl="0"/>
            <a:r>
              <a:rPr lang="en-US" dirty="0"/>
              <a:t>Person Quoted</a:t>
            </a:r>
          </a:p>
        </p:txBody>
      </p:sp>
    </p:spTree>
    <p:extLst>
      <p:ext uri="{BB962C8B-B14F-4D97-AF65-F5344CB8AC3E}">
        <p14:creationId xmlns:p14="http://schemas.microsoft.com/office/powerpoint/2010/main" val="180413656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efinition">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1077629" y="3066515"/>
            <a:ext cx="10272168" cy="1759474"/>
          </a:xfrm>
        </p:spPr>
        <p:txBody>
          <a:bodyPr>
            <a:normAutofit/>
          </a:bodyPr>
          <a:lstStyle>
            <a:lvl1pPr marL="0" indent="0">
              <a:lnSpc>
                <a:spcPct val="100000"/>
              </a:lnSpc>
              <a:buNone/>
              <a:defRPr sz="2855" b="0" i="0">
                <a:latin typeface="Gotham Book" panose="02000604040000020004" pitchFamily="50" charset="0"/>
                <a:ea typeface="Gotham Book" panose="02000604040000020004" pitchFamily="50" charset="0"/>
                <a:cs typeface="Gotham Book" panose="02000604040000020004" pitchFamily="50" charset="0"/>
              </a:defRPr>
            </a:lvl1pPr>
          </a:lstStyle>
          <a:p>
            <a:pPr lvl="0"/>
            <a:r>
              <a:rPr lang="en-US" dirty="0"/>
              <a:t>Click to add definition</a:t>
            </a:r>
          </a:p>
        </p:txBody>
      </p:sp>
      <p:sp>
        <p:nvSpPr>
          <p:cNvPr id="13" name="Title 12"/>
          <p:cNvSpPr>
            <a:spLocks noGrp="1"/>
          </p:cNvSpPr>
          <p:nvPr>
            <p:ph type="title" hasCustomPrompt="1"/>
          </p:nvPr>
        </p:nvSpPr>
        <p:spPr>
          <a:xfrm>
            <a:off x="1077629" y="2113117"/>
            <a:ext cx="10272168" cy="849967"/>
          </a:xfrm>
        </p:spPr>
        <p:txBody>
          <a:bodyPr anchor="b">
            <a:normAutofit/>
          </a:bodyPr>
          <a:lstStyle>
            <a:lvl1pPr algn="l">
              <a:defRPr sz="4895" spc="-114">
                <a:solidFill>
                  <a:schemeClr val="accent5"/>
                </a:solidFill>
                <a:latin typeface="+mj-lt"/>
              </a:defRPr>
            </a:lvl1pPr>
          </a:lstStyle>
          <a:p>
            <a:r>
              <a:rPr lang="en-US" dirty="0"/>
              <a:t>Word to define</a:t>
            </a:r>
          </a:p>
        </p:txBody>
      </p:sp>
    </p:spTree>
    <p:extLst>
      <p:ext uri="{BB962C8B-B14F-4D97-AF65-F5344CB8AC3E}">
        <p14:creationId xmlns:p14="http://schemas.microsoft.com/office/powerpoint/2010/main" val="14455458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495710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Content 0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848530" y="745147"/>
            <a:ext cx="10726460" cy="831201"/>
          </a:xfrm>
          <a:prstGeom prst="rect">
            <a:avLst/>
          </a:prstGeom>
        </p:spPr>
        <p:txBody>
          <a:bodyPr anchor="t" anchorCtr="0"/>
          <a:lstStyle>
            <a:lvl1pPr>
              <a:defRPr sz="3672" baseline="0">
                <a:solidFill>
                  <a:srgbClr val="076181"/>
                </a:solidFill>
                <a:latin typeface="Gotham Bold" charset="0"/>
              </a:defRPr>
            </a:lvl1pPr>
          </a:lstStyle>
          <a:p>
            <a:r>
              <a:rPr lang="en-US"/>
              <a:t>Click to edit Master title style</a:t>
            </a:r>
            <a:endParaRPr lang="en-US" dirty="0"/>
          </a:p>
        </p:txBody>
      </p:sp>
      <p:sp>
        <p:nvSpPr>
          <p:cNvPr id="9" name="Content Placeholder 8"/>
          <p:cNvSpPr>
            <a:spLocks noGrp="1"/>
          </p:cNvSpPr>
          <p:nvPr>
            <p:ph sz="quarter" idx="10"/>
          </p:nvPr>
        </p:nvSpPr>
        <p:spPr>
          <a:xfrm>
            <a:off x="848530" y="1710236"/>
            <a:ext cx="10558049" cy="4622540"/>
          </a:xfrm>
          <a:prstGeom prst="rect">
            <a:avLst/>
          </a:prstGeom>
        </p:spPr>
        <p:txBody>
          <a:bodyPr/>
          <a:lstStyle>
            <a:lvl1pPr>
              <a:defRPr>
                <a:solidFill>
                  <a:srgbClr val="076181"/>
                </a:solidFill>
                <a:latin typeface="Gotham Medium" panose="02000604030000020004" pitchFamily="50" charset="0"/>
              </a:defRPr>
            </a:lvl1pPr>
            <a:lvl2pPr>
              <a:defRPr>
                <a:solidFill>
                  <a:srgbClr val="076181"/>
                </a:solidFill>
                <a:latin typeface="Gotham Medium" panose="02000604030000020004" pitchFamily="50" charset="0"/>
              </a:defRPr>
            </a:lvl2pPr>
            <a:lvl3pPr>
              <a:defRPr>
                <a:solidFill>
                  <a:srgbClr val="076181"/>
                </a:solidFill>
                <a:latin typeface="Gotham Medium" panose="02000604030000020004" pitchFamily="50" charset="0"/>
              </a:defRPr>
            </a:lvl3pPr>
            <a:lvl4pPr>
              <a:defRPr>
                <a:solidFill>
                  <a:srgbClr val="076181"/>
                </a:solidFill>
                <a:latin typeface="Gotham Medium" panose="02000604030000020004" pitchFamily="50" charset="0"/>
              </a:defRPr>
            </a:lvl4pPr>
            <a:lvl5pPr>
              <a:defRPr>
                <a:solidFill>
                  <a:srgbClr val="076181"/>
                </a:solidFill>
                <a:latin typeface="Gotham Medium" panose="02000604030000020004" pitchFamily="50"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8281533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Content 0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8530" y="745147"/>
            <a:ext cx="10726460" cy="831201"/>
          </a:xfrm>
          <a:prstGeom prst="rect">
            <a:avLst/>
          </a:prstGeom>
        </p:spPr>
        <p:txBody>
          <a:bodyPr anchor="t" anchorCtr="0"/>
          <a:lstStyle>
            <a:lvl1pPr>
              <a:defRPr sz="3672" baseline="0">
                <a:solidFill>
                  <a:schemeClr val="bg1"/>
                </a:solidFill>
                <a:latin typeface="Gotham Bold" charset="0"/>
              </a:defRPr>
            </a:lvl1pPr>
          </a:lstStyle>
          <a:p>
            <a:r>
              <a:rPr lang="en-US" dirty="0"/>
              <a:t>Click to edit Master title style</a:t>
            </a:r>
          </a:p>
        </p:txBody>
      </p:sp>
      <p:sp>
        <p:nvSpPr>
          <p:cNvPr id="5" name="Content Placeholder 4"/>
          <p:cNvSpPr>
            <a:spLocks noGrp="1"/>
          </p:cNvSpPr>
          <p:nvPr>
            <p:ph sz="quarter" idx="14"/>
          </p:nvPr>
        </p:nvSpPr>
        <p:spPr>
          <a:xfrm flipH="1">
            <a:off x="848529" y="1734494"/>
            <a:ext cx="10726460" cy="4802612"/>
          </a:xfrm>
          <a:prstGeom prst="rect">
            <a:avLst/>
          </a:prstGeom>
        </p:spPr>
        <p:txBody>
          <a:bodyPr/>
          <a:lstStyle>
            <a:lvl1pPr>
              <a:defRPr>
                <a:solidFill>
                  <a:schemeClr val="bg1"/>
                </a:solidFill>
                <a:latin typeface="Gotham Medium" panose="02000604030000020004" pitchFamily="50" charset="0"/>
              </a:defRPr>
            </a:lvl1pPr>
            <a:lvl2pPr>
              <a:defRPr>
                <a:solidFill>
                  <a:schemeClr val="bg1"/>
                </a:solidFill>
                <a:latin typeface="Gotham Medium" panose="02000604030000020004" pitchFamily="50" charset="0"/>
              </a:defRPr>
            </a:lvl2pPr>
            <a:lvl3pPr>
              <a:defRPr>
                <a:solidFill>
                  <a:schemeClr val="bg1"/>
                </a:solidFill>
                <a:latin typeface="Gotham Medium" panose="02000604030000020004" pitchFamily="50" charset="0"/>
              </a:defRPr>
            </a:lvl3pPr>
            <a:lvl4pPr>
              <a:defRPr>
                <a:solidFill>
                  <a:schemeClr val="bg1"/>
                </a:solidFill>
                <a:latin typeface="Gotham Medium" panose="02000604030000020004" pitchFamily="50" charset="0"/>
              </a:defRPr>
            </a:lvl4pPr>
            <a:lvl5pPr>
              <a:defRPr>
                <a:solidFill>
                  <a:schemeClr val="bg1"/>
                </a:solidFill>
                <a:latin typeface="Gotham Medium" panose="02000604030000020004" pitchFamily="50"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774680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image" Target="../media/image1.emf"/><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5.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slideLayout" Target="../slideLayouts/slideLayout91.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33" Type="http://schemas.openxmlformats.org/officeDocument/2006/relationships/image" Target="../media/image22.png"/><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29" Type="http://schemas.openxmlformats.org/officeDocument/2006/relationships/slideLayout" Target="../slideLayouts/slideLayout94.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32" Type="http://schemas.openxmlformats.org/officeDocument/2006/relationships/theme" Target="../theme/theme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28" Type="http://schemas.openxmlformats.org/officeDocument/2006/relationships/slideLayout" Target="../slideLayouts/slideLayout93.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31" Type="http://schemas.openxmlformats.org/officeDocument/2006/relationships/slideLayout" Target="../slideLayouts/slideLayout96.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slideLayout" Target="../slideLayouts/slideLayout92.xml"/><Relationship Id="rId30" Type="http://schemas.openxmlformats.org/officeDocument/2006/relationships/slideLayout" Target="../slideLayouts/slideLayout95.xml"/><Relationship Id="rId8"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2750317772"/>
      </p:ext>
    </p:extLst>
  </p:cSld>
  <p:clrMap bg1="lt1" tx1="dk1" bg2="lt2" tx2="dk2" accent1="accent1" accent2="accent2" accent3="accent3" accent4="accent4" accent5="accent5" accent6="accent6" hlink="hlink" folHlink="folHlink"/>
  <p:sldLayoutIdLst>
    <p:sldLayoutId id="2147484469" r:id="rId1"/>
    <p:sldLayoutId id="2147484388" r:id="rId2"/>
    <p:sldLayoutId id="2147484470" r:id="rId3"/>
    <p:sldLayoutId id="2147484471" r:id="rId4"/>
    <p:sldLayoutId id="2147484390" r:id="rId5"/>
    <p:sldLayoutId id="2147484392" r:id="rId6"/>
    <p:sldLayoutId id="2147484394" r:id="rId7"/>
    <p:sldLayoutId id="2147484396" r:id="rId8"/>
    <p:sldLayoutId id="2147484397" r:id="rId9"/>
    <p:sldLayoutId id="2147484398" r:id="rId10"/>
    <p:sldLayoutId id="2147484399" r:id="rId11"/>
    <p:sldLayoutId id="2147484400" r:id="rId12"/>
    <p:sldLayoutId id="2147484401" r:id="rId13"/>
    <p:sldLayoutId id="2147484403" r:id="rId14"/>
    <p:sldLayoutId id="2147484464" r:id="rId15"/>
    <p:sldLayoutId id="2147484404" r:id="rId16"/>
    <p:sldLayoutId id="2147484405" r:id="rId17"/>
    <p:sldLayoutId id="2147484407" r:id="rId18"/>
    <p:sldLayoutId id="2147484409" r:id="rId19"/>
    <p:sldLayoutId id="2147484410" r:id="rId20"/>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1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3636932969"/>
      </p:ext>
    </p:extLst>
  </p:cSld>
  <p:clrMap bg1="dk1" tx1="lt1" bg2="dk2" tx2="lt2" accent1="accent1" accent2="accent2" accent3="accent3" accent4="accent4" accent5="accent5" accent6="accent6" hlink="hlink" folHlink="folHlink"/>
  <p:sldLayoutIdLst>
    <p:sldLayoutId id="2147484479" r:id="rId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800"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3" cstate="email">
            <a:extLst>
              <a:ext uri="{28A0092B-C50C-407E-A947-70E740481C1C}">
                <a14:useLocalDpi xmlns:a14="http://schemas.microsoft.com/office/drawing/2010/main"/>
              </a:ext>
            </a:extLst>
          </a:blip>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241173066"/>
      </p:ext>
    </p:extLst>
  </p:cSld>
  <p:clrMap bg1="lt1" tx1="dk1" bg2="lt2" tx2="dk2" accent1="accent1" accent2="accent2" accent3="accent3" accent4="accent4" accent5="accent5" accent6="accent6" hlink="hlink" folHlink="folHlink"/>
  <p:sldLayoutIdLst>
    <p:sldLayoutId id="2147484481" r:id="rId1"/>
    <p:sldLayoutId id="2147484482" r:id="rId2"/>
    <p:sldLayoutId id="2147484483" r:id="rId3"/>
    <p:sldLayoutId id="2147484484" r:id="rId4"/>
    <p:sldLayoutId id="2147484485" r:id="rId5"/>
    <p:sldLayoutId id="2147484486" r:id="rId6"/>
    <p:sldLayoutId id="2147484487" r:id="rId7"/>
    <p:sldLayoutId id="2147484488" r:id="rId8"/>
    <p:sldLayoutId id="2147484489" r:id="rId9"/>
    <p:sldLayoutId id="2147484490" r:id="rId10"/>
    <p:sldLayoutId id="2147484491" r:id="rId11"/>
    <p:sldLayoutId id="2147484492" r:id="rId12"/>
    <p:sldLayoutId id="2147484493" r:id="rId13"/>
    <p:sldLayoutId id="2147484494" r:id="rId14"/>
    <p:sldLayoutId id="2147484495" r:id="rId15"/>
    <p:sldLayoutId id="2147484496" r:id="rId16"/>
    <p:sldLayoutId id="2147484497" r:id="rId17"/>
    <p:sldLayoutId id="2147484498" r:id="rId18"/>
    <p:sldLayoutId id="2147484499" r:id="rId19"/>
    <p:sldLayoutId id="2147484500" r:id="rId20"/>
    <p:sldLayoutId id="2147484501"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1"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5400000">
            <a:off x="9393900" y="3050514"/>
            <a:ext cx="6995159" cy="894134"/>
          </a:xfrm>
          <a:prstGeom prst="rect">
            <a:avLst/>
          </a:prstGeom>
        </p:spPr>
      </p:pic>
    </p:spTree>
    <p:extLst>
      <p:ext uri="{BB962C8B-B14F-4D97-AF65-F5344CB8AC3E}">
        <p14:creationId xmlns:p14="http://schemas.microsoft.com/office/powerpoint/2010/main" val="761054087"/>
      </p:ext>
    </p:extLst>
  </p:cSld>
  <p:clrMap bg1="dk1" tx1="lt1" bg2="dk2" tx2="lt2" accent1="accent1" accent2="accent2" accent3="accent3" accent4="accent4" accent5="accent5" accent6="accent6" hlink="hlink" folHlink="folHlink"/>
  <p:sldLayoutIdLst>
    <p:sldLayoutId id="2147484503" r:id="rId1"/>
    <p:sldLayoutId id="2147484504" r:id="rId2"/>
    <p:sldLayoutId id="2147484505" r:id="rId3"/>
    <p:sldLayoutId id="2147484506" r:id="rId4"/>
    <p:sldLayoutId id="2147484507" r:id="rId5"/>
    <p:sldLayoutId id="2147484508" r:id="rId6"/>
    <p:sldLayoutId id="2147484509" r:id="rId7"/>
    <p:sldLayoutId id="2147484510" r:id="rId8"/>
    <p:sldLayoutId id="2147484511" r:id="rId9"/>
    <p:sldLayoutId id="2147484512" r:id="rId10"/>
    <p:sldLayoutId id="2147484513" r:id="rId11"/>
    <p:sldLayoutId id="2147484514" r:id="rId12"/>
  </p:sldLayoutIdLst>
  <p:transition>
    <p:fade/>
  </p:transition>
  <p:txStyles>
    <p:titleStyle>
      <a:lvl1pPr algn="l" defTabSz="931537" rtl="0" eaLnBrk="1" latinLnBrk="0" hangingPunct="1">
        <a:lnSpc>
          <a:spcPct val="90000"/>
        </a:lnSpc>
        <a:spcBef>
          <a:spcPct val="0"/>
        </a:spcBef>
        <a:buNone/>
        <a:defRPr lang="en-US" sz="4795"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457" marR="0" indent="-342457" algn="l" defTabSz="931537" rtl="0" eaLnBrk="1" fontAlgn="auto" latinLnBrk="0" hangingPunct="1">
        <a:lnSpc>
          <a:spcPct val="90000"/>
        </a:lnSpc>
        <a:spcBef>
          <a:spcPct val="20000"/>
        </a:spcBef>
        <a:spcAft>
          <a:spcPts val="0"/>
        </a:spcAft>
        <a:buClrTx/>
        <a:buSzPct val="90000"/>
        <a:buFont typeface="Arial" pitchFamily="34" charset="0"/>
        <a:buChar char="•"/>
        <a:tabLst/>
        <a:defRPr sz="3995" kern="1200" spc="0" baseline="0">
          <a:gradFill>
            <a:gsLst>
              <a:gs pos="1250">
                <a:schemeClr val="tx1"/>
              </a:gs>
              <a:gs pos="100000">
                <a:schemeClr val="tx1"/>
              </a:gs>
            </a:gsLst>
            <a:lin ang="5400000" scaled="0"/>
          </a:gradFill>
          <a:latin typeface="+mj-lt"/>
          <a:ea typeface="+mn-ea"/>
          <a:cs typeface="+mn-cs"/>
        </a:defRPr>
      </a:lvl1pPr>
      <a:lvl2pPr marL="583445" marR="0" indent="-240989" algn="l" defTabSz="931537" rtl="0" eaLnBrk="1" fontAlgn="auto" latinLnBrk="0" hangingPunct="1">
        <a:lnSpc>
          <a:spcPct val="90000"/>
        </a:lnSpc>
        <a:spcBef>
          <a:spcPct val="20000"/>
        </a:spcBef>
        <a:spcAft>
          <a:spcPts val="0"/>
        </a:spcAft>
        <a:buClrTx/>
        <a:buSzPct val="90000"/>
        <a:buFont typeface="Arial" pitchFamily="34" charset="0"/>
        <a:buChar char="•"/>
        <a:tabLst/>
        <a:defRPr sz="2397" kern="1200" spc="0" baseline="0">
          <a:gradFill>
            <a:gsLst>
              <a:gs pos="1250">
                <a:schemeClr val="tx1"/>
              </a:gs>
              <a:gs pos="100000">
                <a:schemeClr val="tx1"/>
              </a:gs>
            </a:gsLst>
            <a:lin ang="5400000" scaled="0"/>
          </a:gradFill>
          <a:latin typeface="+mn-lt"/>
          <a:ea typeface="+mn-ea"/>
          <a:cs typeface="+mn-cs"/>
        </a:defRPr>
      </a:lvl2pPr>
      <a:lvl3pPr marL="799066"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998" kern="1200" spc="0" baseline="0">
          <a:gradFill>
            <a:gsLst>
              <a:gs pos="1250">
                <a:schemeClr val="tx1"/>
              </a:gs>
              <a:gs pos="100000">
                <a:schemeClr val="tx1"/>
              </a:gs>
            </a:gsLst>
            <a:lin ang="5400000" scaled="0"/>
          </a:gradFill>
          <a:latin typeface="+mn-lt"/>
          <a:ea typeface="+mn-ea"/>
          <a:cs typeface="+mn-cs"/>
        </a:defRPr>
      </a:lvl3pPr>
      <a:lvl4pPr marL="1027371"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798" kern="1200" spc="0" baseline="0">
          <a:gradFill>
            <a:gsLst>
              <a:gs pos="1250">
                <a:schemeClr val="tx1"/>
              </a:gs>
              <a:gs pos="100000">
                <a:schemeClr val="tx1"/>
              </a:gs>
            </a:gsLst>
            <a:lin ang="5400000" scaled="0"/>
          </a:gradFill>
          <a:latin typeface="+mn-lt"/>
          <a:ea typeface="+mn-ea"/>
          <a:cs typeface="+mn-cs"/>
        </a:defRPr>
      </a:lvl4pPr>
      <a:lvl5pPr marL="1255675" marR="0" indent="-228306" algn="l" defTabSz="931537" rtl="0" eaLnBrk="1" fontAlgn="auto" latinLnBrk="0" hangingPunct="1">
        <a:lnSpc>
          <a:spcPct val="90000"/>
        </a:lnSpc>
        <a:spcBef>
          <a:spcPct val="20000"/>
        </a:spcBef>
        <a:spcAft>
          <a:spcPts val="0"/>
        </a:spcAft>
        <a:buClrTx/>
        <a:buSzPct val="90000"/>
        <a:buFont typeface="Arial" pitchFamily="34" charset="0"/>
        <a:buChar char="•"/>
        <a:tabLst/>
        <a:defRPr sz="1798" kern="1200" spc="0" baseline="0">
          <a:gradFill>
            <a:gsLst>
              <a:gs pos="1250">
                <a:schemeClr val="tx1"/>
              </a:gs>
              <a:gs pos="100000">
                <a:schemeClr val="tx1"/>
              </a:gs>
            </a:gsLst>
            <a:lin ang="5400000" scaled="0"/>
          </a:gradFill>
          <a:latin typeface="+mn-lt"/>
          <a:ea typeface="+mn-ea"/>
          <a:cs typeface="+mn-cs"/>
        </a:defRPr>
      </a:lvl5pPr>
      <a:lvl6pPr marL="2561726"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6pPr>
      <a:lvl7pPr marL="3027496"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7pPr>
      <a:lvl8pPr marL="3493264"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8pPr>
      <a:lvl9pPr marL="3959034" indent="-232884" algn="l" defTabSz="931537" rtl="0" eaLnBrk="1" latinLnBrk="0" hangingPunct="1">
        <a:spcBef>
          <a:spcPct val="20000"/>
        </a:spcBef>
        <a:buFont typeface="Arial" pitchFamily="34" charset="0"/>
        <a:buChar char="•"/>
        <a:defRPr sz="1998" kern="1200">
          <a:solidFill>
            <a:schemeClr val="tx1"/>
          </a:solidFill>
          <a:latin typeface="+mn-lt"/>
          <a:ea typeface="+mn-ea"/>
          <a:cs typeface="+mn-cs"/>
        </a:defRPr>
      </a:lvl9pPr>
    </p:bodyStyle>
    <p:otherStyle>
      <a:defPPr>
        <a:defRPr lang="en-US"/>
      </a:defPPr>
      <a:lvl1pPr marL="0" algn="l" defTabSz="931537" rtl="0" eaLnBrk="1" latinLnBrk="0" hangingPunct="1">
        <a:defRPr sz="1798" kern="1200">
          <a:solidFill>
            <a:schemeClr val="tx1"/>
          </a:solidFill>
          <a:latin typeface="+mn-lt"/>
          <a:ea typeface="+mn-ea"/>
          <a:cs typeface="+mn-cs"/>
        </a:defRPr>
      </a:lvl1pPr>
      <a:lvl2pPr marL="465769" algn="l" defTabSz="931537" rtl="0" eaLnBrk="1" latinLnBrk="0" hangingPunct="1">
        <a:defRPr sz="1798" kern="1200">
          <a:solidFill>
            <a:schemeClr val="tx1"/>
          </a:solidFill>
          <a:latin typeface="+mn-lt"/>
          <a:ea typeface="+mn-ea"/>
          <a:cs typeface="+mn-cs"/>
        </a:defRPr>
      </a:lvl2pPr>
      <a:lvl3pPr marL="931537" algn="l" defTabSz="931537" rtl="0" eaLnBrk="1" latinLnBrk="0" hangingPunct="1">
        <a:defRPr sz="1798" kern="1200">
          <a:solidFill>
            <a:schemeClr val="tx1"/>
          </a:solidFill>
          <a:latin typeface="+mn-lt"/>
          <a:ea typeface="+mn-ea"/>
          <a:cs typeface="+mn-cs"/>
        </a:defRPr>
      </a:lvl3pPr>
      <a:lvl4pPr marL="1397306" algn="l" defTabSz="931537" rtl="0" eaLnBrk="1" latinLnBrk="0" hangingPunct="1">
        <a:defRPr sz="1798" kern="1200">
          <a:solidFill>
            <a:schemeClr val="tx1"/>
          </a:solidFill>
          <a:latin typeface="+mn-lt"/>
          <a:ea typeface="+mn-ea"/>
          <a:cs typeface="+mn-cs"/>
        </a:defRPr>
      </a:lvl4pPr>
      <a:lvl5pPr marL="1863074" algn="l" defTabSz="931537" rtl="0" eaLnBrk="1" latinLnBrk="0" hangingPunct="1">
        <a:defRPr sz="1798" kern="1200">
          <a:solidFill>
            <a:schemeClr val="tx1"/>
          </a:solidFill>
          <a:latin typeface="+mn-lt"/>
          <a:ea typeface="+mn-ea"/>
          <a:cs typeface="+mn-cs"/>
        </a:defRPr>
      </a:lvl5pPr>
      <a:lvl6pPr marL="2328844" algn="l" defTabSz="931537" rtl="0" eaLnBrk="1" latinLnBrk="0" hangingPunct="1">
        <a:defRPr sz="1798" kern="1200">
          <a:solidFill>
            <a:schemeClr val="tx1"/>
          </a:solidFill>
          <a:latin typeface="+mn-lt"/>
          <a:ea typeface="+mn-ea"/>
          <a:cs typeface="+mn-cs"/>
        </a:defRPr>
      </a:lvl6pPr>
      <a:lvl7pPr marL="2794612" algn="l" defTabSz="931537" rtl="0" eaLnBrk="1" latinLnBrk="0" hangingPunct="1">
        <a:defRPr sz="1798" kern="1200">
          <a:solidFill>
            <a:schemeClr val="tx1"/>
          </a:solidFill>
          <a:latin typeface="+mn-lt"/>
          <a:ea typeface="+mn-ea"/>
          <a:cs typeface="+mn-cs"/>
        </a:defRPr>
      </a:lvl7pPr>
      <a:lvl8pPr marL="3260380" algn="l" defTabSz="931537" rtl="0" eaLnBrk="1" latinLnBrk="0" hangingPunct="1">
        <a:defRPr sz="1798" kern="1200">
          <a:solidFill>
            <a:schemeClr val="tx1"/>
          </a:solidFill>
          <a:latin typeface="+mn-lt"/>
          <a:ea typeface="+mn-ea"/>
          <a:cs typeface="+mn-cs"/>
        </a:defRPr>
      </a:lvl8pPr>
      <a:lvl9pPr marL="3726150" algn="l" defTabSz="931537" rtl="0" eaLnBrk="1" latinLnBrk="0" hangingPunct="1">
        <a:defRPr sz="179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55008" y="372394"/>
            <a:ext cx="10726460" cy="1351952"/>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55008" y="1861968"/>
            <a:ext cx="10726460" cy="4437962"/>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55008" y="6482889"/>
            <a:ext cx="2798207" cy="372394"/>
          </a:xfrm>
          <a:prstGeom prst="rect">
            <a:avLst/>
          </a:prstGeom>
        </p:spPr>
        <p:txBody>
          <a:bodyPr vert="horz" lIns="91440" tIns="45720" rIns="91440" bIns="45720" rtlCol="0" anchor="ctr"/>
          <a:lstStyle>
            <a:lvl1pPr algn="l">
              <a:defRPr sz="1224">
                <a:solidFill>
                  <a:schemeClr val="tx1">
                    <a:tint val="75000"/>
                  </a:schemeClr>
                </a:solidFill>
              </a:defRPr>
            </a:lvl1pPr>
          </a:lstStyle>
          <a:p>
            <a:fld id="{F0D95AA0-80A2-48C6-9E3A-F735B69420B1}" type="datetimeFigureOut">
              <a:rPr lang="nl-NL" smtClean="0"/>
              <a:t>30-5-2017</a:t>
            </a:fld>
            <a:endParaRPr lang="nl-NL"/>
          </a:p>
        </p:txBody>
      </p:sp>
      <p:sp>
        <p:nvSpPr>
          <p:cNvPr id="5" name="Tijdelijke aanduiding voor voettekst 4"/>
          <p:cNvSpPr>
            <a:spLocks noGrp="1"/>
          </p:cNvSpPr>
          <p:nvPr>
            <p:ph type="ftr" sz="quarter" idx="3"/>
          </p:nvPr>
        </p:nvSpPr>
        <p:spPr>
          <a:xfrm>
            <a:off x="4119583" y="6482889"/>
            <a:ext cx="4197310" cy="372394"/>
          </a:xfrm>
          <a:prstGeom prst="rect">
            <a:avLst/>
          </a:prstGeom>
        </p:spPr>
        <p:txBody>
          <a:bodyPr vert="horz" lIns="91440" tIns="45720" rIns="91440" bIns="45720" rtlCol="0" anchor="ctr"/>
          <a:lstStyle>
            <a:lvl1pPr algn="ctr">
              <a:defRPr sz="1224">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783260" y="6482889"/>
            <a:ext cx="2798207" cy="372394"/>
          </a:xfrm>
          <a:prstGeom prst="rect">
            <a:avLst/>
          </a:prstGeom>
        </p:spPr>
        <p:txBody>
          <a:bodyPr vert="horz" lIns="91440" tIns="45720" rIns="91440" bIns="45720" rtlCol="0" anchor="ctr"/>
          <a:lstStyle>
            <a:lvl1pPr algn="r">
              <a:defRPr sz="1224">
                <a:solidFill>
                  <a:schemeClr val="tx1">
                    <a:tint val="75000"/>
                  </a:schemeClr>
                </a:solidFill>
              </a:defRPr>
            </a:lvl1pPr>
          </a:lstStyle>
          <a:p>
            <a:fld id="{03A0170B-3176-450B-8FDC-EB9A98A475F0}" type="slidenum">
              <a:rPr lang="nl-NL" smtClean="0"/>
              <a:t>‹#›</a:t>
            </a:fld>
            <a:endParaRPr lang="nl-NL"/>
          </a:p>
        </p:txBody>
      </p:sp>
    </p:spTree>
    <p:extLst>
      <p:ext uri="{BB962C8B-B14F-4D97-AF65-F5344CB8AC3E}">
        <p14:creationId xmlns:p14="http://schemas.microsoft.com/office/powerpoint/2010/main" val="3802249781"/>
      </p:ext>
    </p:extLst>
  </p:cSld>
  <p:clrMap bg1="lt1" tx1="dk1" bg2="lt2" tx2="dk2" accent1="accent1" accent2="accent2" accent3="accent3" accent4="accent4" accent5="accent5" accent6="accent6" hlink="hlink" folHlink="folHlink"/>
  <p:sldLayoutIdLst>
    <p:sldLayoutId id="2147484516" r:id="rId1"/>
    <p:sldLayoutId id="2147484517" r:id="rId2"/>
    <p:sldLayoutId id="2147484518" r:id="rId3"/>
    <p:sldLayoutId id="2147484519" r:id="rId4"/>
    <p:sldLayoutId id="2147484520" r:id="rId5"/>
    <p:sldLayoutId id="2147484521" r:id="rId6"/>
    <p:sldLayoutId id="2147484522" r:id="rId7"/>
    <p:sldLayoutId id="2147484523" r:id="rId8"/>
    <p:sldLayoutId id="2147484524" r:id="rId9"/>
    <p:sldLayoutId id="2147484525" r:id="rId10"/>
    <p:sldLayoutId id="2147484526" r:id="rId11"/>
  </p:sldLayoutIdLst>
  <p:txStyles>
    <p:titleStyle>
      <a:lvl1pPr algn="l" defTabSz="932597" rtl="0" eaLnBrk="1" latinLnBrk="0" hangingPunct="1">
        <a:lnSpc>
          <a:spcPct val="90000"/>
        </a:lnSpc>
        <a:spcBef>
          <a:spcPct val="0"/>
        </a:spcBef>
        <a:buNone/>
        <a:defRPr sz="4488" kern="1200">
          <a:solidFill>
            <a:schemeClr val="tx1"/>
          </a:solidFill>
          <a:latin typeface="+mj-lt"/>
          <a:ea typeface="+mj-ea"/>
          <a:cs typeface="+mj-cs"/>
        </a:defRPr>
      </a:lvl1pPr>
    </p:titleStyle>
    <p:bodyStyle>
      <a:lvl1pPr marL="233149" indent="-233149" algn="l" defTabSz="932597" rtl="0" eaLnBrk="1" latinLnBrk="0" hangingPunct="1">
        <a:lnSpc>
          <a:spcPct val="90000"/>
        </a:lnSpc>
        <a:spcBef>
          <a:spcPts val="1020"/>
        </a:spcBef>
        <a:buFont typeface="Arial" panose="020B0604020202020204" pitchFamily="34" charset="0"/>
        <a:buChar char="•"/>
        <a:defRPr sz="2856" kern="1200">
          <a:solidFill>
            <a:schemeClr val="tx1"/>
          </a:solidFill>
          <a:latin typeface="+mn-lt"/>
          <a:ea typeface="+mn-ea"/>
          <a:cs typeface="+mn-cs"/>
        </a:defRPr>
      </a:lvl1pPr>
      <a:lvl2pPr marL="699447" indent="-233149" algn="l" defTabSz="932597" rtl="0" eaLnBrk="1" latinLnBrk="0" hangingPunct="1">
        <a:lnSpc>
          <a:spcPct val="90000"/>
        </a:lnSpc>
        <a:spcBef>
          <a:spcPts val="510"/>
        </a:spcBef>
        <a:buFont typeface="Arial" panose="020B0604020202020204" pitchFamily="34" charset="0"/>
        <a:buChar char="•"/>
        <a:defRPr sz="2448" kern="1200">
          <a:solidFill>
            <a:schemeClr val="tx1"/>
          </a:solidFill>
          <a:latin typeface="+mn-lt"/>
          <a:ea typeface="+mn-ea"/>
          <a:cs typeface="+mn-cs"/>
        </a:defRPr>
      </a:lvl2pPr>
      <a:lvl3pPr marL="1165746" indent="-233149" algn="l" defTabSz="932597" rtl="0" eaLnBrk="1" latinLnBrk="0" hangingPunct="1">
        <a:lnSpc>
          <a:spcPct val="90000"/>
        </a:lnSpc>
        <a:spcBef>
          <a:spcPts val="510"/>
        </a:spcBef>
        <a:buFont typeface="Arial" panose="020B0604020202020204" pitchFamily="34" charset="0"/>
        <a:buChar char="•"/>
        <a:defRPr sz="2040" kern="1200">
          <a:solidFill>
            <a:schemeClr val="tx1"/>
          </a:solidFill>
          <a:latin typeface="+mn-lt"/>
          <a:ea typeface="+mn-ea"/>
          <a:cs typeface="+mn-cs"/>
        </a:defRPr>
      </a:lvl3pPr>
      <a:lvl4pPr marL="1632044"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4pPr>
      <a:lvl5pPr marL="2098342"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5pPr>
      <a:lvl6pPr marL="2564641"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6pPr>
      <a:lvl7pPr marL="3030939"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7pPr>
      <a:lvl8pPr marL="3497237"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8pPr>
      <a:lvl9pPr marL="3963535"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9pPr>
    </p:bodyStyle>
    <p:otherStyle>
      <a:defPPr>
        <a:defRPr lang="nl-NL"/>
      </a:defPPr>
      <a:lvl1pPr marL="0" algn="l" defTabSz="932597" rtl="0" eaLnBrk="1" latinLnBrk="0" hangingPunct="1">
        <a:defRPr sz="1836" kern="1200">
          <a:solidFill>
            <a:schemeClr val="tx1"/>
          </a:solidFill>
          <a:latin typeface="+mn-lt"/>
          <a:ea typeface="+mn-ea"/>
          <a:cs typeface="+mn-cs"/>
        </a:defRPr>
      </a:lvl1pPr>
      <a:lvl2pPr marL="466298" algn="l" defTabSz="932597" rtl="0" eaLnBrk="1" latinLnBrk="0" hangingPunct="1">
        <a:defRPr sz="1836" kern="1200">
          <a:solidFill>
            <a:schemeClr val="tx1"/>
          </a:solidFill>
          <a:latin typeface="+mn-lt"/>
          <a:ea typeface="+mn-ea"/>
          <a:cs typeface="+mn-cs"/>
        </a:defRPr>
      </a:lvl2pPr>
      <a:lvl3pPr marL="932597" algn="l" defTabSz="932597" rtl="0" eaLnBrk="1" latinLnBrk="0" hangingPunct="1">
        <a:defRPr sz="1836" kern="1200">
          <a:solidFill>
            <a:schemeClr val="tx1"/>
          </a:solidFill>
          <a:latin typeface="+mn-lt"/>
          <a:ea typeface="+mn-ea"/>
          <a:cs typeface="+mn-cs"/>
        </a:defRPr>
      </a:lvl3pPr>
      <a:lvl4pPr marL="1398895" algn="l" defTabSz="932597" rtl="0" eaLnBrk="1" latinLnBrk="0" hangingPunct="1">
        <a:defRPr sz="1836" kern="1200">
          <a:solidFill>
            <a:schemeClr val="tx1"/>
          </a:solidFill>
          <a:latin typeface="+mn-lt"/>
          <a:ea typeface="+mn-ea"/>
          <a:cs typeface="+mn-cs"/>
        </a:defRPr>
      </a:lvl4pPr>
      <a:lvl5pPr marL="1865193" algn="l" defTabSz="932597" rtl="0" eaLnBrk="1" latinLnBrk="0" hangingPunct="1">
        <a:defRPr sz="1836" kern="1200">
          <a:solidFill>
            <a:schemeClr val="tx1"/>
          </a:solidFill>
          <a:latin typeface="+mn-lt"/>
          <a:ea typeface="+mn-ea"/>
          <a:cs typeface="+mn-cs"/>
        </a:defRPr>
      </a:lvl5pPr>
      <a:lvl6pPr marL="2331491" algn="l" defTabSz="932597" rtl="0" eaLnBrk="1" latinLnBrk="0" hangingPunct="1">
        <a:defRPr sz="1836" kern="1200">
          <a:solidFill>
            <a:schemeClr val="tx1"/>
          </a:solidFill>
          <a:latin typeface="+mn-lt"/>
          <a:ea typeface="+mn-ea"/>
          <a:cs typeface="+mn-cs"/>
        </a:defRPr>
      </a:lvl6pPr>
      <a:lvl7pPr marL="2797790" algn="l" defTabSz="932597" rtl="0" eaLnBrk="1" latinLnBrk="0" hangingPunct="1">
        <a:defRPr sz="1836" kern="1200">
          <a:solidFill>
            <a:schemeClr val="tx1"/>
          </a:solidFill>
          <a:latin typeface="+mn-lt"/>
          <a:ea typeface="+mn-ea"/>
          <a:cs typeface="+mn-cs"/>
        </a:defRPr>
      </a:lvl7pPr>
      <a:lvl8pPr marL="3264088" algn="l" defTabSz="932597" rtl="0" eaLnBrk="1" latinLnBrk="0" hangingPunct="1">
        <a:defRPr sz="1836" kern="1200">
          <a:solidFill>
            <a:schemeClr val="tx1"/>
          </a:solidFill>
          <a:latin typeface="+mn-lt"/>
          <a:ea typeface="+mn-ea"/>
          <a:cs typeface="+mn-cs"/>
        </a:defRPr>
      </a:lvl8pPr>
      <a:lvl9pPr marL="3730386" algn="l" defTabSz="932597" rtl="0" eaLnBrk="1" latinLnBrk="0" hangingPunct="1">
        <a:defRPr sz="1836"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0686" y="1459386"/>
            <a:ext cx="10995112" cy="5041887"/>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Title Placeholder 1"/>
          <p:cNvSpPr>
            <a:spLocks noGrp="1"/>
          </p:cNvSpPr>
          <p:nvPr>
            <p:ph type="title"/>
          </p:nvPr>
        </p:nvSpPr>
        <p:spPr>
          <a:xfrm>
            <a:off x="720686" y="515139"/>
            <a:ext cx="10995112" cy="445833"/>
          </a:xfrm>
          <a:prstGeom prst="rect">
            <a:avLst/>
          </a:prstGeom>
        </p:spPr>
        <p:txBody>
          <a:bodyPr vert="horz" lIns="0" tIns="43960" rIns="87919" bIns="43960" rtlCol="0" anchor="t" anchorCtr="0">
            <a:noAutofit/>
          </a:bodyPr>
          <a:lstStyle/>
          <a:p>
            <a:r>
              <a:rPr lang="en-US" dirty="0"/>
              <a:t>Click to Add Slide Title in </a:t>
            </a:r>
            <a:r>
              <a:rPr lang="en-US" dirty="0" err="1"/>
              <a:t>Titlecase</a:t>
            </a:r>
            <a:endParaRPr lang="en-US" dirty="0"/>
          </a:p>
        </p:txBody>
      </p:sp>
      <p:pic>
        <p:nvPicPr>
          <p:cNvPr id="4" name="Picture 3"/>
          <p:cNvPicPr>
            <a:picLocks noChangeAspect="1"/>
          </p:cNvPicPr>
          <p:nvPr userDrawn="1"/>
        </p:nvPicPr>
        <p:blipFill>
          <a:blip r:embed="rId33" cstate="email">
            <a:clrChange>
              <a:clrFrom>
                <a:srgbClr val="222026"/>
              </a:clrFrom>
              <a:clrTo>
                <a:srgbClr val="222026">
                  <a:alpha val="0"/>
                </a:srgbClr>
              </a:clrTo>
            </a:clrChange>
            <a:extLst>
              <a:ext uri="{28A0092B-C50C-407E-A947-70E740481C1C}">
                <a14:useLocalDpi xmlns:a14="http://schemas.microsoft.com/office/drawing/2010/main"/>
              </a:ext>
            </a:extLst>
          </a:blip>
          <a:stretch>
            <a:fillRect/>
          </a:stretch>
        </p:blipFill>
        <p:spPr>
          <a:xfrm>
            <a:off x="10649756" y="5910052"/>
            <a:ext cx="2121517" cy="1348675"/>
          </a:xfrm>
          <a:prstGeom prst="rect">
            <a:avLst/>
          </a:prstGeom>
        </p:spPr>
      </p:pic>
    </p:spTree>
    <p:extLst>
      <p:ext uri="{BB962C8B-B14F-4D97-AF65-F5344CB8AC3E}">
        <p14:creationId xmlns:p14="http://schemas.microsoft.com/office/powerpoint/2010/main" val="1539021977"/>
      </p:ext>
    </p:extLst>
  </p:cSld>
  <p:clrMap bg1="lt1" tx1="dk1" bg2="lt2" tx2="dk2" accent1="accent1" accent2="accent2" accent3="accent3" accent4="accent4" accent5="accent5" accent6="accent6" hlink="hlink" folHlink="folHlink"/>
  <p:sldLayoutIdLst>
    <p:sldLayoutId id="2147484540" r:id="rId1"/>
    <p:sldLayoutId id="2147484541" r:id="rId2"/>
    <p:sldLayoutId id="2147484542" r:id="rId3"/>
    <p:sldLayoutId id="2147484543" r:id="rId4"/>
    <p:sldLayoutId id="2147484544" r:id="rId5"/>
    <p:sldLayoutId id="2147484545" r:id="rId6"/>
    <p:sldLayoutId id="2147484546" r:id="rId7"/>
    <p:sldLayoutId id="2147484547" r:id="rId8"/>
    <p:sldLayoutId id="2147484548" r:id="rId9"/>
    <p:sldLayoutId id="2147484549" r:id="rId10"/>
    <p:sldLayoutId id="2147484550" r:id="rId11"/>
    <p:sldLayoutId id="2147484551" r:id="rId12"/>
    <p:sldLayoutId id="2147484552" r:id="rId13"/>
    <p:sldLayoutId id="2147484553" r:id="rId14"/>
    <p:sldLayoutId id="2147484554" r:id="rId15"/>
    <p:sldLayoutId id="2147484555" r:id="rId16"/>
    <p:sldLayoutId id="2147484556" r:id="rId17"/>
    <p:sldLayoutId id="2147484557" r:id="rId18"/>
    <p:sldLayoutId id="2147484558" r:id="rId19"/>
    <p:sldLayoutId id="2147484559" r:id="rId20"/>
    <p:sldLayoutId id="2147484560" r:id="rId21"/>
    <p:sldLayoutId id="2147484561" r:id="rId22"/>
    <p:sldLayoutId id="2147484562" r:id="rId23"/>
    <p:sldLayoutId id="2147484563" r:id="rId24"/>
    <p:sldLayoutId id="2147484564" r:id="rId25"/>
    <p:sldLayoutId id="2147484565" r:id="rId26"/>
    <p:sldLayoutId id="2147484566" r:id="rId27"/>
    <p:sldLayoutId id="2147484567" r:id="rId28"/>
    <p:sldLayoutId id="2147484568" r:id="rId29"/>
    <p:sldLayoutId id="2147484569" r:id="rId30"/>
    <p:sldLayoutId id="2147484570" r:id="rId31"/>
  </p:sldLayoutIdLst>
  <p:hf hdr="0" dt="0"/>
  <p:txStyles>
    <p:titleStyle>
      <a:lvl1pPr algn="ctr" defTabSz="597664" rtl="0" eaLnBrk="1" latinLnBrk="0" hangingPunct="1">
        <a:lnSpc>
          <a:spcPct val="85000"/>
        </a:lnSpc>
        <a:spcBef>
          <a:spcPct val="0"/>
        </a:spcBef>
        <a:buNone/>
        <a:defRPr sz="3672" b="0" i="0" kern="1200" cap="none" baseline="0">
          <a:solidFill>
            <a:schemeClr val="bg1"/>
          </a:solidFill>
          <a:latin typeface="+mj-lt"/>
          <a:ea typeface="Gotham Light" charset="0"/>
          <a:cs typeface="Gotham Light" charset="0"/>
        </a:defRPr>
      </a:lvl1pPr>
    </p:titleStyle>
    <p:bodyStyle>
      <a:lvl1pPr marL="58287" indent="-58287" algn="l" defTabSz="597664" rtl="0" eaLnBrk="1" latinLnBrk="0" hangingPunct="1">
        <a:lnSpc>
          <a:spcPct val="100000"/>
        </a:lnSpc>
        <a:spcBef>
          <a:spcPts val="1836"/>
        </a:spcBef>
        <a:buClrTx/>
        <a:buSzPct val="75000"/>
        <a:buFont typeface="Myriad Pro" panose="020B0503030403020204" pitchFamily="34" charset="0"/>
        <a:buChar char=" "/>
        <a:defRPr sz="2448" b="0" i="0" kern="1200">
          <a:solidFill>
            <a:schemeClr val="bg1"/>
          </a:solidFill>
          <a:latin typeface="+mn-lt"/>
          <a:ea typeface="Gotham Medium" panose="02000604030000020004" pitchFamily="50" charset="0"/>
          <a:cs typeface="Gotham Medium" panose="02000604030000020004" pitchFamily="50" charset="0"/>
        </a:defRPr>
      </a:lvl1pPr>
      <a:lvl2pPr marL="597664" indent="-294680" algn="l" defTabSz="597664" rtl="0" eaLnBrk="1" latinLnBrk="0" hangingPunct="1">
        <a:lnSpc>
          <a:spcPct val="100000"/>
        </a:lnSpc>
        <a:spcBef>
          <a:spcPts val="612"/>
        </a:spcBef>
        <a:buClrTx/>
        <a:buSzPct val="75000"/>
        <a:buFont typeface="Lucida Grande"/>
        <a:buChar char="-"/>
        <a:defRPr sz="2448" b="0" i="0" kern="1200">
          <a:solidFill>
            <a:schemeClr val="bg1"/>
          </a:solidFill>
          <a:latin typeface="Gotham Book" panose="02000604040000020004" pitchFamily="50" charset="0"/>
          <a:ea typeface="Gotham Book" panose="02000604040000020004" pitchFamily="50" charset="0"/>
          <a:cs typeface="Gotham Book" panose="02000604040000020004" pitchFamily="50" charset="0"/>
        </a:defRPr>
      </a:lvl2pPr>
      <a:lvl3pPr marL="900647" indent="-292607" algn="l" defTabSz="597664" rtl="0" eaLnBrk="1" latinLnBrk="0" hangingPunct="1">
        <a:lnSpc>
          <a:spcPct val="100000"/>
        </a:lnSpc>
        <a:spcBef>
          <a:spcPts val="612"/>
        </a:spcBef>
        <a:buClrTx/>
        <a:buSzPct val="75000"/>
        <a:buFont typeface="Lucida Grande"/>
        <a:buChar char="•"/>
        <a:defRPr sz="2448" b="0" i="0" kern="1200">
          <a:solidFill>
            <a:schemeClr val="bg1"/>
          </a:solidFill>
          <a:latin typeface="Gotham Book" panose="02000604040000020004" pitchFamily="50" charset="0"/>
          <a:ea typeface="Gotham Book" panose="02000604040000020004" pitchFamily="50" charset="0"/>
          <a:cs typeface="Gotham Book" panose="02000604040000020004" pitchFamily="50" charset="0"/>
        </a:defRPr>
      </a:lvl3pPr>
      <a:lvl4pPr marL="1224033" indent="-323818" algn="l" defTabSz="597664" rtl="0" eaLnBrk="1" latinLnBrk="0" hangingPunct="1">
        <a:lnSpc>
          <a:spcPct val="100000"/>
        </a:lnSpc>
        <a:spcBef>
          <a:spcPts val="612"/>
        </a:spcBef>
        <a:buClrTx/>
        <a:buSzPct val="75000"/>
        <a:buFont typeface="Wingdings" panose="05000000000000000000" pitchFamily="2" charset="2"/>
        <a:buChar char="§"/>
        <a:defRPr sz="2448" b="0" i="0" kern="1200" baseline="0">
          <a:solidFill>
            <a:schemeClr val="bg1"/>
          </a:solidFill>
          <a:latin typeface="Gotham Book" panose="02000604040000020004" pitchFamily="50" charset="0"/>
          <a:ea typeface="Gotham Book" panose="02000604040000020004" pitchFamily="50" charset="0"/>
          <a:cs typeface="Gotham Book" panose="02000604040000020004" pitchFamily="50" charset="0"/>
        </a:defRPr>
      </a:lvl4pPr>
      <a:lvl5pPr marL="1398895" indent="-280103" algn="l" defTabSz="597664" rtl="0" eaLnBrk="1" latinLnBrk="0" hangingPunct="1">
        <a:lnSpc>
          <a:spcPct val="100000"/>
        </a:lnSpc>
        <a:spcBef>
          <a:spcPts val="612"/>
        </a:spcBef>
        <a:buClrTx/>
        <a:buSzPct val="75000"/>
        <a:buFont typeface="Myriad Pro Light" panose="020B0403030403020204" pitchFamily="34" charset="0"/>
        <a:buChar char="-"/>
        <a:tabLst/>
        <a:defRPr sz="2448" b="0" i="0" kern="1200" baseline="0">
          <a:solidFill>
            <a:schemeClr val="bg1"/>
          </a:solidFill>
          <a:latin typeface="Gotham Book" panose="02000604040000020004" pitchFamily="50" charset="0"/>
          <a:ea typeface="Gotham Book" panose="02000604040000020004" pitchFamily="50" charset="0"/>
          <a:cs typeface="Gotham Book" panose="02000604040000020004" pitchFamily="50" charset="0"/>
        </a:defRPr>
      </a:lvl5pPr>
      <a:lvl6pPr marL="1753476" indent="-297913" algn="l" defTabSz="597664" rtl="0" eaLnBrk="1" latinLnBrk="0" hangingPunct="1">
        <a:spcBef>
          <a:spcPts val="457"/>
        </a:spcBef>
        <a:buClr>
          <a:schemeClr val="tx1"/>
        </a:buClr>
        <a:buSzPct val="70000"/>
        <a:buFont typeface="Montserrat"/>
        <a:buChar char=" "/>
        <a:defRPr lang="en-US" sz="2448" b="0" i="0" kern="1200" baseline="0" dirty="0" smtClean="0">
          <a:solidFill>
            <a:schemeClr val="bg1"/>
          </a:solidFill>
          <a:effectLst/>
          <a:latin typeface="Gotham Book" panose="02000604040000020004" pitchFamily="50" charset="0"/>
          <a:ea typeface="+mn-ea"/>
          <a:cs typeface="Arial"/>
        </a:defRPr>
      </a:lvl6pPr>
      <a:lvl7pPr marL="2043293" indent="-294675" algn="l" defTabSz="597664" rtl="0" eaLnBrk="1" latinLnBrk="0" hangingPunct="1">
        <a:spcBef>
          <a:spcPct val="20000"/>
        </a:spcBef>
        <a:buSzPct val="70000"/>
        <a:buFont typeface="Montserrat"/>
        <a:buChar char=" "/>
        <a:defRPr lang="en-US" sz="2448" kern="1200" dirty="0" smtClean="0">
          <a:solidFill>
            <a:schemeClr val="bg1"/>
          </a:solidFill>
          <a:effectLst/>
          <a:latin typeface="Gotham Book" panose="02000604040000020004" pitchFamily="50" charset="0"/>
          <a:ea typeface="+mn-ea"/>
          <a:cs typeface="+mn-cs"/>
        </a:defRPr>
      </a:lvl7pPr>
      <a:lvl8pPr marL="2331491" indent="-288198" algn="l" defTabSz="597664" rtl="0" eaLnBrk="1" latinLnBrk="0" hangingPunct="1">
        <a:spcBef>
          <a:spcPct val="20000"/>
        </a:spcBef>
        <a:buSzPct val="70000"/>
        <a:buFont typeface="Montserrat"/>
        <a:buChar char=" "/>
        <a:defRPr lang="en-US" sz="2448" kern="1200" dirty="0" smtClean="0">
          <a:solidFill>
            <a:schemeClr val="bg1"/>
          </a:solidFill>
          <a:effectLst/>
          <a:latin typeface="Gotham Book" panose="02000604040000020004" pitchFamily="50" charset="0"/>
          <a:ea typeface="+mn-ea"/>
          <a:cs typeface="+mn-cs"/>
        </a:defRPr>
      </a:lvl8pPr>
      <a:lvl9pPr marL="2622928" indent="-291436" algn="l" defTabSz="597664" rtl="0" eaLnBrk="1" latinLnBrk="0" hangingPunct="1">
        <a:spcBef>
          <a:spcPct val="20000"/>
        </a:spcBef>
        <a:buSzPct val="70000"/>
        <a:buFont typeface="Montserrat"/>
        <a:buChar char=" "/>
        <a:defRPr lang="en-US" sz="2448" kern="1200" baseline="0" dirty="0" smtClean="0">
          <a:solidFill>
            <a:schemeClr val="bg1"/>
          </a:solidFill>
          <a:effectLst/>
          <a:latin typeface="Gotham Book" panose="02000604040000020004" pitchFamily="50" charset="0"/>
          <a:ea typeface="+mn-ea"/>
          <a:cs typeface="+mn-cs"/>
        </a:defRPr>
      </a:lvl9pPr>
    </p:bodyStyle>
    <p:otherStyle>
      <a:defPPr>
        <a:defRPr lang="en-US"/>
      </a:defPPr>
      <a:lvl1pPr marL="0" algn="l" defTabSz="597664" rtl="0" eaLnBrk="1" latinLnBrk="0" hangingPunct="1">
        <a:defRPr sz="2448" kern="1200">
          <a:solidFill>
            <a:schemeClr val="tx1"/>
          </a:solidFill>
          <a:latin typeface="+mn-lt"/>
          <a:ea typeface="+mn-ea"/>
          <a:cs typeface="+mn-cs"/>
        </a:defRPr>
      </a:lvl1pPr>
      <a:lvl2pPr marL="597664" algn="l" defTabSz="597664" rtl="0" eaLnBrk="1" latinLnBrk="0" hangingPunct="1">
        <a:defRPr sz="2448" kern="1200">
          <a:solidFill>
            <a:schemeClr val="tx1"/>
          </a:solidFill>
          <a:latin typeface="+mn-lt"/>
          <a:ea typeface="+mn-ea"/>
          <a:cs typeface="+mn-cs"/>
        </a:defRPr>
      </a:lvl2pPr>
      <a:lvl3pPr marL="1195330" algn="l" defTabSz="597664" rtl="0" eaLnBrk="1" latinLnBrk="0" hangingPunct="1">
        <a:defRPr sz="2448" kern="1200">
          <a:solidFill>
            <a:schemeClr val="tx1"/>
          </a:solidFill>
          <a:latin typeface="+mn-lt"/>
          <a:ea typeface="+mn-ea"/>
          <a:cs typeface="+mn-cs"/>
        </a:defRPr>
      </a:lvl3pPr>
      <a:lvl4pPr marL="1792993" algn="l" defTabSz="597664" rtl="0" eaLnBrk="1" latinLnBrk="0" hangingPunct="1">
        <a:defRPr sz="2448" kern="1200">
          <a:solidFill>
            <a:schemeClr val="tx1"/>
          </a:solidFill>
          <a:latin typeface="+mn-lt"/>
          <a:ea typeface="+mn-ea"/>
          <a:cs typeface="+mn-cs"/>
        </a:defRPr>
      </a:lvl4pPr>
      <a:lvl5pPr marL="2390659" algn="l" defTabSz="597664" rtl="0" eaLnBrk="1" latinLnBrk="0" hangingPunct="1">
        <a:defRPr sz="2448" kern="1200">
          <a:solidFill>
            <a:schemeClr val="tx1"/>
          </a:solidFill>
          <a:latin typeface="+mn-lt"/>
          <a:ea typeface="+mn-ea"/>
          <a:cs typeface="+mn-cs"/>
        </a:defRPr>
      </a:lvl5pPr>
      <a:lvl6pPr marL="2988324" algn="l" defTabSz="597664" rtl="0" eaLnBrk="1" latinLnBrk="0" hangingPunct="1">
        <a:defRPr sz="2448" kern="1200">
          <a:solidFill>
            <a:schemeClr val="tx1"/>
          </a:solidFill>
          <a:latin typeface="+mn-lt"/>
          <a:ea typeface="+mn-ea"/>
          <a:cs typeface="+mn-cs"/>
        </a:defRPr>
      </a:lvl6pPr>
      <a:lvl7pPr marL="3585990" algn="l" defTabSz="597664" rtl="0" eaLnBrk="1" latinLnBrk="0" hangingPunct="1">
        <a:defRPr sz="2448" kern="1200">
          <a:solidFill>
            <a:schemeClr val="tx1"/>
          </a:solidFill>
          <a:latin typeface="+mn-lt"/>
          <a:ea typeface="+mn-ea"/>
          <a:cs typeface="+mn-cs"/>
        </a:defRPr>
      </a:lvl7pPr>
      <a:lvl8pPr marL="4183653" algn="l" defTabSz="597664" rtl="0" eaLnBrk="1" latinLnBrk="0" hangingPunct="1">
        <a:defRPr sz="2448" kern="1200">
          <a:solidFill>
            <a:schemeClr val="tx1"/>
          </a:solidFill>
          <a:latin typeface="+mn-lt"/>
          <a:ea typeface="+mn-ea"/>
          <a:cs typeface="+mn-cs"/>
        </a:defRPr>
      </a:lvl8pPr>
      <a:lvl9pPr marL="4781320" algn="l" defTabSz="597664" rtl="0" eaLnBrk="1" latinLnBrk="0" hangingPunct="1">
        <a:defRPr sz="244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5.tiff"/><Relationship Id="rId13" Type="http://schemas.openxmlformats.org/officeDocument/2006/relationships/image" Target="../media/image50.tiff"/><Relationship Id="rId3" Type="http://schemas.openxmlformats.org/officeDocument/2006/relationships/image" Target="../media/image40.jpeg"/><Relationship Id="rId7" Type="http://schemas.openxmlformats.org/officeDocument/2006/relationships/image" Target="../media/image44.tiff"/><Relationship Id="rId12" Type="http://schemas.openxmlformats.org/officeDocument/2006/relationships/image" Target="../media/image49.tiff"/><Relationship Id="rId2" Type="http://schemas.openxmlformats.org/officeDocument/2006/relationships/notesSlide" Target="../notesSlides/notesSlide10.xml"/><Relationship Id="rId1" Type="http://schemas.openxmlformats.org/officeDocument/2006/relationships/slideLayout" Target="../slideLayouts/slideLayout37.xml"/><Relationship Id="rId6" Type="http://schemas.openxmlformats.org/officeDocument/2006/relationships/image" Target="../media/image43.tiff"/><Relationship Id="rId11" Type="http://schemas.openxmlformats.org/officeDocument/2006/relationships/image" Target="../media/image48.tiff"/><Relationship Id="rId5" Type="http://schemas.openxmlformats.org/officeDocument/2006/relationships/image" Target="../media/image42.tiff"/><Relationship Id="rId10" Type="http://schemas.openxmlformats.org/officeDocument/2006/relationships/image" Target="../media/image47.tiff"/><Relationship Id="rId4" Type="http://schemas.openxmlformats.org/officeDocument/2006/relationships/image" Target="../media/image41.jpeg"/><Relationship Id="rId9" Type="http://schemas.openxmlformats.org/officeDocument/2006/relationships/image" Target="../media/image46.tiff"/><Relationship Id="rId14" Type="http://schemas.openxmlformats.org/officeDocument/2006/relationships/image" Target="../media/image51.jpe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37.xml"/><Relationship Id="rId5" Type="http://schemas.openxmlformats.org/officeDocument/2006/relationships/image" Target="../media/image54.png"/><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37.xml"/><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hyperlink" Target="http://bit.ly/WhatIs-DevOps" TargetMode="External"/><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hyperlink" Target="https://www.microsoft.com/developerblog/real-life-code/2017/01/20/Bot-Framework-Unit-Testing.html"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 Id="rId6" Type="http://schemas.openxmlformats.org/officeDocument/2006/relationships/image" Target="../media/image59.png"/><Relationship Id="rId5" Type="http://schemas.openxmlformats.org/officeDocument/2006/relationships/hyperlink" Target="https://github.com/Microsoft/BotBuilder/tree/master/CSharp/Tests/Microsoft.Bot.Builder.Tests/Scripts" TargetMode="External"/><Relationship Id="rId4" Type="http://schemas.openxmlformats.org/officeDocument/2006/relationships/hyperlink" Target="https://github.com/Microsoft/BotBuilder/blob/master/CSharp/Tests/Microsoft.Bot.Sample.Tests/AlarmBotTests.cs#L91"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hyperlink" Target="https://westus.api.cognitive.microsoft.com/luis/v1.0/prog/apps/%7bappId%7d/export" TargetMode="External"/><Relationship Id="rId2" Type="http://schemas.openxmlformats.org/officeDocument/2006/relationships/notesSlide" Target="../notesSlides/notesSlide23.xml"/><Relationship Id="rId1" Type="http://schemas.openxmlformats.org/officeDocument/2006/relationships/slideLayout" Target="../slideLayouts/slideLayout26.xml"/><Relationship Id="rId6" Type="http://schemas.openxmlformats.org/officeDocument/2006/relationships/hyperlink" Target="https://westus.api.cognitive.microsoft.com/luis/v1.0/prog/apps/%7bappId%7d/train" TargetMode="External"/><Relationship Id="rId5" Type="http://schemas.openxmlformats.org/officeDocument/2006/relationships/hyperlink" Target="https://westus.api.cognitive.microsoft.com/luis/v1.0/prog/apps/%7bappId%7d/examples" TargetMode="External"/><Relationship Id="rId4" Type="http://schemas.openxmlformats.org/officeDocument/2006/relationships/hyperlink" Target="https://westus.api.cognitive.microsoft.com/luis/v1.0/prog/apps/import?appName=%7bappName%7d"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3" Type="http://schemas.openxmlformats.org/officeDocument/2006/relationships/hyperlink" Target="https://github.com/Microsoft/BotBuilder-Samples/tree/master/CSharp/core-AppInsights" TargetMode="External"/><Relationship Id="rId7" Type="http://schemas.openxmlformats.org/officeDocument/2006/relationships/image" Target="../media/image60.emf"/><Relationship Id="rId2" Type="http://schemas.openxmlformats.org/officeDocument/2006/relationships/notesSlide" Target="../notesSlides/notesSlide25.xml"/><Relationship Id="rId1" Type="http://schemas.openxmlformats.org/officeDocument/2006/relationships/slideLayout" Target="../slideLayouts/slideLayout26.xml"/><Relationship Id="rId6" Type="http://schemas.openxmlformats.org/officeDocument/2006/relationships/image" Target="../media/image61.emf"/><Relationship Id="rId5" Type="http://schemas.openxmlformats.org/officeDocument/2006/relationships/hyperlink" Target="https://blogs.msdn.microsoft.com/jamiedalton/2016/07/11/ms-bot-framework-formflow-build-and-deploy-a-bot-with-ease/" TargetMode="External"/><Relationship Id="rId4" Type="http://schemas.openxmlformats.org/officeDocument/2006/relationships/hyperlink" Target="https://github.com/CatalystCode/bot-fmk-dashboard"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8" Type="http://schemas.openxmlformats.org/officeDocument/2006/relationships/hyperlink" Target="https://channel9.msdn.com/Series/DevOps-Fundamentals" TargetMode="External"/><Relationship Id="rId3" Type="http://schemas.openxmlformats.org/officeDocument/2006/relationships/hyperlink" Target="http://www.botframework.com/" TargetMode="External"/><Relationship Id="rId7" Type="http://schemas.openxmlformats.org/officeDocument/2006/relationships/hyperlink" Target="https://github.com/Microsoft/BotBuilder" TargetMode="External"/><Relationship Id="rId2" Type="http://schemas.openxmlformats.org/officeDocument/2006/relationships/notesSlide" Target="../notesSlides/notesSlide33.xml"/><Relationship Id="rId1" Type="http://schemas.openxmlformats.org/officeDocument/2006/relationships/slideLayout" Target="../slideLayouts/slideLayout26.xml"/><Relationship Id="rId6" Type="http://schemas.openxmlformats.org/officeDocument/2006/relationships/hyperlink" Target="https://github.com/Microsoft/BotBuilder-Samples" TargetMode="External"/><Relationship Id="rId5" Type="http://schemas.openxmlformats.org/officeDocument/2006/relationships/hyperlink" Target="https://github.com/nzthiago/BotInsightsTests" TargetMode="External"/><Relationship Id="rId10" Type="http://schemas.openxmlformats.org/officeDocument/2006/relationships/hyperlink" Target="https://microsoft.github.io/PartsUnlimited/" TargetMode="External"/><Relationship Id="rId4" Type="http://schemas.openxmlformats.org/officeDocument/2006/relationships/hyperlink" Target="https://aka.ms/botcourse" TargetMode="External"/><Relationship Id="rId9" Type="http://schemas.openxmlformats.org/officeDocument/2006/relationships/hyperlink" Target="https://microsoft.github.io/PartsUnlimitedMRP/"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2" y="-44410"/>
            <a:ext cx="12434711" cy="6528223"/>
          </a:xfrm>
          <a:prstGeom prst="rect">
            <a:avLst/>
          </a:prstGeom>
        </p:spPr>
      </p:pic>
    </p:spTree>
    <p:extLst>
      <p:ext uri="{BB962C8B-B14F-4D97-AF65-F5344CB8AC3E}">
        <p14:creationId xmlns:p14="http://schemas.microsoft.com/office/powerpoint/2010/main" val="1839679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Bots &amp; DevOps</a:t>
            </a:r>
          </a:p>
        </p:txBody>
      </p:sp>
      <p:sp>
        <p:nvSpPr>
          <p:cNvPr id="5" name="Text Placeholder 4"/>
          <p:cNvSpPr>
            <a:spLocks noGrp="1"/>
          </p:cNvSpPr>
          <p:nvPr>
            <p:ph type="body" sz="quarter" idx="14"/>
          </p:nvPr>
        </p:nvSpPr>
        <p:spPr/>
        <p:txBody>
          <a:bodyPr/>
          <a:lstStyle/>
          <a:p>
            <a:r>
              <a:rPr lang="en-US" dirty="0"/>
              <a:t>Donovan Brown</a:t>
            </a:r>
          </a:p>
          <a:p>
            <a:r>
              <a:rPr lang="en-US" dirty="0"/>
              <a:t>@</a:t>
            </a:r>
            <a:r>
              <a:rPr lang="en-US" dirty="0" err="1"/>
              <a:t>DonovanBrown</a:t>
            </a:r>
            <a:endParaRPr lang="en-US" dirty="0"/>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32423" y="3958343"/>
            <a:ext cx="2641233" cy="3036182"/>
          </a:xfrm>
          <a:prstGeom prst="rect">
            <a:avLst/>
          </a:prstGeom>
        </p:spPr>
      </p:pic>
    </p:spTree>
    <p:extLst>
      <p:ext uri="{BB962C8B-B14F-4D97-AF65-F5344CB8AC3E}">
        <p14:creationId xmlns:p14="http://schemas.microsoft.com/office/powerpoint/2010/main" val="81310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tmplLst>
          <p:tmpl>
            <p:tnLst>
              <p:par>
                <p:cTn presetID="10" presetClass="entr" presetSubtype="0" fill="hold" nodeType="withEffect">
                  <p:stCondLst>
                    <p:cond delay="105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5"/>
                        </p:tgtEl>
                        <p:attrNameLst>
                          <p:attrName>ppt_x</p:attrName>
                          <p:attrName>ppt_y</p:attrName>
                        </p:attrNameLst>
                      </p:cBhvr>
                      <p:rCtr x="728" y="0"/>
                    </p:animMotion>
                  </p:childTnLst>
                </p:cTn>
              </p:par>
            </p:tnLst>
          </p:tmpl>
        </p:tmplLst>
      </p:bldP>
      <p:bldP spid="5" grpId="2">
        <p:tmplLst>
          <p:tmpl>
            <p:tnLst>
              <p:par>
                <p:cTn presetID="6" presetClass="emph" presetSubtype="0" accel="100000" autoRev="1" fill="hold" nodeType="withEffect">
                  <p:stCondLst>
                    <p:cond delay="350"/>
                  </p:stCondLst>
                  <p:childTnLst>
                    <p:animScale>
                      <p:cBhvr>
                        <p:cTn dur="500" fill="hold"/>
                        <p:tgtEl>
                          <p:spTgt spid="5"/>
                        </p:tgtEl>
                      </p:cBhvr>
                      <p:by x="95000" y="95000"/>
                    </p:animScale>
                  </p:childTnLst>
                </p:cTn>
              </p:par>
            </p:tnLst>
          </p:tmpl>
        </p:tmplLst>
      </p:b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noAutofit/>
          </a:bodyPr>
          <a:lstStyle/>
          <a:p>
            <a:r>
              <a:rPr lang="en-US" sz="3672"/>
              <a:t>Donovan Brown | @DonovanBrown</a:t>
            </a:r>
          </a:p>
          <a:p>
            <a:pPr lvl="1"/>
            <a:r>
              <a:rPr lang="en-US" sz="2040"/>
              <a:t>Principal DevOps Manager</a:t>
            </a:r>
          </a:p>
          <a:p>
            <a:pPr lvl="1"/>
            <a:r>
              <a:rPr lang="en-US" sz="2040"/>
              <a:t>Blog at DonovanBrown.com</a:t>
            </a:r>
          </a:p>
          <a:p>
            <a:pPr lvl="1"/>
            <a:r>
              <a:rPr lang="en-US" sz="2040"/>
              <a:t>Technical YouTube Channel</a:t>
            </a:r>
          </a:p>
          <a:p>
            <a:pPr lvl="2"/>
            <a:r>
              <a:rPr lang="en-US" sz="1836"/>
              <a:t>tinyurl.com/DonovanBrown</a:t>
            </a:r>
          </a:p>
          <a:p>
            <a:r>
              <a:rPr lang="en-US" sz="3672"/>
              <a:t>Fun Stuff</a:t>
            </a:r>
          </a:p>
          <a:p>
            <a:pPr lvl="1"/>
            <a:r>
              <a:rPr lang="en-US" sz="2040"/>
              <a:t>Professional Air Hockey player</a:t>
            </a:r>
          </a:p>
          <a:p>
            <a:pPr lvl="2"/>
            <a:r>
              <a:rPr lang="en-US" sz="1836"/>
              <a:t>Highest ranking 11</a:t>
            </a:r>
            <a:r>
              <a:rPr lang="en-US" sz="1836" baseline="30000"/>
              <a:t>th</a:t>
            </a:r>
            <a:r>
              <a:rPr lang="en-US" sz="1836"/>
              <a:t> in the world</a:t>
            </a:r>
          </a:p>
          <a:p>
            <a:pPr lvl="1"/>
            <a:r>
              <a:rPr lang="en-US" sz="2040"/>
              <a:t>Competitive driver</a:t>
            </a:r>
          </a:p>
          <a:p>
            <a:pPr lvl="1"/>
            <a:r>
              <a:rPr lang="en-US" sz="2040"/>
              <a:t>Developer for over 20 years</a:t>
            </a:r>
          </a:p>
          <a:p>
            <a:pPr lvl="1"/>
            <a:endParaRPr lang="en-US" sz="2040"/>
          </a:p>
          <a:p>
            <a:pPr lvl="1"/>
            <a:endParaRPr lang="en-US" sz="2040" dirty="0"/>
          </a:p>
        </p:txBody>
      </p:sp>
      <p:sp>
        <p:nvSpPr>
          <p:cNvPr id="17" name="Title 16"/>
          <p:cNvSpPr>
            <a:spLocks noGrp="1"/>
          </p:cNvSpPr>
          <p:nvPr>
            <p:ph type="title"/>
          </p:nvPr>
        </p:nvSpPr>
        <p:spPr/>
        <p:txBody>
          <a:bodyPr/>
          <a:lstStyle/>
          <a:p>
            <a:r>
              <a:rPr lang="en-US"/>
              <a:t>Who am I?</a:t>
            </a:r>
            <a:endParaRPr lang="en-US" dirty="0"/>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46199" y="1321864"/>
            <a:ext cx="3886229" cy="2644187"/>
          </a:xfrm>
          <a:prstGeom prst="rect">
            <a:avLst/>
          </a:prstGeom>
          <a:effectLst>
            <a:softEdge rad="63500"/>
          </a:effectLst>
        </p:spPr>
      </p:pic>
    </p:spTree>
    <p:extLst>
      <p:ext uri="{BB962C8B-B14F-4D97-AF65-F5344CB8AC3E}">
        <p14:creationId xmlns:p14="http://schemas.microsoft.com/office/powerpoint/2010/main" val="401566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82" y="2400057"/>
            <a:ext cx="12434711" cy="1630859"/>
          </a:xfrm>
          <a:prstGeom prst="rect">
            <a:avLst/>
          </a:prstGeom>
          <a:noFill/>
        </p:spPr>
        <p:txBody>
          <a:bodyPr wrap="square" rtlCol="0" anchor="ctr">
            <a:spAutoFit/>
          </a:bodyPr>
          <a:lstStyle/>
          <a:p>
            <a:pPr algn="ctr"/>
            <a:r>
              <a:rPr lang="en-US" sz="9791" dirty="0"/>
              <a:t>aka.ms/</a:t>
            </a:r>
            <a:r>
              <a:rPr lang="en-US" sz="9791" dirty="0" err="1"/>
              <a:t>vstsmeetups</a:t>
            </a:r>
            <a:endParaRPr lang="en-US" sz="9791" dirty="0"/>
          </a:p>
        </p:txBody>
      </p:sp>
    </p:spTree>
    <p:extLst>
      <p:ext uri="{BB962C8B-B14F-4D97-AF65-F5344CB8AC3E}">
        <p14:creationId xmlns:p14="http://schemas.microsoft.com/office/powerpoint/2010/main" val="28960951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Session objectives and takeaways</a:t>
            </a:r>
            <a:endParaRPr lang="en-US" dirty="0"/>
          </a:p>
        </p:txBody>
      </p:sp>
      <p:sp>
        <p:nvSpPr>
          <p:cNvPr id="5" name="Text Placeholder 4"/>
          <p:cNvSpPr>
            <a:spLocks noGrp="1"/>
          </p:cNvSpPr>
          <p:nvPr>
            <p:ph type="body" sz="quarter" idx="10"/>
          </p:nvPr>
        </p:nvSpPr>
        <p:spPr/>
        <p:txBody>
          <a:bodyPr/>
          <a:lstStyle/>
          <a:p>
            <a:r>
              <a:rPr lang="en-US"/>
              <a:t>Session objectives: </a:t>
            </a:r>
          </a:p>
          <a:p>
            <a:pPr lvl="1"/>
            <a:r>
              <a:rPr lang="en-US"/>
              <a:t>Introduce the concepts of DevOps, with considerations for bots </a:t>
            </a:r>
          </a:p>
          <a:p>
            <a:pPr lvl="1"/>
            <a:r>
              <a:rPr lang="en-US"/>
              <a:t>Demonstrate how to implement these DevOps practices for bots that use the Microsoft Bot Framework</a:t>
            </a:r>
          </a:p>
          <a:p>
            <a:endParaRPr lang="en-US"/>
          </a:p>
          <a:p>
            <a:r>
              <a:rPr lang="en-US"/>
              <a:t>Session takeaways: </a:t>
            </a:r>
          </a:p>
          <a:p>
            <a:pPr lvl="1"/>
            <a:r>
              <a:rPr lang="en-US"/>
              <a:t>DevOps culture and practices can be applied everywhere</a:t>
            </a:r>
          </a:p>
          <a:p>
            <a:pPr lvl="1"/>
            <a:r>
              <a:rPr lang="en-US"/>
              <a:t>Microsoft Bot Framework makes it easy to build, automate, test, and deploy bots</a:t>
            </a:r>
            <a:endParaRPr lang="en-US" dirty="0"/>
          </a:p>
        </p:txBody>
      </p:sp>
    </p:spTree>
    <p:extLst>
      <p:ext uri="{BB962C8B-B14F-4D97-AF65-F5344CB8AC3E}">
        <p14:creationId xmlns:p14="http://schemas.microsoft.com/office/powerpoint/2010/main" val="121293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3847" y="1744662"/>
            <a:ext cx="10444990" cy="4031873"/>
          </a:xfrm>
          <a:prstGeom prst="rect">
            <a:avLst/>
          </a:prstGeom>
        </p:spPr>
        <p:txBody>
          <a:bodyPr wrap="squar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3535"/>
                </a:solidFill>
                <a:effectLst/>
                <a:uLnTx/>
                <a:uFillTx/>
                <a:latin typeface="Segoe UI Light"/>
                <a:ea typeface="+mn-ea"/>
                <a:cs typeface="+mn-cs"/>
              </a:rPr>
              <a:t>Convergence of technologies </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353535"/>
              </a:solidFill>
              <a:effectLst/>
              <a:uLnTx/>
              <a:uFillTx/>
              <a:latin typeface="Segoe UI 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3535"/>
                </a:solidFill>
                <a:effectLst/>
                <a:uLnTx/>
                <a:uFillTx/>
                <a:latin typeface="Segoe UI Light"/>
                <a:ea typeface="+mn-ea"/>
                <a:cs typeface="+mn-cs"/>
              </a:rPr>
              <a:t>Tools and intelligent services make building powerful bots accessible</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353535"/>
              </a:solidFill>
              <a:effectLst/>
              <a:uLnTx/>
              <a:uFillTx/>
              <a:latin typeface="Segoe UI 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3535"/>
                </a:solidFill>
                <a:effectLst/>
                <a:uLnTx/>
                <a:uFillTx/>
                <a:latin typeface="Segoe UI Light"/>
                <a:ea typeface="+mn-ea"/>
                <a:cs typeface="+mn-cs"/>
              </a:rPr>
              <a:t>Ubiquity of communication channels</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353535"/>
              </a:solidFill>
              <a:effectLst/>
              <a:uLnTx/>
              <a:uFillTx/>
              <a:latin typeface="Segoe UI 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3535"/>
                </a:solidFill>
                <a:effectLst/>
                <a:uLnTx/>
                <a:uFillTx/>
                <a:latin typeface="Segoe UI Light"/>
                <a:ea typeface="+mn-ea"/>
                <a:cs typeface="+mn-cs"/>
              </a:rPr>
              <a:t>App boom is slowing (and top apps are chat apps!)</a:t>
            </a:r>
          </a:p>
        </p:txBody>
      </p:sp>
      <p:sp>
        <p:nvSpPr>
          <p:cNvPr id="4" name="Title 16"/>
          <p:cNvSpPr txBox="1">
            <a:spLocks/>
          </p:cNvSpPr>
          <p:nvPr/>
        </p:nvSpPr>
        <p:spPr>
          <a:xfrm>
            <a:off x="274639" y="295274"/>
            <a:ext cx="11889564" cy="917575"/>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102" normalizeH="0" baseline="0" noProof="0" dirty="0">
                <a:ln w="3175">
                  <a:noFill/>
                </a:ln>
                <a:solidFill>
                  <a:srgbClr val="353535"/>
                </a:solidFill>
                <a:effectLst/>
                <a:uLnTx/>
                <a:uFillTx/>
                <a:latin typeface="Segoe UI Light"/>
                <a:ea typeface="+mn-ea"/>
                <a:cs typeface="Segoe UI" pitchFamily="34" charset="0"/>
              </a:rPr>
              <a:t>Bots aren’t new – why are they blowing up?</a:t>
            </a:r>
            <a:endParaRPr kumimoji="0" lang="en-US" sz="4800" b="0" i="0" u="none" strike="noStrike" kern="1200" cap="none" spc="0" normalizeH="0" baseline="0" noProof="0" dirty="0">
              <a:ln w="3175">
                <a:noFill/>
              </a:ln>
              <a:gradFill>
                <a:gsLst>
                  <a:gs pos="1250">
                    <a:srgbClr val="353535"/>
                  </a:gs>
                  <a:gs pos="99000">
                    <a:srgbClr val="353535"/>
                  </a:gs>
                </a:gsLst>
                <a:lin ang="5400000" scaled="0"/>
              </a:gradFill>
              <a:effectLst/>
              <a:uLnTx/>
              <a:uFillTx/>
              <a:latin typeface="Segoe UI Light"/>
              <a:ea typeface="+mn-ea"/>
              <a:cs typeface="Segoe UI" pitchFamily="34" charset="0"/>
            </a:endParaRPr>
          </a:p>
        </p:txBody>
      </p:sp>
    </p:spTree>
    <p:extLst>
      <p:ext uri="{BB962C8B-B14F-4D97-AF65-F5344CB8AC3E}">
        <p14:creationId xmlns:p14="http://schemas.microsoft.com/office/powerpoint/2010/main" val="191793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587625"/>
            <a:ext cx="5380038" cy="917575"/>
          </a:xfrm>
        </p:spPr>
        <p:txBody>
          <a:bodyPr/>
          <a:lstStyle/>
          <a:p>
            <a:r>
              <a:rPr lang="en-US" dirty="0">
                <a:solidFill>
                  <a:schemeClr val="tx1"/>
                </a:solidFill>
              </a:rPr>
              <a:t>Bots are not artificial intelligence only</a:t>
            </a:r>
            <a:br>
              <a:rPr lang="en-US" dirty="0">
                <a:solidFill>
                  <a:schemeClr val="tx1"/>
                </a:solidFill>
              </a:rPr>
            </a:br>
            <a:endParaRPr lang="en-US" dirty="0">
              <a:solidFill>
                <a:schemeClr val="tx1"/>
              </a:solidFill>
            </a:endParaRPr>
          </a:p>
        </p:txBody>
      </p:sp>
      <p:sp>
        <p:nvSpPr>
          <p:cNvPr id="7" name="Rectangle 6"/>
          <p:cNvSpPr/>
          <p:nvPr/>
        </p:nvSpPr>
        <p:spPr bwMode="auto">
          <a:xfrm>
            <a:off x="5441315" y="-2"/>
            <a:ext cx="6995160" cy="6994525"/>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8931" y="0"/>
            <a:ext cx="5305706" cy="6994525"/>
          </a:xfrm>
          <a:prstGeom prst="rect">
            <a:avLst/>
          </a:prstGeom>
        </p:spPr>
      </p:pic>
    </p:spTree>
    <p:extLst>
      <p:ext uri="{BB962C8B-B14F-4D97-AF65-F5344CB8AC3E}">
        <p14:creationId xmlns:p14="http://schemas.microsoft.com/office/powerpoint/2010/main" val="199755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587625"/>
            <a:ext cx="5380038" cy="917575"/>
          </a:xfrm>
        </p:spPr>
        <p:txBody>
          <a:bodyPr/>
          <a:lstStyle/>
          <a:p>
            <a:r>
              <a:rPr lang="en-US" dirty="0">
                <a:solidFill>
                  <a:srgbClr val="353535"/>
                </a:solidFill>
              </a:rPr>
              <a:t>Bots are not text interface only</a:t>
            </a:r>
            <a:endParaRPr lang="en-US" dirty="0">
              <a:solidFill>
                <a:schemeClr val="tx1"/>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75237" y="906462"/>
            <a:ext cx="7245819" cy="5187989"/>
          </a:xfrm>
          <a:prstGeom prst="rect">
            <a:avLst/>
          </a:prstGeom>
        </p:spPr>
      </p:pic>
    </p:spTree>
    <p:extLst>
      <p:ext uri="{BB962C8B-B14F-4D97-AF65-F5344CB8AC3E}">
        <p14:creationId xmlns:p14="http://schemas.microsoft.com/office/powerpoint/2010/main" val="940186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1292662"/>
          </a:xfrm>
        </p:spPr>
        <p:txBody>
          <a:bodyPr/>
          <a:lstStyle/>
          <a:p>
            <a:r>
              <a:rPr lang="en-US" dirty="0"/>
              <a:t>Bots are apps with a new interface that provide more natural interactions</a:t>
            </a:r>
          </a:p>
        </p:txBody>
      </p:sp>
      <p:sp>
        <p:nvSpPr>
          <p:cNvPr id="5" name="Smiley Face 4"/>
          <p:cNvSpPr/>
          <p:nvPr/>
        </p:nvSpPr>
        <p:spPr bwMode="auto">
          <a:xfrm>
            <a:off x="1608138" y="4241633"/>
            <a:ext cx="636578" cy="636578"/>
          </a:xfrm>
          <a:prstGeom prst="smileyFace">
            <a:avLst>
              <a:gd name="adj" fmla="val 4653"/>
            </a:avLst>
          </a:prstGeom>
          <a:noFill/>
          <a:ln w="50800">
            <a:solidFill>
              <a:srgbClr val="2F5FE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71990" y="4188554"/>
            <a:ext cx="757204" cy="757204"/>
          </a:xfrm>
          <a:prstGeom prst="rect">
            <a:avLst/>
          </a:prstGeom>
        </p:spPr>
      </p:pic>
      <p:cxnSp>
        <p:nvCxnSpPr>
          <p:cNvPr id="8" name="Straight Arrow Connector 7"/>
          <p:cNvCxnSpPr/>
          <p:nvPr/>
        </p:nvCxnSpPr>
        <p:spPr>
          <a:xfrm>
            <a:off x="2591940" y="4530950"/>
            <a:ext cx="752319"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Smiley Face 8"/>
          <p:cNvSpPr/>
          <p:nvPr/>
        </p:nvSpPr>
        <p:spPr bwMode="auto">
          <a:xfrm>
            <a:off x="1608138" y="3082200"/>
            <a:ext cx="636578" cy="636578"/>
          </a:xfrm>
          <a:prstGeom prst="smileyFace">
            <a:avLst>
              <a:gd name="adj" fmla="val 4653"/>
            </a:avLst>
          </a:prstGeom>
          <a:noFill/>
          <a:ln w="50800">
            <a:solidFill>
              <a:srgbClr val="2F5FE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10" name="Smiley Face 9"/>
          <p:cNvSpPr/>
          <p:nvPr/>
        </p:nvSpPr>
        <p:spPr bwMode="auto">
          <a:xfrm>
            <a:off x="1608138" y="5399047"/>
            <a:ext cx="636578" cy="636578"/>
          </a:xfrm>
          <a:prstGeom prst="smileyFace">
            <a:avLst>
              <a:gd name="adj" fmla="val 4653"/>
            </a:avLst>
          </a:prstGeom>
          <a:noFill/>
          <a:ln w="50800">
            <a:solidFill>
              <a:srgbClr val="2F5FE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grpSp>
        <p:nvGrpSpPr>
          <p:cNvPr id="90" name="Group 89"/>
          <p:cNvGrpSpPr/>
          <p:nvPr/>
        </p:nvGrpSpPr>
        <p:grpSpPr>
          <a:xfrm>
            <a:off x="8303602" y="6145947"/>
            <a:ext cx="427764" cy="236852"/>
            <a:chOff x="7831332" y="3843007"/>
            <a:chExt cx="1080120" cy="598060"/>
          </a:xfrm>
        </p:grpSpPr>
        <p:sp>
          <p:nvSpPr>
            <p:cNvPr id="91" name="Rectangle 90"/>
            <p:cNvSpPr/>
            <p:nvPr/>
          </p:nvSpPr>
          <p:spPr bwMode="auto">
            <a:xfrm>
              <a:off x="7831332" y="3981243"/>
              <a:ext cx="1080120" cy="459824"/>
            </a:xfrm>
            <a:prstGeom prst="rect">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92" name="Donut 91"/>
            <p:cNvSpPr/>
            <p:nvPr/>
          </p:nvSpPr>
          <p:spPr bwMode="auto">
            <a:xfrm>
              <a:off x="8140050" y="3843007"/>
              <a:ext cx="432048" cy="234726"/>
            </a:xfrm>
            <a:prstGeom prst="donut">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grpSp>
      <p:grpSp>
        <p:nvGrpSpPr>
          <p:cNvPr id="93" name="Group 92"/>
          <p:cNvGrpSpPr/>
          <p:nvPr/>
        </p:nvGrpSpPr>
        <p:grpSpPr>
          <a:xfrm>
            <a:off x="8303602" y="4818010"/>
            <a:ext cx="427764" cy="236852"/>
            <a:chOff x="7831332" y="3843007"/>
            <a:chExt cx="1080120" cy="598060"/>
          </a:xfrm>
        </p:grpSpPr>
        <p:sp>
          <p:nvSpPr>
            <p:cNvPr id="94" name="Rectangle 93"/>
            <p:cNvSpPr/>
            <p:nvPr/>
          </p:nvSpPr>
          <p:spPr bwMode="auto">
            <a:xfrm>
              <a:off x="7831332" y="3981243"/>
              <a:ext cx="1080120" cy="459824"/>
            </a:xfrm>
            <a:prstGeom prst="rect">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95" name="Donut 94"/>
            <p:cNvSpPr/>
            <p:nvPr/>
          </p:nvSpPr>
          <p:spPr bwMode="auto">
            <a:xfrm>
              <a:off x="8140050" y="3843007"/>
              <a:ext cx="432048" cy="234726"/>
            </a:xfrm>
            <a:prstGeom prst="donut">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grpSp>
      <p:grpSp>
        <p:nvGrpSpPr>
          <p:cNvPr id="96" name="Group 95"/>
          <p:cNvGrpSpPr/>
          <p:nvPr/>
        </p:nvGrpSpPr>
        <p:grpSpPr>
          <a:xfrm>
            <a:off x="8303602" y="3482052"/>
            <a:ext cx="427764" cy="236852"/>
            <a:chOff x="7831332" y="3843007"/>
            <a:chExt cx="1080120" cy="598060"/>
          </a:xfrm>
        </p:grpSpPr>
        <p:sp>
          <p:nvSpPr>
            <p:cNvPr id="97" name="Rectangle 96"/>
            <p:cNvSpPr/>
            <p:nvPr/>
          </p:nvSpPr>
          <p:spPr bwMode="auto">
            <a:xfrm>
              <a:off x="7831332" y="3981243"/>
              <a:ext cx="1080120" cy="459824"/>
            </a:xfrm>
            <a:prstGeom prst="rect">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98" name="Donut 97"/>
            <p:cNvSpPr/>
            <p:nvPr/>
          </p:nvSpPr>
          <p:spPr bwMode="auto">
            <a:xfrm>
              <a:off x="8140050" y="3843007"/>
              <a:ext cx="432048" cy="234726"/>
            </a:xfrm>
            <a:prstGeom prst="donut">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grpSp>
      <p:cxnSp>
        <p:nvCxnSpPr>
          <p:cNvPr id="99" name="Straight Arrow Connector 98"/>
          <p:cNvCxnSpPr/>
          <p:nvPr/>
        </p:nvCxnSpPr>
        <p:spPr>
          <a:xfrm>
            <a:off x="2591940" y="3392656"/>
            <a:ext cx="752319"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a:off x="2591940" y="5704412"/>
            <a:ext cx="752319"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01" name="Group 100"/>
          <p:cNvGrpSpPr/>
          <p:nvPr/>
        </p:nvGrpSpPr>
        <p:grpSpPr>
          <a:xfrm>
            <a:off x="4676327" y="3217935"/>
            <a:ext cx="680182" cy="2617654"/>
            <a:chOff x="4707365" y="2439507"/>
            <a:chExt cx="3095048" cy="3257124"/>
          </a:xfrm>
        </p:grpSpPr>
        <p:cxnSp>
          <p:nvCxnSpPr>
            <p:cNvPr id="102" name="Straight Arrow Connector 101"/>
            <p:cNvCxnSpPr/>
            <p:nvPr/>
          </p:nvCxnSpPr>
          <p:spPr>
            <a:xfrm>
              <a:off x="4707365" y="3855877"/>
              <a:ext cx="3095048" cy="0"/>
            </a:xfrm>
            <a:prstGeom prst="straightConnector1">
              <a:avLst/>
            </a:prstGeom>
            <a:ln w="2540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4707365" y="4236503"/>
              <a:ext cx="3095048" cy="0"/>
            </a:xfrm>
            <a:prstGeom prst="straightConnector1">
              <a:avLst/>
            </a:prstGeom>
            <a:ln w="25400">
              <a:solidFill>
                <a:schemeClr val="accent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4707365" y="2439507"/>
              <a:ext cx="3095048" cy="0"/>
            </a:xfrm>
            <a:prstGeom prst="straightConnector1">
              <a:avLst/>
            </a:prstGeom>
            <a:ln w="2540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4707365" y="2820133"/>
              <a:ext cx="3095048" cy="0"/>
            </a:xfrm>
            <a:prstGeom prst="straightConnector1">
              <a:avLst/>
            </a:prstGeom>
            <a:ln w="25400">
              <a:solidFill>
                <a:schemeClr val="accent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a:off x="4707365" y="5316005"/>
              <a:ext cx="3095048" cy="0"/>
            </a:xfrm>
            <a:prstGeom prst="straightConnector1">
              <a:avLst/>
            </a:prstGeom>
            <a:ln w="2540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4707365" y="5696631"/>
              <a:ext cx="3095048" cy="0"/>
            </a:xfrm>
            <a:prstGeom prst="straightConnector1">
              <a:avLst/>
            </a:prstGeom>
            <a:ln w="25400">
              <a:solidFill>
                <a:schemeClr val="accent1"/>
              </a:solidFill>
              <a:headEnd type="triangle"/>
              <a:tailEnd type="none"/>
            </a:ln>
          </p:spPr>
          <p:style>
            <a:lnRef idx="1">
              <a:schemeClr val="accent1"/>
            </a:lnRef>
            <a:fillRef idx="0">
              <a:schemeClr val="accent1"/>
            </a:fillRef>
            <a:effectRef idx="0">
              <a:schemeClr val="accent1"/>
            </a:effectRef>
            <a:fontRef idx="minor">
              <a:schemeClr val="tx1"/>
            </a:fontRef>
          </p:style>
        </p:cxnSp>
      </p:grpSp>
      <p:pic>
        <p:nvPicPr>
          <p:cNvPr id="108" name="Picture 10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86711" y="2985111"/>
            <a:ext cx="729490" cy="727302"/>
          </a:xfrm>
          <a:prstGeom prst="rect">
            <a:avLst/>
          </a:prstGeom>
        </p:spPr>
      </p:pic>
      <p:pic>
        <p:nvPicPr>
          <p:cNvPr id="109" name="Picture 10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60018" y="5309294"/>
            <a:ext cx="790236" cy="790236"/>
          </a:xfrm>
          <a:prstGeom prst="rect">
            <a:avLst/>
          </a:prstGeom>
        </p:spPr>
      </p:pic>
      <p:cxnSp>
        <p:nvCxnSpPr>
          <p:cNvPr id="110" name="Straight Arrow Connector 109"/>
          <p:cNvCxnSpPr/>
          <p:nvPr/>
        </p:nvCxnSpPr>
        <p:spPr>
          <a:xfrm>
            <a:off x="6560823" y="4356229"/>
            <a:ext cx="680182" cy="0"/>
          </a:xfrm>
          <a:prstGeom prst="straightConnector1">
            <a:avLst/>
          </a:prstGeom>
          <a:ln w="2540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a:off x="6560823" y="4662127"/>
            <a:ext cx="680182" cy="0"/>
          </a:xfrm>
          <a:prstGeom prst="straightConnector1">
            <a:avLst/>
          </a:prstGeom>
          <a:ln w="25400">
            <a:solidFill>
              <a:schemeClr val="accent1"/>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112" name="Picture 1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803458" y="4192541"/>
            <a:ext cx="833472" cy="833472"/>
          </a:xfrm>
          <a:prstGeom prst="rect">
            <a:avLst/>
          </a:prstGeom>
        </p:spPr>
      </p:pic>
      <p:sp>
        <p:nvSpPr>
          <p:cNvPr id="113" name="Can 112"/>
          <p:cNvSpPr/>
          <p:nvPr/>
        </p:nvSpPr>
        <p:spPr bwMode="auto">
          <a:xfrm>
            <a:off x="9228944" y="2709797"/>
            <a:ext cx="1215285" cy="1153180"/>
          </a:xfrm>
          <a:prstGeom prst="can">
            <a:avLst/>
          </a:prstGeom>
          <a:solidFill>
            <a:srgbClr val="2F5FE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rPr>
              <a:t>Your Data</a:t>
            </a:r>
          </a:p>
        </p:txBody>
      </p:sp>
      <p:sp>
        <p:nvSpPr>
          <p:cNvPr id="114" name="Rectangle 113"/>
          <p:cNvSpPr/>
          <p:nvPr/>
        </p:nvSpPr>
        <p:spPr bwMode="auto">
          <a:xfrm>
            <a:off x="9031474" y="5358029"/>
            <a:ext cx="996480" cy="452572"/>
          </a:xfrm>
          <a:prstGeom prst="rect">
            <a:avLst/>
          </a:prstGeom>
          <a:solidFill>
            <a:srgbClr val="2F5FE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gradFill>
                  <a:gsLst>
                    <a:gs pos="5439">
                      <a:srgbClr val="F8F8F8"/>
                    </a:gs>
                    <a:gs pos="10000">
                      <a:srgbClr val="F8F8F8"/>
                    </a:gs>
                  </a:gsLst>
                  <a:lin ang="5400000" scaled="0"/>
                </a:gradFill>
                <a:effectLst/>
                <a:uLnTx/>
                <a:uFillTx/>
                <a:latin typeface="Segoe UI Semilight"/>
                <a:ea typeface="+mn-ea"/>
                <a:cs typeface="+mn-cs"/>
              </a:rPr>
              <a:t>Other</a:t>
            </a: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115" name="Rectangle 114"/>
          <p:cNvSpPr/>
          <p:nvPr/>
        </p:nvSpPr>
        <p:spPr bwMode="auto">
          <a:xfrm>
            <a:off x="9031474" y="5897479"/>
            <a:ext cx="996480" cy="452572"/>
          </a:xfrm>
          <a:prstGeom prst="rect">
            <a:avLst/>
          </a:prstGeom>
          <a:solidFill>
            <a:srgbClr val="2F5FE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rPr>
              <a:t>Services</a:t>
            </a:r>
          </a:p>
        </p:txBody>
      </p:sp>
      <p:pic>
        <p:nvPicPr>
          <p:cNvPr id="116" name="Picture 1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48074" y="5488979"/>
            <a:ext cx="680264" cy="680264"/>
          </a:xfrm>
          <a:prstGeom prst="rect">
            <a:avLst/>
          </a:prstGeom>
          <a:solidFill>
            <a:srgbClr val="2F5FE0"/>
          </a:solidFill>
        </p:spPr>
      </p:pic>
      <p:sp>
        <p:nvSpPr>
          <p:cNvPr id="117" name="Rectangle 116"/>
          <p:cNvSpPr/>
          <p:nvPr/>
        </p:nvSpPr>
        <p:spPr bwMode="auto">
          <a:xfrm>
            <a:off x="5774829" y="2853337"/>
            <a:ext cx="488874" cy="3323790"/>
          </a:xfrm>
          <a:prstGeom prst="rect">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rPr>
              <a:t>Connector</a:t>
            </a:r>
          </a:p>
        </p:txBody>
      </p:sp>
      <p:sp>
        <p:nvSpPr>
          <p:cNvPr id="118" name="Can 117"/>
          <p:cNvSpPr/>
          <p:nvPr/>
        </p:nvSpPr>
        <p:spPr bwMode="auto">
          <a:xfrm>
            <a:off x="9041601" y="4124808"/>
            <a:ext cx="520836" cy="959075"/>
          </a:xfrm>
          <a:prstGeom prst="can">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rPr>
              <a:t>State</a:t>
            </a:r>
          </a:p>
        </p:txBody>
      </p:sp>
      <p:pic>
        <p:nvPicPr>
          <p:cNvPr id="119" name="Picture 11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81791" y="5419480"/>
            <a:ext cx="737602" cy="737602"/>
          </a:xfrm>
          <a:prstGeom prst="rect">
            <a:avLst/>
          </a:prstGeom>
        </p:spPr>
      </p:pic>
      <p:pic>
        <p:nvPicPr>
          <p:cNvPr id="120" name="Picture 11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580762" y="2997554"/>
            <a:ext cx="749705" cy="749705"/>
          </a:xfrm>
          <a:prstGeom prst="rect">
            <a:avLst/>
          </a:prstGeom>
        </p:spPr>
      </p:pic>
      <p:sp>
        <p:nvSpPr>
          <p:cNvPr id="121" name="Frame 120"/>
          <p:cNvSpPr/>
          <p:nvPr/>
        </p:nvSpPr>
        <p:spPr bwMode="auto">
          <a:xfrm>
            <a:off x="3488668" y="5308191"/>
            <a:ext cx="929683" cy="975561"/>
          </a:xfrm>
          <a:prstGeom prst="frame">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122" name="Frame 121"/>
          <p:cNvSpPr/>
          <p:nvPr/>
        </p:nvSpPr>
        <p:spPr bwMode="auto">
          <a:xfrm>
            <a:off x="3488668" y="2907383"/>
            <a:ext cx="929683" cy="939248"/>
          </a:xfrm>
          <a:prstGeom prst="frame">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grpSp>
        <p:nvGrpSpPr>
          <p:cNvPr id="127" name="Group 126"/>
          <p:cNvGrpSpPr/>
          <p:nvPr/>
        </p:nvGrpSpPr>
        <p:grpSpPr>
          <a:xfrm>
            <a:off x="7515305" y="2618308"/>
            <a:ext cx="753113" cy="1090507"/>
            <a:chOff x="6213475" y="1212850"/>
            <a:chExt cx="595313" cy="862013"/>
          </a:xfrm>
        </p:grpSpPr>
        <p:sp>
          <p:nvSpPr>
            <p:cNvPr id="128" name="Freeform 166"/>
            <p:cNvSpPr>
              <a:spLocks/>
            </p:cNvSpPr>
            <p:nvPr/>
          </p:nvSpPr>
          <p:spPr bwMode="auto">
            <a:xfrm>
              <a:off x="6213475" y="1409700"/>
              <a:ext cx="100013" cy="117475"/>
            </a:xfrm>
            <a:custGeom>
              <a:avLst/>
              <a:gdLst>
                <a:gd name="T0" fmla="*/ 6 w 29"/>
                <a:gd name="T1" fmla="*/ 34 h 34"/>
                <a:gd name="T2" fmla="*/ 29 w 29"/>
                <a:gd name="T3" fmla="*/ 34 h 34"/>
                <a:gd name="T4" fmla="*/ 29 w 29"/>
                <a:gd name="T5" fmla="*/ 0 h 34"/>
                <a:gd name="T6" fmla="*/ 6 w 29"/>
                <a:gd name="T7" fmla="*/ 0 h 34"/>
                <a:gd name="T8" fmla="*/ 0 w 29"/>
                <a:gd name="T9" fmla="*/ 6 h 34"/>
                <a:gd name="T10" fmla="*/ 0 w 29"/>
                <a:gd name="T11" fmla="*/ 28 h 34"/>
                <a:gd name="T12" fmla="*/ 6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6" y="34"/>
                  </a:moveTo>
                  <a:cubicBezTo>
                    <a:pt x="29" y="34"/>
                    <a:pt x="29" y="34"/>
                    <a:pt x="29" y="34"/>
                  </a:cubicBezTo>
                  <a:cubicBezTo>
                    <a:pt x="29" y="0"/>
                    <a:pt x="29" y="0"/>
                    <a:pt x="29" y="0"/>
                  </a:cubicBezTo>
                  <a:cubicBezTo>
                    <a:pt x="6" y="0"/>
                    <a:pt x="6" y="0"/>
                    <a:pt x="6" y="0"/>
                  </a:cubicBezTo>
                  <a:cubicBezTo>
                    <a:pt x="3" y="0"/>
                    <a:pt x="0" y="3"/>
                    <a:pt x="0" y="6"/>
                  </a:cubicBezTo>
                  <a:cubicBezTo>
                    <a:pt x="0" y="28"/>
                    <a:pt x="0" y="28"/>
                    <a:pt x="0" y="28"/>
                  </a:cubicBezTo>
                  <a:cubicBezTo>
                    <a:pt x="0" y="31"/>
                    <a:pt x="3" y="34"/>
                    <a:pt x="6"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29" name="Rectangle 167"/>
            <p:cNvSpPr>
              <a:spLocks noChangeArrowheads="1"/>
            </p:cNvSpPr>
            <p:nvPr/>
          </p:nvSpPr>
          <p:spPr bwMode="auto">
            <a:xfrm>
              <a:off x="6251575"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0" name="Rectangle 168"/>
            <p:cNvSpPr>
              <a:spLocks noChangeArrowheads="1"/>
            </p:cNvSpPr>
            <p:nvPr/>
          </p:nvSpPr>
          <p:spPr bwMode="auto">
            <a:xfrm>
              <a:off x="6251575"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1" name="Rectangle 169"/>
            <p:cNvSpPr>
              <a:spLocks noChangeArrowheads="1"/>
            </p:cNvSpPr>
            <p:nvPr/>
          </p:nvSpPr>
          <p:spPr bwMode="auto">
            <a:xfrm>
              <a:off x="6251575"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2" name="Rectangle 170"/>
            <p:cNvSpPr>
              <a:spLocks noChangeArrowheads="1"/>
            </p:cNvSpPr>
            <p:nvPr/>
          </p:nvSpPr>
          <p:spPr bwMode="auto">
            <a:xfrm>
              <a:off x="6251575"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3" name="Freeform 171"/>
            <p:cNvSpPr>
              <a:spLocks/>
            </p:cNvSpPr>
            <p:nvPr/>
          </p:nvSpPr>
          <p:spPr bwMode="auto">
            <a:xfrm>
              <a:off x="6226175" y="1595438"/>
              <a:ext cx="84138" cy="123825"/>
            </a:xfrm>
            <a:custGeom>
              <a:avLst/>
              <a:gdLst>
                <a:gd name="T0" fmla="*/ 24 w 24"/>
                <a:gd name="T1" fmla="*/ 29 h 36"/>
                <a:gd name="T2" fmla="*/ 17 w 24"/>
                <a:gd name="T3" fmla="*/ 36 h 36"/>
                <a:gd name="T4" fmla="*/ 7 w 24"/>
                <a:gd name="T5" fmla="*/ 36 h 36"/>
                <a:gd name="T6" fmla="*/ 0 w 24"/>
                <a:gd name="T7" fmla="*/ 29 h 36"/>
                <a:gd name="T8" fmla="*/ 0 w 24"/>
                <a:gd name="T9" fmla="*/ 7 h 36"/>
                <a:gd name="T10" fmla="*/ 7 w 24"/>
                <a:gd name="T11" fmla="*/ 0 h 36"/>
                <a:gd name="T12" fmla="*/ 17 w 24"/>
                <a:gd name="T13" fmla="*/ 0 h 36"/>
                <a:gd name="T14" fmla="*/ 24 w 24"/>
                <a:gd name="T15" fmla="*/ 7 h 36"/>
                <a:gd name="T16" fmla="*/ 24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24" y="29"/>
                  </a:moveTo>
                  <a:cubicBezTo>
                    <a:pt x="24" y="32"/>
                    <a:pt x="21" y="36"/>
                    <a:pt x="17" y="36"/>
                  </a:cubicBezTo>
                  <a:cubicBezTo>
                    <a:pt x="7" y="36"/>
                    <a:pt x="7" y="36"/>
                    <a:pt x="7" y="36"/>
                  </a:cubicBezTo>
                  <a:cubicBezTo>
                    <a:pt x="3" y="36"/>
                    <a:pt x="0" y="32"/>
                    <a:pt x="0" y="29"/>
                  </a:cubicBezTo>
                  <a:cubicBezTo>
                    <a:pt x="0" y="7"/>
                    <a:pt x="0" y="7"/>
                    <a:pt x="0" y="7"/>
                  </a:cubicBezTo>
                  <a:cubicBezTo>
                    <a:pt x="0" y="4"/>
                    <a:pt x="3" y="0"/>
                    <a:pt x="7" y="0"/>
                  </a:cubicBezTo>
                  <a:cubicBezTo>
                    <a:pt x="17" y="0"/>
                    <a:pt x="17" y="0"/>
                    <a:pt x="17" y="0"/>
                  </a:cubicBezTo>
                  <a:cubicBezTo>
                    <a:pt x="21" y="0"/>
                    <a:pt x="24" y="4"/>
                    <a:pt x="24" y="7"/>
                  </a:cubicBezTo>
                  <a:lnTo>
                    <a:pt x="24"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4" name="Rectangle 172"/>
            <p:cNvSpPr>
              <a:spLocks noChangeArrowheads="1"/>
            </p:cNvSpPr>
            <p:nvPr/>
          </p:nvSpPr>
          <p:spPr bwMode="auto">
            <a:xfrm>
              <a:off x="6407150" y="1589088"/>
              <a:ext cx="214313" cy="11747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5" name="Rectangle 173"/>
            <p:cNvSpPr>
              <a:spLocks noChangeArrowheads="1"/>
            </p:cNvSpPr>
            <p:nvPr/>
          </p:nvSpPr>
          <p:spPr bwMode="auto">
            <a:xfrm>
              <a:off x="6407150" y="1565275"/>
              <a:ext cx="214313"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6" name="Rectangle 174"/>
            <p:cNvSpPr>
              <a:spLocks noChangeArrowheads="1"/>
            </p:cNvSpPr>
            <p:nvPr/>
          </p:nvSpPr>
          <p:spPr bwMode="auto">
            <a:xfrm>
              <a:off x="6313488" y="1368425"/>
              <a:ext cx="392113" cy="2000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7" name="Freeform 175"/>
            <p:cNvSpPr>
              <a:spLocks/>
            </p:cNvSpPr>
            <p:nvPr/>
          </p:nvSpPr>
          <p:spPr bwMode="auto">
            <a:xfrm>
              <a:off x="6386513" y="1247775"/>
              <a:ext cx="255588" cy="127000"/>
            </a:xfrm>
            <a:custGeom>
              <a:avLst/>
              <a:gdLst>
                <a:gd name="T0" fmla="*/ 37 w 74"/>
                <a:gd name="T1" fmla="*/ 0 h 37"/>
                <a:gd name="T2" fmla="*/ 0 w 74"/>
                <a:gd name="T3" fmla="*/ 37 h 37"/>
                <a:gd name="T4" fmla="*/ 74 w 74"/>
                <a:gd name="T5" fmla="*/ 37 h 37"/>
                <a:gd name="T6" fmla="*/ 37 w 74"/>
                <a:gd name="T7" fmla="*/ 0 h 37"/>
              </a:gdLst>
              <a:ahLst/>
              <a:cxnLst>
                <a:cxn ang="0">
                  <a:pos x="T0" y="T1"/>
                </a:cxn>
                <a:cxn ang="0">
                  <a:pos x="T2" y="T3"/>
                </a:cxn>
                <a:cxn ang="0">
                  <a:pos x="T4" y="T5"/>
                </a:cxn>
                <a:cxn ang="0">
                  <a:pos x="T6" y="T7"/>
                </a:cxn>
              </a:cxnLst>
              <a:rect l="0" t="0" r="r" b="b"/>
              <a:pathLst>
                <a:path w="74" h="37">
                  <a:moveTo>
                    <a:pt x="37" y="0"/>
                  </a:moveTo>
                  <a:cubicBezTo>
                    <a:pt x="17" y="0"/>
                    <a:pt x="0" y="16"/>
                    <a:pt x="0" y="37"/>
                  </a:cubicBezTo>
                  <a:cubicBezTo>
                    <a:pt x="74" y="37"/>
                    <a:pt x="74" y="37"/>
                    <a:pt x="74" y="37"/>
                  </a:cubicBezTo>
                  <a:cubicBezTo>
                    <a:pt x="74" y="16"/>
                    <a:pt x="57" y="0"/>
                    <a:pt x="3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8" name="Oval 176"/>
            <p:cNvSpPr>
              <a:spLocks noChangeArrowheads="1"/>
            </p:cNvSpPr>
            <p:nvPr/>
          </p:nvSpPr>
          <p:spPr bwMode="auto">
            <a:xfrm>
              <a:off x="6434138"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9" name="Oval 177"/>
            <p:cNvSpPr>
              <a:spLocks noChangeArrowheads="1"/>
            </p:cNvSpPr>
            <p:nvPr/>
          </p:nvSpPr>
          <p:spPr bwMode="auto">
            <a:xfrm>
              <a:off x="6559550"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0" name="Freeform 178"/>
            <p:cNvSpPr>
              <a:spLocks/>
            </p:cNvSpPr>
            <p:nvPr/>
          </p:nvSpPr>
          <p:spPr bwMode="auto">
            <a:xfrm>
              <a:off x="6400800" y="1427163"/>
              <a:ext cx="220663" cy="82550"/>
            </a:xfrm>
            <a:custGeom>
              <a:avLst/>
              <a:gdLst>
                <a:gd name="T0" fmla="*/ 64 w 64"/>
                <a:gd name="T1" fmla="*/ 12 h 24"/>
                <a:gd name="T2" fmla="*/ 52 w 64"/>
                <a:gd name="T3" fmla="*/ 24 h 24"/>
                <a:gd name="T4" fmla="*/ 12 w 64"/>
                <a:gd name="T5" fmla="*/ 24 h 24"/>
                <a:gd name="T6" fmla="*/ 0 w 64"/>
                <a:gd name="T7" fmla="*/ 12 h 24"/>
                <a:gd name="T8" fmla="*/ 12 w 64"/>
                <a:gd name="T9" fmla="*/ 0 h 24"/>
                <a:gd name="T10" fmla="*/ 52 w 64"/>
                <a:gd name="T11" fmla="*/ 0 h 24"/>
                <a:gd name="T12" fmla="*/ 64 w 6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64" h="24">
                  <a:moveTo>
                    <a:pt x="64" y="12"/>
                  </a:moveTo>
                  <a:cubicBezTo>
                    <a:pt x="64" y="19"/>
                    <a:pt x="59" y="24"/>
                    <a:pt x="52" y="24"/>
                  </a:cubicBezTo>
                  <a:cubicBezTo>
                    <a:pt x="12" y="24"/>
                    <a:pt x="12" y="24"/>
                    <a:pt x="12" y="24"/>
                  </a:cubicBezTo>
                  <a:cubicBezTo>
                    <a:pt x="5" y="24"/>
                    <a:pt x="0" y="19"/>
                    <a:pt x="0" y="12"/>
                  </a:cubicBezTo>
                  <a:cubicBezTo>
                    <a:pt x="0" y="6"/>
                    <a:pt x="5" y="0"/>
                    <a:pt x="12" y="0"/>
                  </a:cubicBezTo>
                  <a:cubicBezTo>
                    <a:pt x="52" y="0"/>
                    <a:pt x="52" y="0"/>
                    <a:pt x="52" y="0"/>
                  </a:cubicBezTo>
                  <a:cubicBezTo>
                    <a:pt x="59" y="0"/>
                    <a:pt x="64" y="6"/>
                    <a:pt x="6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1" name="Freeform 179"/>
            <p:cNvSpPr>
              <a:spLocks/>
            </p:cNvSpPr>
            <p:nvPr/>
          </p:nvSpPr>
          <p:spPr bwMode="auto">
            <a:xfrm>
              <a:off x="6503988"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2" name="Freeform 180"/>
            <p:cNvSpPr>
              <a:spLocks/>
            </p:cNvSpPr>
            <p:nvPr/>
          </p:nvSpPr>
          <p:spPr bwMode="auto">
            <a:xfrm>
              <a:off x="6480175"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3" name="Freeform 181"/>
            <p:cNvSpPr>
              <a:spLocks/>
            </p:cNvSpPr>
            <p:nvPr/>
          </p:nvSpPr>
          <p:spPr bwMode="auto">
            <a:xfrm>
              <a:off x="6456363"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4" name="Freeform 182"/>
            <p:cNvSpPr>
              <a:spLocks/>
            </p:cNvSpPr>
            <p:nvPr/>
          </p:nvSpPr>
          <p:spPr bwMode="auto">
            <a:xfrm>
              <a:off x="6430963"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5" name="Freeform 183"/>
            <p:cNvSpPr>
              <a:spLocks/>
            </p:cNvSpPr>
            <p:nvPr/>
          </p:nvSpPr>
          <p:spPr bwMode="auto">
            <a:xfrm>
              <a:off x="6580188" y="1447800"/>
              <a:ext cx="11113" cy="47625"/>
            </a:xfrm>
            <a:custGeom>
              <a:avLst/>
              <a:gdLst>
                <a:gd name="T0" fmla="*/ 3 w 3"/>
                <a:gd name="T1" fmla="*/ 13 h 14"/>
                <a:gd name="T2" fmla="*/ 1 w 3"/>
                <a:gd name="T3" fmla="*/ 14 h 14"/>
                <a:gd name="T4" fmla="*/ 0 w 3"/>
                <a:gd name="T5" fmla="*/ 13 h 14"/>
                <a:gd name="T6" fmla="*/ 0 w 3"/>
                <a:gd name="T7" fmla="*/ 1 h 14"/>
                <a:gd name="T8" fmla="*/ 1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1" y="14"/>
                  </a:cubicBezTo>
                  <a:cubicBezTo>
                    <a:pt x="0" y="14"/>
                    <a:pt x="0" y="14"/>
                    <a:pt x="0" y="13"/>
                  </a:cubicBezTo>
                  <a:cubicBezTo>
                    <a:pt x="0" y="1"/>
                    <a:pt x="0" y="1"/>
                    <a:pt x="0" y="1"/>
                  </a:cubicBezTo>
                  <a:cubicBezTo>
                    <a:pt x="0" y="1"/>
                    <a:pt x="0" y="0"/>
                    <a:pt x="1"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6" name="Freeform 184"/>
            <p:cNvSpPr>
              <a:spLocks/>
            </p:cNvSpPr>
            <p:nvPr/>
          </p:nvSpPr>
          <p:spPr bwMode="auto">
            <a:xfrm>
              <a:off x="6556375"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7" name="Freeform 185"/>
            <p:cNvSpPr>
              <a:spLocks/>
            </p:cNvSpPr>
            <p:nvPr/>
          </p:nvSpPr>
          <p:spPr bwMode="auto">
            <a:xfrm>
              <a:off x="6532563"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8" name="Freeform 186"/>
            <p:cNvSpPr>
              <a:spLocks/>
            </p:cNvSpPr>
            <p:nvPr/>
          </p:nvSpPr>
          <p:spPr bwMode="auto">
            <a:xfrm>
              <a:off x="6357938" y="1692275"/>
              <a:ext cx="301625" cy="85725"/>
            </a:xfrm>
            <a:custGeom>
              <a:avLst/>
              <a:gdLst>
                <a:gd name="T0" fmla="*/ 7 w 87"/>
                <a:gd name="T1" fmla="*/ 25 h 25"/>
                <a:gd name="T2" fmla="*/ 0 w 87"/>
                <a:gd name="T3" fmla="*/ 18 h 25"/>
                <a:gd name="T4" fmla="*/ 0 w 87"/>
                <a:gd name="T5" fmla="*/ 7 h 25"/>
                <a:gd name="T6" fmla="*/ 7 w 87"/>
                <a:gd name="T7" fmla="*/ 0 h 25"/>
                <a:gd name="T8" fmla="*/ 80 w 87"/>
                <a:gd name="T9" fmla="*/ 0 h 25"/>
                <a:gd name="T10" fmla="*/ 87 w 87"/>
                <a:gd name="T11" fmla="*/ 7 h 25"/>
                <a:gd name="T12" fmla="*/ 87 w 87"/>
                <a:gd name="T13" fmla="*/ 18 h 25"/>
                <a:gd name="T14" fmla="*/ 80 w 87"/>
                <a:gd name="T15" fmla="*/ 25 h 25"/>
                <a:gd name="T16" fmla="*/ 7 w 87"/>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7" y="25"/>
                  </a:moveTo>
                  <a:cubicBezTo>
                    <a:pt x="3" y="25"/>
                    <a:pt x="0" y="21"/>
                    <a:pt x="0" y="18"/>
                  </a:cubicBezTo>
                  <a:cubicBezTo>
                    <a:pt x="0" y="7"/>
                    <a:pt x="0" y="7"/>
                    <a:pt x="0" y="7"/>
                  </a:cubicBezTo>
                  <a:cubicBezTo>
                    <a:pt x="0" y="3"/>
                    <a:pt x="3" y="0"/>
                    <a:pt x="7" y="0"/>
                  </a:cubicBezTo>
                  <a:cubicBezTo>
                    <a:pt x="80" y="0"/>
                    <a:pt x="80" y="0"/>
                    <a:pt x="80" y="0"/>
                  </a:cubicBezTo>
                  <a:cubicBezTo>
                    <a:pt x="84" y="0"/>
                    <a:pt x="87" y="3"/>
                    <a:pt x="87" y="7"/>
                  </a:cubicBezTo>
                  <a:cubicBezTo>
                    <a:pt x="87" y="18"/>
                    <a:pt x="87" y="18"/>
                    <a:pt x="87" y="18"/>
                  </a:cubicBezTo>
                  <a:cubicBezTo>
                    <a:pt x="87" y="21"/>
                    <a:pt x="84" y="25"/>
                    <a:pt x="80" y="25"/>
                  </a:cubicBezTo>
                  <a:lnTo>
                    <a:pt x="7" y="25"/>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49" name="Rectangle 187"/>
            <p:cNvSpPr>
              <a:spLocks noChangeArrowheads="1"/>
            </p:cNvSpPr>
            <p:nvPr/>
          </p:nvSpPr>
          <p:spPr bwMode="auto">
            <a:xfrm>
              <a:off x="6413500"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0" name="Rectangle 188"/>
            <p:cNvSpPr>
              <a:spLocks noChangeArrowheads="1"/>
            </p:cNvSpPr>
            <p:nvPr/>
          </p:nvSpPr>
          <p:spPr bwMode="auto">
            <a:xfrm>
              <a:off x="6413500"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1" name="Rectangle 189"/>
            <p:cNvSpPr>
              <a:spLocks noChangeArrowheads="1"/>
            </p:cNvSpPr>
            <p:nvPr/>
          </p:nvSpPr>
          <p:spPr bwMode="auto">
            <a:xfrm>
              <a:off x="6583363"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2" name="Rectangle 190"/>
            <p:cNvSpPr>
              <a:spLocks noChangeArrowheads="1"/>
            </p:cNvSpPr>
            <p:nvPr/>
          </p:nvSpPr>
          <p:spPr bwMode="auto">
            <a:xfrm>
              <a:off x="6583363"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3" name="Freeform 191"/>
            <p:cNvSpPr>
              <a:spLocks/>
            </p:cNvSpPr>
            <p:nvPr/>
          </p:nvSpPr>
          <p:spPr bwMode="auto">
            <a:xfrm>
              <a:off x="6650038" y="1309688"/>
              <a:ext cx="23813" cy="44450"/>
            </a:xfrm>
            <a:custGeom>
              <a:avLst/>
              <a:gdLst>
                <a:gd name="T0" fmla="*/ 0 w 7"/>
                <a:gd name="T1" fmla="*/ 0 h 13"/>
                <a:gd name="T2" fmla="*/ 0 w 7"/>
                <a:gd name="T3" fmla="*/ 0 h 13"/>
                <a:gd name="T4" fmla="*/ 0 w 7"/>
                <a:gd name="T5" fmla="*/ 13 h 13"/>
                <a:gd name="T6" fmla="*/ 0 w 7"/>
                <a:gd name="T7" fmla="*/ 13 h 13"/>
                <a:gd name="T8" fmla="*/ 7 w 7"/>
                <a:gd name="T9" fmla="*/ 7 h 13"/>
                <a:gd name="T10" fmla="*/ 0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0" y="0"/>
                  </a:moveTo>
                  <a:cubicBezTo>
                    <a:pt x="0" y="0"/>
                    <a:pt x="0" y="0"/>
                    <a:pt x="0" y="0"/>
                  </a:cubicBezTo>
                  <a:cubicBezTo>
                    <a:pt x="0" y="13"/>
                    <a:pt x="0" y="13"/>
                    <a:pt x="0" y="13"/>
                  </a:cubicBezTo>
                  <a:cubicBezTo>
                    <a:pt x="0" y="13"/>
                    <a:pt x="0" y="13"/>
                    <a:pt x="0" y="13"/>
                  </a:cubicBezTo>
                  <a:cubicBezTo>
                    <a:pt x="4" y="13"/>
                    <a:pt x="7" y="10"/>
                    <a:pt x="7" y="7"/>
                  </a:cubicBezTo>
                  <a:cubicBezTo>
                    <a:pt x="7" y="3"/>
                    <a:pt x="4" y="0"/>
                    <a:pt x="0"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4" name="Rectangle 192"/>
            <p:cNvSpPr>
              <a:spLocks noChangeArrowheads="1"/>
            </p:cNvSpPr>
            <p:nvPr/>
          </p:nvSpPr>
          <p:spPr bwMode="auto">
            <a:xfrm>
              <a:off x="6650038" y="1212850"/>
              <a:ext cx="6350"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5" name="Freeform 193"/>
            <p:cNvSpPr>
              <a:spLocks/>
            </p:cNvSpPr>
            <p:nvPr/>
          </p:nvSpPr>
          <p:spPr bwMode="auto">
            <a:xfrm>
              <a:off x="6354763" y="1309688"/>
              <a:ext cx="25400" cy="44450"/>
            </a:xfrm>
            <a:custGeom>
              <a:avLst/>
              <a:gdLst>
                <a:gd name="T0" fmla="*/ 7 w 7"/>
                <a:gd name="T1" fmla="*/ 0 h 13"/>
                <a:gd name="T2" fmla="*/ 7 w 7"/>
                <a:gd name="T3" fmla="*/ 0 h 13"/>
                <a:gd name="T4" fmla="*/ 7 w 7"/>
                <a:gd name="T5" fmla="*/ 13 h 13"/>
                <a:gd name="T6" fmla="*/ 7 w 7"/>
                <a:gd name="T7" fmla="*/ 13 h 13"/>
                <a:gd name="T8" fmla="*/ 0 w 7"/>
                <a:gd name="T9" fmla="*/ 7 h 13"/>
                <a:gd name="T10" fmla="*/ 7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7" y="0"/>
                  </a:moveTo>
                  <a:cubicBezTo>
                    <a:pt x="7" y="0"/>
                    <a:pt x="7" y="0"/>
                    <a:pt x="7" y="0"/>
                  </a:cubicBezTo>
                  <a:cubicBezTo>
                    <a:pt x="7" y="13"/>
                    <a:pt x="7" y="13"/>
                    <a:pt x="7" y="13"/>
                  </a:cubicBezTo>
                  <a:cubicBezTo>
                    <a:pt x="7" y="13"/>
                    <a:pt x="7" y="13"/>
                    <a:pt x="7" y="13"/>
                  </a:cubicBezTo>
                  <a:cubicBezTo>
                    <a:pt x="3" y="13"/>
                    <a:pt x="0" y="10"/>
                    <a:pt x="0" y="7"/>
                  </a:cubicBezTo>
                  <a:cubicBezTo>
                    <a:pt x="0" y="3"/>
                    <a:pt x="3" y="0"/>
                    <a:pt x="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6" name="Rectangle 194"/>
            <p:cNvSpPr>
              <a:spLocks noChangeArrowheads="1"/>
            </p:cNvSpPr>
            <p:nvPr/>
          </p:nvSpPr>
          <p:spPr bwMode="auto">
            <a:xfrm>
              <a:off x="6372225" y="1212850"/>
              <a:ext cx="7938"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7" name="Freeform 195"/>
            <p:cNvSpPr>
              <a:spLocks/>
            </p:cNvSpPr>
            <p:nvPr/>
          </p:nvSpPr>
          <p:spPr bwMode="auto">
            <a:xfrm>
              <a:off x="6372225"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4" y="6"/>
                    <a:pt x="29" y="0"/>
                    <a:pt x="22" y="0"/>
                  </a:cubicBezTo>
                  <a:cubicBezTo>
                    <a:pt x="13" y="0"/>
                    <a:pt x="13" y="0"/>
                    <a:pt x="13" y="0"/>
                  </a:cubicBezTo>
                  <a:cubicBezTo>
                    <a:pt x="6" y="0"/>
                    <a:pt x="0"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8" name="Rectangle 196"/>
            <p:cNvSpPr>
              <a:spLocks noChangeArrowheads="1"/>
            </p:cNvSpPr>
            <p:nvPr/>
          </p:nvSpPr>
          <p:spPr bwMode="auto">
            <a:xfrm>
              <a:off x="6372225"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59" name="Freeform 197"/>
            <p:cNvSpPr>
              <a:spLocks/>
            </p:cNvSpPr>
            <p:nvPr/>
          </p:nvSpPr>
          <p:spPr bwMode="auto">
            <a:xfrm>
              <a:off x="6542088"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5" y="6"/>
                    <a:pt x="29" y="0"/>
                    <a:pt x="22" y="0"/>
                  </a:cubicBezTo>
                  <a:cubicBezTo>
                    <a:pt x="13" y="0"/>
                    <a:pt x="13" y="0"/>
                    <a:pt x="13" y="0"/>
                  </a:cubicBezTo>
                  <a:cubicBezTo>
                    <a:pt x="6" y="0"/>
                    <a:pt x="1"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0" name="Rectangle 198"/>
            <p:cNvSpPr>
              <a:spLocks noChangeArrowheads="1"/>
            </p:cNvSpPr>
            <p:nvPr/>
          </p:nvSpPr>
          <p:spPr bwMode="auto">
            <a:xfrm>
              <a:off x="6542088"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1" name="Freeform 199"/>
            <p:cNvSpPr>
              <a:spLocks/>
            </p:cNvSpPr>
            <p:nvPr/>
          </p:nvSpPr>
          <p:spPr bwMode="auto">
            <a:xfrm>
              <a:off x="6213475" y="1789113"/>
              <a:ext cx="114300" cy="96838"/>
            </a:xfrm>
            <a:custGeom>
              <a:avLst/>
              <a:gdLst>
                <a:gd name="T0" fmla="*/ 10 w 33"/>
                <a:gd name="T1" fmla="*/ 22 h 28"/>
                <a:gd name="T2" fmla="*/ 8 w 33"/>
                <a:gd name="T3" fmla="*/ 16 h 28"/>
                <a:gd name="T4" fmla="*/ 16 w 33"/>
                <a:gd name="T5" fmla="*/ 8 h 28"/>
                <a:gd name="T6" fmla="*/ 25 w 33"/>
                <a:gd name="T7" fmla="*/ 16 h 28"/>
                <a:gd name="T8" fmla="*/ 22 w 33"/>
                <a:gd name="T9" fmla="*/ 22 h 28"/>
                <a:gd name="T10" fmla="*/ 28 w 33"/>
                <a:gd name="T11" fmla="*/ 28 h 28"/>
                <a:gd name="T12" fmla="*/ 33 w 33"/>
                <a:gd name="T13" fmla="*/ 16 h 28"/>
                <a:gd name="T14" fmla="*/ 16 w 33"/>
                <a:gd name="T15" fmla="*/ 0 h 28"/>
                <a:gd name="T16" fmla="*/ 0 w 33"/>
                <a:gd name="T17" fmla="*/ 16 h 28"/>
                <a:gd name="T18" fmla="*/ 4 w 33"/>
                <a:gd name="T19" fmla="*/ 28 h 28"/>
                <a:gd name="T20" fmla="*/ 10 w 33"/>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28">
                  <a:moveTo>
                    <a:pt x="10" y="22"/>
                  </a:moveTo>
                  <a:cubicBezTo>
                    <a:pt x="9" y="21"/>
                    <a:pt x="8" y="19"/>
                    <a:pt x="8" y="16"/>
                  </a:cubicBezTo>
                  <a:cubicBezTo>
                    <a:pt x="8" y="12"/>
                    <a:pt x="12" y="8"/>
                    <a:pt x="16" y="8"/>
                  </a:cubicBezTo>
                  <a:cubicBezTo>
                    <a:pt x="21" y="8"/>
                    <a:pt x="25" y="12"/>
                    <a:pt x="25" y="16"/>
                  </a:cubicBezTo>
                  <a:cubicBezTo>
                    <a:pt x="25" y="19"/>
                    <a:pt x="24" y="21"/>
                    <a:pt x="22" y="22"/>
                  </a:cubicBezTo>
                  <a:cubicBezTo>
                    <a:pt x="28" y="28"/>
                    <a:pt x="28" y="28"/>
                    <a:pt x="28" y="28"/>
                  </a:cubicBezTo>
                  <a:cubicBezTo>
                    <a:pt x="31" y="25"/>
                    <a:pt x="33" y="21"/>
                    <a:pt x="33" y="16"/>
                  </a:cubicBezTo>
                  <a:cubicBezTo>
                    <a:pt x="33" y="7"/>
                    <a:pt x="25" y="0"/>
                    <a:pt x="16" y="0"/>
                  </a:cubicBezTo>
                  <a:cubicBezTo>
                    <a:pt x="7" y="0"/>
                    <a:pt x="0" y="7"/>
                    <a:pt x="0" y="16"/>
                  </a:cubicBezTo>
                  <a:cubicBezTo>
                    <a:pt x="0" y="21"/>
                    <a:pt x="1" y="25"/>
                    <a:pt x="4" y="28"/>
                  </a:cubicBezTo>
                  <a:lnTo>
                    <a:pt x="10"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2" name="Freeform 200"/>
            <p:cNvSpPr>
              <a:spLocks/>
            </p:cNvSpPr>
            <p:nvPr/>
          </p:nvSpPr>
          <p:spPr bwMode="auto">
            <a:xfrm>
              <a:off x="6705600" y="1409700"/>
              <a:ext cx="100013" cy="117475"/>
            </a:xfrm>
            <a:custGeom>
              <a:avLst/>
              <a:gdLst>
                <a:gd name="T0" fmla="*/ 23 w 29"/>
                <a:gd name="T1" fmla="*/ 34 h 34"/>
                <a:gd name="T2" fmla="*/ 0 w 29"/>
                <a:gd name="T3" fmla="*/ 34 h 34"/>
                <a:gd name="T4" fmla="*/ 0 w 29"/>
                <a:gd name="T5" fmla="*/ 0 h 34"/>
                <a:gd name="T6" fmla="*/ 23 w 29"/>
                <a:gd name="T7" fmla="*/ 0 h 34"/>
                <a:gd name="T8" fmla="*/ 29 w 29"/>
                <a:gd name="T9" fmla="*/ 6 h 34"/>
                <a:gd name="T10" fmla="*/ 29 w 29"/>
                <a:gd name="T11" fmla="*/ 28 h 34"/>
                <a:gd name="T12" fmla="*/ 23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23" y="34"/>
                  </a:moveTo>
                  <a:cubicBezTo>
                    <a:pt x="0" y="34"/>
                    <a:pt x="0" y="34"/>
                    <a:pt x="0" y="34"/>
                  </a:cubicBezTo>
                  <a:cubicBezTo>
                    <a:pt x="0" y="0"/>
                    <a:pt x="0" y="0"/>
                    <a:pt x="0" y="0"/>
                  </a:cubicBezTo>
                  <a:cubicBezTo>
                    <a:pt x="23" y="0"/>
                    <a:pt x="23" y="0"/>
                    <a:pt x="23" y="0"/>
                  </a:cubicBezTo>
                  <a:cubicBezTo>
                    <a:pt x="26" y="0"/>
                    <a:pt x="29" y="3"/>
                    <a:pt x="29" y="6"/>
                  </a:cubicBezTo>
                  <a:cubicBezTo>
                    <a:pt x="29" y="28"/>
                    <a:pt x="29" y="28"/>
                    <a:pt x="29" y="28"/>
                  </a:cubicBezTo>
                  <a:cubicBezTo>
                    <a:pt x="29" y="31"/>
                    <a:pt x="26" y="34"/>
                    <a:pt x="23"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3" name="Rectangle 201"/>
            <p:cNvSpPr>
              <a:spLocks noChangeArrowheads="1"/>
            </p:cNvSpPr>
            <p:nvPr/>
          </p:nvSpPr>
          <p:spPr bwMode="auto">
            <a:xfrm>
              <a:off x="6729413"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4" name="Rectangle 202"/>
            <p:cNvSpPr>
              <a:spLocks noChangeArrowheads="1"/>
            </p:cNvSpPr>
            <p:nvPr/>
          </p:nvSpPr>
          <p:spPr bwMode="auto">
            <a:xfrm>
              <a:off x="6729413"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5" name="Rectangle 203"/>
            <p:cNvSpPr>
              <a:spLocks noChangeArrowheads="1"/>
            </p:cNvSpPr>
            <p:nvPr/>
          </p:nvSpPr>
          <p:spPr bwMode="auto">
            <a:xfrm>
              <a:off x="6729413"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6" name="Rectangle 204"/>
            <p:cNvSpPr>
              <a:spLocks noChangeArrowheads="1"/>
            </p:cNvSpPr>
            <p:nvPr/>
          </p:nvSpPr>
          <p:spPr bwMode="auto">
            <a:xfrm>
              <a:off x="6729413"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7" name="Freeform 206"/>
            <p:cNvSpPr>
              <a:spLocks/>
            </p:cNvSpPr>
            <p:nvPr/>
          </p:nvSpPr>
          <p:spPr bwMode="auto">
            <a:xfrm>
              <a:off x="6708775" y="1595438"/>
              <a:ext cx="82550" cy="123825"/>
            </a:xfrm>
            <a:custGeom>
              <a:avLst/>
              <a:gdLst>
                <a:gd name="T0" fmla="*/ 0 w 24"/>
                <a:gd name="T1" fmla="*/ 29 h 36"/>
                <a:gd name="T2" fmla="*/ 7 w 24"/>
                <a:gd name="T3" fmla="*/ 36 h 36"/>
                <a:gd name="T4" fmla="*/ 17 w 24"/>
                <a:gd name="T5" fmla="*/ 36 h 36"/>
                <a:gd name="T6" fmla="*/ 24 w 24"/>
                <a:gd name="T7" fmla="*/ 29 h 36"/>
                <a:gd name="T8" fmla="*/ 24 w 24"/>
                <a:gd name="T9" fmla="*/ 7 h 36"/>
                <a:gd name="T10" fmla="*/ 17 w 24"/>
                <a:gd name="T11" fmla="*/ 0 h 36"/>
                <a:gd name="T12" fmla="*/ 7 w 24"/>
                <a:gd name="T13" fmla="*/ 0 h 36"/>
                <a:gd name="T14" fmla="*/ 0 w 24"/>
                <a:gd name="T15" fmla="*/ 7 h 36"/>
                <a:gd name="T16" fmla="*/ 0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0" y="29"/>
                  </a:moveTo>
                  <a:cubicBezTo>
                    <a:pt x="0" y="32"/>
                    <a:pt x="3" y="36"/>
                    <a:pt x="7" y="36"/>
                  </a:cubicBezTo>
                  <a:cubicBezTo>
                    <a:pt x="17" y="36"/>
                    <a:pt x="17" y="36"/>
                    <a:pt x="17" y="36"/>
                  </a:cubicBezTo>
                  <a:cubicBezTo>
                    <a:pt x="21" y="36"/>
                    <a:pt x="24" y="32"/>
                    <a:pt x="24" y="29"/>
                  </a:cubicBezTo>
                  <a:cubicBezTo>
                    <a:pt x="24" y="7"/>
                    <a:pt x="24" y="7"/>
                    <a:pt x="24" y="7"/>
                  </a:cubicBezTo>
                  <a:cubicBezTo>
                    <a:pt x="24" y="4"/>
                    <a:pt x="21" y="0"/>
                    <a:pt x="17" y="0"/>
                  </a:cubicBezTo>
                  <a:cubicBezTo>
                    <a:pt x="7" y="0"/>
                    <a:pt x="7" y="0"/>
                    <a:pt x="7" y="0"/>
                  </a:cubicBezTo>
                  <a:cubicBezTo>
                    <a:pt x="3" y="0"/>
                    <a:pt x="0" y="4"/>
                    <a:pt x="0" y="7"/>
                  </a:cubicBezTo>
                  <a:lnTo>
                    <a:pt x="0"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68" name="Freeform 207"/>
            <p:cNvSpPr>
              <a:spLocks/>
            </p:cNvSpPr>
            <p:nvPr/>
          </p:nvSpPr>
          <p:spPr bwMode="auto">
            <a:xfrm>
              <a:off x="6691313" y="1789113"/>
              <a:ext cx="117475" cy="96838"/>
            </a:xfrm>
            <a:custGeom>
              <a:avLst/>
              <a:gdLst>
                <a:gd name="T0" fmla="*/ 23 w 34"/>
                <a:gd name="T1" fmla="*/ 22 h 28"/>
                <a:gd name="T2" fmla="*/ 25 w 34"/>
                <a:gd name="T3" fmla="*/ 16 h 28"/>
                <a:gd name="T4" fmla="*/ 17 w 34"/>
                <a:gd name="T5" fmla="*/ 8 h 28"/>
                <a:gd name="T6" fmla="*/ 9 w 34"/>
                <a:gd name="T7" fmla="*/ 16 h 28"/>
                <a:gd name="T8" fmla="*/ 11 w 34"/>
                <a:gd name="T9" fmla="*/ 22 h 28"/>
                <a:gd name="T10" fmla="*/ 5 w 34"/>
                <a:gd name="T11" fmla="*/ 28 h 28"/>
                <a:gd name="T12" fmla="*/ 0 w 34"/>
                <a:gd name="T13" fmla="*/ 16 h 28"/>
                <a:gd name="T14" fmla="*/ 17 w 34"/>
                <a:gd name="T15" fmla="*/ 0 h 28"/>
                <a:gd name="T16" fmla="*/ 34 w 34"/>
                <a:gd name="T17" fmla="*/ 16 h 28"/>
                <a:gd name="T18" fmla="*/ 29 w 34"/>
                <a:gd name="T19" fmla="*/ 28 h 28"/>
                <a:gd name="T20" fmla="*/ 23 w 34"/>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28">
                  <a:moveTo>
                    <a:pt x="23" y="22"/>
                  </a:moveTo>
                  <a:cubicBezTo>
                    <a:pt x="24" y="21"/>
                    <a:pt x="25" y="19"/>
                    <a:pt x="25" y="16"/>
                  </a:cubicBezTo>
                  <a:cubicBezTo>
                    <a:pt x="25" y="12"/>
                    <a:pt x="21" y="8"/>
                    <a:pt x="17" y="8"/>
                  </a:cubicBezTo>
                  <a:cubicBezTo>
                    <a:pt x="12" y="8"/>
                    <a:pt x="9" y="12"/>
                    <a:pt x="9" y="16"/>
                  </a:cubicBezTo>
                  <a:cubicBezTo>
                    <a:pt x="9" y="19"/>
                    <a:pt x="10" y="21"/>
                    <a:pt x="11" y="22"/>
                  </a:cubicBezTo>
                  <a:cubicBezTo>
                    <a:pt x="5" y="28"/>
                    <a:pt x="5" y="28"/>
                    <a:pt x="5" y="28"/>
                  </a:cubicBezTo>
                  <a:cubicBezTo>
                    <a:pt x="2" y="25"/>
                    <a:pt x="0" y="21"/>
                    <a:pt x="0" y="16"/>
                  </a:cubicBezTo>
                  <a:cubicBezTo>
                    <a:pt x="0" y="7"/>
                    <a:pt x="8" y="0"/>
                    <a:pt x="17" y="0"/>
                  </a:cubicBezTo>
                  <a:cubicBezTo>
                    <a:pt x="26" y="0"/>
                    <a:pt x="34" y="7"/>
                    <a:pt x="34" y="16"/>
                  </a:cubicBezTo>
                  <a:cubicBezTo>
                    <a:pt x="34" y="21"/>
                    <a:pt x="32" y="25"/>
                    <a:pt x="29" y="28"/>
                  </a:cubicBezTo>
                  <a:lnTo>
                    <a:pt x="23"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grpSp>
      <p:grpSp>
        <p:nvGrpSpPr>
          <p:cNvPr id="169" name="Group 168"/>
          <p:cNvGrpSpPr/>
          <p:nvPr/>
        </p:nvGrpSpPr>
        <p:grpSpPr>
          <a:xfrm>
            <a:off x="7515305" y="3935506"/>
            <a:ext cx="753113" cy="1090507"/>
            <a:chOff x="6213475" y="1212850"/>
            <a:chExt cx="595313" cy="862013"/>
          </a:xfrm>
        </p:grpSpPr>
        <p:sp>
          <p:nvSpPr>
            <p:cNvPr id="170" name="Freeform 166"/>
            <p:cNvSpPr>
              <a:spLocks/>
            </p:cNvSpPr>
            <p:nvPr/>
          </p:nvSpPr>
          <p:spPr bwMode="auto">
            <a:xfrm>
              <a:off x="6213475" y="1409700"/>
              <a:ext cx="100013" cy="117475"/>
            </a:xfrm>
            <a:custGeom>
              <a:avLst/>
              <a:gdLst>
                <a:gd name="T0" fmla="*/ 6 w 29"/>
                <a:gd name="T1" fmla="*/ 34 h 34"/>
                <a:gd name="T2" fmla="*/ 29 w 29"/>
                <a:gd name="T3" fmla="*/ 34 h 34"/>
                <a:gd name="T4" fmla="*/ 29 w 29"/>
                <a:gd name="T5" fmla="*/ 0 h 34"/>
                <a:gd name="T6" fmla="*/ 6 w 29"/>
                <a:gd name="T7" fmla="*/ 0 h 34"/>
                <a:gd name="T8" fmla="*/ 0 w 29"/>
                <a:gd name="T9" fmla="*/ 6 h 34"/>
                <a:gd name="T10" fmla="*/ 0 w 29"/>
                <a:gd name="T11" fmla="*/ 28 h 34"/>
                <a:gd name="T12" fmla="*/ 6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6" y="34"/>
                  </a:moveTo>
                  <a:cubicBezTo>
                    <a:pt x="29" y="34"/>
                    <a:pt x="29" y="34"/>
                    <a:pt x="29" y="34"/>
                  </a:cubicBezTo>
                  <a:cubicBezTo>
                    <a:pt x="29" y="0"/>
                    <a:pt x="29" y="0"/>
                    <a:pt x="29" y="0"/>
                  </a:cubicBezTo>
                  <a:cubicBezTo>
                    <a:pt x="6" y="0"/>
                    <a:pt x="6" y="0"/>
                    <a:pt x="6" y="0"/>
                  </a:cubicBezTo>
                  <a:cubicBezTo>
                    <a:pt x="3" y="0"/>
                    <a:pt x="0" y="3"/>
                    <a:pt x="0" y="6"/>
                  </a:cubicBezTo>
                  <a:cubicBezTo>
                    <a:pt x="0" y="28"/>
                    <a:pt x="0" y="28"/>
                    <a:pt x="0" y="28"/>
                  </a:cubicBezTo>
                  <a:cubicBezTo>
                    <a:pt x="0" y="31"/>
                    <a:pt x="3" y="34"/>
                    <a:pt x="6"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1" name="Rectangle 167"/>
            <p:cNvSpPr>
              <a:spLocks noChangeArrowheads="1"/>
            </p:cNvSpPr>
            <p:nvPr/>
          </p:nvSpPr>
          <p:spPr bwMode="auto">
            <a:xfrm>
              <a:off x="6251575"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2" name="Rectangle 168"/>
            <p:cNvSpPr>
              <a:spLocks noChangeArrowheads="1"/>
            </p:cNvSpPr>
            <p:nvPr/>
          </p:nvSpPr>
          <p:spPr bwMode="auto">
            <a:xfrm>
              <a:off x="6251575"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3" name="Rectangle 169"/>
            <p:cNvSpPr>
              <a:spLocks noChangeArrowheads="1"/>
            </p:cNvSpPr>
            <p:nvPr/>
          </p:nvSpPr>
          <p:spPr bwMode="auto">
            <a:xfrm>
              <a:off x="6251575"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4" name="Rectangle 170"/>
            <p:cNvSpPr>
              <a:spLocks noChangeArrowheads="1"/>
            </p:cNvSpPr>
            <p:nvPr/>
          </p:nvSpPr>
          <p:spPr bwMode="auto">
            <a:xfrm>
              <a:off x="6251575"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5" name="Freeform 171"/>
            <p:cNvSpPr>
              <a:spLocks/>
            </p:cNvSpPr>
            <p:nvPr/>
          </p:nvSpPr>
          <p:spPr bwMode="auto">
            <a:xfrm>
              <a:off x="6226175" y="1595438"/>
              <a:ext cx="84138" cy="123825"/>
            </a:xfrm>
            <a:custGeom>
              <a:avLst/>
              <a:gdLst>
                <a:gd name="T0" fmla="*/ 24 w 24"/>
                <a:gd name="T1" fmla="*/ 29 h 36"/>
                <a:gd name="T2" fmla="*/ 17 w 24"/>
                <a:gd name="T3" fmla="*/ 36 h 36"/>
                <a:gd name="T4" fmla="*/ 7 w 24"/>
                <a:gd name="T5" fmla="*/ 36 h 36"/>
                <a:gd name="T6" fmla="*/ 0 w 24"/>
                <a:gd name="T7" fmla="*/ 29 h 36"/>
                <a:gd name="T8" fmla="*/ 0 w 24"/>
                <a:gd name="T9" fmla="*/ 7 h 36"/>
                <a:gd name="T10" fmla="*/ 7 w 24"/>
                <a:gd name="T11" fmla="*/ 0 h 36"/>
                <a:gd name="T12" fmla="*/ 17 w 24"/>
                <a:gd name="T13" fmla="*/ 0 h 36"/>
                <a:gd name="T14" fmla="*/ 24 w 24"/>
                <a:gd name="T15" fmla="*/ 7 h 36"/>
                <a:gd name="T16" fmla="*/ 24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24" y="29"/>
                  </a:moveTo>
                  <a:cubicBezTo>
                    <a:pt x="24" y="32"/>
                    <a:pt x="21" y="36"/>
                    <a:pt x="17" y="36"/>
                  </a:cubicBezTo>
                  <a:cubicBezTo>
                    <a:pt x="7" y="36"/>
                    <a:pt x="7" y="36"/>
                    <a:pt x="7" y="36"/>
                  </a:cubicBezTo>
                  <a:cubicBezTo>
                    <a:pt x="3" y="36"/>
                    <a:pt x="0" y="32"/>
                    <a:pt x="0" y="29"/>
                  </a:cubicBezTo>
                  <a:cubicBezTo>
                    <a:pt x="0" y="7"/>
                    <a:pt x="0" y="7"/>
                    <a:pt x="0" y="7"/>
                  </a:cubicBezTo>
                  <a:cubicBezTo>
                    <a:pt x="0" y="4"/>
                    <a:pt x="3" y="0"/>
                    <a:pt x="7" y="0"/>
                  </a:cubicBezTo>
                  <a:cubicBezTo>
                    <a:pt x="17" y="0"/>
                    <a:pt x="17" y="0"/>
                    <a:pt x="17" y="0"/>
                  </a:cubicBezTo>
                  <a:cubicBezTo>
                    <a:pt x="21" y="0"/>
                    <a:pt x="24" y="4"/>
                    <a:pt x="24" y="7"/>
                  </a:cubicBezTo>
                  <a:lnTo>
                    <a:pt x="24"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6" name="Rectangle 172"/>
            <p:cNvSpPr>
              <a:spLocks noChangeArrowheads="1"/>
            </p:cNvSpPr>
            <p:nvPr/>
          </p:nvSpPr>
          <p:spPr bwMode="auto">
            <a:xfrm>
              <a:off x="6407150" y="1589088"/>
              <a:ext cx="214313" cy="11747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7" name="Rectangle 173"/>
            <p:cNvSpPr>
              <a:spLocks noChangeArrowheads="1"/>
            </p:cNvSpPr>
            <p:nvPr/>
          </p:nvSpPr>
          <p:spPr bwMode="auto">
            <a:xfrm>
              <a:off x="6407150" y="1565275"/>
              <a:ext cx="214313"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8" name="Rectangle 174"/>
            <p:cNvSpPr>
              <a:spLocks noChangeArrowheads="1"/>
            </p:cNvSpPr>
            <p:nvPr/>
          </p:nvSpPr>
          <p:spPr bwMode="auto">
            <a:xfrm>
              <a:off x="6313488" y="1368425"/>
              <a:ext cx="392113" cy="2000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79" name="Freeform 175"/>
            <p:cNvSpPr>
              <a:spLocks/>
            </p:cNvSpPr>
            <p:nvPr/>
          </p:nvSpPr>
          <p:spPr bwMode="auto">
            <a:xfrm>
              <a:off x="6386513" y="1247775"/>
              <a:ext cx="255588" cy="127000"/>
            </a:xfrm>
            <a:custGeom>
              <a:avLst/>
              <a:gdLst>
                <a:gd name="T0" fmla="*/ 37 w 74"/>
                <a:gd name="T1" fmla="*/ 0 h 37"/>
                <a:gd name="T2" fmla="*/ 0 w 74"/>
                <a:gd name="T3" fmla="*/ 37 h 37"/>
                <a:gd name="T4" fmla="*/ 74 w 74"/>
                <a:gd name="T5" fmla="*/ 37 h 37"/>
                <a:gd name="T6" fmla="*/ 37 w 74"/>
                <a:gd name="T7" fmla="*/ 0 h 37"/>
              </a:gdLst>
              <a:ahLst/>
              <a:cxnLst>
                <a:cxn ang="0">
                  <a:pos x="T0" y="T1"/>
                </a:cxn>
                <a:cxn ang="0">
                  <a:pos x="T2" y="T3"/>
                </a:cxn>
                <a:cxn ang="0">
                  <a:pos x="T4" y="T5"/>
                </a:cxn>
                <a:cxn ang="0">
                  <a:pos x="T6" y="T7"/>
                </a:cxn>
              </a:cxnLst>
              <a:rect l="0" t="0" r="r" b="b"/>
              <a:pathLst>
                <a:path w="74" h="37">
                  <a:moveTo>
                    <a:pt x="37" y="0"/>
                  </a:moveTo>
                  <a:cubicBezTo>
                    <a:pt x="17" y="0"/>
                    <a:pt x="0" y="16"/>
                    <a:pt x="0" y="37"/>
                  </a:cubicBezTo>
                  <a:cubicBezTo>
                    <a:pt x="74" y="37"/>
                    <a:pt x="74" y="37"/>
                    <a:pt x="74" y="37"/>
                  </a:cubicBezTo>
                  <a:cubicBezTo>
                    <a:pt x="74" y="16"/>
                    <a:pt x="57" y="0"/>
                    <a:pt x="3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0" name="Oval 176"/>
            <p:cNvSpPr>
              <a:spLocks noChangeArrowheads="1"/>
            </p:cNvSpPr>
            <p:nvPr/>
          </p:nvSpPr>
          <p:spPr bwMode="auto">
            <a:xfrm>
              <a:off x="6434138"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1" name="Oval 177"/>
            <p:cNvSpPr>
              <a:spLocks noChangeArrowheads="1"/>
            </p:cNvSpPr>
            <p:nvPr/>
          </p:nvSpPr>
          <p:spPr bwMode="auto">
            <a:xfrm>
              <a:off x="6559550"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2" name="Freeform 178"/>
            <p:cNvSpPr>
              <a:spLocks/>
            </p:cNvSpPr>
            <p:nvPr/>
          </p:nvSpPr>
          <p:spPr bwMode="auto">
            <a:xfrm>
              <a:off x="6400800" y="1427163"/>
              <a:ext cx="220663" cy="82550"/>
            </a:xfrm>
            <a:custGeom>
              <a:avLst/>
              <a:gdLst>
                <a:gd name="T0" fmla="*/ 64 w 64"/>
                <a:gd name="T1" fmla="*/ 12 h 24"/>
                <a:gd name="T2" fmla="*/ 52 w 64"/>
                <a:gd name="T3" fmla="*/ 24 h 24"/>
                <a:gd name="T4" fmla="*/ 12 w 64"/>
                <a:gd name="T5" fmla="*/ 24 h 24"/>
                <a:gd name="T6" fmla="*/ 0 w 64"/>
                <a:gd name="T7" fmla="*/ 12 h 24"/>
                <a:gd name="T8" fmla="*/ 12 w 64"/>
                <a:gd name="T9" fmla="*/ 0 h 24"/>
                <a:gd name="T10" fmla="*/ 52 w 64"/>
                <a:gd name="T11" fmla="*/ 0 h 24"/>
                <a:gd name="T12" fmla="*/ 64 w 6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64" h="24">
                  <a:moveTo>
                    <a:pt x="64" y="12"/>
                  </a:moveTo>
                  <a:cubicBezTo>
                    <a:pt x="64" y="19"/>
                    <a:pt x="59" y="24"/>
                    <a:pt x="52" y="24"/>
                  </a:cubicBezTo>
                  <a:cubicBezTo>
                    <a:pt x="12" y="24"/>
                    <a:pt x="12" y="24"/>
                    <a:pt x="12" y="24"/>
                  </a:cubicBezTo>
                  <a:cubicBezTo>
                    <a:pt x="5" y="24"/>
                    <a:pt x="0" y="19"/>
                    <a:pt x="0" y="12"/>
                  </a:cubicBezTo>
                  <a:cubicBezTo>
                    <a:pt x="0" y="6"/>
                    <a:pt x="5" y="0"/>
                    <a:pt x="12" y="0"/>
                  </a:cubicBezTo>
                  <a:cubicBezTo>
                    <a:pt x="52" y="0"/>
                    <a:pt x="52" y="0"/>
                    <a:pt x="52" y="0"/>
                  </a:cubicBezTo>
                  <a:cubicBezTo>
                    <a:pt x="59" y="0"/>
                    <a:pt x="64" y="6"/>
                    <a:pt x="6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3" name="Freeform 179"/>
            <p:cNvSpPr>
              <a:spLocks/>
            </p:cNvSpPr>
            <p:nvPr/>
          </p:nvSpPr>
          <p:spPr bwMode="auto">
            <a:xfrm>
              <a:off x="6503988"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4" name="Freeform 180"/>
            <p:cNvSpPr>
              <a:spLocks/>
            </p:cNvSpPr>
            <p:nvPr/>
          </p:nvSpPr>
          <p:spPr bwMode="auto">
            <a:xfrm>
              <a:off x="6480175"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5" name="Freeform 181"/>
            <p:cNvSpPr>
              <a:spLocks/>
            </p:cNvSpPr>
            <p:nvPr/>
          </p:nvSpPr>
          <p:spPr bwMode="auto">
            <a:xfrm>
              <a:off x="6456363"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6" name="Freeform 182"/>
            <p:cNvSpPr>
              <a:spLocks/>
            </p:cNvSpPr>
            <p:nvPr/>
          </p:nvSpPr>
          <p:spPr bwMode="auto">
            <a:xfrm>
              <a:off x="6430963"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7" name="Freeform 183"/>
            <p:cNvSpPr>
              <a:spLocks/>
            </p:cNvSpPr>
            <p:nvPr/>
          </p:nvSpPr>
          <p:spPr bwMode="auto">
            <a:xfrm>
              <a:off x="6580188" y="1447800"/>
              <a:ext cx="11113" cy="47625"/>
            </a:xfrm>
            <a:custGeom>
              <a:avLst/>
              <a:gdLst>
                <a:gd name="T0" fmla="*/ 3 w 3"/>
                <a:gd name="T1" fmla="*/ 13 h 14"/>
                <a:gd name="T2" fmla="*/ 1 w 3"/>
                <a:gd name="T3" fmla="*/ 14 h 14"/>
                <a:gd name="T4" fmla="*/ 0 w 3"/>
                <a:gd name="T5" fmla="*/ 13 h 14"/>
                <a:gd name="T6" fmla="*/ 0 w 3"/>
                <a:gd name="T7" fmla="*/ 1 h 14"/>
                <a:gd name="T8" fmla="*/ 1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1" y="14"/>
                  </a:cubicBezTo>
                  <a:cubicBezTo>
                    <a:pt x="0" y="14"/>
                    <a:pt x="0" y="14"/>
                    <a:pt x="0" y="13"/>
                  </a:cubicBezTo>
                  <a:cubicBezTo>
                    <a:pt x="0" y="1"/>
                    <a:pt x="0" y="1"/>
                    <a:pt x="0" y="1"/>
                  </a:cubicBezTo>
                  <a:cubicBezTo>
                    <a:pt x="0" y="1"/>
                    <a:pt x="0" y="0"/>
                    <a:pt x="1"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8" name="Freeform 184"/>
            <p:cNvSpPr>
              <a:spLocks/>
            </p:cNvSpPr>
            <p:nvPr/>
          </p:nvSpPr>
          <p:spPr bwMode="auto">
            <a:xfrm>
              <a:off x="6556375"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89" name="Freeform 185"/>
            <p:cNvSpPr>
              <a:spLocks/>
            </p:cNvSpPr>
            <p:nvPr/>
          </p:nvSpPr>
          <p:spPr bwMode="auto">
            <a:xfrm>
              <a:off x="6532563"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0" name="Freeform 186"/>
            <p:cNvSpPr>
              <a:spLocks/>
            </p:cNvSpPr>
            <p:nvPr/>
          </p:nvSpPr>
          <p:spPr bwMode="auto">
            <a:xfrm>
              <a:off x="6357938" y="1692275"/>
              <a:ext cx="301625" cy="85725"/>
            </a:xfrm>
            <a:custGeom>
              <a:avLst/>
              <a:gdLst>
                <a:gd name="T0" fmla="*/ 7 w 87"/>
                <a:gd name="T1" fmla="*/ 25 h 25"/>
                <a:gd name="T2" fmla="*/ 0 w 87"/>
                <a:gd name="T3" fmla="*/ 18 h 25"/>
                <a:gd name="T4" fmla="*/ 0 w 87"/>
                <a:gd name="T5" fmla="*/ 7 h 25"/>
                <a:gd name="T6" fmla="*/ 7 w 87"/>
                <a:gd name="T7" fmla="*/ 0 h 25"/>
                <a:gd name="T8" fmla="*/ 80 w 87"/>
                <a:gd name="T9" fmla="*/ 0 h 25"/>
                <a:gd name="T10" fmla="*/ 87 w 87"/>
                <a:gd name="T11" fmla="*/ 7 h 25"/>
                <a:gd name="T12" fmla="*/ 87 w 87"/>
                <a:gd name="T13" fmla="*/ 18 h 25"/>
                <a:gd name="T14" fmla="*/ 80 w 87"/>
                <a:gd name="T15" fmla="*/ 25 h 25"/>
                <a:gd name="T16" fmla="*/ 7 w 87"/>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7" y="25"/>
                  </a:moveTo>
                  <a:cubicBezTo>
                    <a:pt x="3" y="25"/>
                    <a:pt x="0" y="21"/>
                    <a:pt x="0" y="18"/>
                  </a:cubicBezTo>
                  <a:cubicBezTo>
                    <a:pt x="0" y="7"/>
                    <a:pt x="0" y="7"/>
                    <a:pt x="0" y="7"/>
                  </a:cubicBezTo>
                  <a:cubicBezTo>
                    <a:pt x="0" y="3"/>
                    <a:pt x="3" y="0"/>
                    <a:pt x="7" y="0"/>
                  </a:cubicBezTo>
                  <a:cubicBezTo>
                    <a:pt x="80" y="0"/>
                    <a:pt x="80" y="0"/>
                    <a:pt x="80" y="0"/>
                  </a:cubicBezTo>
                  <a:cubicBezTo>
                    <a:pt x="84" y="0"/>
                    <a:pt x="87" y="3"/>
                    <a:pt x="87" y="7"/>
                  </a:cubicBezTo>
                  <a:cubicBezTo>
                    <a:pt x="87" y="18"/>
                    <a:pt x="87" y="18"/>
                    <a:pt x="87" y="18"/>
                  </a:cubicBezTo>
                  <a:cubicBezTo>
                    <a:pt x="87" y="21"/>
                    <a:pt x="84" y="25"/>
                    <a:pt x="80" y="25"/>
                  </a:cubicBezTo>
                  <a:lnTo>
                    <a:pt x="7" y="25"/>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1" name="Rectangle 187"/>
            <p:cNvSpPr>
              <a:spLocks noChangeArrowheads="1"/>
            </p:cNvSpPr>
            <p:nvPr/>
          </p:nvSpPr>
          <p:spPr bwMode="auto">
            <a:xfrm>
              <a:off x="6413500"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2" name="Rectangle 188"/>
            <p:cNvSpPr>
              <a:spLocks noChangeArrowheads="1"/>
            </p:cNvSpPr>
            <p:nvPr/>
          </p:nvSpPr>
          <p:spPr bwMode="auto">
            <a:xfrm>
              <a:off x="6413500"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3" name="Rectangle 189"/>
            <p:cNvSpPr>
              <a:spLocks noChangeArrowheads="1"/>
            </p:cNvSpPr>
            <p:nvPr/>
          </p:nvSpPr>
          <p:spPr bwMode="auto">
            <a:xfrm>
              <a:off x="6583363"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4" name="Rectangle 190"/>
            <p:cNvSpPr>
              <a:spLocks noChangeArrowheads="1"/>
            </p:cNvSpPr>
            <p:nvPr/>
          </p:nvSpPr>
          <p:spPr bwMode="auto">
            <a:xfrm>
              <a:off x="6583363"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5" name="Freeform 191"/>
            <p:cNvSpPr>
              <a:spLocks/>
            </p:cNvSpPr>
            <p:nvPr/>
          </p:nvSpPr>
          <p:spPr bwMode="auto">
            <a:xfrm>
              <a:off x="6650038" y="1309688"/>
              <a:ext cx="23813" cy="44450"/>
            </a:xfrm>
            <a:custGeom>
              <a:avLst/>
              <a:gdLst>
                <a:gd name="T0" fmla="*/ 0 w 7"/>
                <a:gd name="T1" fmla="*/ 0 h 13"/>
                <a:gd name="T2" fmla="*/ 0 w 7"/>
                <a:gd name="T3" fmla="*/ 0 h 13"/>
                <a:gd name="T4" fmla="*/ 0 w 7"/>
                <a:gd name="T5" fmla="*/ 13 h 13"/>
                <a:gd name="T6" fmla="*/ 0 w 7"/>
                <a:gd name="T7" fmla="*/ 13 h 13"/>
                <a:gd name="T8" fmla="*/ 7 w 7"/>
                <a:gd name="T9" fmla="*/ 7 h 13"/>
                <a:gd name="T10" fmla="*/ 0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0" y="0"/>
                  </a:moveTo>
                  <a:cubicBezTo>
                    <a:pt x="0" y="0"/>
                    <a:pt x="0" y="0"/>
                    <a:pt x="0" y="0"/>
                  </a:cubicBezTo>
                  <a:cubicBezTo>
                    <a:pt x="0" y="13"/>
                    <a:pt x="0" y="13"/>
                    <a:pt x="0" y="13"/>
                  </a:cubicBezTo>
                  <a:cubicBezTo>
                    <a:pt x="0" y="13"/>
                    <a:pt x="0" y="13"/>
                    <a:pt x="0" y="13"/>
                  </a:cubicBezTo>
                  <a:cubicBezTo>
                    <a:pt x="4" y="13"/>
                    <a:pt x="7" y="10"/>
                    <a:pt x="7" y="7"/>
                  </a:cubicBezTo>
                  <a:cubicBezTo>
                    <a:pt x="7" y="3"/>
                    <a:pt x="4" y="0"/>
                    <a:pt x="0"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6" name="Rectangle 192"/>
            <p:cNvSpPr>
              <a:spLocks noChangeArrowheads="1"/>
            </p:cNvSpPr>
            <p:nvPr/>
          </p:nvSpPr>
          <p:spPr bwMode="auto">
            <a:xfrm>
              <a:off x="6650038" y="1212850"/>
              <a:ext cx="6350"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7" name="Freeform 193"/>
            <p:cNvSpPr>
              <a:spLocks/>
            </p:cNvSpPr>
            <p:nvPr/>
          </p:nvSpPr>
          <p:spPr bwMode="auto">
            <a:xfrm>
              <a:off x="6354763" y="1309688"/>
              <a:ext cx="25400" cy="44450"/>
            </a:xfrm>
            <a:custGeom>
              <a:avLst/>
              <a:gdLst>
                <a:gd name="T0" fmla="*/ 7 w 7"/>
                <a:gd name="T1" fmla="*/ 0 h 13"/>
                <a:gd name="T2" fmla="*/ 7 w 7"/>
                <a:gd name="T3" fmla="*/ 0 h 13"/>
                <a:gd name="T4" fmla="*/ 7 w 7"/>
                <a:gd name="T5" fmla="*/ 13 h 13"/>
                <a:gd name="T6" fmla="*/ 7 w 7"/>
                <a:gd name="T7" fmla="*/ 13 h 13"/>
                <a:gd name="T8" fmla="*/ 0 w 7"/>
                <a:gd name="T9" fmla="*/ 7 h 13"/>
                <a:gd name="T10" fmla="*/ 7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7" y="0"/>
                  </a:moveTo>
                  <a:cubicBezTo>
                    <a:pt x="7" y="0"/>
                    <a:pt x="7" y="0"/>
                    <a:pt x="7" y="0"/>
                  </a:cubicBezTo>
                  <a:cubicBezTo>
                    <a:pt x="7" y="13"/>
                    <a:pt x="7" y="13"/>
                    <a:pt x="7" y="13"/>
                  </a:cubicBezTo>
                  <a:cubicBezTo>
                    <a:pt x="7" y="13"/>
                    <a:pt x="7" y="13"/>
                    <a:pt x="7" y="13"/>
                  </a:cubicBezTo>
                  <a:cubicBezTo>
                    <a:pt x="3" y="13"/>
                    <a:pt x="0" y="10"/>
                    <a:pt x="0" y="7"/>
                  </a:cubicBezTo>
                  <a:cubicBezTo>
                    <a:pt x="0" y="3"/>
                    <a:pt x="3" y="0"/>
                    <a:pt x="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8" name="Rectangle 194"/>
            <p:cNvSpPr>
              <a:spLocks noChangeArrowheads="1"/>
            </p:cNvSpPr>
            <p:nvPr/>
          </p:nvSpPr>
          <p:spPr bwMode="auto">
            <a:xfrm>
              <a:off x="6372225" y="1212850"/>
              <a:ext cx="7938"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99" name="Freeform 195"/>
            <p:cNvSpPr>
              <a:spLocks/>
            </p:cNvSpPr>
            <p:nvPr/>
          </p:nvSpPr>
          <p:spPr bwMode="auto">
            <a:xfrm>
              <a:off x="6372225"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4" y="6"/>
                    <a:pt x="29" y="0"/>
                    <a:pt x="22" y="0"/>
                  </a:cubicBezTo>
                  <a:cubicBezTo>
                    <a:pt x="13" y="0"/>
                    <a:pt x="13" y="0"/>
                    <a:pt x="13" y="0"/>
                  </a:cubicBezTo>
                  <a:cubicBezTo>
                    <a:pt x="6" y="0"/>
                    <a:pt x="0"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0" name="Rectangle 196"/>
            <p:cNvSpPr>
              <a:spLocks noChangeArrowheads="1"/>
            </p:cNvSpPr>
            <p:nvPr/>
          </p:nvSpPr>
          <p:spPr bwMode="auto">
            <a:xfrm>
              <a:off x="6372225"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1" name="Freeform 197"/>
            <p:cNvSpPr>
              <a:spLocks/>
            </p:cNvSpPr>
            <p:nvPr/>
          </p:nvSpPr>
          <p:spPr bwMode="auto">
            <a:xfrm>
              <a:off x="6542088"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5" y="6"/>
                    <a:pt x="29" y="0"/>
                    <a:pt x="22" y="0"/>
                  </a:cubicBezTo>
                  <a:cubicBezTo>
                    <a:pt x="13" y="0"/>
                    <a:pt x="13" y="0"/>
                    <a:pt x="13" y="0"/>
                  </a:cubicBezTo>
                  <a:cubicBezTo>
                    <a:pt x="6" y="0"/>
                    <a:pt x="1"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2" name="Rectangle 198"/>
            <p:cNvSpPr>
              <a:spLocks noChangeArrowheads="1"/>
            </p:cNvSpPr>
            <p:nvPr/>
          </p:nvSpPr>
          <p:spPr bwMode="auto">
            <a:xfrm>
              <a:off x="6542088"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3" name="Freeform 199"/>
            <p:cNvSpPr>
              <a:spLocks/>
            </p:cNvSpPr>
            <p:nvPr/>
          </p:nvSpPr>
          <p:spPr bwMode="auto">
            <a:xfrm>
              <a:off x="6213475" y="1789113"/>
              <a:ext cx="114300" cy="96838"/>
            </a:xfrm>
            <a:custGeom>
              <a:avLst/>
              <a:gdLst>
                <a:gd name="T0" fmla="*/ 10 w 33"/>
                <a:gd name="T1" fmla="*/ 22 h 28"/>
                <a:gd name="T2" fmla="*/ 8 w 33"/>
                <a:gd name="T3" fmla="*/ 16 h 28"/>
                <a:gd name="T4" fmla="*/ 16 w 33"/>
                <a:gd name="T5" fmla="*/ 8 h 28"/>
                <a:gd name="T6" fmla="*/ 25 w 33"/>
                <a:gd name="T7" fmla="*/ 16 h 28"/>
                <a:gd name="T8" fmla="*/ 22 w 33"/>
                <a:gd name="T9" fmla="*/ 22 h 28"/>
                <a:gd name="T10" fmla="*/ 28 w 33"/>
                <a:gd name="T11" fmla="*/ 28 h 28"/>
                <a:gd name="T12" fmla="*/ 33 w 33"/>
                <a:gd name="T13" fmla="*/ 16 h 28"/>
                <a:gd name="T14" fmla="*/ 16 w 33"/>
                <a:gd name="T15" fmla="*/ 0 h 28"/>
                <a:gd name="T16" fmla="*/ 0 w 33"/>
                <a:gd name="T17" fmla="*/ 16 h 28"/>
                <a:gd name="T18" fmla="*/ 4 w 33"/>
                <a:gd name="T19" fmla="*/ 28 h 28"/>
                <a:gd name="T20" fmla="*/ 10 w 33"/>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28">
                  <a:moveTo>
                    <a:pt x="10" y="22"/>
                  </a:moveTo>
                  <a:cubicBezTo>
                    <a:pt x="9" y="21"/>
                    <a:pt x="8" y="19"/>
                    <a:pt x="8" y="16"/>
                  </a:cubicBezTo>
                  <a:cubicBezTo>
                    <a:pt x="8" y="12"/>
                    <a:pt x="12" y="8"/>
                    <a:pt x="16" y="8"/>
                  </a:cubicBezTo>
                  <a:cubicBezTo>
                    <a:pt x="21" y="8"/>
                    <a:pt x="25" y="12"/>
                    <a:pt x="25" y="16"/>
                  </a:cubicBezTo>
                  <a:cubicBezTo>
                    <a:pt x="25" y="19"/>
                    <a:pt x="24" y="21"/>
                    <a:pt x="22" y="22"/>
                  </a:cubicBezTo>
                  <a:cubicBezTo>
                    <a:pt x="28" y="28"/>
                    <a:pt x="28" y="28"/>
                    <a:pt x="28" y="28"/>
                  </a:cubicBezTo>
                  <a:cubicBezTo>
                    <a:pt x="31" y="25"/>
                    <a:pt x="33" y="21"/>
                    <a:pt x="33" y="16"/>
                  </a:cubicBezTo>
                  <a:cubicBezTo>
                    <a:pt x="33" y="7"/>
                    <a:pt x="25" y="0"/>
                    <a:pt x="16" y="0"/>
                  </a:cubicBezTo>
                  <a:cubicBezTo>
                    <a:pt x="7" y="0"/>
                    <a:pt x="0" y="7"/>
                    <a:pt x="0" y="16"/>
                  </a:cubicBezTo>
                  <a:cubicBezTo>
                    <a:pt x="0" y="21"/>
                    <a:pt x="1" y="25"/>
                    <a:pt x="4" y="28"/>
                  </a:cubicBezTo>
                  <a:lnTo>
                    <a:pt x="10"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4" name="Freeform 200"/>
            <p:cNvSpPr>
              <a:spLocks/>
            </p:cNvSpPr>
            <p:nvPr/>
          </p:nvSpPr>
          <p:spPr bwMode="auto">
            <a:xfrm>
              <a:off x="6705600" y="1409700"/>
              <a:ext cx="100013" cy="117475"/>
            </a:xfrm>
            <a:custGeom>
              <a:avLst/>
              <a:gdLst>
                <a:gd name="T0" fmla="*/ 23 w 29"/>
                <a:gd name="T1" fmla="*/ 34 h 34"/>
                <a:gd name="T2" fmla="*/ 0 w 29"/>
                <a:gd name="T3" fmla="*/ 34 h 34"/>
                <a:gd name="T4" fmla="*/ 0 w 29"/>
                <a:gd name="T5" fmla="*/ 0 h 34"/>
                <a:gd name="T6" fmla="*/ 23 w 29"/>
                <a:gd name="T7" fmla="*/ 0 h 34"/>
                <a:gd name="T8" fmla="*/ 29 w 29"/>
                <a:gd name="T9" fmla="*/ 6 h 34"/>
                <a:gd name="T10" fmla="*/ 29 w 29"/>
                <a:gd name="T11" fmla="*/ 28 h 34"/>
                <a:gd name="T12" fmla="*/ 23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23" y="34"/>
                  </a:moveTo>
                  <a:cubicBezTo>
                    <a:pt x="0" y="34"/>
                    <a:pt x="0" y="34"/>
                    <a:pt x="0" y="34"/>
                  </a:cubicBezTo>
                  <a:cubicBezTo>
                    <a:pt x="0" y="0"/>
                    <a:pt x="0" y="0"/>
                    <a:pt x="0" y="0"/>
                  </a:cubicBezTo>
                  <a:cubicBezTo>
                    <a:pt x="23" y="0"/>
                    <a:pt x="23" y="0"/>
                    <a:pt x="23" y="0"/>
                  </a:cubicBezTo>
                  <a:cubicBezTo>
                    <a:pt x="26" y="0"/>
                    <a:pt x="29" y="3"/>
                    <a:pt x="29" y="6"/>
                  </a:cubicBezTo>
                  <a:cubicBezTo>
                    <a:pt x="29" y="28"/>
                    <a:pt x="29" y="28"/>
                    <a:pt x="29" y="28"/>
                  </a:cubicBezTo>
                  <a:cubicBezTo>
                    <a:pt x="29" y="31"/>
                    <a:pt x="26" y="34"/>
                    <a:pt x="23"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5" name="Rectangle 201"/>
            <p:cNvSpPr>
              <a:spLocks noChangeArrowheads="1"/>
            </p:cNvSpPr>
            <p:nvPr/>
          </p:nvSpPr>
          <p:spPr bwMode="auto">
            <a:xfrm>
              <a:off x="6729413"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6" name="Rectangle 202"/>
            <p:cNvSpPr>
              <a:spLocks noChangeArrowheads="1"/>
            </p:cNvSpPr>
            <p:nvPr/>
          </p:nvSpPr>
          <p:spPr bwMode="auto">
            <a:xfrm>
              <a:off x="6729413"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7" name="Rectangle 203"/>
            <p:cNvSpPr>
              <a:spLocks noChangeArrowheads="1"/>
            </p:cNvSpPr>
            <p:nvPr/>
          </p:nvSpPr>
          <p:spPr bwMode="auto">
            <a:xfrm>
              <a:off x="6729413"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8" name="Rectangle 204"/>
            <p:cNvSpPr>
              <a:spLocks noChangeArrowheads="1"/>
            </p:cNvSpPr>
            <p:nvPr/>
          </p:nvSpPr>
          <p:spPr bwMode="auto">
            <a:xfrm>
              <a:off x="6729413"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09" name="Freeform 206"/>
            <p:cNvSpPr>
              <a:spLocks/>
            </p:cNvSpPr>
            <p:nvPr/>
          </p:nvSpPr>
          <p:spPr bwMode="auto">
            <a:xfrm>
              <a:off x="6708775" y="1595438"/>
              <a:ext cx="82550" cy="123825"/>
            </a:xfrm>
            <a:custGeom>
              <a:avLst/>
              <a:gdLst>
                <a:gd name="T0" fmla="*/ 0 w 24"/>
                <a:gd name="T1" fmla="*/ 29 h 36"/>
                <a:gd name="T2" fmla="*/ 7 w 24"/>
                <a:gd name="T3" fmla="*/ 36 h 36"/>
                <a:gd name="T4" fmla="*/ 17 w 24"/>
                <a:gd name="T5" fmla="*/ 36 h 36"/>
                <a:gd name="T6" fmla="*/ 24 w 24"/>
                <a:gd name="T7" fmla="*/ 29 h 36"/>
                <a:gd name="T8" fmla="*/ 24 w 24"/>
                <a:gd name="T9" fmla="*/ 7 h 36"/>
                <a:gd name="T10" fmla="*/ 17 w 24"/>
                <a:gd name="T11" fmla="*/ 0 h 36"/>
                <a:gd name="T12" fmla="*/ 7 w 24"/>
                <a:gd name="T13" fmla="*/ 0 h 36"/>
                <a:gd name="T14" fmla="*/ 0 w 24"/>
                <a:gd name="T15" fmla="*/ 7 h 36"/>
                <a:gd name="T16" fmla="*/ 0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0" y="29"/>
                  </a:moveTo>
                  <a:cubicBezTo>
                    <a:pt x="0" y="32"/>
                    <a:pt x="3" y="36"/>
                    <a:pt x="7" y="36"/>
                  </a:cubicBezTo>
                  <a:cubicBezTo>
                    <a:pt x="17" y="36"/>
                    <a:pt x="17" y="36"/>
                    <a:pt x="17" y="36"/>
                  </a:cubicBezTo>
                  <a:cubicBezTo>
                    <a:pt x="21" y="36"/>
                    <a:pt x="24" y="32"/>
                    <a:pt x="24" y="29"/>
                  </a:cubicBezTo>
                  <a:cubicBezTo>
                    <a:pt x="24" y="7"/>
                    <a:pt x="24" y="7"/>
                    <a:pt x="24" y="7"/>
                  </a:cubicBezTo>
                  <a:cubicBezTo>
                    <a:pt x="24" y="4"/>
                    <a:pt x="21" y="0"/>
                    <a:pt x="17" y="0"/>
                  </a:cubicBezTo>
                  <a:cubicBezTo>
                    <a:pt x="7" y="0"/>
                    <a:pt x="7" y="0"/>
                    <a:pt x="7" y="0"/>
                  </a:cubicBezTo>
                  <a:cubicBezTo>
                    <a:pt x="3" y="0"/>
                    <a:pt x="0" y="4"/>
                    <a:pt x="0" y="7"/>
                  </a:cubicBezTo>
                  <a:lnTo>
                    <a:pt x="0"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0" name="Freeform 207"/>
            <p:cNvSpPr>
              <a:spLocks/>
            </p:cNvSpPr>
            <p:nvPr/>
          </p:nvSpPr>
          <p:spPr bwMode="auto">
            <a:xfrm>
              <a:off x="6691313" y="1789113"/>
              <a:ext cx="117475" cy="96838"/>
            </a:xfrm>
            <a:custGeom>
              <a:avLst/>
              <a:gdLst>
                <a:gd name="T0" fmla="*/ 23 w 34"/>
                <a:gd name="T1" fmla="*/ 22 h 28"/>
                <a:gd name="T2" fmla="*/ 25 w 34"/>
                <a:gd name="T3" fmla="*/ 16 h 28"/>
                <a:gd name="T4" fmla="*/ 17 w 34"/>
                <a:gd name="T5" fmla="*/ 8 h 28"/>
                <a:gd name="T6" fmla="*/ 9 w 34"/>
                <a:gd name="T7" fmla="*/ 16 h 28"/>
                <a:gd name="T8" fmla="*/ 11 w 34"/>
                <a:gd name="T9" fmla="*/ 22 h 28"/>
                <a:gd name="T10" fmla="*/ 5 w 34"/>
                <a:gd name="T11" fmla="*/ 28 h 28"/>
                <a:gd name="T12" fmla="*/ 0 w 34"/>
                <a:gd name="T13" fmla="*/ 16 h 28"/>
                <a:gd name="T14" fmla="*/ 17 w 34"/>
                <a:gd name="T15" fmla="*/ 0 h 28"/>
                <a:gd name="T16" fmla="*/ 34 w 34"/>
                <a:gd name="T17" fmla="*/ 16 h 28"/>
                <a:gd name="T18" fmla="*/ 29 w 34"/>
                <a:gd name="T19" fmla="*/ 28 h 28"/>
                <a:gd name="T20" fmla="*/ 23 w 34"/>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28">
                  <a:moveTo>
                    <a:pt x="23" y="22"/>
                  </a:moveTo>
                  <a:cubicBezTo>
                    <a:pt x="24" y="21"/>
                    <a:pt x="25" y="19"/>
                    <a:pt x="25" y="16"/>
                  </a:cubicBezTo>
                  <a:cubicBezTo>
                    <a:pt x="25" y="12"/>
                    <a:pt x="21" y="8"/>
                    <a:pt x="17" y="8"/>
                  </a:cubicBezTo>
                  <a:cubicBezTo>
                    <a:pt x="12" y="8"/>
                    <a:pt x="9" y="12"/>
                    <a:pt x="9" y="16"/>
                  </a:cubicBezTo>
                  <a:cubicBezTo>
                    <a:pt x="9" y="19"/>
                    <a:pt x="10" y="21"/>
                    <a:pt x="11" y="22"/>
                  </a:cubicBezTo>
                  <a:cubicBezTo>
                    <a:pt x="5" y="28"/>
                    <a:pt x="5" y="28"/>
                    <a:pt x="5" y="28"/>
                  </a:cubicBezTo>
                  <a:cubicBezTo>
                    <a:pt x="2" y="25"/>
                    <a:pt x="0" y="21"/>
                    <a:pt x="0" y="16"/>
                  </a:cubicBezTo>
                  <a:cubicBezTo>
                    <a:pt x="0" y="7"/>
                    <a:pt x="8" y="0"/>
                    <a:pt x="17" y="0"/>
                  </a:cubicBezTo>
                  <a:cubicBezTo>
                    <a:pt x="26" y="0"/>
                    <a:pt x="34" y="7"/>
                    <a:pt x="34" y="16"/>
                  </a:cubicBezTo>
                  <a:cubicBezTo>
                    <a:pt x="34" y="21"/>
                    <a:pt x="32" y="25"/>
                    <a:pt x="29" y="28"/>
                  </a:cubicBezTo>
                  <a:lnTo>
                    <a:pt x="23"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grpSp>
      <p:grpSp>
        <p:nvGrpSpPr>
          <p:cNvPr id="211" name="Group 210"/>
          <p:cNvGrpSpPr/>
          <p:nvPr/>
        </p:nvGrpSpPr>
        <p:grpSpPr>
          <a:xfrm>
            <a:off x="7515305" y="5292872"/>
            <a:ext cx="753113" cy="1090507"/>
            <a:chOff x="6213475" y="1212850"/>
            <a:chExt cx="595313" cy="862013"/>
          </a:xfrm>
        </p:grpSpPr>
        <p:sp>
          <p:nvSpPr>
            <p:cNvPr id="212" name="Freeform 166"/>
            <p:cNvSpPr>
              <a:spLocks/>
            </p:cNvSpPr>
            <p:nvPr/>
          </p:nvSpPr>
          <p:spPr bwMode="auto">
            <a:xfrm>
              <a:off x="6213475" y="1409700"/>
              <a:ext cx="100013" cy="117475"/>
            </a:xfrm>
            <a:custGeom>
              <a:avLst/>
              <a:gdLst>
                <a:gd name="T0" fmla="*/ 6 w 29"/>
                <a:gd name="T1" fmla="*/ 34 h 34"/>
                <a:gd name="T2" fmla="*/ 29 w 29"/>
                <a:gd name="T3" fmla="*/ 34 h 34"/>
                <a:gd name="T4" fmla="*/ 29 w 29"/>
                <a:gd name="T5" fmla="*/ 0 h 34"/>
                <a:gd name="T6" fmla="*/ 6 w 29"/>
                <a:gd name="T7" fmla="*/ 0 h 34"/>
                <a:gd name="T8" fmla="*/ 0 w 29"/>
                <a:gd name="T9" fmla="*/ 6 h 34"/>
                <a:gd name="T10" fmla="*/ 0 w 29"/>
                <a:gd name="T11" fmla="*/ 28 h 34"/>
                <a:gd name="T12" fmla="*/ 6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6" y="34"/>
                  </a:moveTo>
                  <a:cubicBezTo>
                    <a:pt x="29" y="34"/>
                    <a:pt x="29" y="34"/>
                    <a:pt x="29" y="34"/>
                  </a:cubicBezTo>
                  <a:cubicBezTo>
                    <a:pt x="29" y="0"/>
                    <a:pt x="29" y="0"/>
                    <a:pt x="29" y="0"/>
                  </a:cubicBezTo>
                  <a:cubicBezTo>
                    <a:pt x="6" y="0"/>
                    <a:pt x="6" y="0"/>
                    <a:pt x="6" y="0"/>
                  </a:cubicBezTo>
                  <a:cubicBezTo>
                    <a:pt x="3" y="0"/>
                    <a:pt x="0" y="3"/>
                    <a:pt x="0" y="6"/>
                  </a:cubicBezTo>
                  <a:cubicBezTo>
                    <a:pt x="0" y="28"/>
                    <a:pt x="0" y="28"/>
                    <a:pt x="0" y="28"/>
                  </a:cubicBezTo>
                  <a:cubicBezTo>
                    <a:pt x="0" y="31"/>
                    <a:pt x="3" y="34"/>
                    <a:pt x="6"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3" name="Rectangle 167"/>
            <p:cNvSpPr>
              <a:spLocks noChangeArrowheads="1"/>
            </p:cNvSpPr>
            <p:nvPr/>
          </p:nvSpPr>
          <p:spPr bwMode="auto">
            <a:xfrm>
              <a:off x="6251575"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4" name="Rectangle 168"/>
            <p:cNvSpPr>
              <a:spLocks noChangeArrowheads="1"/>
            </p:cNvSpPr>
            <p:nvPr/>
          </p:nvSpPr>
          <p:spPr bwMode="auto">
            <a:xfrm>
              <a:off x="6251575"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5" name="Rectangle 169"/>
            <p:cNvSpPr>
              <a:spLocks noChangeArrowheads="1"/>
            </p:cNvSpPr>
            <p:nvPr/>
          </p:nvSpPr>
          <p:spPr bwMode="auto">
            <a:xfrm>
              <a:off x="6251575"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6" name="Rectangle 170"/>
            <p:cNvSpPr>
              <a:spLocks noChangeArrowheads="1"/>
            </p:cNvSpPr>
            <p:nvPr/>
          </p:nvSpPr>
          <p:spPr bwMode="auto">
            <a:xfrm>
              <a:off x="6251575"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7" name="Freeform 171"/>
            <p:cNvSpPr>
              <a:spLocks/>
            </p:cNvSpPr>
            <p:nvPr/>
          </p:nvSpPr>
          <p:spPr bwMode="auto">
            <a:xfrm>
              <a:off x="6226175" y="1595438"/>
              <a:ext cx="84138" cy="123825"/>
            </a:xfrm>
            <a:custGeom>
              <a:avLst/>
              <a:gdLst>
                <a:gd name="T0" fmla="*/ 24 w 24"/>
                <a:gd name="T1" fmla="*/ 29 h 36"/>
                <a:gd name="T2" fmla="*/ 17 w 24"/>
                <a:gd name="T3" fmla="*/ 36 h 36"/>
                <a:gd name="T4" fmla="*/ 7 w 24"/>
                <a:gd name="T5" fmla="*/ 36 h 36"/>
                <a:gd name="T6" fmla="*/ 0 w 24"/>
                <a:gd name="T7" fmla="*/ 29 h 36"/>
                <a:gd name="T8" fmla="*/ 0 w 24"/>
                <a:gd name="T9" fmla="*/ 7 h 36"/>
                <a:gd name="T10" fmla="*/ 7 w 24"/>
                <a:gd name="T11" fmla="*/ 0 h 36"/>
                <a:gd name="T12" fmla="*/ 17 w 24"/>
                <a:gd name="T13" fmla="*/ 0 h 36"/>
                <a:gd name="T14" fmla="*/ 24 w 24"/>
                <a:gd name="T15" fmla="*/ 7 h 36"/>
                <a:gd name="T16" fmla="*/ 24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24" y="29"/>
                  </a:moveTo>
                  <a:cubicBezTo>
                    <a:pt x="24" y="32"/>
                    <a:pt x="21" y="36"/>
                    <a:pt x="17" y="36"/>
                  </a:cubicBezTo>
                  <a:cubicBezTo>
                    <a:pt x="7" y="36"/>
                    <a:pt x="7" y="36"/>
                    <a:pt x="7" y="36"/>
                  </a:cubicBezTo>
                  <a:cubicBezTo>
                    <a:pt x="3" y="36"/>
                    <a:pt x="0" y="32"/>
                    <a:pt x="0" y="29"/>
                  </a:cubicBezTo>
                  <a:cubicBezTo>
                    <a:pt x="0" y="7"/>
                    <a:pt x="0" y="7"/>
                    <a:pt x="0" y="7"/>
                  </a:cubicBezTo>
                  <a:cubicBezTo>
                    <a:pt x="0" y="4"/>
                    <a:pt x="3" y="0"/>
                    <a:pt x="7" y="0"/>
                  </a:cubicBezTo>
                  <a:cubicBezTo>
                    <a:pt x="17" y="0"/>
                    <a:pt x="17" y="0"/>
                    <a:pt x="17" y="0"/>
                  </a:cubicBezTo>
                  <a:cubicBezTo>
                    <a:pt x="21" y="0"/>
                    <a:pt x="24" y="4"/>
                    <a:pt x="24" y="7"/>
                  </a:cubicBezTo>
                  <a:lnTo>
                    <a:pt x="24"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8" name="Rectangle 172"/>
            <p:cNvSpPr>
              <a:spLocks noChangeArrowheads="1"/>
            </p:cNvSpPr>
            <p:nvPr/>
          </p:nvSpPr>
          <p:spPr bwMode="auto">
            <a:xfrm>
              <a:off x="6407150" y="1589088"/>
              <a:ext cx="214313" cy="11747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9" name="Rectangle 173"/>
            <p:cNvSpPr>
              <a:spLocks noChangeArrowheads="1"/>
            </p:cNvSpPr>
            <p:nvPr/>
          </p:nvSpPr>
          <p:spPr bwMode="auto">
            <a:xfrm>
              <a:off x="6407150" y="1565275"/>
              <a:ext cx="214313"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0" name="Rectangle 174"/>
            <p:cNvSpPr>
              <a:spLocks noChangeArrowheads="1"/>
            </p:cNvSpPr>
            <p:nvPr/>
          </p:nvSpPr>
          <p:spPr bwMode="auto">
            <a:xfrm>
              <a:off x="6313488" y="1368425"/>
              <a:ext cx="392113" cy="2000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1" name="Freeform 175"/>
            <p:cNvSpPr>
              <a:spLocks/>
            </p:cNvSpPr>
            <p:nvPr/>
          </p:nvSpPr>
          <p:spPr bwMode="auto">
            <a:xfrm>
              <a:off x="6386513" y="1247775"/>
              <a:ext cx="255588" cy="127000"/>
            </a:xfrm>
            <a:custGeom>
              <a:avLst/>
              <a:gdLst>
                <a:gd name="T0" fmla="*/ 37 w 74"/>
                <a:gd name="T1" fmla="*/ 0 h 37"/>
                <a:gd name="T2" fmla="*/ 0 w 74"/>
                <a:gd name="T3" fmla="*/ 37 h 37"/>
                <a:gd name="T4" fmla="*/ 74 w 74"/>
                <a:gd name="T5" fmla="*/ 37 h 37"/>
                <a:gd name="T6" fmla="*/ 37 w 74"/>
                <a:gd name="T7" fmla="*/ 0 h 37"/>
              </a:gdLst>
              <a:ahLst/>
              <a:cxnLst>
                <a:cxn ang="0">
                  <a:pos x="T0" y="T1"/>
                </a:cxn>
                <a:cxn ang="0">
                  <a:pos x="T2" y="T3"/>
                </a:cxn>
                <a:cxn ang="0">
                  <a:pos x="T4" y="T5"/>
                </a:cxn>
                <a:cxn ang="0">
                  <a:pos x="T6" y="T7"/>
                </a:cxn>
              </a:cxnLst>
              <a:rect l="0" t="0" r="r" b="b"/>
              <a:pathLst>
                <a:path w="74" h="37">
                  <a:moveTo>
                    <a:pt x="37" y="0"/>
                  </a:moveTo>
                  <a:cubicBezTo>
                    <a:pt x="17" y="0"/>
                    <a:pt x="0" y="16"/>
                    <a:pt x="0" y="37"/>
                  </a:cubicBezTo>
                  <a:cubicBezTo>
                    <a:pt x="74" y="37"/>
                    <a:pt x="74" y="37"/>
                    <a:pt x="74" y="37"/>
                  </a:cubicBezTo>
                  <a:cubicBezTo>
                    <a:pt x="74" y="16"/>
                    <a:pt x="57" y="0"/>
                    <a:pt x="3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2" name="Oval 176"/>
            <p:cNvSpPr>
              <a:spLocks noChangeArrowheads="1"/>
            </p:cNvSpPr>
            <p:nvPr/>
          </p:nvSpPr>
          <p:spPr bwMode="auto">
            <a:xfrm>
              <a:off x="6434138"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3" name="Oval 177"/>
            <p:cNvSpPr>
              <a:spLocks noChangeArrowheads="1"/>
            </p:cNvSpPr>
            <p:nvPr/>
          </p:nvSpPr>
          <p:spPr bwMode="auto">
            <a:xfrm>
              <a:off x="6559550"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4" name="Freeform 178"/>
            <p:cNvSpPr>
              <a:spLocks/>
            </p:cNvSpPr>
            <p:nvPr/>
          </p:nvSpPr>
          <p:spPr bwMode="auto">
            <a:xfrm>
              <a:off x="6400800" y="1427163"/>
              <a:ext cx="220663" cy="82550"/>
            </a:xfrm>
            <a:custGeom>
              <a:avLst/>
              <a:gdLst>
                <a:gd name="T0" fmla="*/ 64 w 64"/>
                <a:gd name="T1" fmla="*/ 12 h 24"/>
                <a:gd name="T2" fmla="*/ 52 w 64"/>
                <a:gd name="T3" fmla="*/ 24 h 24"/>
                <a:gd name="T4" fmla="*/ 12 w 64"/>
                <a:gd name="T5" fmla="*/ 24 h 24"/>
                <a:gd name="T6" fmla="*/ 0 w 64"/>
                <a:gd name="T7" fmla="*/ 12 h 24"/>
                <a:gd name="T8" fmla="*/ 12 w 64"/>
                <a:gd name="T9" fmla="*/ 0 h 24"/>
                <a:gd name="T10" fmla="*/ 52 w 64"/>
                <a:gd name="T11" fmla="*/ 0 h 24"/>
                <a:gd name="T12" fmla="*/ 64 w 6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64" h="24">
                  <a:moveTo>
                    <a:pt x="64" y="12"/>
                  </a:moveTo>
                  <a:cubicBezTo>
                    <a:pt x="64" y="19"/>
                    <a:pt x="59" y="24"/>
                    <a:pt x="52" y="24"/>
                  </a:cubicBezTo>
                  <a:cubicBezTo>
                    <a:pt x="12" y="24"/>
                    <a:pt x="12" y="24"/>
                    <a:pt x="12" y="24"/>
                  </a:cubicBezTo>
                  <a:cubicBezTo>
                    <a:pt x="5" y="24"/>
                    <a:pt x="0" y="19"/>
                    <a:pt x="0" y="12"/>
                  </a:cubicBezTo>
                  <a:cubicBezTo>
                    <a:pt x="0" y="6"/>
                    <a:pt x="5" y="0"/>
                    <a:pt x="12" y="0"/>
                  </a:cubicBezTo>
                  <a:cubicBezTo>
                    <a:pt x="52" y="0"/>
                    <a:pt x="52" y="0"/>
                    <a:pt x="52" y="0"/>
                  </a:cubicBezTo>
                  <a:cubicBezTo>
                    <a:pt x="59" y="0"/>
                    <a:pt x="64" y="6"/>
                    <a:pt x="6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5" name="Freeform 179"/>
            <p:cNvSpPr>
              <a:spLocks/>
            </p:cNvSpPr>
            <p:nvPr/>
          </p:nvSpPr>
          <p:spPr bwMode="auto">
            <a:xfrm>
              <a:off x="6503988"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6" name="Freeform 180"/>
            <p:cNvSpPr>
              <a:spLocks/>
            </p:cNvSpPr>
            <p:nvPr/>
          </p:nvSpPr>
          <p:spPr bwMode="auto">
            <a:xfrm>
              <a:off x="6480175"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7" name="Freeform 181"/>
            <p:cNvSpPr>
              <a:spLocks/>
            </p:cNvSpPr>
            <p:nvPr/>
          </p:nvSpPr>
          <p:spPr bwMode="auto">
            <a:xfrm>
              <a:off x="6456363"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8" name="Freeform 182"/>
            <p:cNvSpPr>
              <a:spLocks/>
            </p:cNvSpPr>
            <p:nvPr/>
          </p:nvSpPr>
          <p:spPr bwMode="auto">
            <a:xfrm>
              <a:off x="6430963"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29" name="Freeform 183"/>
            <p:cNvSpPr>
              <a:spLocks/>
            </p:cNvSpPr>
            <p:nvPr/>
          </p:nvSpPr>
          <p:spPr bwMode="auto">
            <a:xfrm>
              <a:off x="6580188" y="1447800"/>
              <a:ext cx="11113" cy="47625"/>
            </a:xfrm>
            <a:custGeom>
              <a:avLst/>
              <a:gdLst>
                <a:gd name="T0" fmla="*/ 3 w 3"/>
                <a:gd name="T1" fmla="*/ 13 h 14"/>
                <a:gd name="T2" fmla="*/ 1 w 3"/>
                <a:gd name="T3" fmla="*/ 14 h 14"/>
                <a:gd name="T4" fmla="*/ 0 w 3"/>
                <a:gd name="T5" fmla="*/ 13 h 14"/>
                <a:gd name="T6" fmla="*/ 0 w 3"/>
                <a:gd name="T7" fmla="*/ 1 h 14"/>
                <a:gd name="T8" fmla="*/ 1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1" y="14"/>
                  </a:cubicBezTo>
                  <a:cubicBezTo>
                    <a:pt x="0" y="14"/>
                    <a:pt x="0" y="14"/>
                    <a:pt x="0" y="13"/>
                  </a:cubicBezTo>
                  <a:cubicBezTo>
                    <a:pt x="0" y="1"/>
                    <a:pt x="0" y="1"/>
                    <a:pt x="0" y="1"/>
                  </a:cubicBezTo>
                  <a:cubicBezTo>
                    <a:pt x="0" y="1"/>
                    <a:pt x="0" y="0"/>
                    <a:pt x="1"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0" name="Freeform 184"/>
            <p:cNvSpPr>
              <a:spLocks/>
            </p:cNvSpPr>
            <p:nvPr/>
          </p:nvSpPr>
          <p:spPr bwMode="auto">
            <a:xfrm>
              <a:off x="6556375"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1" name="Freeform 185"/>
            <p:cNvSpPr>
              <a:spLocks/>
            </p:cNvSpPr>
            <p:nvPr/>
          </p:nvSpPr>
          <p:spPr bwMode="auto">
            <a:xfrm>
              <a:off x="6532563"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2" name="Freeform 186"/>
            <p:cNvSpPr>
              <a:spLocks/>
            </p:cNvSpPr>
            <p:nvPr/>
          </p:nvSpPr>
          <p:spPr bwMode="auto">
            <a:xfrm>
              <a:off x="6357938" y="1692275"/>
              <a:ext cx="301625" cy="85725"/>
            </a:xfrm>
            <a:custGeom>
              <a:avLst/>
              <a:gdLst>
                <a:gd name="T0" fmla="*/ 7 w 87"/>
                <a:gd name="T1" fmla="*/ 25 h 25"/>
                <a:gd name="T2" fmla="*/ 0 w 87"/>
                <a:gd name="T3" fmla="*/ 18 h 25"/>
                <a:gd name="T4" fmla="*/ 0 w 87"/>
                <a:gd name="T5" fmla="*/ 7 h 25"/>
                <a:gd name="T6" fmla="*/ 7 w 87"/>
                <a:gd name="T7" fmla="*/ 0 h 25"/>
                <a:gd name="T8" fmla="*/ 80 w 87"/>
                <a:gd name="T9" fmla="*/ 0 h 25"/>
                <a:gd name="T10" fmla="*/ 87 w 87"/>
                <a:gd name="T11" fmla="*/ 7 h 25"/>
                <a:gd name="T12" fmla="*/ 87 w 87"/>
                <a:gd name="T13" fmla="*/ 18 h 25"/>
                <a:gd name="T14" fmla="*/ 80 w 87"/>
                <a:gd name="T15" fmla="*/ 25 h 25"/>
                <a:gd name="T16" fmla="*/ 7 w 87"/>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7" y="25"/>
                  </a:moveTo>
                  <a:cubicBezTo>
                    <a:pt x="3" y="25"/>
                    <a:pt x="0" y="21"/>
                    <a:pt x="0" y="18"/>
                  </a:cubicBezTo>
                  <a:cubicBezTo>
                    <a:pt x="0" y="7"/>
                    <a:pt x="0" y="7"/>
                    <a:pt x="0" y="7"/>
                  </a:cubicBezTo>
                  <a:cubicBezTo>
                    <a:pt x="0" y="3"/>
                    <a:pt x="3" y="0"/>
                    <a:pt x="7" y="0"/>
                  </a:cubicBezTo>
                  <a:cubicBezTo>
                    <a:pt x="80" y="0"/>
                    <a:pt x="80" y="0"/>
                    <a:pt x="80" y="0"/>
                  </a:cubicBezTo>
                  <a:cubicBezTo>
                    <a:pt x="84" y="0"/>
                    <a:pt x="87" y="3"/>
                    <a:pt x="87" y="7"/>
                  </a:cubicBezTo>
                  <a:cubicBezTo>
                    <a:pt x="87" y="18"/>
                    <a:pt x="87" y="18"/>
                    <a:pt x="87" y="18"/>
                  </a:cubicBezTo>
                  <a:cubicBezTo>
                    <a:pt x="87" y="21"/>
                    <a:pt x="84" y="25"/>
                    <a:pt x="80" y="25"/>
                  </a:cubicBezTo>
                  <a:lnTo>
                    <a:pt x="7" y="25"/>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3" name="Rectangle 187"/>
            <p:cNvSpPr>
              <a:spLocks noChangeArrowheads="1"/>
            </p:cNvSpPr>
            <p:nvPr/>
          </p:nvSpPr>
          <p:spPr bwMode="auto">
            <a:xfrm>
              <a:off x="6413500"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4" name="Rectangle 188"/>
            <p:cNvSpPr>
              <a:spLocks noChangeArrowheads="1"/>
            </p:cNvSpPr>
            <p:nvPr/>
          </p:nvSpPr>
          <p:spPr bwMode="auto">
            <a:xfrm>
              <a:off x="6413500"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5" name="Rectangle 189"/>
            <p:cNvSpPr>
              <a:spLocks noChangeArrowheads="1"/>
            </p:cNvSpPr>
            <p:nvPr/>
          </p:nvSpPr>
          <p:spPr bwMode="auto">
            <a:xfrm>
              <a:off x="6583363"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6" name="Rectangle 190"/>
            <p:cNvSpPr>
              <a:spLocks noChangeArrowheads="1"/>
            </p:cNvSpPr>
            <p:nvPr/>
          </p:nvSpPr>
          <p:spPr bwMode="auto">
            <a:xfrm>
              <a:off x="6583363"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7" name="Freeform 191"/>
            <p:cNvSpPr>
              <a:spLocks/>
            </p:cNvSpPr>
            <p:nvPr/>
          </p:nvSpPr>
          <p:spPr bwMode="auto">
            <a:xfrm>
              <a:off x="6650038" y="1309688"/>
              <a:ext cx="23813" cy="44450"/>
            </a:xfrm>
            <a:custGeom>
              <a:avLst/>
              <a:gdLst>
                <a:gd name="T0" fmla="*/ 0 w 7"/>
                <a:gd name="T1" fmla="*/ 0 h 13"/>
                <a:gd name="T2" fmla="*/ 0 w 7"/>
                <a:gd name="T3" fmla="*/ 0 h 13"/>
                <a:gd name="T4" fmla="*/ 0 w 7"/>
                <a:gd name="T5" fmla="*/ 13 h 13"/>
                <a:gd name="T6" fmla="*/ 0 w 7"/>
                <a:gd name="T7" fmla="*/ 13 h 13"/>
                <a:gd name="T8" fmla="*/ 7 w 7"/>
                <a:gd name="T9" fmla="*/ 7 h 13"/>
                <a:gd name="T10" fmla="*/ 0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0" y="0"/>
                  </a:moveTo>
                  <a:cubicBezTo>
                    <a:pt x="0" y="0"/>
                    <a:pt x="0" y="0"/>
                    <a:pt x="0" y="0"/>
                  </a:cubicBezTo>
                  <a:cubicBezTo>
                    <a:pt x="0" y="13"/>
                    <a:pt x="0" y="13"/>
                    <a:pt x="0" y="13"/>
                  </a:cubicBezTo>
                  <a:cubicBezTo>
                    <a:pt x="0" y="13"/>
                    <a:pt x="0" y="13"/>
                    <a:pt x="0" y="13"/>
                  </a:cubicBezTo>
                  <a:cubicBezTo>
                    <a:pt x="4" y="13"/>
                    <a:pt x="7" y="10"/>
                    <a:pt x="7" y="7"/>
                  </a:cubicBezTo>
                  <a:cubicBezTo>
                    <a:pt x="7" y="3"/>
                    <a:pt x="4" y="0"/>
                    <a:pt x="0"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8" name="Rectangle 192"/>
            <p:cNvSpPr>
              <a:spLocks noChangeArrowheads="1"/>
            </p:cNvSpPr>
            <p:nvPr/>
          </p:nvSpPr>
          <p:spPr bwMode="auto">
            <a:xfrm>
              <a:off x="6650038" y="1212850"/>
              <a:ext cx="6350"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39" name="Freeform 193"/>
            <p:cNvSpPr>
              <a:spLocks/>
            </p:cNvSpPr>
            <p:nvPr/>
          </p:nvSpPr>
          <p:spPr bwMode="auto">
            <a:xfrm>
              <a:off x="6354763" y="1309688"/>
              <a:ext cx="25400" cy="44450"/>
            </a:xfrm>
            <a:custGeom>
              <a:avLst/>
              <a:gdLst>
                <a:gd name="T0" fmla="*/ 7 w 7"/>
                <a:gd name="T1" fmla="*/ 0 h 13"/>
                <a:gd name="T2" fmla="*/ 7 w 7"/>
                <a:gd name="T3" fmla="*/ 0 h 13"/>
                <a:gd name="T4" fmla="*/ 7 w 7"/>
                <a:gd name="T5" fmla="*/ 13 h 13"/>
                <a:gd name="T6" fmla="*/ 7 w 7"/>
                <a:gd name="T7" fmla="*/ 13 h 13"/>
                <a:gd name="T8" fmla="*/ 0 w 7"/>
                <a:gd name="T9" fmla="*/ 7 h 13"/>
                <a:gd name="T10" fmla="*/ 7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7" y="0"/>
                  </a:moveTo>
                  <a:cubicBezTo>
                    <a:pt x="7" y="0"/>
                    <a:pt x="7" y="0"/>
                    <a:pt x="7" y="0"/>
                  </a:cubicBezTo>
                  <a:cubicBezTo>
                    <a:pt x="7" y="13"/>
                    <a:pt x="7" y="13"/>
                    <a:pt x="7" y="13"/>
                  </a:cubicBezTo>
                  <a:cubicBezTo>
                    <a:pt x="7" y="13"/>
                    <a:pt x="7" y="13"/>
                    <a:pt x="7" y="13"/>
                  </a:cubicBezTo>
                  <a:cubicBezTo>
                    <a:pt x="3" y="13"/>
                    <a:pt x="0" y="10"/>
                    <a:pt x="0" y="7"/>
                  </a:cubicBezTo>
                  <a:cubicBezTo>
                    <a:pt x="0" y="3"/>
                    <a:pt x="3" y="0"/>
                    <a:pt x="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0" name="Rectangle 194"/>
            <p:cNvSpPr>
              <a:spLocks noChangeArrowheads="1"/>
            </p:cNvSpPr>
            <p:nvPr/>
          </p:nvSpPr>
          <p:spPr bwMode="auto">
            <a:xfrm>
              <a:off x="6372225" y="1212850"/>
              <a:ext cx="7938"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1" name="Freeform 195"/>
            <p:cNvSpPr>
              <a:spLocks/>
            </p:cNvSpPr>
            <p:nvPr/>
          </p:nvSpPr>
          <p:spPr bwMode="auto">
            <a:xfrm>
              <a:off x="6372225"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4" y="6"/>
                    <a:pt x="29" y="0"/>
                    <a:pt x="22" y="0"/>
                  </a:cubicBezTo>
                  <a:cubicBezTo>
                    <a:pt x="13" y="0"/>
                    <a:pt x="13" y="0"/>
                    <a:pt x="13" y="0"/>
                  </a:cubicBezTo>
                  <a:cubicBezTo>
                    <a:pt x="6" y="0"/>
                    <a:pt x="0"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2" name="Rectangle 196"/>
            <p:cNvSpPr>
              <a:spLocks noChangeArrowheads="1"/>
            </p:cNvSpPr>
            <p:nvPr/>
          </p:nvSpPr>
          <p:spPr bwMode="auto">
            <a:xfrm>
              <a:off x="6372225"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3" name="Freeform 197"/>
            <p:cNvSpPr>
              <a:spLocks/>
            </p:cNvSpPr>
            <p:nvPr/>
          </p:nvSpPr>
          <p:spPr bwMode="auto">
            <a:xfrm>
              <a:off x="6542088"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5" y="6"/>
                    <a:pt x="29" y="0"/>
                    <a:pt x="22" y="0"/>
                  </a:cubicBezTo>
                  <a:cubicBezTo>
                    <a:pt x="13" y="0"/>
                    <a:pt x="13" y="0"/>
                    <a:pt x="13" y="0"/>
                  </a:cubicBezTo>
                  <a:cubicBezTo>
                    <a:pt x="6" y="0"/>
                    <a:pt x="1"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4" name="Rectangle 198"/>
            <p:cNvSpPr>
              <a:spLocks noChangeArrowheads="1"/>
            </p:cNvSpPr>
            <p:nvPr/>
          </p:nvSpPr>
          <p:spPr bwMode="auto">
            <a:xfrm>
              <a:off x="6542088"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5" name="Freeform 199"/>
            <p:cNvSpPr>
              <a:spLocks/>
            </p:cNvSpPr>
            <p:nvPr/>
          </p:nvSpPr>
          <p:spPr bwMode="auto">
            <a:xfrm>
              <a:off x="6213475" y="1789113"/>
              <a:ext cx="114300" cy="96838"/>
            </a:xfrm>
            <a:custGeom>
              <a:avLst/>
              <a:gdLst>
                <a:gd name="T0" fmla="*/ 10 w 33"/>
                <a:gd name="T1" fmla="*/ 22 h 28"/>
                <a:gd name="T2" fmla="*/ 8 w 33"/>
                <a:gd name="T3" fmla="*/ 16 h 28"/>
                <a:gd name="T4" fmla="*/ 16 w 33"/>
                <a:gd name="T5" fmla="*/ 8 h 28"/>
                <a:gd name="T6" fmla="*/ 25 w 33"/>
                <a:gd name="T7" fmla="*/ 16 h 28"/>
                <a:gd name="T8" fmla="*/ 22 w 33"/>
                <a:gd name="T9" fmla="*/ 22 h 28"/>
                <a:gd name="T10" fmla="*/ 28 w 33"/>
                <a:gd name="T11" fmla="*/ 28 h 28"/>
                <a:gd name="T12" fmla="*/ 33 w 33"/>
                <a:gd name="T13" fmla="*/ 16 h 28"/>
                <a:gd name="T14" fmla="*/ 16 w 33"/>
                <a:gd name="T15" fmla="*/ 0 h 28"/>
                <a:gd name="T16" fmla="*/ 0 w 33"/>
                <a:gd name="T17" fmla="*/ 16 h 28"/>
                <a:gd name="T18" fmla="*/ 4 w 33"/>
                <a:gd name="T19" fmla="*/ 28 h 28"/>
                <a:gd name="T20" fmla="*/ 10 w 33"/>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28">
                  <a:moveTo>
                    <a:pt x="10" y="22"/>
                  </a:moveTo>
                  <a:cubicBezTo>
                    <a:pt x="9" y="21"/>
                    <a:pt x="8" y="19"/>
                    <a:pt x="8" y="16"/>
                  </a:cubicBezTo>
                  <a:cubicBezTo>
                    <a:pt x="8" y="12"/>
                    <a:pt x="12" y="8"/>
                    <a:pt x="16" y="8"/>
                  </a:cubicBezTo>
                  <a:cubicBezTo>
                    <a:pt x="21" y="8"/>
                    <a:pt x="25" y="12"/>
                    <a:pt x="25" y="16"/>
                  </a:cubicBezTo>
                  <a:cubicBezTo>
                    <a:pt x="25" y="19"/>
                    <a:pt x="24" y="21"/>
                    <a:pt x="22" y="22"/>
                  </a:cubicBezTo>
                  <a:cubicBezTo>
                    <a:pt x="28" y="28"/>
                    <a:pt x="28" y="28"/>
                    <a:pt x="28" y="28"/>
                  </a:cubicBezTo>
                  <a:cubicBezTo>
                    <a:pt x="31" y="25"/>
                    <a:pt x="33" y="21"/>
                    <a:pt x="33" y="16"/>
                  </a:cubicBezTo>
                  <a:cubicBezTo>
                    <a:pt x="33" y="7"/>
                    <a:pt x="25" y="0"/>
                    <a:pt x="16" y="0"/>
                  </a:cubicBezTo>
                  <a:cubicBezTo>
                    <a:pt x="7" y="0"/>
                    <a:pt x="0" y="7"/>
                    <a:pt x="0" y="16"/>
                  </a:cubicBezTo>
                  <a:cubicBezTo>
                    <a:pt x="0" y="21"/>
                    <a:pt x="1" y="25"/>
                    <a:pt x="4" y="28"/>
                  </a:cubicBezTo>
                  <a:lnTo>
                    <a:pt x="10"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6" name="Freeform 200"/>
            <p:cNvSpPr>
              <a:spLocks/>
            </p:cNvSpPr>
            <p:nvPr/>
          </p:nvSpPr>
          <p:spPr bwMode="auto">
            <a:xfrm>
              <a:off x="6705600" y="1409700"/>
              <a:ext cx="100013" cy="117475"/>
            </a:xfrm>
            <a:custGeom>
              <a:avLst/>
              <a:gdLst>
                <a:gd name="T0" fmla="*/ 23 w 29"/>
                <a:gd name="T1" fmla="*/ 34 h 34"/>
                <a:gd name="T2" fmla="*/ 0 w 29"/>
                <a:gd name="T3" fmla="*/ 34 h 34"/>
                <a:gd name="T4" fmla="*/ 0 w 29"/>
                <a:gd name="T5" fmla="*/ 0 h 34"/>
                <a:gd name="T6" fmla="*/ 23 w 29"/>
                <a:gd name="T7" fmla="*/ 0 h 34"/>
                <a:gd name="T8" fmla="*/ 29 w 29"/>
                <a:gd name="T9" fmla="*/ 6 h 34"/>
                <a:gd name="T10" fmla="*/ 29 w 29"/>
                <a:gd name="T11" fmla="*/ 28 h 34"/>
                <a:gd name="T12" fmla="*/ 23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23" y="34"/>
                  </a:moveTo>
                  <a:cubicBezTo>
                    <a:pt x="0" y="34"/>
                    <a:pt x="0" y="34"/>
                    <a:pt x="0" y="34"/>
                  </a:cubicBezTo>
                  <a:cubicBezTo>
                    <a:pt x="0" y="0"/>
                    <a:pt x="0" y="0"/>
                    <a:pt x="0" y="0"/>
                  </a:cubicBezTo>
                  <a:cubicBezTo>
                    <a:pt x="23" y="0"/>
                    <a:pt x="23" y="0"/>
                    <a:pt x="23" y="0"/>
                  </a:cubicBezTo>
                  <a:cubicBezTo>
                    <a:pt x="26" y="0"/>
                    <a:pt x="29" y="3"/>
                    <a:pt x="29" y="6"/>
                  </a:cubicBezTo>
                  <a:cubicBezTo>
                    <a:pt x="29" y="28"/>
                    <a:pt x="29" y="28"/>
                    <a:pt x="29" y="28"/>
                  </a:cubicBezTo>
                  <a:cubicBezTo>
                    <a:pt x="29" y="31"/>
                    <a:pt x="26" y="34"/>
                    <a:pt x="23"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7" name="Rectangle 201"/>
            <p:cNvSpPr>
              <a:spLocks noChangeArrowheads="1"/>
            </p:cNvSpPr>
            <p:nvPr/>
          </p:nvSpPr>
          <p:spPr bwMode="auto">
            <a:xfrm>
              <a:off x="6729413"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8" name="Rectangle 202"/>
            <p:cNvSpPr>
              <a:spLocks noChangeArrowheads="1"/>
            </p:cNvSpPr>
            <p:nvPr/>
          </p:nvSpPr>
          <p:spPr bwMode="auto">
            <a:xfrm>
              <a:off x="6729413"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49" name="Rectangle 203"/>
            <p:cNvSpPr>
              <a:spLocks noChangeArrowheads="1"/>
            </p:cNvSpPr>
            <p:nvPr/>
          </p:nvSpPr>
          <p:spPr bwMode="auto">
            <a:xfrm>
              <a:off x="6729413"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50" name="Rectangle 204"/>
            <p:cNvSpPr>
              <a:spLocks noChangeArrowheads="1"/>
            </p:cNvSpPr>
            <p:nvPr/>
          </p:nvSpPr>
          <p:spPr bwMode="auto">
            <a:xfrm>
              <a:off x="6729413"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51" name="Freeform 206"/>
            <p:cNvSpPr>
              <a:spLocks/>
            </p:cNvSpPr>
            <p:nvPr/>
          </p:nvSpPr>
          <p:spPr bwMode="auto">
            <a:xfrm>
              <a:off x="6708775" y="1595438"/>
              <a:ext cx="82550" cy="123825"/>
            </a:xfrm>
            <a:custGeom>
              <a:avLst/>
              <a:gdLst>
                <a:gd name="T0" fmla="*/ 0 w 24"/>
                <a:gd name="T1" fmla="*/ 29 h 36"/>
                <a:gd name="T2" fmla="*/ 7 w 24"/>
                <a:gd name="T3" fmla="*/ 36 h 36"/>
                <a:gd name="T4" fmla="*/ 17 w 24"/>
                <a:gd name="T5" fmla="*/ 36 h 36"/>
                <a:gd name="T6" fmla="*/ 24 w 24"/>
                <a:gd name="T7" fmla="*/ 29 h 36"/>
                <a:gd name="T8" fmla="*/ 24 w 24"/>
                <a:gd name="T9" fmla="*/ 7 h 36"/>
                <a:gd name="T10" fmla="*/ 17 w 24"/>
                <a:gd name="T11" fmla="*/ 0 h 36"/>
                <a:gd name="T12" fmla="*/ 7 w 24"/>
                <a:gd name="T13" fmla="*/ 0 h 36"/>
                <a:gd name="T14" fmla="*/ 0 w 24"/>
                <a:gd name="T15" fmla="*/ 7 h 36"/>
                <a:gd name="T16" fmla="*/ 0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0" y="29"/>
                  </a:moveTo>
                  <a:cubicBezTo>
                    <a:pt x="0" y="32"/>
                    <a:pt x="3" y="36"/>
                    <a:pt x="7" y="36"/>
                  </a:cubicBezTo>
                  <a:cubicBezTo>
                    <a:pt x="17" y="36"/>
                    <a:pt x="17" y="36"/>
                    <a:pt x="17" y="36"/>
                  </a:cubicBezTo>
                  <a:cubicBezTo>
                    <a:pt x="21" y="36"/>
                    <a:pt x="24" y="32"/>
                    <a:pt x="24" y="29"/>
                  </a:cubicBezTo>
                  <a:cubicBezTo>
                    <a:pt x="24" y="7"/>
                    <a:pt x="24" y="7"/>
                    <a:pt x="24" y="7"/>
                  </a:cubicBezTo>
                  <a:cubicBezTo>
                    <a:pt x="24" y="4"/>
                    <a:pt x="21" y="0"/>
                    <a:pt x="17" y="0"/>
                  </a:cubicBezTo>
                  <a:cubicBezTo>
                    <a:pt x="7" y="0"/>
                    <a:pt x="7" y="0"/>
                    <a:pt x="7" y="0"/>
                  </a:cubicBezTo>
                  <a:cubicBezTo>
                    <a:pt x="3" y="0"/>
                    <a:pt x="0" y="4"/>
                    <a:pt x="0" y="7"/>
                  </a:cubicBezTo>
                  <a:lnTo>
                    <a:pt x="0"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52" name="Freeform 207"/>
            <p:cNvSpPr>
              <a:spLocks/>
            </p:cNvSpPr>
            <p:nvPr/>
          </p:nvSpPr>
          <p:spPr bwMode="auto">
            <a:xfrm>
              <a:off x="6691313" y="1789113"/>
              <a:ext cx="117475" cy="96838"/>
            </a:xfrm>
            <a:custGeom>
              <a:avLst/>
              <a:gdLst>
                <a:gd name="T0" fmla="*/ 23 w 34"/>
                <a:gd name="T1" fmla="*/ 22 h 28"/>
                <a:gd name="T2" fmla="*/ 25 w 34"/>
                <a:gd name="T3" fmla="*/ 16 h 28"/>
                <a:gd name="T4" fmla="*/ 17 w 34"/>
                <a:gd name="T5" fmla="*/ 8 h 28"/>
                <a:gd name="T6" fmla="*/ 9 w 34"/>
                <a:gd name="T7" fmla="*/ 16 h 28"/>
                <a:gd name="T8" fmla="*/ 11 w 34"/>
                <a:gd name="T9" fmla="*/ 22 h 28"/>
                <a:gd name="T10" fmla="*/ 5 w 34"/>
                <a:gd name="T11" fmla="*/ 28 h 28"/>
                <a:gd name="T12" fmla="*/ 0 w 34"/>
                <a:gd name="T13" fmla="*/ 16 h 28"/>
                <a:gd name="T14" fmla="*/ 17 w 34"/>
                <a:gd name="T15" fmla="*/ 0 h 28"/>
                <a:gd name="T16" fmla="*/ 34 w 34"/>
                <a:gd name="T17" fmla="*/ 16 h 28"/>
                <a:gd name="T18" fmla="*/ 29 w 34"/>
                <a:gd name="T19" fmla="*/ 28 h 28"/>
                <a:gd name="T20" fmla="*/ 23 w 34"/>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28">
                  <a:moveTo>
                    <a:pt x="23" y="22"/>
                  </a:moveTo>
                  <a:cubicBezTo>
                    <a:pt x="24" y="21"/>
                    <a:pt x="25" y="19"/>
                    <a:pt x="25" y="16"/>
                  </a:cubicBezTo>
                  <a:cubicBezTo>
                    <a:pt x="25" y="12"/>
                    <a:pt x="21" y="8"/>
                    <a:pt x="17" y="8"/>
                  </a:cubicBezTo>
                  <a:cubicBezTo>
                    <a:pt x="12" y="8"/>
                    <a:pt x="9" y="12"/>
                    <a:pt x="9" y="16"/>
                  </a:cubicBezTo>
                  <a:cubicBezTo>
                    <a:pt x="9" y="19"/>
                    <a:pt x="10" y="21"/>
                    <a:pt x="11" y="22"/>
                  </a:cubicBezTo>
                  <a:cubicBezTo>
                    <a:pt x="5" y="28"/>
                    <a:pt x="5" y="28"/>
                    <a:pt x="5" y="28"/>
                  </a:cubicBezTo>
                  <a:cubicBezTo>
                    <a:pt x="2" y="25"/>
                    <a:pt x="0" y="21"/>
                    <a:pt x="0" y="16"/>
                  </a:cubicBezTo>
                  <a:cubicBezTo>
                    <a:pt x="0" y="7"/>
                    <a:pt x="8" y="0"/>
                    <a:pt x="17" y="0"/>
                  </a:cubicBezTo>
                  <a:cubicBezTo>
                    <a:pt x="26" y="0"/>
                    <a:pt x="34" y="7"/>
                    <a:pt x="34" y="16"/>
                  </a:cubicBezTo>
                  <a:cubicBezTo>
                    <a:pt x="34" y="21"/>
                    <a:pt x="32" y="25"/>
                    <a:pt x="29" y="28"/>
                  </a:cubicBezTo>
                  <a:lnTo>
                    <a:pt x="23"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grpSp>
      <p:grpSp>
        <p:nvGrpSpPr>
          <p:cNvPr id="253" name="Group 252"/>
          <p:cNvGrpSpPr/>
          <p:nvPr/>
        </p:nvGrpSpPr>
        <p:grpSpPr>
          <a:xfrm>
            <a:off x="7711227" y="2700892"/>
            <a:ext cx="361269" cy="116299"/>
            <a:chOff x="4075113" y="4376738"/>
            <a:chExt cx="463550" cy="149225"/>
          </a:xfrm>
        </p:grpSpPr>
        <p:sp>
          <p:nvSpPr>
            <p:cNvPr id="254" name="Freeform 37"/>
            <p:cNvSpPr>
              <a:spLocks/>
            </p:cNvSpPr>
            <p:nvPr/>
          </p:nvSpPr>
          <p:spPr bwMode="auto">
            <a:xfrm>
              <a:off x="4075113" y="4376738"/>
              <a:ext cx="463550" cy="149225"/>
            </a:xfrm>
            <a:custGeom>
              <a:avLst/>
              <a:gdLst>
                <a:gd name="T0" fmla="*/ 131 w 133"/>
                <a:gd name="T1" fmla="*/ 29 h 43"/>
                <a:gd name="T2" fmla="*/ 123 w 133"/>
                <a:gd name="T3" fmla="*/ 35 h 43"/>
                <a:gd name="T4" fmla="*/ 117 w 133"/>
                <a:gd name="T5" fmla="*/ 37 h 43"/>
                <a:gd name="T6" fmla="*/ 110 w 133"/>
                <a:gd name="T7" fmla="*/ 39 h 43"/>
                <a:gd name="T8" fmla="*/ 102 w 133"/>
                <a:gd name="T9" fmla="*/ 41 h 43"/>
                <a:gd name="T10" fmla="*/ 88 w 133"/>
                <a:gd name="T11" fmla="*/ 43 h 43"/>
                <a:gd name="T12" fmla="*/ 72 w 133"/>
                <a:gd name="T13" fmla="*/ 24 h 43"/>
                <a:gd name="T14" fmla="*/ 66 w 133"/>
                <a:gd name="T15" fmla="*/ 18 h 43"/>
                <a:gd name="T16" fmla="*/ 60 w 133"/>
                <a:gd name="T17" fmla="*/ 24 h 43"/>
                <a:gd name="T18" fmla="*/ 44 w 133"/>
                <a:gd name="T19" fmla="*/ 43 h 43"/>
                <a:gd name="T20" fmla="*/ 37 w 133"/>
                <a:gd name="T21" fmla="*/ 43 h 43"/>
                <a:gd name="T22" fmla="*/ 1 w 133"/>
                <a:gd name="T23" fmla="*/ 29 h 43"/>
                <a:gd name="T24" fmla="*/ 1 w 133"/>
                <a:gd name="T25" fmla="*/ 3 h 43"/>
                <a:gd name="T26" fmla="*/ 37 w 133"/>
                <a:gd name="T27" fmla="*/ 0 h 43"/>
                <a:gd name="T28" fmla="*/ 102 w 133"/>
                <a:gd name="T29" fmla="*/ 0 h 43"/>
                <a:gd name="T30" fmla="*/ 110 w 133"/>
                <a:gd name="T31" fmla="*/ 1 h 43"/>
                <a:gd name="T32" fmla="*/ 117 w 133"/>
                <a:gd name="T33" fmla="*/ 1 h 43"/>
                <a:gd name="T34" fmla="*/ 123 w 133"/>
                <a:gd name="T35" fmla="*/ 1 h 43"/>
                <a:gd name="T36" fmla="*/ 131 w 133"/>
                <a:gd name="T37" fmla="*/ 3 h 43"/>
                <a:gd name="T38" fmla="*/ 131 w 133"/>
                <a:gd name="T39"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43">
                  <a:moveTo>
                    <a:pt x="131" y="29"/>
                  </a:moveTo>
                  <a:cubicBezTo>
                    <a:pt x="130" y="31"/>
                    <a:pt x="127" y="33"/>
                    <a:pt x="123" y="35"/>
                  </a:cubicBezTo>
                  <a:cubicBezTo>
                    <a:pt x="121" y="36"/>
                    <a:pt x="119" y="37"/>
                    <a:pt x="117" y="37"/>
                  </a:cubicBezTo>
                  <a:cubicBezTo>
                    <a:pt x="115" y="38"/>
                    <a:pt x="112" y="39"/>
                    <a:pt x="110" y="39"/>
                  </a:cubicBezTo>
                  <a:cubicBezTo>
                    <a:pt x="107" y="40"/>
                    <a:pt x="104" y="41"/>
                    <a:pt x="102" y="41"/>
                  </a:cubicBezTo>
                  <a:cubicBezTo>
                    <a:pt x="96" y="43"/>
                    <a:pt x="90" y="43"/>
                    <a:pt x="88" y="43"/>
                  </a:cubicBezTo>
                  <a:cubicBezTo>
                    <a:pt x="80" y="43"/>
                    <a:pt x="75" y="31"/>
                    <a:pt x="72" y="24"/>
                  </a:cubicBezTo>
                  <a:cubicBezTo>
                    <a:pt x="70" y="18"/>
                    <a:pt x="66" y="18"/>
                    <a:pt x="66" y="18"/>
                  </a:cubicBezTo>
                  <a:cubicBezTo>
                    <a:pt x="66" y="18"/>
                    <a:pt x="62" y="18"/>
                    <a:pt x="60" y="24"/>
                  </a:cubicBezTo>
                  <a:cubicBezTo>
                    <a:pt x="58" y="31"/>
                    <a:pt x="52" y="43"/>
                    <a:pt x="44" y="43"/>
                  </a:cubicBezTo>
                  <a:cubicBezTo>
                    <a:pt x="43" y="43"/>
                    <a:pt x="40" y="43"/>
                    <a:pt x="37" y="43"/>
                  </a:cubicBezTo>
                  <a:cubicBezTo>
                    <a:pt x="25" y="41"/>
                    <a:pt x="4" y="35"/>
                    <a:pt x="1" y="29"/>
                  </a:cubicBezTo>
                  <a:cubicBezTo>
                    <a:pt x="1" y="29"/>
                    <a:pt x="0" y="13"/>
                    <a:pt x="1" y="3"/>
                  </a:cubicBezTo>
                  <a:cubicBezTo>
                    <a:pt x="6" y="1"/>
                    <a:pt x="20" y="1"/>
                    <a:pt x="37" y="0"/>
                  </a:cubicBezTo>
                  <a:cubicBezTo>
                    <a:pt x="57" y="0"/>
                    <a:pt x="82" y="0"/>
                    <a:pt x="102" y="0"/>
                  </a:cubicBezTo>
                  <a:cubicBezTo>
                    <a:pt x="104" y="0"/>
                    <a:pt x="107" y="0"/>
                    <a:pt x="110" y="1"/>
                  </a:cubicBezTo>
                  <a:cubicBezTo>
                    <a:pt x="112" y="1"/>
                    <a:pt x="115" y="1"/>
                    <a:pt x="117" y="1"/>
                  </a:cubicBezTo>
                  <a:cubicBezTo>
                    <a:pt x="119" y="1"/>
                    <a:pt x="121" y="1"/>
                    <a:pt x="123" y="1"/>
                  </a:cubicBezTo>
                  <a:cubicBezTo>
                    <a:pt x="126" y="2"/>
                    <a:pt x="129" y="2"/>
                    <a:pt x="131" y="3"/>
                  </a:cubicBezTo>
                  <a:cubicBezTo>
                    <a:pt x="133" y="13"/>
                    <a:pt x="131" y="29"/>
                    <a:pt x="131" y="29"/>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55" name="Freeform 38"/>
            <p:cNvSpPr>
              <a:spLocks/>
            </p:cNvSpPr>
            <p:nvPr/>
          </p:nvSpPr>
          <p:spPr bwMode="auto">
            <a:xfrm>
              <a:off x="4430713" y="4376738"/>
              <a:ext cx="73025" cy="141288"/>
            </a:xfrm>
            <a:custGeom>
              <a:avLst/>
              <a:gdLst>
                <a:gd name="T0" fmla="*/ 21 w 21"/>
                <a:gd name="T1" fmla="*/ 1 h 41"/>
                <a:gd name="T2" fmla="*/ 21 w 21"/>
                <a:gd name="T3" fmla="*/ 35 h 41"/>
                <a:gd name="T4" fmla="*/ 15 w 21"/>
                <a:gd name="T5" fmla="*/ 37 h 41"/>
                <a:gd name="T6" fmla="*/ 8 w 21"/>
                <a:gd name="T7" fmla="*/ 39 h 41"/>
                <a:gd name="T8" fmla="*/ 0 w 21"/>
                <a:gd name="T9" fmla="*/ 41 h 41"/>
                <a:gd name="T10" fmla="*/ 0 w 21"/>
                <a:gd name="T11" fmla="*/ 0 h 41"/>
                <a:gd name="T12" fmla="*/ 8 w 21"/>
                <a:gd name="T13" fmla="*/ 1 h 41"/>
                <a:gd name="T14" fmla="*/ 15 w 21"/>
                <a:gd name="T15" fmla="*/ 1 h 41"/>
                <a:gd name="T16" fmla="*/ 21 w 21"/>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1"/>
                  </a:moveTo>
                  <a:cubicBezTo>
                    <a:pt x="21" y="35"/>
                    <a:pt x="21" y="35"/>
                    <a:pt x="21" y="35"/>
                  </a:cubicBezTo>
                  <a:cubicBezTo>
                    <a:pt x="19" y="36"/>
                    <a:pt x="17" y="37"/>
                    <a:pt x="15" y="37"/>
                  </a:cubicBezTo>
                  <a:cubicBezTo>
                    <a:pt x="13" y="38"/>
                    <a:pt x="10" y="39"/>
                    <a:pt x="8" y="39"/>
                  </a:cubicBezTo>
                  <a:cubicBezTo>
                    <a:pt x="5" y="40"/>
                    <a:pt x="2" y="41"/>
                    <a:pt x="0" y="41"/>
                  </a:cubicBezTo>
                  <a:cubicBezTo>
                    <a:pt x="0" y="0"/>
                    <a:pt x="0" y="0"/>
                    <a:pt x="0" y="0"/>
                  </a:cubicBezTo>
                  <a:cubicBezTo>
                    <a:pt x="2" y="0"/>
                    <a:pt x="5" y="0"/>
                    <a:pt x="8" y="1"/>
                  </a:cubicBezTo>
                  <a:cubicBezTo>
                    <a:pt x="10" y="1"/>
                    <a:pt x="13" y="1"/>
                    <a:pt x="15" y="1"/>
                  </a:cubicBezTo>
                  <a:cubicBezTo>
                    <a:pt x="17" y="1"/>
                    <a:pt x="19" y="1"/>
                    <a:pt x="21" y="1"/>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56" name="Freeform 39"/>
            <p:cNvSpPr>
              <a:spLocks/>
            </p:cNvSpPr>
            <p:nvPr/>
          </p:nvSpPr>
          <p:spPr bwMode="auto">
            <a:xfrm>
              <a:off x="4075113" y="4376738"/>
              <a:ext cx="128588" cy="149225"/>
            </a:xfrm>
            <a:custGeom>
              <a:avLst/>
              <a:gdLst>
                <a:gd name="T0" fmla="*/ 37 w 37"/>
                <a:gd name="T1" fmla="*/ 0 h 43"/>
                <a:gd name="T2" fmla="*/ 37 w 37"/>
                <a:gd name="T3" fmla="*/ 43 h 43"/>
                <a:gd name="T4" fmla="*/ 1 w 37"/>
                <a:gd name="T5" fmla="*/ 29 h 43"/>
                <a:gd name="T6" fmla="*/ 1 w 37"/>
                <a:gd name="T7" fmla="*/ 3 h 43"/>
                <a:gd name="T8" fmla="*/ 37 w 37"/>
                <a:gd name="T9" fmla="*/ 0 h 43"/>
              </a:gdLst>
              <a:ahLst/>
              <a:cxnLst>
                <a:cxn ang="0">
                  <a:pos x="T0" y="T1"/>
                </a:cxn>
                <a:cxn ang="0">
                  <a:pos x="T2" y="T3"/>
                </a:cxn>
                <a:cxn ang="0">
                  <a:pos x="T4" y="T5"/>
                </a:cxn>
                <a:cxn ang="0">
                  <a:pos x="T6" y="T7"/>
                </a:cxn>
                <a:cxn ang="0">
                  <a:pos x="T8" y="T9"/>
                </a:cxn>
              </a:cxnLst>
              <a:rect l="0" t="0" r="r" b="b"/>
              <a:pathLst>
                <a:path w="37" h="43">
                  <a:moveTo>
                    <a:pt x="37" y="0"/>
                  </a:moveTo>
                  <a:cubicBezTo>
                    <a:pt x="37" y="43"/>
                    <a:pt x="37" y="43"/>
                    <a:pt x="37" y="43"/>
                  </a:cubicBezTo>
                  <a:cubicBezTo>
                    <a:pt x="25" y="41"/>
                    <a:pt x="4" y="35"/>
                    <a:pt x="1" y="29"/>
                  </a:cubicBezTo>
                  <a:cubicBezTo>
                    <a:pt x="1" y="29"/>
                    <a:pt x="0" y="13"/>
                    <a:pt x="1" y="3"/>
                  </a:cubicBezTo>
                  <a:cubicBezTo>
                    <a:pt x="6" y="1"/>
                    <a:pt x="20" y="1"/>
                    <a:pt x="37" y="0"/>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57" name="Freeform 40"/>
            <p:cNvSpPr>
              <a:spLocks/>
            </p:cNvSpPr>
            <p:nvPr/>
          </p:nvSpPr>
          <p:spPr bwMode="auto">
            <a:xfrm>
              <a:off x="4457701" y="4379913"/>
              <a:ext cx="25400" cy="131763"/>
            </a:xfrm>
            <a:custGeom>
              <a:avLst/>
              <a:gdLst>
                <a:gd name="T0" fmla="*/ 7 w 7"/>
                <a:gd name="T1" fmla="*/ 0 h 38"/>
                <a:gd name="T2" fmla="*/ 7 w 7"/>
                <a:gd name="T3" fmla="*/ 36 h 38"/>
                <a:gd name="T4" fmla="*/ 0 w 7"/>
                <a:gd name="T5" fmla="*/ 38 h 38"/>
                <a:gd name="T6" fmla="*/ 0 w 7"/>
                <a:gd name="T7" fmla="*/ 0 h 38"/>
                <a:gd name="T8" fmla="*/ 7 w 7"/>
                <a:gd name="T9" fmla="*/ 0 h 38"/>
              </a:gdLst>
              <a:ahLst/>
              <a:cxnLst>
                <a:cxn ang="0">
                  <a:pos x="T0" y="T1"/>
                </a:cxn>
                <a:cxn ang="0">
                  <a:pos x="T2" y="T3"/>
                </a:cxn>
                <a:cxn ang="0">
                  <a:pos x="T4" y="T5"/>
                </a:cxn>
                <a:cxn ang="0">
                  <a:pos x="T6" y="T7"/>
                </a:cxn>
                <a:cxn ang="0">
                  <a:pos x="T8" y="T9"/>
                </a:cxn>
              </a:cxnLst>
              <a:rect l="0" t="0" r="r" b="b"/>
              <a:pathLst>
                <a:path w="7" h="38">
                  <a:moveTo>
                    <a:pt x="7" y="0"/>
                  </a:moveTo>
                  <a:cubicBezTo>
                    <a:pt x="7" y="36"/>
                    <a:pt x="7" y="36"/>
                    <a:pt x="7" y="36"/>
                  </a:cubicBezTo>
                  <a:cubicBezTo>
                    <a:pt x="5" y="37"/>
                    <a:pt x="2" y="38"/>
                    <a:pt x="0" y="38"/>
                  </a:cubicBezTo>
                  <a:cubicBezTo>
                    <a:pt x="0" y="0"/>
                    <a:pt x="0" y="0"/>
                    <a:pt x="0" y="0"/>
                  </a:cubicBezTo>
                  <a:cubicBezTo>
                    <a:pt x="2" y="0"/>
                    <a:pt x="5"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grpSp>
      <p:grpSp>
        <p:nvGrpSpPr>
          <p:cNvPr id="258" name="Group 257"/>
          <p:cNvGrpSpPr/>
          <p:nvPr/>
        </p:nvGrpSpPr>
        <p:grpSpPr>
          <a:xfrm>
            <a:off x="7711227" y="4027047"/>
            <a:ext cx="361269" cy="116299"/>
            <a:chOff x="4075113" y="4376738"/>
            <a:chExt cx="463550" cy="149225"/>
          </a:xfrm>
        </p:grpSpPr>
        <p:sp>
          <p:nvSpPr>
            <p:cNvPr id="259" name="Freeform 37"/>
            <p:cNvSpPr>
              <a:spLocks/>
            </p:cNvSpPr>
            <p:nvPr/>
          </p:nvSpPr>
          <p:spPr bwMode="auto">
            <a:xfrm>
              <a:off x="4075113" y="4376738"/>
              <a:ext cx="463550" cy="149225"/>
            </a:xfrm>
            <a:custGeom>
              <a:avLst/>
              <a:gdLst>
                <a:gd name="T0" fmla="*/ 131 w 133"/>
                <a:gd name="T1" fmla="*/ 29 h 43"/>
                <a:gd name="T2" fmla="*/ 123 w 133"/>
                <a:gd name="T3" fmla="*/ 35 h 43"/>
                <a:gd name="T4" fmla="*/ 117 w 133"/>
                <a:gd name="T5" fmla="*/ 37 h 43"/>
                <a:gd name="T6" fmla="*/ 110 w 133"/>
                <a:gd name="T7" fmla="*/ 39 h 43"/>
                <a:gd name="T8" fmla="*/ 102 w 133"/>
                <a:gd name="T9" fmla="*/ 41 h 43"/>
                <a:gd name="T10" fmla="*/ 88 w 133"/>
                <a:gd name="T11" fmla="*/ 43 h 43"/>
                <a:gd name="T12" fmla="*/ 72 w 133"/>
                <a:gd name="T13" fmla="*/ 24 h 43"/>
                <a:gd name="T14" fmla="*/ 66 w 133"/>
                <a:gd name="T15" fmla="*/ 18 h 43"/>
                <a:gd name="T16" fmla="*/ 60 w 133"/>
                <a:gd name="T17" fmla="*/ 24 h 43"/>
                <a:gd name="T18" fmla="*/ 44 w 133"/>
                <a:gd name="T19" fmla="*/ 43 h 43"/>
                <a:gd name="T20" fmla="*/ 37 w 133"/>
                <a:gd name="T21" fmla="*/ 43 h 43"/>
                <a:gd name="T22" fmla="*/ 1 w 133"/>
                <a:gd name="T23" fmla="*/ 29 h 43"/>
                <a:gd name="T24" fmla="*/ 1 w 133"/>
                <a:gd name="T25" fmla="*/ 3 h 43"/>
                <a:gd name="T26" fmla="*/ 37 w 133"/>
                <a:gd name="T27" fmla="*/ 0 h 43"/>
                <a:gd name="T28" fmla="*/ 102 w 133"/>
                <a:gd name="T29" fmla="*/ 0 h 43"/>
                <a:gd name="T30" fmla="*/ 110 w 133"/>
                <a:gd name="T31" fmla="*/ 1 h 43"/>
                <a:gd name="T32" fmla="*/ 117 w 133"/>
                <a:gd name="T33" fmla="*/ 1 h 43"/>
                <a:gd name="T34" fmla="*/ 123 w 133"/>
                <a:gd name="T35" fmla="*/ 1 h 43"/>
                <a:gd name="T36" fmla="*/ 131 w 133"/>
                <a:gd name="T37" fmla="*/ 3 h 43"/>
                <a:gd name="T38" fmla="*/ 131 w 133"/>
                <a:gd name="T39"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43">
                  <a:moveTo>
                    <a:pt x="131" y="29"/>
                  </a:moveTo>
                  <a:cubicBezTo>
                    <a:pt x="130" y="31"/>
                    <a:pt x="127" y="33"/>
                    <a:pt x="123" y="35"/>
                  </a:cubicBezTo>
                  <a:cubicBezTo>
                    <a:pt x="121" y="36"/>
                    <a:pt x="119" y="37"/>
                    <a:pt x="117" y="37"/>
                  </a:cubicBezTo>
                  <a:cubicBezTo>
                    <a:pt x="115" y="38"/>
                    <a:pt x="112" y="39"/>
                    <a:pt x="110" y="39"/>
                  </a:cubicBezTo>
                  <a:cubicBezTo>
                    <a:pt x="107" y="40"/>
                    <a:pt x="104" y="41"/>
                    <a:pt x="102" y="41"/>
                  </a:cubicBezTo>
                  <a:cubicBezTo>
                    <a:pt x="96" y="43"/>
                    <a:pt x="90" y="43"/>
                    <a:pt x="88" y="43"/>
                  </a:cubicBezTo>
                  <a:cubicBezTo>
                    <a:pt x="80" y="43"/>
                    <a:pt x="75" y="31"/>
                    <a:pt x="72" y="24"/>
                  </a:cubicBezTo>
                  <a:cubicBezTo>
                    <a:pt x="70" y="18"/>
                    <a:pt x="66" y="18"/>
                    <a:pt x="66" y="18"/>
                  </a:cubicBezTo>
                  <a:cubicBezTo>
                    <a:pt x="66" y="18"/>
                    <a:pt x="62" y="18"/>
                    <a:pt x="60" y="24"/>
                  </a:cubicBezTo>
                  <a:cubicBezTo>
                    <a:pt x="58" y="31"/>
                    <a:pt x="52" y="43"/>
                    <a:pt x="44" y="43"/>
                  </a:cubicBezTo>
                  <a:cubicBezTo>
                    <a:pt x="43" y="43"/>
                    <a:pt x="40" y="43"/>
                    <a:pt x="37" y="43"/>
                  </a:cubicBezTo>
                  <a:cubicBezTo>
                    <a:pt x="25" y="41"/>
                    <a:pt x="4" y="35"/>
                    <a:pt x="1" y="29"/>
                  </a:cubicBezTo>
                  <a:cubicBezTo>
                    <a:pt x="1" y="29"/>
                    <a:pt x="0" y="13"/>
                    <a:pt x="1" y="3"/>
                  </a:cubicBezTo>
                  <a:cubicBezTo>
                    <a:pt x="6" y="1"/>
                    <a:pt x="20" y="1"/>
                    <a:pt x="37" y="0"/>
                  </a:cubicBezTo>
                  <a:cubicBezTo>
                    <a:pt x="57" y="0"/>
                    <a:pt x="82" y="0"/>
                    <a:pt x="102" y="0"/>
                  </a:cubicBezTo>
                  <a:cubicBezTo>
                    <a:pt x="104" y="0"/>
                    <a:pt x="107" y="0"/>
                    <a:pt x="110" y="1"/>
                  </a:cubicBezTo>
                  <a:cubicBezTo>
                    <a:pt x="112" y="1"/>
                    <a:pt x="115" y="1"/>
                    <a:pt x="117" y="1"/>
                  </a:cubicBezTo>
                  <a:cubicBezTo>
                    <a:pt x="119" y="1"/>
                    <a:pt x="121" y="1"/>
                    <a:pt x="123" y="1"/>
                  </a:cubicBezTo>
                  <a:cubicBezTo>
                    <a:pt x="126" y="2"/>
                    <a:pt x="129" y="2"/>
                    <a:pt x="131" y="3"/>
                  </a:cubicBezTo>
                  <a:cubicBezTo>
                    <a:pt x="133" y="13"/>
                    <a:pt x="131" y="29"/>
                    <a:pt x="131" y="29"/>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60" name="Freeform 38"/>
            <p:cNvSpPr>
              <a:spLocks/>
            </p:cNvSpPr>
            <p:nvPr/>
          </p:nvSpPr>
          <p:spPr bwMode="auto">
            <a:xfrm>
              <a:off x="4430713" y="4376738"/>
              <a:ext cx="73025" cy="141288"/>
            </a:xfrm>
            <a:custGeom>
              <a:avLst/>
              <a:gdLst>
                <a:gd name="T0" fmla="*/ 21 w 21"/>
                <a:gd name="T1" fmla="*/ 1 h 41"/>
                <a:gd name="T2" fmla="*/ 21 w 21"/>
                <a:gd name="T3" fmla="*/ 35 h 41"/>
                <a:gd name="T4" fmla="*/ 15 w 21"/>
                <a:gd name="T5" fmla="*/ 37 h 41"/>
                <a:gd name="T6" fmla="*/ 8 w 21"/>
                <a:gd name="T7" fmla="*/ 39 h 41"/>
                <a:gd name="T8" fmla="*/ 0 w 21"/>
                <a:gd name="T9" fmla="*/ 41 h 41"/>
                <a:gd name="T10" fmla="*/ 0 w 21"/>
                <a:gd name="T11" fmla="*/ 0 h 41"/>
                <a:gd name="T12" fmla="*/ 8 w 21"/>
                <a:gd name="T13" fmla="*/ 1 h 41"/>
                <a:gd name="T14" fmla="*/ 15 w 21"/>
                <a:gd name="T15" fmla="*/ 1 h 41"/>
                <a:gd name="T16" fmla="*/ 21 w 21"/>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1"/>
                  </a:moveTo>
                  <a:cubicBezTo>
                    <a:pt x="21" y="35"/>
                    <a:pt x="21" y="35"/>
                    <a:pt x="21" y="35"/>
                  </a:cubicBezTo>
                  <a:cubicBezTo>
                    <a:pt x="19" y="36"/>
                    <a:pt x="17" y="37"/>
                    <a:pt x="15" y="37"/>
                  </a:cubicBezTo>
                  <a:cubicBezTo>
                    <a:pt x="13" y="38"/>
                    <a:pt x="10" y="39"/>
                    <a:pt x="8" y="39"/>
                  </a:cubicBezTo>
                  <a:cubicBezTo>
                    <a:pt x="5" y="40"/>
                    <a:pt x="2" y="41"/>
                    <a:pt x="0" y="41"/>
                  </a:cubicBezTo>
                  <a:cubicBezTo>
                    <a:pt x="0" y="0"/>
                    <a:pt x="0" y="0"/>
                    <a:pt x="0" y="0"/>
                  </a:cubicBezTo>
                  <a:cubicBezTo>
                    <a:pt x="2" y="0"/>
                    <a:pt x="5" y="0"/>
                    <a:pt x="8" y="1"/>
                  </a:cubicBezTo>
                  <a:cubicBezTo>
                    <a:pt x="10" y="1"/>
                    <a:pt x="13" y="1"/>
                    <a:pt x="15" y="1"/>
                  </a:cubicBezTo>
                  <a:cubicBezTo>
                    <a:pt x="17" y="1"/>
                    <a:pt x="19" y="1"/>
                    <a:pt x="21" y="1"/>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61" name="Freeform 39"/>
            <p:cNvSpPr>
              <a:spLocks/>
            </p:cNvSpPr>
            <p:nvPr/>
          </p:nvSpPr>
          <p:spPr bwMode="auto">
            <a:xfrm>
              <a:off x="4075113" y="4376738"/>
              <a:ext cx="128588" cy="149225"/>
            </a:xfrm>
            <a:custGeom>
              <a:avLst/>
              <a:gdLst>
                <a:gd name="T0" fmla="*/ 37 w 37"/>
                <a:gd name="T1" fmla="*/ 0 h 43"/>
                <a:gd name="T2" fmla="*/ 37 w 37"/>
                <a:gd name="T3" fmla="*/ 43 h 43"/>
                <a:gd name="T4" fmla="*/ 1 w 37"/>
                <a:gd name="T5" fmla="*/ 29 h 43"/>
                <a:gd name="T6" fmla="*/ 1 w 37"/>
                <a:gd name="T7" fmla="*/ 3 h 43"/>
                <a:gd name="T8" fmla="*/ 37 w 37"/>
                <a:gd name="T9" fmla="*/ 0 h 43"/>
              </a:gdLst>
              <a:ahLst/>
              <a:cxnLst>
                <a:cxn ang="0">
                  <a:pos x="T0" y="T1"/>
                </a:cxn>
                <a:cxn ang="0">
                  <a:pos x="T2" y="T3"/>
                </a:cxn>
                <a:cxn ang="0">
                  <a:pos x="T4" y="T5"/>
                </a:cxn>
                <a:cxn ang="0">
                  <a:pos x="T6" y="T7"/>
                </a:cxn>
                <a:cxn ang="0">
                  <a:pos x="T8" y="T9"/>
                </a:cxn>
              </a:cxnLst>
              <a:rect l="0" t="0" r="r" b="b"/>
              <a:pathLst>
                <a:path w="37" h="43">
                  <a:moveTo>
                    <a:pt x="37" y="0"/>
                  </a:moveTo>
                  <a:cubicBezTo>
                    <a:pt x="37" y="43"/>
                    <a:pt x="37" y="43"/>
                    <a:pt x="37" y="43"/>
                  </a:cubicBezTo>
                  <a:cubicBezTo>
                    <a:pt x="25" y="41"/>
                    <a:pt x="4" y="35"/>
                    <a:pt x="1" y="29"/>
                  </a:cubicBezTo>
                  <a:cubicBezTo>
                    <a:pt x="1" y="29"/>
                    <a:pt x="0" y="13"/>
                    <a:pt x="1" y="3"/>
                  </a:cubicBezTo>
                  <a:cubicBezTo>
                    <a:pt x="6" y="1"/>
                    <a:pt x="20" y="1"/>
                    <a:pt x="37" y="0"/>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62" name="Freeform 40"/>
            <p:cNvSpPr>
              <a:spLocks/>
            </p:cNvSpPr>
            <p:nvPr/>
          </p:nvSpPr>
          <p:spPr bwMode="auto">
            <a:xfrm>
              <a:off x="4457701" y="4379913"/>
              <a:ext cx="25400" cy="131763"/>
            </a:xfrm>
            <a:custGeom>
              <a:avLst/>
              <a:gdLst>
                <a:gd name="T0" fmla="*/ 7 w 7"/>
                <a:gd name="T1" fmla="*/ 0 h 38"/>
                <a:gd name="T2" fmla="*/ 7 w 7"/>
                <a:gd name="T3" fmla="*/ 36 h 38"/>
                <a:gd name="T4" fmla="*/ 0 w 7"/>
                <a:gd name="T5" fmla="*/ 38 h 38"/>
                <a:gd name="T6" fmla="*/ 0 w 7"/>
                <a:gd name="T7" fmla="*/ 0 h 38"/>
                <a:gd name="T8" fmla="*/ 7 w 7"/>
                <a:gd name="T9" fmla="*/ 0 h 38"/>
              </a:gdLst>
              <a:ahLst/>
              <a:cxnLst>
                <a:cxn ang="0">
                  <a:pos x="T0" y="T1"/>
                </a:cxn>
                <a:cxn ang="0">
                  <a:pos x="T2" y="T3"/>
                </a:cxn>
                <a:cxn ang="0">
                  <a:pos x="T4" y="T5"/>
                </a:cxn>
                <a:cxn ang="0">
                  <a:pos x="T6" y="T7"/>
                </a:cxn>
                <a:cxn ang="0">
                  <a:pos x="T8" y="T9"/>
                </a:cxn>
              </a:cxnLst>
              <a:rect l="0" t="0" r="r" b="b"/>
              <a:pathLst>
                <a:path w="7" h="38">
                  <a:moveTo>
                    <a:pt x="7" y="0"/>
                  </a:moveTo>
                  <a:cubicBezTo>
                    <a:pt x="7" y="36"/>
                    <a:pt x="7" y="36"/>
                    <a:pt x="7" y="36"/>
                  </a:cubicBezTo>
                  <a:cubicBezTo>
                    <a:pt x="5" y="37"/>
                    <a:pt x="2" y="38"/>
                    <a:pt x="0" y="38"/>
                  </a:cubicBezTo>
                  <a:cubicBezTo>
                    <a:pt x="0" y="0"/>
                    <a:pt x="0" y="0"/>
                    <a:pt x="0" y="0"/>
                  </a:cubicBezTo>
                  <a:cubicBezTo>
                    <a:pt x="2" y="0"/>
                    <a:pt x="5"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grpSp>
      <p:grpSp>
        <p:nvGrpSpPr>
          <p:cNvPr id="263" name="Group 262"/>
          <p:cNvGrpSpPr/>
          <p:nvPr/>
        </p:nvGrpSpPr>
        <p:grpSpPr>
          <a:xfrm>
            <a:off x="7711227" y="5387832"/>
            <a:ext cx="361269" cy="116299"/>
            <a:chOff x="4075113" y="4376738"/>
            <a:chExt cx="463550" cy="149225"/>
          </a:xfrm>
        </p:grpSpPr>
        <p:sp>
          <p:nvSpPr>
            <p:cNvPr id="264" name="Freeform 37"/>
            <p:cNvSpPr>
              <a:spLocks/>
            </p:cNvSpPr>
            <p:nvPr/>
          </p:nvSpPr>
          <p:spPr bwMode="auto">
            <a:xfrm>
              <a:off x="4075113" y="4376738"/>
              <a:ext cx="463550" cy="149225"/>
            </a:xfrm>
            <a:custGeom>
              <a:avLst/>
              <a:gdLst>
                <a:gd name="T0" fmla="*/ 131 w 133"/>
                <a:gd name="T1" fmla="*/ 29 h 43"/>
                <a:gd name="T2" fmla="*/ 123 w 133"/>
                <a:gd name="T3" fmla="*/ 35 h 43"/>
                <a:gd name="T4" fmla="*/ 117 w 133"/>
                <a:gd name="T5" fmla="*/ 37 h 43"/>
                <a:gd name="T6" fmla="*/ 110 w 133"/>
                <a:gd name="T7" fmla="*/ 39 h 43"/>
                <a:gd name="T8" fmla="*/ 102 w 133"/>
                <a:gd name="T9" fmla="*/ 41 h 43"/>
                <a:gd name="T10" fmla="*/ 88 w 133"/>
                <a:gd name="T11" fmla="*/ 43 h 43"/>
                <a:gd name="T12" fmla="*/ 72 w 133"/>
                <a:gd name="T13" fmla="*/ 24 h 43"/>
                <a:gd name="T14" fmla="*/ 66 w 133"/>
                <a:gd name="T15" fmla="*/ 18 h 43"/>
                <a:gd name="T16" fmla="*/ 60 w 133"/>
                <a:gd name="T17" fmla="*/ 24 h 43"/>
                <a:gd name="T18" fmla="*/ 44 w 133"/>
                <a:gd name="T19" fmla="*/ 43 h 43"/>
                <a:gd name="T20" fmla="*/ 37 w 133"/>
                <a:gd name="T21" fmla="*/ 43 h 43"/>
                <a:gd name="T22" fmla="*/ 1 w 133"/>
                <a:gd name="T23" fmla="*/ 29 h 43"/>
                <a:gd name="T24" fmla="*/ 1 w 133"/>
                <a:gd name="T25" fmla="*/ 3 h 43"/>
                <a:gd name="T26" fmla="*/ 37 w 133"/>
                <a:gd name="T27" fmla="*/ 0 h 43"/>
                <a:gd name="T28" fmla="*/ 102 w 133"/>
                <a:gd name="T29" fmla="*/ 0 h 43"/>
                <a:gd name="T30" fmla="*/ 110 w 133"/>
                <a:gd name="T31" fmla="*/ 1 h 43"/>
                <a:gd name="T32" fmla="*/ 117 w 133"/>
                <a:gd name="T33" fmla="*/ 1 h 43"/>
                <a:gd name="T34" fmla="*/ 123 w 133"/>
                <a:gd name="T35" fmla="*/ 1 h 43"/>
                <a:gd name="T36" fmla="*/ 131 w 133"/>
                <a:gd name="T37" fmla="*/ 3 h 43"/>
                <a:gd name="T38" fmla="*/ 131 w 133"/>
                <a:gd name="T39"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43">
                  <a:moveTo>
                    <a:pt x="131" y="29"/>
                  </a:moveTo>
                  <a:cubicBezTo>
                    <a:pt x="130" y="31"/>
                    <a:pt x="127" y="33"/>
                    <a:pt x="123" y="35"/>
                  </a:cubicBezTo>
                  <a:cubicBezTo>
                    <a:pt x="121" y="36"/>
                    <a:pt x="119" y="37"/>
                    <a:pt x="117" y="37"/>
                  </a:cubicBezTo>
                  <a:cubicBezTo>
                    <a:pt x="115" y="38"/>
                    <a:pt x="112" y="39"/>
                    <a:pt x="110" y="39"/>
                  </a:cubicBezTo>
                  <a:cubicBezTo>
                    <a:pt x="107" y="40"/>
                    <a:pt x="104" y="41"/>
                    <a:pt x="102" y="41"/>
                  </a:cubicBezTo>
                  <a:cubicBezTo>
                    <a:pt x="96" y="43"/>
                    <a:pt x="90" y="43"/>
                    <a:pt x="88" y="43"/>
                  </a:cubicBezTo>
                  <a:cubicBezTo>
                    <a:pt x="80" y="43"/>
                    <a:pt x="75" y="31"/>
                    <a:pt x="72" y="24"/>
                  </a:cubicBezTo>
                  <a:cubicBezTo>
                    <a:pt x="70" y="18"/>
                    <a:pt x="66" y="18"/>
                    <a:pt x="66" y="18"/>
                  </a:cubicBezTo>
                  <a:cubicBezTo>
                    <a:pt x="66" y="18"/>
                    <a:pt x="62" y="18"/>
                    <a:pt x="60" y="24"/>
                  </a:cubicBezTo>
                  <a:cubicBezTo>
                    <a:pt x="58" y="31"/>
                    <a:pt x="52" y="43"/>
                    <a:pt x="44" y="43"/>
                  </a:cubicBezTo>
                  <a:cubicBezTo>
                    <a:pt x="43" y="43"/>
                    <a:pt x="40" y="43"/>
                    <a:pt x="37" y="43"/>
                  </a:cubicBezTo>
                  <a:cubicBezTo>
                    <a:pt x="25" y="41"/>
                    <a:pt x="4" y="35"/>
                    <a:pt x="1" y="29"/>
                  </a:cubicBezTo>
                  <a:cubicBezTo>
                    <a:pt x="1" y="29"/>
                    <a:pt x="0" y="13"/>
                    <a:pt x="1" y="3"/>
                  </a:cubicBezTo>
                  <a:cubicBezTo>
                    <a:pt x="6" y="1"/>
                    <a:pt x="20" y="1"/>
                    <a:pt x="37" y="0"/>
                  </a:cubicBezTo>
                  <a:cubicBezTo>
                    <a:pt x="57" y="0"/>
                    <a:pt x="82" y="0"/>
                    <a:pt x="102" y="0"/>
                  </a:cubicBezTo>
                  <a:cubicBezTo>
                    <a:pt x="104" y="0"/>
                    <a:pt x="107" y="0"/>
                    <a:pt x="110" y="1"/>
                  </a:cubicBezTo>
                  <a:cubicBezTo>
                    <a:pt x="112" y="1"/>
                    <a:pt x="115" y="1"/>
                    <a:pt x="117" y="1"/>
                  </a:cubicBezTo>
                  <a:cubicBezTo>
                    <a:pt x="119" y="1"/>
                    <a:pt x="121" y="1"/>
                    <a:pt x="123" y="1"/>
                  </a:cubicBezTo>
                  <a:cubicBezTo>
                    <a:pt x="126" y="2"/>
                    <a:pt x="129" y="2"/>
                    <a:pt x="131" y="3"/>
                  </a:cubicBezTo>
                  <a:cubicBezTo>
                    <a:pt x="133" y="13"/>
                    <a:pt x="131" y="29"/>
                    <a:pt x="131" y="29"/>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65" name="Freeform 38"/>
            <p:cNvSpPr>
              <a:spLocks/>
            </p:cNvSpPr>
            <p:nvPr/>
          </p:nvSpPr>
          <p:spPr bwMode="auto">
            <a:xfrm>
              <a:off x="4430713" y="4376738"/>
              <a:ext cx="73025" cy="141288"/>
            </a:xfrm>
            <a:custGeom>
              <a:avLst/>
              <a:gdLst>
                <a:gd name="T0" fmla="*/ 21 w 21"/>
                <a:gd name="T1" fmla="*/ 1 h 41"/>
                <a:gd name="T2" fmla="*/ 21 w 21"/>
                <a:gd name="T3" fmla="*/ 35 h 41"/>
                <a:gd name="T4" fmla="*/ 15 w 21"/>
                <a:gd name="T5" fmla="*/ 37 h 41"/>
                <a:gd name="T6" fmla="*/ 8 w 21"/>
                <a:gd name="T7" fmla="*/ 39 h 41"/>
                <a:gd name="T8" fmla="*/ 0 w 21"/>
                <a:gd name="T9" fmla="*/ 41 h 41"/>
                <a:gd name="T10" fmla="*/ 0 w 21"/>
                <a:gd name="T11" fmla="*/ 0 h 41"/>
                <a:gd name="T12" fmla="*/ 8 w 21"/>
                <a:gd name="T13" fmla="*/ 1 h 41"/>
                <a:gd name="T14" fmla="*/ 15 w 21"/>
                <a:gd name="T15" fmla="*/ 1 h 41"/>
                <a:gd name="T16" fmla="*/ 21 w 21"/>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1"/>
                  </a:moveTo>
                  <a:cubicBezTo>
                    <a:pt x="21" y="35"/>
                    <a:pt x="21" y="35"/>
                    <a:pt x="21" y="35"/>
                  </a:cubicBezTo>
                  <a:cubicBezTo>
                    <a:pt x="19" y="36"/>
                    <a:pt x="17" y="37"/>
                    <a:pt x="15" y="37"/>
                  </a:cubicBezTo>
                  <a:cubicBezTo>
                    <a:pt x="13" y="38"/>
                    <a:pt x="10" y="39"/>
                    <a:pt x="8" y="39"/>
                  </a:cubicBezTo>
                  <a:cubicBezTo>
                    <a:pt x="5" y="40"/>
                    <a:pt x="2" y="41"/>
                    <a:pt x="0" y="41"/>
                  </a:cubicBezTo>
                  <a:cubicBezTo>
                    <a:pt x="0" y="0"/>
                    <a:pt x="0" y="0"/>
                    <a:pt x="0" y="0"/>
                  </a:cubicBezTo>
                  <a:cubicBezTo>
                    <a:pt x="2" y="0"/>
                    <a:pt x="5" y="0"/>
                    <a:pt x="8" y="1"/>
                  </a:cubicBezTo>
                  <a:cubicBezTo>
                    <a:pt x="10" y="1"/>
                    <a:pt x="13" y="1"/>
                    <a:pt x="15" y="1"/>
                  </a:cubicBezTo>
                  <a:cubicBezTo>
                    <a:pt x="17" y="1"/>
                    <a:pt x="19" y="1"/>
                    <a:pt x="21" y="1"/>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66" name="Freeform 39"/>
            <p:cNvSpPr>
              <a:spLocks/>
            </p:cNvSpPr>
            <p:nvPr/>
          </p:nvSpPr>
          <p:spPr bwMode="auto">
            <a:xfrm>
              <a:off x="4075113" y="4376738"/>
              <a:ext cx="128588" cy="149225"/>
            </a:xfrm>
            <a:custGeom>
              <a:avLst/>
              <a:gdLst>
                <a:gd name="T0" fmla="*/ 37 w 37"/>
                <a:gd name="T1" fmla="*/ 0 h 43"/>
                <a:gd name="T2" fmla="*/ 37 w 37"/>
                <a:gd name="T3" fmla="*/ 43 h 43"/>
                <a:gd name="T4" fmla="*/ 1 w 37"/>
                <a:gd name="T5" fmla="*/ 29 h 43"/>
                <a:gd name="T6" fmla="*/ 1 w 37"/>
                <a:gd name="T7" fmla="*/ 3 h 43"/>
                <a:gd name="T8" fmla="*/ 37 w 37"/>
                <a:gd name="T9" fmla="*/ 0 h 43"/>
              </a:gdLst>
              <a:ahLst/>
              <a:cxnLst>
                <a:cxn ang="0">
                  <a:pos x="T0" y="T1"/>
                </a:cxn>
                <a:cxn ang="0">
                  <a:pos x="T2" y="T3"/>
                </a:cxn>
                <a:cxn ang="0">
                  <a:pos x="T4" y="T5"/>
                </a:cxn>
                <a:cxn ang="0">
                  <a:pos x="T6" y="T7"/>
                </a:cxn>
                <a:cxn ang="0">
                  <a:pos x="T8" y="T9"/>
                </a:cxn>
              </a:cxnLst>
              <a:rect l="0" t="0" r="r" b="b"/>
              <a:pathLst>
                <a:path w="37" h="43">
                  <a:moveTo>
                    <a:pt x="37" y="0"/>
                  </a:moveTo>
                  <a:cubicBezTo>
                    <a:pt x="37" y="43"/>
                    <a:pt x="37" y="43"/>
                    <a:pt x="37" y="43"/>
                  </a:cubicBezTo>
                  <a:cubicBezTo>
                    <a:pt x="25" y="41"/>
                    <a:pt x="4" y="35"/>
                    <a:pt x="1" y="29"/>
                  </a:cubicBezTo>
                  <a:cubicBezTo>
                    <a:pt x="1" y="29"/>
                    <a:pt x="0" y="13"/>
                    <a:pt x="1" y="3"/>
                  </a:cubicBezTo>
                  <a:cubicBezTo>
                    <a:pt x="6" y="1"/>
                    <a:pt x="20" y="1"/>
                    <a:pt x="37" y="0"/>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267" name="Freeform 40"/>
            <p:cNvSpPr>
              <a:spLocks/>
            </p:cNvSpPr>
            <p:nvPr/>
          </p:nvSpPr>
          <p:spPr bwMode="auto">
            <a:xfrm>
              <a:off x="4457701" y="4379913"/>
              <a:ext cx="25400" cy="131763"/>
            </a:xfrm>
            <a:custGeom>
              <a:avLst/>
              <a:gdLst>
                <a:gd name="T0" fmla="*/ 7 w 7"/>
                <a:gd name="T1" fmla="*/ 0 h 38"/>
                <a:gd name="T2" fmla="*/ 7 w 7"/>
                <a:gd name="T3" fmla="*/ 36 h 38"/>
                <a:gd name="T4" fmla="*/ 0 w 7"/>
                <a:gd name="T5" fmla="*/ 38 h 38"/>
                <a:gd name="T6" fmla="*/ 0 w 7"/>
                <a:gd name="T7" fmla="*/ 0 h 38"/>
                <a:gd name="T8" fmla="*/ 7 w 7"/>
                <a:gd name="T9" fmla="*/ 0 h 38"/>
              </a:gdLst>
              <a:ahLst/>
              <a:cxnLst>
                <a:cxn ang="0">
                  <a:pos x="T0" y="T1"/>
                </a:cxn>
                <a:cxn ang="0">
                  <a:pos x="T2" y="T3"/>
                </a:cxn>
                <a:cxn ang="0">
                  <a:pos x="T4" y="T5"/>
                </a:cxn>
                <a:cxn ang="0">
                  <a:pos x="T6" y="T7"/>
                </a:cxn>
                <a:cxn ang="0">
                  <a:pos x="T8" y="T9"/>
                </a:cxn>
              </a:cxnLst>
              <a:rect l="0" t="0" r="r" b="b"/>
              <a:pathLst>
                <a:path w="7" h="38">
                  <a:moveTo>
                    <a:pt x="7" y="0"/>
                  </a:moveTo>
                  <a:cubicBezTo>
                    <a:pt x="7" y="36"/>
                    <a:pt x="7" y="36"/>
                    <a:pt x="7" y="36"/>
                  </a:cubicBezTo>
                  <a:cubicBezTo>
                    <a:pt x="5" y="37"/>
                    <a:pt x="2" y="38"/>
                    <a:pt x="0" y="38"/>
                  </a:cubicBezTo>
                  <a:cubicBezTo>
                    <a:pt x="0" y="0"/>
                    <a:pt x="0" y="0"/>
                    <a:pt x="0" y="0"/>
                  </a:cubicBezTo>
                  <a:cubicBezTo>
                    <a:pt x="2" y="0"/>
                    <a:pt x="5"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grpSp>
      <p:sp>
        <p:nvSpPr>
          <p:cNvPr id="268" name="Title 16"/>
          <p:cNvSpPr txBox="1">
            <a:spLocks/>
          </p:cNvSpPr>
          <p:nvPr/>
        </p:nvSpPr>
        <p:spPr>
          <a:xfrm>
            <a:off x="427039" y="447674"/>
            <a:ext cx="11889564" cy="917575"/>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102" normalizeH="0" baseline="0" noProof="0" dirty="0">
                <a:ln w="3175">
                  <a:noFill/>
                </a:ln>
                <a:gradFill>
                  <a:gsLst>
                    <a:gs pos="1250">
                      <a:srgbClr val="353535"/>
                    </a:gs>
                    <a:gs pos="100000">
                      <a:srgbClr val="353535"/>
                    </a:gs>
                  </a:gsLst>
                  <a:lin ang="5400000" scaled="0"/>
                </a:gradFill>
                <a:effectLst/>
                <a:uLnTx/>
                <a:uFillTx/>
                <a:latin typeface="Segoe UI Light"/>
                <a:ea typeface="+mn-ea"/>
                <a:cs typeface="Segoe UI" pitchFamily="34" charset="0"/>
              </a:rPr>
              <a:t>What are Bots?</a:t>
            </a:r>
            <a:endParaRPr kumimoji="0" lang="en-US" sz="4800" b="0" i="0" u="none" strike="noStrike" kern="1200" cap="none" spc="0" normalizeH="0" baseline="0" noProof="0" dirty="0">
              <a:ln w="3175">
                <a:noFill/>
              </a:ln>
              <a:gradFill>
                <a:gsLst>
                  <a:gs pos="1250">
                    <a:srgbClr val="353535"/>
                  </a:gs>
                  <a:gs pos="99000">
                    <a:srgbClr val="353535"/>
                  </a:gs>
                </a:gsLst>
                <a:lin ang="5400000" scaled="0"/>
              </a:gradFill>
              <a:effectLst/>
              <a:uLnTx/>
              <a:uFillTx/>
              <a:latin typeface="Segoe UI Light"/>
              <a:ea typeface="+mn-ea"/>
              <a:cs typeface="Segoe UI" pitchFamily="34" charset="0"/>
            </a:endParaRPr>
          </a:p>
        </p:txBody>
      </p:sp>
    </p:spTree>
    <p:extLst>
      <p:ext uri="{BB962C8B-B14F-4D97-AF65-F5344CB8AC3E}">
        <p14:creationId xmlns:p14="http://schemas.microsoft.com/office/powerpoint/2010/main" val="104336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rocess 8"/>
          <p:cNvSpPr/>
          <p:nvPr/>
        </p:nvSpPr>
        <p:spPr bwMode="auto">
          <a:xfrm>
            <a:off x="108371" y="3192462"/>
            <a:ext cx="2141771" cy="63989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lIns="89603" tIns="89603" rIns="33605" bIns="33605" rtlCol="0" anchor="ctr" anchorCtr="0"/>
          <a:lstStyle/>
          <a:p>
            <a:pPr marL="0" marR="0" lvl="0" indent="0" algn="ctr" defTabSz="913511"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Your bot code</a:t>
            </a:r>
          </a:p>
        </p:txBody>
      </p:sp>
      <p:sp>
        <p:nvSpPr>
          <p:cNvPr id="4" name="Rectangle 3"/>
          <p:cNvSpPr/>
          <p:nvPr/>
        </p:nvSpPr>
        <p:spPr>
          <a:xfrm>
            <a:off x="3602442" y="4815479"/>
            <a:ext cx="4901795" cy="1697259"/>
          </a:xfrm>
          <a:prstGeom prst="rect">
            <a:avLst/>
          </a:prstGeom>
          <a:solidFill>
            <a:schemeClr val="bg1">
              <a:lumMod val="9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Semilight"/>
              <a:ea typeface="+mn-ea"/>
              <a:cs typeface="+mn-cs"/>
            </a:endParaRPr>
          </a:p>
        </p:txBody>
      </p:sp>
      <p:sp>
        <p:nvSpPr>
          <p:cNvPr id="5" name="Rectangle 4"/>
          <p:cNvSpPr/>
          <p:nvPr/>
        </p:nvSpPr>
        <p:spPr>
          <a:xfrm>
            <a:off x="4882504" y="5696841"/>
            <a:ext cx="1005840" cy="640080"/>
          </a:xfrm>
          <a:prstGeom prst="rect">
            <a:avLst/>
          </a:prstGeom>
          <a:solidFill>
            <a:schemeClr val="accent1"/>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Entity</a:t>
            </a:r>
            <a:br>
              <a:rPr kumimoji="0" lang="en-US" sz="12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br>
            <a:r>
              <a:rPr kumimoji="0" lang="en-US" sz="12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Extraction</a:t>
            </a:r>
          </a:p>
        </p:txBody>
      </p:sp>
      <p:sp>
        <p:nvSpPr>
          <p:cNvPr id="6" name="Rectangle 5"/>
          <p:cNvSpPr/>
          <p:nvPr/>
        </p:nvSpPr>
        <p:spPr>
          <a:xfrm>
            <a:off x="3823623" y="5696841"/>
            <a:ext cx="1005840" cy="640080"/>
          </a:xfrm>
          <a:prstGeom prst="rect">
            <a:avLst/>
          </a:prstGeom>
          <a:solidFill>
            <a:schemeClr val="accent1"/>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Speech</a:t>
            </a:r>
          </a:p>
        </p:txBody>
      </p:sp>
      <p:sp>
        <p:nvSpPr>
          <p:cNvPr id="7" name="Rectangle 6"/>
          <p:cNvSpPr/>
          <p:nvPr/>
        </p:nvSpPr>
        <p:spPr>
          <a:xfrm>
            <a:off x="5941385" y="4992012"/>
            <a:ext cx="1005840" cy="640080"/>
          </a:xfrm>
          <a:prstGeom prst="rect">
            <a:avLst/>
          </a:prstGeom>
          <a:solidFill>
            <a:schemeClr val="accent1"/>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Bot Clipboard w entities</a:t>
            </a:r>
          </a:p>
        </p:txBody>
      </p:sp>
      <p:sp>
        <p:nvSpPr>
          <p:cNvPr id="8" name="Rectangle 7"/>
          <p:cNvSpPr/>
          <p:nvPr/>
        </p:nvSpPr>
        <p:spPr>
          <a:xfrm>
            <a:off x="3823623" y="4992012"/>
            <a:ext cx="1005840" cy="640080"/>
          </a:xfrm>
          <a:prstGeom prst="rect">
            <a:avLst/>
          </a:prstGeom>
          <a:solidFill>
            <a:schemeClr val="accent1"/>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Natural Language</a:t>
            </a:r>
          </a:p>
        </p:txBody>
      </p:sp>
      <p:sp>
        <p:nvSpPr>
          <p:cNvPr id="9" name="Rectangle 8"/>
          <p:cNvSpPr/>
          <p:nvPr/>
        </p:nvSpPr>
        <p:spPr>
          <a:xfrm>
            <a:off x="4882504" y="4992012"/>
            <a:ext cx="1005840" cy="640080"/>
          </a:xfrm>
          <a:prstGeom prst="rect">
            <a:avLst/>
          </a:prstGeom>
          <a:solidFill>
            <a:schemeClr val="accent1"/>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Translation</a:t>
            </a:r>
          </a:p>
        </p:txBody>
      </p:sp>
      <p:sp>
        <p:nvSpPr>
          <p:cNvPr id="10" name="Rectangle 9"/>
          <p:cNvSpPr/>
          <p:nvPr/>
        </p:nvSpPr>
        <p:spPr>
          <a:xfrm>
            <a:off x="5136884" y="4456971"/>
            <a:ext cx="2069797" cy="338554"/>
          </a:xfrm>
          <a:prstGeom prst="rect">
            <a:avLst/>
          </a:prstGeom>
        </p:spPr>
        <p:txBody>
          <a:bodyPr wrap="none">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Segoe UI Semilight"/>
                <a:ea typeface="+mn-ea"/>
                <a:cs typeface="Segoe UI Light" panose="020B0502040204020203" pitchFamily="34" charset="0"/>
              </a:rPr>
              <a:t>+ Intelligent Services</a:t>
            </a:r>
          </a:p>
        </p:txBody>
      </p:sp>
      <p:sp>
        <p:nvSpPr>
          <p:cNvPr id="11" name="Rectangle 10"/>
          <p:cNvSpPr/>
          <p:nvPr/>
        </p:nvSpPr>
        <p:spPr>
          <a:xfrm>
            <a:off x="5941385" y="5696841"/>
            <a:ext cx="1005840" cy="640080"/>
          </a:xfrm>
          <a:prstGeom prst="rect">
            <a:avLst/>
          </a:prstGeom>
          <a:solidFill>
            <a:schemeClr val="accent1"/>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Bing Knowledge</a:t>
            </a:r>
          </a:p>
        </p:txBody>
      </p:sp>
      <p:sp>
        <p:nvSpPr>
          <p:cNvPr id="12" name="Rectangle 11"/>
          <p:cNvSpPr/>
          <p:nvPr/>
        </p:nvSpPr>
        <p:spPr>
          <a:xfrm>
            <a:off x="7000265" y="4992012"/>
            <a:ext cx="1005840" cy="640080"/>
          </a:xfrm>
          <a:prstGeom prst="rect">
            <a:avLst/>
          </a:prstGeom>
          <a:solidFill>
            <a:schemeClr val="accent1"/>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User</a:t>
            </a:r>
            <a:br>
              <a:rPr kumimoji="0" lang="en-US" sz="12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br>
            <a:r>
              <a:rPr kumimoji="0" lang="en-US" sz="12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Preferences</a:t>
            </a:r>
          </a:p>
        </p:txBody>
      </p:sp>
      <p:sp>
        <p:nvSpPr>
          <p:cNvPr id="13" name="Rectangle 12"/>
          <p:cNvSpPr/>
          <p:nvPr/>
        </p:nvSpPr>
        <p:spPr>
          <a:xfrm>
            <a:off x="7000265" y="5696841"/>
            <a:ext cx="1005840" cy="640080"/>
          </a:xfrm>
          <a:prstGeom prst="rect">
            <a:avLst/>
          </a:prstGeom>
          <a:solidFill>
            <a:schemeClr val="accent1"/>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Image Intelligence</a:t>
            </a:r>
          </a:p>
        </p:txBody>
      </p:sp>
      <p:sp>
        <p:nvSpPr>
          <p:cNvPr id="14" name="Rectangle 13"/>
          <p:cNvSpPr/>
          <p:nvPr/>
        </p:nvSpPr>
        <p:spPr>
          <a:xfrm>
            <a:off x="7987416" y="5246310"/>
            <a:ext cx="511679" cy="523220"/>
          </a:xfrm>
          <a:prstGeom prst="rect">
            <a:avLst/>
          </a:prstGeom>
        </p:spPr>
        <p:txBody>
          <a:bodyPr wrap="none">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latin typeface="Segoe UI Semilight"/>
                <a:ea typeface="+mn-ea"/>
                <a:cs typeface="Segoe UI Light" panose="020B0502040204020203" pitchFamily="34" charset="0"/>
              </a:rPr>
              <a:t>…</a:t>
            </a:r>
            <a:endParaRPr kumimoji="0" lang="en-US" sz="2800" b="1" i="0" u="none" strike="noStrike" kern="0" cap="none" spc="0" normalizeH="0" baseline="0" noProof="0" dirty="0">
              <a:ln>
                <a:noFill/>
              </a:ln>
              <a:solidFill>
                <a:sysClr val="windowText" lastClr="000000"/>
              </a:solidFill>
              <a:effectLst/>
              <a:uLnTx/>
              <a:uFillTx/>
              <a:latin typeface="Segoe UI Semilight"/>
              <a:ea typeface="+mn-ea"/>
              <a:cs typeface="+mn-cs"/>
            </a:endParaRPr>
          </a:p>
        </p:txBody>
      </p:sp>
      <p:sp>
        <p:nvSpPr>
          <p:cNvPr id="15" name="Rectangle 14"/>
          <p:cNvSpPr/>
          <p:nvPr/>
        </p:nvSpPr>
        <p:spPr>
          <a:xfrm>
            <a:off x="3602442" y="1261386"/>
            <a:ext cx="4901795" cy="2448753"/>
          </a:xfrm>
          <a:prstGeom prst="rect">
            <a:avLst/>
          </a:prstGeom>
          <a:solidFill>
            <a:schemeClr val="accent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endParaRPr>
          </a:p>
          <a:p>
            <a:pPr marL="0" marR="0" lvl="0" indent="0" algn="ctr"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endParaRPr>
          </a:p>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Message input &lt;&gt; output</a:t>
            </a:r>
          </a:p>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Add logic and keep track of dialogs and state</a:t>
            </a:r>
          </a:p>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Connect to people where they are</a:t>
            </a:r>
            <a:br>
              <a:rPr kumimoji="0" lang="en-US" sz="16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br>
            <a:endParaRPr kumimoji="0" lang="en-US" sz="16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endParaRPr>
          </a:p>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+Directory for finding your bot, registration and management dashboard</a:t>
            </a:r>
          </a:p>
          <a:p>
            <a:pPr marL="285695" marR="0" lvl="0" indent="-285695" algn="l" defTabSz="91422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endParaRPr>
          </a:p>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endParaRPr>
          </a:p>
        </p:txBody>
      </p:sp>
      <p:sp>
        <p:nvSpPr>
          <p:cNvPr id="16" name="TextBox 15"/>
          <p:cNvSpPr txBox="1"/>
          <p:nvPr/>
        </p:nvSpPr>
        <p:spPr>
          <a:xfrm>
            <a:off x="5480710" y="810506"/>
            <a:ext cx="1499552" cy="338554"/>
          </a:xfrm>
          <a:prstGeom prst="rect">
            <a:avLst/>
          </a:prstGeom>
          <a:noFill/>
        </p:spPr>
        <p:txBody>
          <a:bodyPr wrap="square"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Segoe UI Semilight"/>
                <a:ea typeface="+mn-ea"/>
                <a:cs typeface="Segoe UI Light" panose="020B0502040204020203" pitchFamily="34" charset="0"/>
              </a:rPr>
              <a:t>Bot Connector</a:t>
            </a:r>
          </a:p>
        </p:txBody>
      </p:sp>
      <p:sp>
        <p:nvSpPr>
          <p:cNvPr id="17" name="TextBox 16"/>
          <p:cNvSpPr txBox="1"/>
          <p:nvPr/>
        </p:nvSpPr>
        <p:spPr>
          <a:xfrm>
            <a:off x="8980042" y="810506"/>
            <a:ext cx="2056653" cy="338554"/>
          </a:xfrm>
          <a:prstGeom prst="rect">
            <a:avLst/>
          </a:prstGeom>
          <a:noFill/>
        </p:spPr>
        <p:txBody>
          <a:bodyPr wrap="none"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Segoe UI Semilight"/>
                <a:ea typeface="+mn-ea"/>
                <a:cs typeface="Segoe UI Light" panose="020B0502040204020203" pitchFamily="34" charset="0"/>
              </a:rPr>
              <a:t>Conversation Canvas</a:t>
            </a:r>
          </a:p>
        </p:txBody>
      </p:sp>
      <p:sp>
        <p:nvSpPr>
          <p:cNvPr id="22" name="Rectangle 21"/>
          <p:cNvSpPr/>
          <p:nvPr/>
        </p:nvSpPr>
        <p:spPr>
          <a:xfrm>
            <a:off x="8951457" y="5936404"/>
            <a:ext cx="2113824" cy="365760"/>
          </a:xfrm>
          <a:prstGeom prst="rect">
            <a:avLst/>
          </a:prstGeom>
          <a:solidFill>
            <a:schemeClr val="tx2"/>
          </a:solidFill>
          <a:ln w="63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a:t>
            </a:r>
          </a:p>
        </p:txBody>
      </p:sp>
      <p:sp>
        <p:nvSpPr>
          <p:cNvPr id="25" name="Rectangle 24"/>
          <p:cNvSpPr/>
          <p:nvPr/>
        </p:nvSpPr>
        <p:spPr>
          <a:xfrm>
            <a:off x="9028940" y="6017771"/>
            <a:ext cx="2113824" cy="365760"/>
          </a:xfrm>
          <a:prstGeom prst="rect">
            <a:avLst/>
          </a:prstGeom>
          <a:solidFill>
            <a:schemeClr val="tx2"/>
          </a:solidFill>
          <a:ln w="63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a:t>
            </a:r>
          </a:p>
        </p:txBody>
      </p:sp>
      <p:sp>
        <p:nvSpPr>
          <p:cNvPr id="28" name="Rectangle 27"/>
          <p:cNvSpPr/>
          <p:nvPr/>
        </p:nvSpPr>
        <p:spPr>
          <a:xfrm>
            <a:off x="9101430" y="6146979"/>
            <a:ext cx="2113824" cy="365760"/>
          </a:xfrm>
          <a:prstGeom prst="rect">
            <a:avLst/>
          </a:prstGeom>
          <a:solidFill>
            <a:schemeClr val="tx2"/>
          </a:solidFill>
          <a:ln w="63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a:t>
            </a:r>
          </a:p>
        </p:txBody>
      </p:sp>
      <p:cxnSp>
        <p:nvCxnSpPr>
          <p:cNvPr id="29" name="Straight Arrow Connector 28"/>
          <p:cNvCxnSpPr/>
          <p:nvPr/>
        </p:nvCxnSpPr>
        <p:spPr>
          <a:xfrm flipH="1" flipV="1">
            <a:off x="11157816" y="1455686"/>
            <a:ext cx="287979" cy="13557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11142764" y="2663412"/>
            <a:ext cx="277559" cy="3244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11157816" y="3130370"/>
            <a:ext cx="287980" cy="4035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11170818" y="3287887"/>
            <a:ext cx="305220" cy="13002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41185" y="2123249"/>
            <a:ext cx="740899" cy="740899"/>
          </a:xfrm>
          <a:prstGeom prst="rect">
            <a:avLst/>
          </a:prstGeom>
        </p:spPr>
      </p:pic>
      <p:pic>
        <p:nvPicPr>
          <p:cNvPr id="36" name="Picture 3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695954" y="3533959"/>
            <a:ext cx="655890" cy="655890"/>
          </a:xfrm>
          <a:prstGeom prst="rect">
            <a:avLst/>
          </a:prstGeom>
        </p:spPr>
      </p:pic>
      <p:cxnSp>
        <p:nvCxnSpPr>
          <p:cNvPr id="41" name="Straight Arrow Connector 40"/>
          <p:cNvCxnSpPr/>
          <p:nvPr/>
        </p:nvCxnSpPr>
        <p:spPr>
          <a:xfrm>
            <a:off x="6232150" y="3692433"/>
            <a:ext cx="0" cy="829044"/>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326342" y="3963194"/>
            <a:ext cx="1257078" cy="852286"/>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326342" y="3445408"/>
            <a:ext cx="1276100" cy="0"/>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3" idx="2"/>
          </p:cNvCxnSpPr>
          <p:nvPr/>
        </p:nvCxnSpPr>
        <p:spPr>
          <a:xfrm flipH="1">
            <a:off x="1179256" y="3832359"/>
            <a:ext cx="1" cy="904234"/>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Flowchart: Process 8"/>
          <p:cNvSpPr/>
          <p:nvPr/>
        </p:nvSpPr>
        <p:spPr bwMode="auto">
          <a:xfrm>
            <a:off x="100598" y="4745854"/>
            <a:ext cx="2141771" cy="63989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lIns="89603" tIns="89603" rIns="33605" bIns="33605" rtlCol="0" anchor="ctr" anchorCtr="0"/>
          <a:lstStyle/>
          <a:p>
            <a:pPr marL="0" marR="0" lvl="0" indent="0" algn="ctr" defTabSz="913511"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Other services, APIs,</a:t>
            </a:r>
          </a:p>
          <a:p>
            <a:pPr marL="0" marR="0" lvl="0" indent="0" algn="ctr" defTabSz="913511"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Databases, </a:t>
            </a:r>
            <a:r>
              <a:rPr kumimoji="0" lang="is-IS" sz="1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rPr>
              <a:t>…</a:t>
            </a:r>
            <a:endParaRPr kumimoji="0" lang="en-US" sz="1800" b="0" i="0" u="none" strike="noStrike" kern="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51" name="TextBox 50"/>
          <p:cNvSpPr txBox="1"/>
          <p:nvPr/>
        </p:nvSpPr>
        <p:spPr>
          <a:xfrm>
            <a:off x="2340208" y="3119500"/>
            <a:ext cx="1770339" cy="276999"/>
          </a:xfrm>
          <a:prstGeom prst="rect">
            <a:avLst/>
          </a:prstGeom>
          <a:noFill/>
        </p:spPr>
        <p:txBody>
          <a:bodyPr wrap="square"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Semilight"/>
                <a:ea typeface="+mn-ea"/>
                <a:cs typeface="Segoe UI Light" panose="020B0502040204020203" pitchFamily="34" charset="0"/>
              </a:rPr>
              <a:t>Bot Builder SDK</a:t>
            </a:r>
          </a:p>
        </p:txBody>
      </p:sp>
      <p:sp>
        <p:nvSpPr>
          <p:cNvPr id="54" name="TextBox 53"/>
          <p:cNvSpPr txBox="1"/>
          <p:nvPr/>
        </p:nvSpPr>
        <p:spPr>
          <a:xfrm rot="1861788">
            <a:off x="2423468" y="4298376"/>
            <a:ext cx="1770339" cy="276999"/>
          </a:xfrm>
          <a:prstGeom prst="rect">
            <a:avLst/>
          </a:prstGeom>
          <a:noFill/>
        </p:spPr>
        <p:txBody>
          <a:bodyPr wrap="square"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light"/>
                <a:ea typeface="+mn-ea"/>
                <a:cs typeface="Segoe UI Light" panose="020B0502040204020203" pitchFamily="34" charset="0"/>
              </a:rPr>
              <a:t>API, SDK calls</a:t>
            </a:r>
            <a:endParaRPr kumimoji="0" lang="en-US" sz="1200" b="0" i="0" u="none" strike="noStrike" kern="1200" cap="none" spc="0" normalizeH="0" baseline="0" noProof="0" dirty="0">
              <a:ln>
                <a:noFill/>
              </a:ln>
              <a:solidFill>
                <a:prstClr val="black"/>
              </a:solidFill>
              <a:effectLst/>
              <a:uLnTx/>
              <a:uFillTx/>
              <a:latin typeface="Segoe UI Semilight"/>
              <a:ea typeface="+mn-ea"/>
              <a:cs typeface="Segoe UI Light" panose="020B0502040204020203" pitchFamily="34" charset="0"/>
            </a:endParaRPr>
          </a:p>
        </p:txBody>
      </p:sp>
      <p:cxnSp>
        <p:nvCxnSpPr>
          <p:cNvPr id="55" name="Straight Arrow Connector 54"/>
          <p:cNvCxnSpPr/>
          <p:nvPr/>
        </p:nvCxnSpPr>
        <p:spPr>
          <a:xfrm flipV="1">
            <a:off x="8546901" y="1681192"/>
            <a:ext cx="308195" cy="6105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8546901" y="2605671"/>
            <a:ext cx="349017" cy="857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8565464" y="3029172"/>
            <a:ext cx="301943" cy="3673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8540065" y="3445408"/>
            <a:ext cx="355853" cy="13119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11" name="Group 110"/>
          <p:cNvGrpSpPr/>
          <p:nvPr/>
        </p:nvGrpSpPr>
        <p:grpSpPr>
          <a:xfrm>
            <a:off x="8951457" y="1260435"/>
            <a:ext cx="2116963" cy="367090"/>
            <a:chOff x="9146658" y="1243275"/>
            <a:chExt cx="2116963" cy="367090"/>
          </a:xfrm>
          <a:solidFill>
            <a:schemeClr val="tx2"/>
          </a:solidFill>
        </p:grpSpPr>
        <p:sp>
          <p:nvSpPr>
            <p:cNvPr id="23" name="Rectangle 22"/>
            <p:cNvSpPr/>
            <p:nvPr/>
          </p:nvSpPr>
          <p:spPr>
            <a:xfrm>
              <a:off x="9149797" y="1243275"/>
              <a:ext cx="2113824" cy="365760"/>
            </a:xfrm>
            <a:prstGeom prst="rect">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Web Chat</a:t>
              </a:r>
            </a:p>
          </p:txBody>
        </p:sp>
        <p:pic>
          <p:nvPicPr>
            <p:cNvPr id="101" name="Picture 10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46658" y="1244605"/>
              <a:ext cx="365760" cy="365760"/>
            </a:xfrm>
            <a:prstGeom prst="rect">
              <a:avLst/>
            </a:prstGeom>
            <a:grpFill/>
            <a:ln>
              <a:noFill/>
            </a:ln>
          </p:spPr>
        </p:pic>
      </p:grpSp>
      <p:grpSp>
        <p:nvGrpSpPr>
          <p:cNvPr id="120" name="Group 119"/>
          <p:cNvGrpSpPr/>
          <p:nvPr/>
        </p:nvGrpSpPr>
        <p:grpSpPr>
          <a:xfrm>
            <a:off x="8951457" y="5469210"/>
            <a:ext cx="2113824" cy="365941"/>
            <a:chOff x="9151129" y="5503401"/>
            <a:chExt cx="2113824" cy="365941"/>
          </a:xfrm>
          <a:solidFill>
            <a:schemeClr val="tx2"/>
          </a:solidFill>
        </p:grpSpPr>
        <p:sp>
          <p:nvSpPr>
            <p:cNvPr id="34" name="Rectangle 33"/>
            <p:cNvSpPr/>
            <p:nvPr/>
          </p:nvSpPr>
          <p:spPr>
            <a:xfrm>
              <a:off x="9151129" y="5503582"/>
              <a:ext cx="2113824" cy="365760"/>
            </a:xfrm>
            <a:prstGeom prst="rect">
              <a:avLst/>
            </a:prstGeom>
            <a:grpFill/>
            <a:ln w="63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FF"/>
                  </a:solidFill>
                  <a:effectLst/>
                  <a:uLnTx/>
                  <a:uFillTx/>
                  <a:latin typeface="Segoe UI Semilight"/>
                  <a:ea typeface="+mn-ea"/>
                  <a:cs typeface="Segoe UI Light" panose="020B0502040204020203" pitchFamily="34" charset="0"/>
                </a:rPr>
                <a:t>Directline</a:t>
              </a:r>
              <a:r>
                <a:rPr kumimoji="0" lang="en-US" sz="18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a:t>
              </a:r>
              <a:endPar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endParaRPr>
            </a:p>
          </p:txBody>
        </p:sp>
        <p:pic>
          <p:nvPicPr>
            <p:cNvPr id="102" name="Picture 10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51809" y="5503401"/>
              <a:ext cx="365760" cy="365760"/>
            </a:xfrm>
            <a:prstGeom prst="rect">
              <a:avLst/>
            </a:prstGeom>
            <a:grpFill/>
          </p:spPr>
        </p:pic>
      </p:grpSp>
      <p:grpSp>
        <p:nvGrpSpPr>
          <p:cNvPr id="112" name="Group 111"/>
          <p:cNvGrpSpPr/>
          <p:nvPr/>
        </p:nvGrpSpPr>
        <p:grpSpPr>
          <a:xfrm>
            <a:off x="8951457" y="1728776"/>
            <a:ext cx="2113824" cy="365760"/>
            <a:chOff x="9145084" y="1800597"/>
            <a:chExt cx="2113824" cy="365760"/>
          </a:xfrm>
          <a:solidFill>
            <a:schemeClr val="tx2"/>
          </a:solidFill>
        </p:grpSpPr>
        <p:sp>
          <p:nvSpPr>
            <p:cNvPr id="20" name="Rectangle 19"/>
            <p:cNvSpPr/>
            <p:nvPr/>
          </p:nvSpPr>
          <p:spPr>
            <a:xfrm>
              <a:off x="9145084" y="1800597"/>
              <a:ext cx="2113824" cy="365760"/>
            </a:xfrm>
            <a:prstGeom prst="rect">
              <a:avLst/>
            </a:prstGeom>
            <a:grpFill/>
            <a:ln w="6350">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Email</a:t>
              </a:r>
            </a:p>
          </p:txBody>
        </p:sp>
        <p:pic>
          <p:nvPicPr>
            <p:cNvPr id="103" name="Picture 10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45084" y="1800597"/>
              <a:ext cx="365760" cy="365760"/>
            </a:xfrm>
            <a:prstGeom prst="rect">
              <a:avLst/>
            </a:prstGeom>
            <a:grpFill/>
          </p:spPr>
        </p:pic>
      </p:grpSp>
      <p:grpSp>
        <p:nvGrpSpPr>
          <p:cNvPr id="113" name="Group 112"/>
          <p:cNvGrpSpPr/>
          <p:nvPr/>
        </p:nvGrpSpPr>
        <p:grpSpPr>
          <a:xfrm>
            <a:off x="8951457" y="2195787"/>
            <a:ext cx="2113824" cy="366374"/>
            <a:chOff x="9136040" y="2257257"/>
            <a:chExt cx="2113824" cy="366374"/>
          </a:xfrm>
          <a:solidFill>
            <a:schemeClr val="tx2"/>
          </a:solidFill>
        </p:grpSpPr>
        <p:sp>
          <p:nvSpPr>
            <p:cNvPr id="38" name="Rectangle 37"/>
            <p:cNvSpPr/>
            <p:nvPr/>
          </p:nvSpPr>
          <p:spPr>
            <a:xfrm>
              <a:off x="9136040" y="2257257"/>
              <a:ext cx="2113824" cy="365760"/>
            </a:xfrm>
            <a:prstGeom prst="rect">
              <a:avLst/>
            </a:prstGeom>
            <a:grpFill/>
            <a:ln w="6350">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Facebook</a:t>
              </a:r>
            </a:p>
          </p:txBody>
        </p:sp>
        <p:pic>
          <p:nvPicPr>
            <p:cNvPr id="104" name="Picture 10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136040" y="2257871"/>
              <a:ext cx="365760" cy="365760"/>
            </a:xfrm>
            <a:prstGeom prst="rect">
              <a:avLst/>
            </a:prstGeom>
            <a:grpFill/>
          </p:spPr>
        </p:pic>
      </p:grpSp>
      <p:grpSp>
        <p:nvGrpSpPr>
          <p:cNvPr id="114" name="Group 113"/>
          <p:cNvGrpSpPr/>
          <p:nvPr/>
        </p:nvGrpSpPr>
        <p:grpSpPr>
          <a:xfrm>
            <a:off x="8951457" y="2663412"/>
            <a:ext cx="2113824" cy="365760"/>
            <a:chOff x="9172072" y="2722128"/>
            <a:chExt cx="2113824" cy="365760"/>
          </a:xfrm>
          <a:solidFill>
            <a:schemeClr val="tx2"/>
          </a:solidFill>
        </p:grpSpPr>
        <p:sp>
          <p:nvSpPr>
            <p:cNvPr id="21" name="Rectangle 20"/>
            <p:cNvSpPr/>
            <p:nvPr/>
          </p:nvSpPr>
          <p:spPr>
            <a:xfrm>
              <a:off x="9172072" y="2722128"/>
              <a:ext cx="2113824" cy="365760"/>
            </a:xfrm>
            <a:prstGeom prst="rect">
              <a:avLst/>
            </a:prstGeom>
            <a:grpFill/>
            <a:ln w="63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Segoe UI Semilight"/>
                  <a:ea typeface="+mn-ea"/>
                  <a:cs typeface="Segoe UI Light" panose="020B0502040204020203" pitchFamily="34" charset="0"/>
                </a:rPr>
                <a:t>GroupMe</a:t>
              </a:r>
              <a:endPar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endParaRPr>
            </a:p>
          </p:txBody>
        </p:sp>
        <p:pic>
          <p:nvPicPr>
            <p:cNvPr id="105" name="Picture 10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172072" y="2722128"/>
              <a:ext cx="365760" cy="365760"/>
            </a:xfrm>
            <a:prstGeom prst="rect">
              <a:avLst/>
            </a:prstGeom>
            <a:grpFill/>
          </p:spPr>
        </p:pic>
      </p:grpSp>
      <p:grpSp>
        <p:nvGrpSpPr>
          <p:cNvPr id="115" name="Group 114"/>
          <p:cNvGrpSpPr/>
          <p:nvPr/>
        </p:nvGrpSpPr>
        <p:grpSpPr>
          <a:xfrm>
            <a:off x="8951457" y="3130423"/>
            <a:ext cx="2115134" cy="365760"/>
            <a:chOff x="9170762" y="3168308"/>
            <a:chExt cx="2115134" cy="365760"/>
          </a:xfrm>
          <a:solidFill>
            <a:schemeClr val="tx2"/>
          </a:solidFill>
        </p:grpSpPr>
        <p:sp>
          <p:nvSpPr>
            <p:cNvPr id="26" name="Rectangle 25"/>
            <p:cNvSpPr/>
            <p:nvPr/>
          </p:nvSpPr>
          <p:spPr>
            <a:xfrm>
              <a:off x="9172072" y="3168308"/>
              <a:ext cx="2113824" cy="365760"/>
            </a:xfrm>
            <a:prstGeom prst="rect">
              <a:avLst/>
            </a:prstGeom>
            <a:grpFill/>
            <a:ln w="63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Segoe UI Semilight"/>
                  <a:ea typeface="+mn-ea"/>
                  <a:cs typeface="Segoe UI Light" panose="020B0502040204020203" pitchFamily="34" charset="0"/>
                </a:rPr>
                <a:t>Kik</a:t>
              </a:r>
              <a:endPar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endParaRPr>
            </a:p>
          </p:txBody>
        </p:sp>
        <p:pic>
          <p:nvPicPr>
            <p:cNvPr id="106" name="Picture 10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170762" y="3168308"/>
              <a:ext cx="365760" cy="365760"/>
            </a:xfrm>
            <a:prstGeom prst="rect">
              <a:avLst/>
            </a:prstGeom>
            <a:grpFill/>
          </p:spPr>
        </p:pic>
      </p:grpSp>
      <p:grpSp>
        <p:nvGrpSpPr>
          <p:cNvPr id="116" name="Group 115"/>
          <p:cNvGrpSpPr/>
          <p:nvPr/>
        </p:nvGrpSpPr>
        <p:grpSpPr>
          <a:xfrm>
            <a:off x="8951457" y="3597434"/>
            <a:ext cx="2113824" cy="366272"/>
            <a:chOff x="9151808" y="3646179"/>
            <a:chExt cx="2113824" cy="366272"/>
          </a:xfrm>
          <a:solidFill>
            <a:schemeClr val="tx2"/>
          </a:solidFill>
        </p:grpSpPr>
        <p:sp>
          <p:nvSpPr>
            <p:cNvPr id="24" name="Rectangle 23"/>
            <p:cNvSpPr/>
            <p:nvPr/>
          </p:nvSpPr>
          <p:spPr>
            <a:xfrm>
              <a:off x="9151808" y="3646691"/>
              <a:ext cx="2113824" cy="365760"/>
            </a:xfrm>
            <a:prstGeom prst="rect">
              <a:avLst/>
            </a:prstGeom>
            <a:grpFill/>
            <a:ln w="6350">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Skype</a:t>
              </a:r>
            </a:p>
          </p:txBody>
        </p:sp>
        <p:pic>
          <p:nvPicPr>
            <p:cNvPr id="107" name="Picture 10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151808" y="3646179"/>
              <a:ext cx="365760" cy="365760"/>
            </a:xfrm>
            <a:prstGeom prst="rect">
              <a:avLst/>
            </a:prstGeom>
            <a:grpFill/>
          </p:spPr>
        </p:pic>
      </p:grpSp>
      <p:grpSp>
        <p:nvGrpSpPr>
          <p:cNvPr id="117" name="Group 116"/>
          <p:cNvGrpSpPr/>
          <p:nvPr/>
        </p:nvGrpSpPr>
        <p:grpSpPr>
          <a:xfrm>
            <a:off x="8951457" y="4064957"/>
            <a:ext cx="2113824" cy="365760"/>
            <a:chOff x="9150497" y="4108418"/>
            <a:chExt cx="2113824" cy="365760"/>
          </a:xfrm>
          <a:solidFill>
            <a:schemeClr val="tx2"/>
          </a:solidFill>
        </p:grpSpPr>
        <p:sp>
          <p:nvSpPr>
            <p:cNvPr id="27" name="Rectangle 26"/>
            <p:cNvSpPr/>
            <p:nvPr/>
          </p:nvSpPr>
          <p:spPr>
            <a:xfrm>
              <a:off x="9150497" y="4108418"/>
              <a:ext cx="2113824" cy="365760"/>
            </a:xfrm>
            <a:prstGeom prst="rect">
              <a:avLst/>
            </a:prstGeom>
            <a:grpFill/>
            <a:ln w="6350">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Segoe UI Semilight"/>
                  <a:ea typeface="+mn-ea"/>
                  <a:cs typeface="Segoe UI Light" panose="020B0502040204020203" pitchFamily="34" charset="0"/>
                </a:rPr>
                <a:t>Slack</a:t>
              </a:r>
            </a:p>
          </p:txBody>
        </p:sp>
        <p:pic>
          <p:nvPicPr>
            <p:cNvPr id="108" name="Picture 10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151808" y="4108418"/>
              <a:ext cx="365760" cy="365760"/>
            </a:xfrm>
            <a:prstGeom prst="rect">
              <a:avLst/>
            </a:prstGeom>
            <a:grpFill/>
          </p:spPr>
        </p:pic>
      </p:grpSp>
      <p:grpSp>
        <p:nvGrpSpPr>
          <p:cNvPr id="118" name="Group 117"/>
          <p:cNvGrpSpPr/>
          <p:nvPr/>
        </p:nvGrpSpPr>
        <p:grpSpPr>
          <a:xfrm>
            <a:off x="8951457" y="4531968"/>
            <a:ext cx="2113824" cy="366332"/>
            <a:chOff x="9165609" y="4567677"/>
            <a:chExt cx="2113824" cy="366332"/>
          </a:xfrm>
          <a:solidFill>
            <a:schemeClr val="tx2"/>
          </a:solidFill>
        </p:grpSpPr>
        <p:sp>
          <p:nvSpPr>
            <p:cNvPr id="19" name="Rectangle 18"/>
            <p:cNvSpPr/>
            <p:nvPr/>
          </p:nvSpPr>
          <p:spPr>
            <a:xfrm>
              <a:off x="9165609" y="4568249"/>
              <a:ext cx="2113824" cy="365760"/>
            </a:xfrm>
            <a:prstGeom prst="rect">
              <a:avLst/>
            </a:prstGeom>
            <a:grpFill/>
            <a:ln w="63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Telegram</a:t>
              </a:r>
            </a:p>
          </p:txBody>
        </p:sp>
        <p:pic>
          <p:nvPicPr>
            <p:cNvPr id="109" name="Picture 108"/>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168897" y="4567677"/>
              <a:ext cx="365760" cy="365760"/>
            </a:xfrm>
            <a:prstGeom prst="rect">
              <a:avLst/>
            </a:prstGeom>
            <a:grpFill/>
          </p:spPr>
        </p:pic>
      </p:grpSp>
      <p:grpSp>
        <p:nvGrpSpPr>
          <p:cNvPr id="119" name="Group 118"/>
          <p:cNvGrpSpPr/>
          <p:nvPr/>
        </p:nvGrpSpPr>
        <p:grpSpPr>
          <a:xfrm>
            <a:off x="8951457" y="4999551"/>
            <a:ext cx="2113824" cy="368408"/>
            <a:chOff x="9147045" y="5033145"/>
            <a:chExt cx="2113824" cy="368408"/>
          </a:xfrm>
          <a:solidFill>
            <a:schemeClr val="tx2"/>
          </a:solidFill>
        </p:grpSpPr>
        <p:sp>
          <p:nvSpPr>
            <p:cNvPr id="18" name="Rectangle 17"/>
            <p:cNvSpPr/>
            <p:nvPr/>
          </p:nvSpPr>
          <p:spPr>
            <a:xfrm>
              <a:off x="9147045" y="5033145"/>
              <a:ext cx="2113824" cy="365760"/>
            </a:xfrm>
            <a:prstGeom prst="rect">
              <a:avLst/>
            </a:prstGeom>
            <a:grpFill/>
            <a:ln w="63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Segoe UI Semilight"/>
                  <a:ea typeface="+mn-ea"/>
                  <a:cs typeface="Segoe UI Light" panose="020B0502040204020203" pitchFamily="34" charset="0"/>
                </a:rPr>
                <a:t>Twilio</a:t>
              </a:r>
              <a:r>
                <a:rPr kumimoji="0" lang="en-US" sz="1800" b="0" i="0" u="none" strike="noStrike" kern="1200" cap="none" spc="0" normalizeH="0" baseline="0" noProof="0" dirty="0">
                  <a:ln>
                    <a:noFill/>
                  </a:ln>
                  <a:solidFill>
                    <a:srgbClr val="FFFFFF"/>
                  </a:solidFill>
                  <a:effectLst/>
                  <a:uLnTx/>
                  <a:uFillTx/>
                  <a:latin typeface="Segoe UI Semilight"/>
                  <a:ea typeface="+mn-ea"/>
                  <a:cs typeface="Segoe UI Light" panose="020B0502040204020203" pitchFamily="34" charset="0"/>
                </a:rPr>
                <a:t> (SMS)</a:t>
              </a:r>
            </a:p>
          </p:txBody>
        </p:sp>
        <p:pic>
          <p:nvPicPr>
            <p:cNvPr id="110" name="Picture 109"/>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148217" y="5035793"/>
              <a:ext cx="365760" cy="365760"/>
            </a:xfrm>
            <a:prstGeom prst="rect">
              <a:avLst/>
            </a:prstGeom>
            <a:grpFill/>
          </p:spPr>
        </p:pic>
      </p:grpSp>
      <p:pic>
        <p:nvPicPr>
          <p:cNvPr id="128" name="Picture 127"/>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1510854" y="2852387"/>
            <a:ext cx="680584" cy="680584"/>
          </a:xfrm>
          <a:prstGeom prst="rect">
            <a:avLst/>
          </a:prstGeom>
        </p:spPr>
      </p:pic>
      <p:sp>
        <p:nvSpPr>
          <p:cNvPr id="2" name="Rectangle 1"/>
          <p:cNvSpPr/>
          <p:nvPr/>
        </p:nvSpPr>
        <p:spPr bwMode="auto">
          <a:xfrm>
            <a:off x="-30163" y="2582862"/>
            <a:ext cx="2356505" cy="3455584"/>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69" name="TextBox 68"/>
          <p:cNvSpPr txBox="1"/>
          <p:nvPr/>
        </p:nvSpPr>
        <p:spPr>
          <a:xfrm>
            <a:off x="132851" y="2222993"/>
            <a:ext cx="1499552" cy="338554"/>
          </a:xfrm>
          <a:prstGeom prst="rect">
            <a:avLst/>
          </a:prstGeom>
          <a:noFill/>
        </p:spPr>
        <p:txBody>
          <a:bodyPr wrap="square"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Segoe UI Semilight"/>
                <a:ea typeface="+mn-ea"/>
                <a:cs typeface="Segoe UI Light" panose="020B0502040204020203" pitchFamily="34" charset="0"/>
              </a:rPr>
              <a:t>Azure or other</a:t>
            </a:r>
          </a:p>
        </p:txBody>
      </p:sp>
    </p:spTree>
    <p:extLst>
      <p:ext uri="{BB962C8B-B14F-4D97-AF65-F5344CB8AC3E}">
        <p14:creationId xmlns:p14="http://schemas.microsoft.com/office/powerpoint/2010/main" val="198577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188667" y="-889165"/>
            <a:ext cx="2875168" cy="602231"/>
          </a:xfrm>
          <a:prstGeom prst="rect">
            <a:avLst/>
          </a:prstGeom>
        </p:spPr>
      </p:pic>
      <p:pic>
        <p:nvPicPr>
          <p:cNvPr id="7" name="Picture 6"/>
          <p:cNvPicPr>
            <a:picLocks noChangeAspect="1"/>
          </p:cNvPicPr>
          <p:nvPr/>
        </p:nvPicPr>
        <p:blipFill>
          <a:blip r:embed="rId3"/>
          <a:stretch>
            <a:fillRect/>
          </a:stretch>
        </p:blipFill>
        <p:spPr>
          <a:xfrm>
            <a:off x="5344101" y="-733731"/>
            <a:ext cx="2875168" cy="602231"/>
          </a:xfrm>
          <a:prstGeom prst="rect">
            <a:avLst/>
          </a:prstGeom>
        </p:spPr>
      </p:pic>
      <p:sp>
        <p:nvSpPr>
          <p:cNvPr id="10" name="Rectangle 9"/>
          <p:cNvSpPr/>
          <p:nvPr/>
        </p:nvSpPr>
        <p:spPr>
          <a:xfrm>
            <a:off x="654767" y="909873"/>
            <a:ext cx="9067800" cy="2970044"/>
          </a:xfrm>
          <a:prstGeom prst="rect">
            <a:avLst/>
          </a:prstGeom>
        </p:spPr>
        <p:txBody>
          <a:bodyPr wrap="square">
            <a:spAutoFit/>
          </a:bodyPr>
          <a:lstStyle/>
          <a:p>
            <a:pPr marL="0" marR="0" lvl="0" indent="0" algn="l" defTabSz="932742" rtl="0" eaLnBrk="1" fontAlgn="auto" latinLnBrk="0" hangingPunct="1">
              <a:lnSpc>
                <a:spcPct val="90000"/>
              </a:lnSpc>
              <a:spcBef>
                <a:spcPts val="600"/>
              </a:spcBef>
              <a:spcAft>
                <a:spcPts val="0"/>
              </a:spcAft>
              <a:buClrTx/>
              <a:buSzPct val="90000"/>
              <a:buFontTx/>
              <a:buNone/>
              <a:tabLst/>
              <a:defRPr/>
            </a:pPr>
            <a:endParaRPr kumimoji="0" lang="en-US" sz="2800" b="0" i="0" u="none" strike="noStrike" kern="1200" cap="none" spc="-30" normalizeH="0" baseline="0" noProof="0" dirty="0">
              <a:ln>
                <a:noFill/>
              </a:ln>
              <a:solidFill>
                <a:srgbClr val="353535"/>
              </a:solidFill>
              <a:effectLst/>
              <a:uLnTx/>
              <a:uFillTx/>
              <a:latin typeface="Segoe UI Light"/>
              <a:ea typeface="+mn-ea"/>
              <a:cs typeface="+mn-cs"/>
            </a:endParaRPr>
          </a:p>
          <a:p>
            <a:pPr marL="0" marR="0" lvl="0" indent="0" algn="l" defTabSz="932742" rtl="0" eaLnBrk="1" fontAlgn="auto" latinLnBrk="0" hangingPunct="1">
              <a:lnSpc>
                <a:spcPct val="90000"/>
              </a:lnSpc>
              <a:spcBef>
                <a:spcPts val="600"/>
              </a:spcBef>
              <a:spcAft>
                <a:spcPts val="0"/>
              </a:spcAft>
              <a:buClrTx/>
              <a:buSzPct val="90000"/>
              <a:buFontTx/>
              <a:buNone/>
              <a:tabLst/>
              <a:defRPr/>
            </a:pPr>
            <a:r>
              <a:rPr kumimoji="0" lang="en-US" sz="3200" b="0" i="0" u="none" strike="noStrike" kern="1200" cap="none" spc="0" normalizeH="0" baseline="0" noProof="0" dirty="0">
                <a:ln w="3175">
                  <a:noFill/>
                </a:ln>
                <a:gradFill>
                  <a:gsLst>
                    <a:gs pos="1250">
                      <a:srgbClr val="353535"/>
                    </a:gs>
                    <a:gs pos="99000">
                      <a:srgbClr val="353535"/>
                    </a:gs>
                  </a:gsLst>
                  <a:lin ang="5400000" scaled="0"/>
                </a:gradFill>
                <a:effectLst/>
                <a:uLnTx/>
                <a:uFillTx/>
                <a:latin typeface="Segoe UI Light"/>
                <a:ea typeface="+mn-ea"/>
                <a:cs typeface="+mn-cs"/>
              </a:rPr>
              <a:t>Identify entities and intents of messages</a:t>
            </a:r>
          </a:p>
          <a:p>
            <a:pPr marL="0" marR="0" lvl="0" indent="0" algn="l" defTabSz="932742" rtl="0" eaLnBrk="1" fontAlgn="auto" latinLnBrk="0" hangingPunct="1">
              <a:lnSpc>
                <a:spcPct val="90000"/>
              </a:lnSpc>
              <a:spcBef>
                <a:spcPts val="600"/>
              </a:spcBef>
              <a:spcAft>
                <a:spcPts val="0"/>
              </a:spcAft>
              <a:buClrTx/>
              <a:buSzPct val="90000"/>
              <a:buFontTx/>
              <a:buNone/>
              <a:tabLst/>
              <a:defRPr/>
            </a:pPr>
            <a:r>
              <a:rPr kumimoji="0" lang="en-US" sz="3200" b="0" i="0" u="none" strike="noStrike" kern="1200" cap="none" spc="0" normalizeH="0" baseline="0" noProof="0" dirty="0">
                <a:ln w="3175">
                  <a:noFill/>
                </a:ln>
                <a:gradFill>
                  <a:gsLst>
                    <a:gs pos="1250">
                      <a:srgbClr val="353535"/>
                    </a:gs>
                    <a:gs pos="99000">
                      <a:srgbClr val="353535"/>
                    </a:gs>
                  </a:gsLst>
                  <a:lin ang="5400000" scaled="0"/>
                </a:gradFill>
                <a:effectLst/>
                <a:uLnTx/>
                <a:uFillTx/>
                <a:latin typeface="Segoe UI Light"/>
                <a:ea typeface="+mn-ea"/>
                <a:cs typeface="+mn-cs"/>
              </a:rPr>
              <a:t>Train through GUI or programmatically</a:t>
            </a:r>
          </a:p>
          <a:p>
            <a:pPr marL="0" marR="0" lvl="0" indent="0" algn="l" defTabSz="932742" rtl="0" eaLnBrk="1" fontAlgn="auto" latinLnBrk="0" hangingPunct="1">
              <a:lnSpc>
                <a:spcPct val="90000"/>
              </a:lnSpc>
              <a:spcBef>
                <a:spcPts val="600"/>
              </a:spcBef>
              <a:spcAft>
                <a:spcPts val="0"/>
              </a:spcAft>
              <a:buClrTx/>
              <a:buSzPct val="90000"/>
              <a:buFontTx/>
              <a:buNone/>
              <a:tabLst/>
              <a:defRPr/>
            </a:pPr>
            <a:r>
              <a:rPr kumimoji="0" lang="en-US" sz="3200" b="0" i="0" u="none" strike="noStrike" kern="1200" cap="none" spc="0" normalizeH="0" baseline="0" noProof="0" dirty="0">
                <a:ln w="3175">
                  <a:noFill/>
                </a:ln>
                <a:gradFill>
                  <a:gsLst>
                    <a:gs pos="1250">
                      <a:srgbClr val="353535"/>
                    </a:gs>
                    <a:gs pos="99000">
                      <a:srgbClr val="353535"/>
                    </a:gs>
                  </a:gsLst>
                  <a:lin ang="5400000" scaled="0"/>
                </a:gradFill>
                <a:effectLst/>
                <a:uLnTx/>
                <a:uFillTx/>
                <a:latin typeface="Segoe UI Light"/>
                <a:ea typeface="+mn-ea"/>
                <a:cs typeface="+mn-cs"/>
              </a:rPr>
              <a:t>Built in LUIS intent handling in bot framework</a:t>
            </a:r>
          </a:p>
          <a:p>
            <a:pPr marL="237771" marR="0" lvl="1" indent="0" algn="l" defTabSz="932742" rtl="0" eaLnBrk="1" fontAlgn="auto" latinLnBrk="0" hangingPunct="1">
              <a:lnSpc>
                <a:spcPct val="90000"/>
              </a:lnSpc>
              <a:spcBef>
                <a:spcPts val="600"/>
              </a:spcBef>
              <a:spcAft>
                <a:spcPts val="0"/>
              </a:spcAft>
              <a:buClrTx/>
              <a:buSzPct val="90000"/>
              <a:buFontTx/>
              <a:buNone/>
              <a:tabLst/>
              <a:defRPr/>
            </a:pPr>
            <a:endParaRPr kumimoji="0" lang="en-US" sz="2800" b="0" i="0" u="none" strike="noStrike" kern="1200" cap="none" spc="-30" normalizeH="0" baseline="0" noProof="0" dirty="0">
              <a:ln>
                <a:noFill/>
              </a:ln>
              <a:solidFill>
                <a:srgbClr val="353535"/>
              </a:solidFill>
              <a:effectLst/>
              <a:uLnTx/>
              <a:uFillTx/>
              <a:latin typeface="Segoe UI Light"/>
              <a:ea typeface="+mn-ea"/>
              <a:cs typeface="+mn-cs"/>
            </a:endParaRPr>
          </a:p>
          <a:p>
            <a:pPr marL="0" marR="0" lvl="0" indent="0" algn="l" defTabSz="932742" rtl="0" eaLnBrk="1" fontAlgn="auto" latinLnBrk="0" hangingPunct="1">
              <a:lnSpc>
                <a:spcPct val="90000"/>
              </a:lnSpc>
              <a:spcBef>
                <a:spcPts val="600"/>
              </a:spcBef>
              <a:spcAft>
                <a:spcPts val="0"/>
              </a:spcAft>
              <a:buClrTx/>
              <a:buSzPct val="90000"/>
              <a:buFontTx/>
              <a:buNone/>
              <a:tabLst/>
              <a:defRPr/>
            </a:pPr>
            <a:endParaRPr kumimoji="0" lang="en-US" sz="2800" b="0" i="0" u="none" strike="noStrike" kern="1200" cap="none" spc="-30" normalizeH="0" baseline="0" noProof="0" dirty="0">
              <a:ln>
                <a:noFill/>
              </a:ln>
              <a:solidFill>
                <a:srgbClr val="353535"/>
              </a:solidFill>
              <a:effectLst/>
              <a:uLnTx/>
              <a:uFillTx/>
              <a:latin typeface="Segoe UI Light"/>
              <a:ea typeface="+mn-ea"/>
              <a:cs typeface="+mn-cs"/>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55713" y="3614405"/>
            <a:ext cx="5135448" cy="1198028"/>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4637" y="3421062"/>
            <a:ext cx="6734276" cy="3140423"/>
          </a:xfrm>
          <a:prstGeom prst="rect">
            <a:avLst/>
          </a:prstGeom>
        </p:spPr>
      </p:pic>
      <p:sp>
        <p:nvSpPr>
          <p:cNvPr id="11" name="Title 16"/>
          <p:cNvSpPr txBox="1">
            <a:spLocks/>
          </p:cNvSpPr>
          <p:nvPr/>
        </p:nvSpPr>
        <p:spPr>
          <a:xfrm>
            <a:off x="274639" y="295274"/>
            <a:ext cx="11889564" cy="917575"/>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3175">
                  <a:noFill/>
                </a:ln>
                <a:gradFill>
                  <a:gsLst>
                    <a:gs pos="1250">
                      <a:srgbClr val="353535"/>
                    </a:gs>
                    <a:gs pos="99000">
                      <a:srgbClr val="353535"/>
                    </a:gs>
                  </a:gsLst>
                  <a:lin ang="5400000" scaled="0"/>
                </a:gradFill>
                <a:effectLst/>
                <a:uLnTx/>
                <a:uFillTx/>
                <a:latin typeface="Segoe UI Light"/>
                <a:ea typeface="+mn-ea"/>
                <a:cs typeface="Segoe UI" pitchFamily="34" charset="0"/>
              </a:rPr>
              <a:t>Cognitive Services - LUIS</a:t>
            </a:r>
          </a:p>
        </p:txBody>
      </p:sp>
    </p:spTree>
    <p:extLst>
      <p:ext uri="{BB962C8B-B14F-4D97-AF65-F5344CB8AC3E}">
        <p14:creationId xmlns:p14="http://schemas.microsoft.com/office/powerpoint/2010/main" val="117658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nvSpPr>
        <p:spPr>
          <a:xfrm>
            <a:off x="156617" y="1279841"/>
            <a:ext cx="4640561" cy="5238151"/>
          </a:xfrm>
          <a:prstGeom prst="rect">
            <a:avLst/>
          </a:prstGeom>
        </p:spPr>
        <p:txBody>
          <a:bodyPr vert="horz" wrap="square" lIns="149217" tIns="93260" rIns="149217" bIns="93260" rtlCol="0">
            <a:normAutofit/>
          </a:bodyPr>
          <a:lstStyle>
            <a:lvl1pPr marL="336170" marR="0" indent="-336170" algn="l" defTabSz="91443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j-lt"/>
                <a:ea typeface="+mn-ea"/>
                <a:cs typeface="+mn-cs"/>
              </a:defRPr>
            </a:lvl1pPr>
            <a:lvl2pPr marL="572735" marR="0" indent="-236565" algn="l" defTabSz="91443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99" marR="0" indent="-224114" algn="l" defTabSz="91443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512" marR="0" indent="-224114" algn="l" defTabSz="91443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627" marR="0" indent="-224114" algn="l" defTabSz="91443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702" indent="-228610" algn="l" defTabSz="91443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922" indent="-228610" algn="l" defTabSz="91443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9141" indent="-228610" algn="l" defTabSz="91443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360" indent="-228610" algn="l" defTabSz="91443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336170" marR="0" lvl="0" indent="-336170" algn="l" defTabSz="914437" rtl="0" eaLnBrk="1" fontAlgn="auto" latinLnBrk="0" hangingPunct="1">
              <a:lnSpc>
                <a:spcPct val="90000"/>
              </a:lnSpc>
              <a:spcBef>
                <a:spcPct val="20000"/>
              </a:spcBef>
              <a:spcAft>
                <a:spcPts val="0"/>
              </a:spcAft>
              <a:buClrTx/>
              <a:buSzPct val="90000"/>
              <a:buFont typeface="Arial" pitchFamily="34" charset="0"/>
              <a:buChar char="•"/>
              <a:tabLst/>
              <a:defRPr/>
            </a:pPr>
            <a:endParaRPr kumimoji="0" lang="en-US" sz="3599"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Segoe UI Light" panose="020B0502040204020203" pitchFamily="34"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6855" y="430435"/>
            <a:ext cx="7350498" cy="5233328"/>
          </a:xfrm>
          <a:prstGeom prst="rect">
            <a:avLst/>
          </a:prstGeom>
        </p:spPr>
      </p:pic>
      <p:sp>
        <p:nvSpPr>
          <p:cNvPr id="7" name="Title 1"/>
          <p:cNvSpPr txBox="1">
            <a:spLocks/>
          </p:cNvSpPr>
          <p:nvPr/>
        </p:nvSpPr>
        <p:spPr>
          <a:xfrm>
            <a:off x="61278" y="2588312"/>
            <a:ext cx="5380037" cy="917575"/>
          </a:xfrm>
          <a:prstGeom prst="rect">
            <a:avLst/>
          </a:prstGeom>
        </p:spPr>
        <p:txBody>
          <a:bodyPr vert="horz" wrap="square" lIns="146304" tIns="91440" rIns="146304" bIns="91440" rtlCol="0" anchor="t">
            <a:noAutofit/>
          </a:bodyPr>
          <a:lstStyle>
            <a:lvl1pPr>
              <a:lnSpc>
                <a:spcPct val="90000"/>
              </a:lnSpc>
              <a:spcBef>
                <a:spcPct val="0"/>
              </a:spcBef>
              <a:buNone/>
              <a:defRPr lang="en-US" sz="4800" b="0" cap="none" spc="-102" baseline="0" dirty="0" smtClean="0">
                <a:ln w="3175">
                  <a:noFill/>
                </a:ln>
                <a:gradFill>
                  <a:gsLst>
                    <a:gs pos="1250">
                      <a:schemeClr val="tx1"/>
                    </a:gs>
                    <a:gs pos="100000">
                      <a:schemeClr val="tx1"/>
                    </a:gs>
                  </a:gsLst>
                  <a:lin ang="5400000" scaled="0"/>
                </a:gradFill>
                <a:effectLst/>
                <a:latin typeface="+mj-lt"/>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102" normalizeH="0" baseline="0" noProof="0" dirty="0">
                <a:ln w="3175">
                  <a:noFill/>
                </a:ln>
                <a:gradFill>
                  <a:gsLst>
                    <a:gs pos="1250">
                      <a:srgbClr val="353535"/>
                    </a:gs>
                    <a:gs pos="100000">
                      <a:srgbClr val="353535"/>
                    </a:gs>
                  </a:gsLst>
                  <a:lin ang="5400000" scaled="0"/>
                </a:gradFill>
                <a:effectLst/>
                <a:uLnTx/>
                <a:uFillTx/>
                <a:latin typeface="Segoe UI Light"/>
                <a:ea typeface="+mn-ea"/>
                <a:cs typeface="Segoe UI" pitchFamily="34" charset="0"/>
              </a:rPr>
              <a:t>Developer Portal</a:t>
            </a:r>
          </a:p>
          <a:p>
            <a:pPr lvl="0">
              <a:defRPr/>
            </a:pPr>
            <a:r>
              <a:rPr lang="en-US" sz="2800" dirty="0">
                <a:gradFill>
                  <a:gsLst>
                    <a:gs pos="1250">
                      <a:srgbClr val="353535"/>
                    </a:gs>
                    <a:gs pos="100000">
                      <a:srgbClr val="353535"/>
                    </a:gs>
                  </a:gsLst>
                  <a:lin ang="5400000" scaled="0"/>
                </a:gradFill>
              </a:rPr>
              <a:t>https://dev.botframework.com/</a:t>
            </a:r>
            <a:endParaRPr kumimoji="0" lang="en-US" sz="2800" b="0" i="0" u="none" strike="noStrike" kern="1200" cap="none" spc="-102" normalizeH="0" baseline="0" noProof="0" dirty="0">
              <a:ln w="3175">
                <a:noFill/>
              </a:ln>
              <a:gradFill>
                <a:gsLst>
                  <a:gs pos="1250">
                    <a:srgbClr val="353535"/>
                  </a:gs>
                  <a:gs pos="100000">
                    <a:srgbClr val="353535"/>
                  </a:gs>
                </a:gsLst>
                <a:lin ang="5400000" scaled="0"/>
              </a:gradFill>
              <a:effectLst/>
              <a:uLnTx/>
              <a:uFillTx/>
              <a:latin typeface="Segoe UI Light"/>
              <a:ea typeface="+mn-ea"/>
              <a:cs typeface="Segoe UI" pitchFamily="34" charset="0"/>
            </a:endParaRPr>
          </a:p>
        </p:txBody>
      </p:sp>
    </p:spTree>
    <p:extLst>
      <p:ext uri="{BB962C8B-B14F-4D97-AF65-F5344CB8AC3E}">
        <p14:creationId xmlns:p14="http://schemas.microsoft.com/office/powerpoint/2010/main" val="52860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188667" y="-889165"/>
            <a:ext cx="2875168" cy="602231"/>
          </a:xfrm>
          <a:prstGeom prst="rect">
            <a:avLst/>
          </a:prstGeom>
        </p:spPr>
      </p:pic>
      <p:pic>
        <p:nvPicPr>
          <p:cNvPr id="7" name="Picture 6"/>
          <p:cNvPicPr>
            <a:picLocks noChangeAspect="1"/>
          </p:cNvPicPr>
          <p:nvPr/>
        </p:nvPicPr>
        <p:blipFill>
          <a:blip r:embed="rId3"/>
          <a:stretch>
            <a:fillRect/>
          </a:stretch>
        </p:blipFill>
        <p:spPr>
          <a:xfrm>
            <a:off x="5344101" y="-733731"/>
            <a:ext cx="2875168" cy="602231"/>
          </a:xfrm>
          <a:prstGeom prst="rect">
            <a:avLst/>
          </a:prstGeom>
        </p:spPr>
      </p:pic>
      <p:sp>
        <p:nvSpPr>
          <p:cNvPr id="8" name="Content Placeholder 2"/>
          <p:cNvSpPr txBox="1">
            <a:spLocks/>
          </p:cNvSpPr>
          <p:nvPr/>
        </p:nvSpPr>
        <p:spPr>
          <a:xfrm>
            <a:off x="275480" y="1399374"/>
            <a:ext cx="6003595" cy="5238151"/>
          </a:xfrm>
          <a:prstGeom prst="rect">
            <a:avLst/>
          </a:prstGeom>
        </p:spPr>
        <p:txBody>
          <a:bodyPr>
            <a:normAutofit/>
          </a:bodyPr>
          <a:lst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endParaRPr kumimoji="0" lang="en-US" sz="3999"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Segoe UI Light" panose="020B0502040204020203" pitchFamily="34" charset="0"/>
            </a:endParaRPr>
          </a:p>
          <a:p>
            <a:pPr marL="572691" marR="0" lvl="1"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Segoe UI Light" panose="020B0502040204020203" pitchFamily="34" charset="0"/>
            </a:endParaRPr>
          </a:p>
          <a:p>
            <a:pPr marL="336145" marR="0" lvl="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a:pPr>
            <a:endParaRPr kumimoji="0" lang="en-US" sz="3999"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Segoe UI Light" panose="020B0502040204020203" pitchFamily="34" charset="0"/>
            </a:endParaRPr>
          </a:p>
        </p:txBody>
      </p:sp>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18237" y="1"/>
            <a:ext cx="5372755" cy="6445996"/>
          </a:xfrm>
          <a:prstGeom prst="rect">
            <a:avLst/>
          </a:prstGeom>
        </p:spPr>
      </p:pic>
      <p:sp>
        <p:nvSpPr>
          <p:cNvPr id="10" name="Title 1"/>
          <p:cNvSpPr txBox="1">
            <a:spLocks/>
          </p:cNvSpPr>
          <p:nvPr/>
        </p:nvSpPr>
        <p:spPr>
          <a:xfrm>
            <a:off x="61278" y="2588312"/>
            <a:ext cx="5380037" cy="917575"/>
          </a:xfrm>
          <a:prstGeom prst="rect">
            <a:avLst/>
          </a:prstGeom>
        </p:spPr>
        <p:txBody>
          <a:bodyPr vert="horz" wrap="square" lIns="146304" tIns="91440" rIns="146304" bIns="91440" rtlCol="0" anchor="t">
            <a:noAutofit/>
          </a:bodyPr>
          <a:lstStyle>
            <a:defPPr>
              <a:defRPr lang="en-US"/>
            </a:defPPr>
            <a:lvl1pPr>
              <a:lnSpc>
                <a:spcPct val="90000"/>
              </a:lnSpc>
              <a:spcBef>
                <a:spcPct val="0"/>
              </a:spcBef>
              <a:buNone/>
              <a:defRPr sz="4800" b="0" cap="none" spc="-102" baseline="0">
                <a:ln w="3175">
                  <a:noFill/>
                </a:ln>
                <a:gradFill>
                  <a:gsLst>
                    <a:gs pos="1250">
                      <a:schemeClr val="tx1"/>
                    </a:gs>
                    <a:gs pos="100000">
                      <a:schemeClr val="tx1"/>
                    </a:gs>
                  </a:gsLst>
                  <a:lin ang="5400000" scaled="0"/>
                </a:gradFill>
                <a:effectLst/>
                <a:latin typeface="+mj-lt"/>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102" normalizeH="0" baseline="0" noProof="0" dirty="0">
                <a:ln w="3175">
                  <a:noFill/>
                </a:ln>
                <a:gradFill>
                  <a:gsLst>
                    <a:gs pos="1250">
                      <a:srgbClr val="353535"/>
                    </a:gs>
                    <a:gs pos="100000">
                      <a:srgbClr val="353535"/>
                    </a:gs>
                  </a:gsLst>
                  <a:lin ang="5400000" scaled="0"/>
                </a:gradFill>
                <a:effectLst/>
                <a:uLnTx/>
                <a:uFillTx/>
                <a:latin typeface="Segoe UI Light"/>
                <a:ea typeface="+mn-ea"/>
                <a:cs typeface="Segoe UI" pitchFamily="34" charset="0"/>
              </a:rPr>
              <a:t>Bot Builder SDKs</a:t>
            </a:r>
          </a:p>
        </p:txBody>
      </p:sp>
    </p:spTree>
    <p:extLst>
      <p:ext uri="{BB962C8B-B14F-4D97-AF65-F5344CB8AC3E}">
        <p14:creationId xmlns:p14="http://schemas.microsoft.com/office/powerpoint/2010/main" val="2112991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8" y="2125663"/>
            <a:ext cx="5029200" cy="2923685"/>
          </a:xfrm>
        </p:spPr>
        <p:txBody>
          <a:bodyPr/>
          <a:lstStyle/>
          <a:p>
            <a:r>
              <a:rPr lang="en-US" dirty="0"/>
              <a:t>Demo</a:t>
            </a:r>
            <a:br>
              <a:rPr lang="en-US" dirty="0"/>
            </a:br>
            <a:r>
              <a:rPr lang="en-US" dirty="0"/>
              <a:t>Getting Started</a:t>
            </a:r>
          </a:p>
        </p:txBody>
      </p:sp>
    </p:spTree>
    <p:extLst>
      <p:ext uri="{BB962C8B-B14F-4D97-AF65-F5344CB8AC3E}">
        <p14:creationId xmlns:p14="http://schemas.microsoft.com/office/powerpoint/2010/main" val="140889062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Getting Started</a:t>
            </a:r>
          </a:p>
        </p:txBody>
      </p:sp>
      <p:sp>
        <p:nvSpPr>
          <p:cNvPr id="5" name="Text Placeholder 4"/>
          <p:cNvSpPr>
            <a:spLocks noGrp="1"/>
          </p:cNvSpPr>
          <p:nvPr>
            <p:ph type="body" sz="quarter" idx="10"/>
          </p:nvPr>
        </p:nvSpPr>
        <p:spPr>
          <a:xfrm>
            <a:off x="274639" y="1212849"/>
            <a:ext cx="5943598" cy="1822037"/>
          </a:xfrm>
        </p:spPr>
        <p:txBody>
          <a:bodyPr/>
          <a:lstStyle/>
          <a:p>
            <a:r>
              <a:rPr lang="en-US" dirty="0"/>
              <a:t>C#</a:t>
            </a:r>
          </a:p>
          <a:p>
            <a:r>
              <a:rPr lang="en-US" dirty="0"/>
              <a:t>Visual Studio</a:t>
            </a:r>
          </a:p>
          <a:p>
            <a:r>
              <a:rPr lang="en-US" dirty="0"/>
              <a:t>http://aka.ms/bf-bc-vstemplate</a:t>
            </a:r>
          </a:p>
        </p:txBody>
      </p:sp>
      <p:sp>
        <p:nvSpPr>
          <p:cNvPr id="6" name="Text Placeholder 5"/>
          <p:cNvSpPr>
            <a:spLocks noGrp="1"/>
          </p:cNvSpPr>
          <p:nvPr>
            <p:ph type="body" sz="quarter" idx="11"/>
          </p:nvPr>
        </p:nvSpPr>
        <p:spPr>
          <a:xfrm>
            <a:off x="6675439" y="1212849"/>
            <a:ext cx="5486399" cy="1822037"/>
          </a:xfrm>
        </p:spPr>
        <p:txBody>
          <a:bodyPr/>
          <a:lstStyle/>
          <a:p>
            <a:r>
              <a:rPr lang="en-US" dirty="0"/>
              <a:t>Node.js</a:t>
            </a:r>
          </a:p>
          <a:p>
            <a:r>
              <a:rPr lang="en-US" dirty="0"/>
              <a:t>Visual Studio Code</a:t>
            </a:r>
          </a:p>
          <a:p>
            <a:r>
              <a:rPr lang="en-US" dirty="0" err="1"/>
              <a:t>Botbuilder</a:t>
            </a:r>
            <a:r>
              <a:rPr lang="en-US" dirty="0"/>
              <a:t> yeoman generator</a:t>
            </a:r>
          </a:p>
        </p:txBody>
      </p:sp>
      <p:sp>
        <p:nvSpPr>
          <p:cNvPr id="7" name="TextBox 6"/>
          <p:cNvSpPr txBox="1"/>
          <p:nvPr/>
        </p:nvSpPr>
        <p:spPr>
          <a:xfrm>
            <a:off x="350837" y="5554662"/>
            <a:ext cx="11658600"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https://docs.microsoft.com/en-us/bot-framework/bot-builder-overview-getstarted</a:t>
            </a:r>
          </a:p>
        </p:txBody>
      </p:sp>
    </p:spTree>
    <p:extLst>
      <p:ext uri="{BB962C8B-B14F-4D97-AF65-F5344CB8AC3E}">
        <p14:creationId xmlns:p14="http://schemas.microsoft.com/office/powerpoint/2010/main" val="378245209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5"/>
          <p:cNvSpPr>
            <a:spLocks noGrp="1"/>
          </p:cNvSpPr>
          <p:nvPr>
            <p:ph type="body" sz="quarter" idx="10"/>
          </p:nvPr>
        </p:nvSpPr>
        <p:spPr>
          <a:xfrm>
            <a:off x="202486" y="4996227"/>
            <a:ext cx="11885683" cy="517065"/>
          </a:xfrm>
        </p:spPr>
        <p:txBody>
          <a:bodyPr/>
          <a:lstStyle/>
          <a:p>
            <a:pPr marL="0" indent="0">
              <a:buNone/>
            </a:pPr>
            <a:r>
              <a:rPr lang="en-US" sz="2400" dirty="0"/>
              <a:t>Donovan Brown</a:t>
            </a:r>
          </a:p>
        </p:txBody>
      </p:sp>
      <p:sp>
        <p:nvSpPr>
          <p:cNvPr id="7" name="Title 1"/>
          <p:cNvSpPr txBox="1">
            <a:spLocks/>
          </p:cNvSpPr>
          <p:nvPr/>
        </p:nvSpPr>
        <p:spPr>
          <a:xfrm>
            <a:off x="198437" y="220662"/>
            <a:ext cx="9525000" cy="917575"/>
          </a:xfrm>
          <a:prstGeom prst="rect">
            <a:avLst/>
          </a:prstGeom>
        </p:spPr>
        <p:txBody>
          <a:bodyPr vert="horz" wrap="square" lIns="146304" tIns="91440" rIns="146304" bIns="91440"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102" normalizeH="0" baseline="0" noProof="0" dirty="0">
                <a:ln w="3175">
                  <a:noFill/>
                </a:ln>
                <a:gradFill>
                  <a:gsLst>
                    <a:gs pos="1250">
                      <a:srgbClr val="353535"/>
                    </a:gs>
                    <a:gs pos="100000">
                      <a:srgbClr val="353535"/>
                    </a:gs>
                  </a:gsLst>
                  <a:lin ang="5400000" scaled="0"/>
                </a:gradFill>
                <a:effectLst/>
                <a:uLnTx/>
                <a:uFillTx/>
                <a:latin typeface="Segoe UI Light"/>
                <a:ea typeface="+mn-ea"/>
                <a:cs typeface="Segoe UI" pitchFamily="34" charset="0"/>
              </a:rPr>
              <a:t>“DevOps is the union of people, process, and products to enable continuous delivery of value to our end users.”</a:t>
            </a:r>
          </a:p>
        </p:txBody>
      </p:sp>
      <p:sp>
        <p:nvSpPr>
          <p:cNvPr id="8" name="TextBox 7"/>
          <p:cNvSpPr txBox="1"/>
          <p:nvPr/>
        </p:nvSpPr>
        <p:spPr>
          <a:xfrm>
            <a:off x="3745333" y="6366699"/>
            <a:ext cx="4799987" cy="627826"/>
          </a:xfrm>
          <a:prstGeom prst="rect">
            <a:avLst/>
          </a:prstGeom>
          <a:solidFill>
            <a:schemeClr val="bg2"/>
          </a:solidFill>
        </p:spPr>
        <p:txBody>
          <a:bodyPr wrap="square" lIns="182857" tIns="146285" rIns="182857" bIns="146285"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0078D7"/>
                </a:solidFill>
                <a:effectLst/>
                <a:uLnTx/>
                <a:uFillTx/>
                <a:latin typeface="Segoe UI Semilight"/>
                <a:ea typeface="+mn-ea"/>
                <a:cs typeface="+mn-cs"/>
                <a:hlinkClick r:id="rId3"/>
              </a:rPr>
              <a:t>http://bit.ly/</a:t>
            </a:r>
            <a:r>
              <a:rPr kumimoji="0" lang="en-US" sz="2400" b="0" i="0" u="none" strike="noStrike" kern="1200" cap="none" spc="0" normalizeH="0" baseline="0" noProof="0" dirty="0" err="1">
                <a:ln>
                  <a:noFill/>
                </a:ln>
                <a:solidFill>
                  <a:srgbClr val="0078D7"/>
                </a:solidFill>
                <a:effectLst/>
                <a:uLnTx/>
                <a:uFillTx/>
                <a:latin typeface="Segoe UI Semilight"/>
                <a:ea typeface="+mn-ea"/>
                <a:cs typeface="+mn-cs"/>
                <a:hlinkClick r:id="rId3"/>
              </a:rPr>
              <a:t>WhatIs</a:t>
            </a:r>
            <a:r>
              <a:rPr kumimoji="0" lang="en-US" sz="2400" b="0" i="0" u="none" strike="noStrike" kern="1200" cap="none" spc="0" normalizeH="0" baseline="0" noProof="0" dirty="0">
                <a:ln>
                  <a:noFill/>
                </a:ln>
                <a:solidFill>
                  <a:srgbClr val="0078D7"/>
                </a:solidFill>
                <a:effectLst/>
                <a:uLnTx/>
                <a:uFillTx/>
                <a:latin typeface="Segoe UI Semilight"/>
                <a:ea typeface="+mn-ea"/>
                <a:cs typeface="+mn-cs"/>
                <a:hlinkClick r:id="rId3"/>
              </a:rPr>
              <a:t>-DevOps</a:t>
            </a:r>
            <a:endParaRPr kumimoji="0" lang="en-US" sz="2400" b="0" i="0" u="none" strike="noStrike" kern="1200" cap="none" spc="0" normalizeH="0" baseline="0" noProof="0" dirty="0">
              <a:ln>
                <a:noFill/>
              </a:ln>
              <a:solidFill>
                <a:srgbClr val="0078D7"/>
              </a:solidFill>
              <a:effectLst/>
              <a:uLnTx/>
              <a:uFillTx/>
              <a:latin typeface="Segoe UI Semilight"/>
              <a:ea typeface="+mn-ea"/>
              <a:cs typeface="+mn-cs"/>
            </a:endParaRPr>
          </a:p>
        </p:txBody>
      </p:sp>
      <p:pic>
        <p:nvPicPr>
          <p:cNvPr id="3" name="Picture 2"/>
          <p:cNvPicPr>
            <a:picLocks noChangeAspect="1"/>
          </p:cNvPicPr>
          <p:nvPr/>
        </p:nvPicPr>
        <p:blipFill>
          <a:blip r:embed="rId4" cstate="email">
            <a:clrChange>
              <a:clrFrom>
                <a:srgbClr val="00FF00"/>
              </a:clrFrom>
              <a:clrTo>
                <a:srgbClr val="00FF00">
                  <a:alpha val="0"/>
                </a:srgbClr>
              </a:clrTo>
            </a:clrChange>
            <a:extLst>
              <a:ext uri="{28A0092B-C50C-407E-A947-70E740481C1C}">
                <a14:useLocalDpi xmlns:a14="http://schemas.microsoft.com/office/drawing/2010/main"/>
              </a:ext>
            </a:extLst>
          </a:blip>
          <a:stretch>
            <a:fillRect/>
          </a:stretch>
        </p:blipFill>
        <p:spPr>
          <a:xfrm>
            <a:off x="9342437" y="2963862"/>
            <a:ext cx="2641736" cy="3746693"/>
          </a:xfrm>
          <a:prstGeom prst="rect">
            <a:avLst/>
          </a:prstGeom>
        </p:spPr>
      </p:pic>
    </p:spTree>
    <p:extLst>
      <p:ext uri="{BB962C8B-B14F-4D97-AF65-F5344CB8AC3E}">
        <p14:creationId xmlns:p14="http://schemas.microsoft.com/office/powerpoint/2010/main" val="172680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322637" y="1360487"/>
            <a:ext cx="5791200" cy="917575"/>
          </a:xfrm>
        </p:spPr>
        <p:txBody>
          <a:bodyPr/>
          <a:lstStyle/>
          <a:p>
            <a:r>
              <a:rPr lang="en-US" dirty="0"/>
              <a:t>Why DevOps for Bots?</a:t>
            </a:r>
          </a:p>
        </p:txBody>
      </p:sp>
      <p:grpSp>
        <p:nvGrpSpPr>
          <p:cNvPr id="178" name="Group 177"/>
          <p:cNvGrpSpPr/>
          <p:nvPr/>
        </p:nvGrpSpPr>
        <p:grpSpPr>
          <a:xfrm>
            <a:off x="2602309" y="2963862"/>
            <a:ext cx="7231857" cy="1986076"/>
            <a:chOff x="2865437" y="3087630"/>
            <a:chExt cx="7231857" cy="1986076"/>
          </a:xfrm>
        </p:grpSpPr>
        <p:grpSp>
          <p:nvGrpSpPr>
            <p:cNvPr id="37" name="Group 36"/>
            <p:cNvGrpSpPr/>
            <p:nvPr/>
          </p:nvGrpSpPr>
          <p:grpSpPr>
            <a:xfrm>
              <a:off x="2865437" y="3649662"/>
              <a:ext cx="595313" cy="862013"/>
              <a:chOff x="6213475" y="1212850"/>
              <a:chExt cx="595313" cy="862013"/>
            </a:xfrm>
          </p:grpSpPr>
          <p:sp>
            <p:nvSpPr>
              <p:cNvPr id="38" name="Freeform 166"/>
              <p:cNvSpPr>
                <a:spLocks/>
              </p:cNvSpPr>
              <p:nvPr/>
            </p:nvSpPr>
            <p:spPr bwMode="auto">
              <a:xfrm>
                <a:off x="6213475" y="1409700"/>
                <a:ext cx="100013" cy="117475"/>
              </a:xfrm>
              <a:custGeom>
                <a:avLst/>
                <a:gdLst>
                  <a:gd name="T0" fmla="*/ 6 w 29"/>
                  <a:gd name="T1" fmla="*/ 34 h 34"/>
                  <a:gd name="T2" fmla="*/ 29 w 29"/>
                  <a:gd name="T3" fmla="*/ 34 h 34"/>
                  <a:gd name="T4" fmla="*/ 29 w 29"/>
                  <a:gd name="T5" fmla="*/ 0 h 34"/>
                  <a:gd name="T6" fmla="*/ 6 w 29"/>
                  <a:gd name="T7" fmla="*/ 0 h 34"/>
                  <a:gd name="T8" fmla="*/ 0 w 29"/>
                  <a:gd name="T9" fmla="*/ 6 h 34"/>
                  <a:gd name="T10" fmla="*/ 0 w 29"/>
                  <a:gd name="T11" fmla="*/ 28 h 34"/>
                  <a:gd name="T12" fmla="*/ 6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6" y="34"/>
                    </a:moveTo>
                    <a:cubicBezTo>
                      <a:pt x="29" y="34"/>
                      <a:pt x="29" y="34"/>
                      <a:pt x="29" y="34"/>
                    </a:cubicBezTo>
                    <a:cubicBezTo>
                      <a:pt x="29" y="0"/>
                      <a:pt x="29" y="0"/>
                      <a:pt x="29" y="0"/>
                    </a:cubicBezTo>
                    <a:cubicBezTo>
                      <a:pt x="6" y="0"/>
                      <a:pt x="6" y="0"/>
                      <a:pt x="6" y="0"/>
                    </a:cubicBezTo>
                    <a:cubicBezTo>
                      <a:pt x="3" y="0"/>
                      <a:pt x="0" y="3"/>
                      <a:pt x="0" y="6"/>
                    </a:cubicBezTo>
                    <a:cubicBezTo>
                      <a:pt x="0" y="28"/>
                      <a:pt x="0" y="28"/>
                      <a:pt x="0" y="28"/>
                    </a:cubicBezTo>
                    <a:cubicBezTo>
                      <a:pt x="0" y="31"/>
                      <a:pt x="3" y="34"/>
                      <a:pt x="6"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39" name="Rectangle 167"/>
              <p:cNvSpPr>
                <a:spLocks noChangeArrowheads="1"/>
              </p:cNvSpPr>
              <p:nvPr/>
            </p:nvSpPr>
            <p:spPr bwMode="auto">
              <a:xfrm>
                <a:off x="6251575"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0" name="Rectangle 168"/>
              <p:cNvSpPr>
                <a:spLocks noChangeArrowheads="1"/>
              </p:cNvSpPr>
              <p:nvPr/>
            </p:nvSpPr>
            <p:spPr bwMode="auto">
              <a:xfrm>
                <a:off x="6251575"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1" name="Rectangle 169"/>
              <p:cNvSpPr>
                <a:spLocks noChangeArrowheads="1"/>
              </p:cNvSpPr>
              <p:nvPr/>
            </p:nvSpPr>
            <p:spPr bwMode="auto">
              <a:xfrm>
                <a:off x="6251575"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2" name="Rectangle 170"/>
              <p:cNvSpPr>
                <a:spLocks noChangeArrowheads="1"/>
              </p:cNvSpPr>
              <p:nvPr/>
            </p:nvSpPr>
            <p:spPr bwMode="auto">
              <a:xfrm>
                <a:off x="6251575"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3" name="Freeform 171"/>
              <p:cNvSpPr>
                <a:spLocks/>
              </p:cNvSpPr>
              <p:nvPr/>
            </p:nvSpPr>
            <p:spPr bwMode="auto">
              <a:xfrm>
                <a:off x="6226175" y="1595438"/>
                <a:ext cx="84138" cy="123825"/>
              </a:xfrm>
              <a:custGeom>
                <a:avLst/>
                <a:gdLst>
                  <a:gd name="T0" fmla="*/ 24 w 24"/>
                  <a:gd name="T1" fmla="*/ 29 h 36"/>
                  <a:gd name="T2" fmla="*/ 17 w 24"/>
                  <a:gd name="T3" fmla="*/ 36 h 36"/>
                  <a:gd name="T4" fmla="*/ 7 w 24"/>
                  <a:gd name="T5" fmla="*/ 36 h 36"/>
                  <a:gd name="T6" fmla="*/ 0 w 24"/>
                  <a:gd name="T7" fmla="*/ 29 h 36"/>
                  <a:gd name="T8" fmla="*/ 0 w 24"/>
                  <a:gd name="T9" fmla="*/ 7 h 36"/>
                  <a:gd name="T10" fmla="*/ 7 w 24"/>
                  <a:gd name="T11" fmla="*/ 0 h 36"/>
                  <a:gd name="T12" fmla="*/ 17 w 24"/>
                  <a:gd name="T13" fmla="*/ 0 h 36"/>
                  <a:gd name="T14" fmla="*/ 24 w 24"/>
                  <a:gd name="T15" fmla="*/ 7 h 36"/>
                  <a:gd name="T16" fmla="*/ 24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24" y="29"/>
                    </a:moveTo>
                    <a:cubicBezTo>
                      <a:pt x="24" y="32"/>
                      <a:pt x="21" y="36"/>
                      <a:pt x="17" y="36"/>
                    </a:cubicBezTo>
                    <a:cubicBezTo>
                      <a:pt x="7" y="36"/>
                      <a:pt x="7" y="36"/>
                      <a:pt x="7" y="36"/>
                    </a:cubicBezTo>
                    <a:cubicBezTo>
                      <a:pt x="3" y="36"/>
                      <a:pt x="0" y="32"/>
                      <a:pt x="0" y="29"/>
                    </a:cubicBezTo>
                    <a:cubicBezTo>
                      <a:pt x="0" y="7"/>
                      <a:pt x="0" y="7"/>
                      <a:pt x="0" y="7"/>
                    </a:cubicBezTo>
                    <a:cubicBezTo>
                      <a:pt x="0" y="4"/>
                      <a:pt x="3" y="0"/>
                      <a:pt x="7" y="0"/>
                    </a:cubicBezTo>
                    <a:cubicBezTo>
                      <a:pt x="17" y="0"/>
                      <a:pt x="17" y="0"/>
                      <a:pt x="17" y="0"/>
                    </a:cubicBezTo>
                    <a:cubicBezTo>
                      <a:pt x="21" y="0"/>
                      <a:pt x="24" y="4"/>
                      <a:pt x="24" y="7"/>
                    </a:cubicBezTo>
                    <a:lnTo>
                      <a:pt x="24"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4" name="Rectangle 172"/>
              <p:cNvSpPr>
                <a:spLocks noChangeArrowheads="1"/>
              </p:cNvSpPr>
              <p:nvPr/>
            </p:nvSpPr>
            <p:spPr bwMode="auto">
              <a:xfrm>
                <a:off x="6407150" y="1589088"/>
                <a:ext cx="214313" cy="11747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5" name="Rectangle 173"/>
              <p:cNvSpPr>
                <a:spLocks noChangeArrowheads="1"/>
              </p:cNvSpPr>
              <p:nvPr/>
            </p:nvSpPr>
            <p:spPr bwMode="auto">
              <a:xfrm>
                <a:off x="6407150" y="1565275"/>
                <a:ext cx="214313"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6" name="Rectangle 174"/>
              <p:cNvSpPr>
                <a:spLocks noChangeArrowheads="1"/>
              </p:cNvSpPr>
              <p:nvPr/>
            </p:nvSpPr>
            <p:spPr bwMode="auto">
              <a:xfrm>
                <a:off x="6313488" y="1368425"/>
                <a:ext cx="392113" cy="2000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7" name="Freeform 175"/>
              <p:cNvSpPr>
                <a:spLocks/>
              </p:cNvSpPr>
              <p:nvPr/>
            </p:nvSpPr>
            <p:spPr bwMode="auto">
              <a:xfrm>
                <a:off x="6386513" y="1247775"/>
                <a:ext cx="255588" cy="127000"/>
              </a:xfrm>
              <a:custGeom>
                <a:avLst/>
                <a:gdLst>
                  <a:gd name="T0" fmla="*/ 37 w 74"/>
                  <a:gd name="T1" fmla="*/ 0 h 37"/>
                  <a:gd name="T2" fmla="*/ 0 w 74"/>
                  <a:gd name="T3" fmla="*/ 37 h 37"/>
                  <a:gd name="T4" fmla="*/ 74 w 74"/>
                  <a:gd name="T5" fmla="*/ 37 h 37"/>
                  <a:gd name="T6" fmla="*/ 37 w 74"/>
                  <a:gd name="T7" fmla="*/ 0 h 37"/>
                </a:gdLst>
                <a:ahLst/>
                <a:cxnLst>
                  <a:cxn ang="0">
                    <a:pos x="T0" y="T1"/>
                  </a:cxn>
                  <a:cxn ang="0">
                    <a:pos x="T2" y="T3"/>
                  </a:cxn>
                  <a:cxn ang="0">
                    <a:pos x="T4" y="T5"/>
                  </a:cxn>
                  <a:cxn ang="0">
                    <a:pos x="T6" y="T7"/>
                  </a:cxn>
                </a:cxnLst>
                <a:rect l="0" t="0" r="r" b="b"/>
                <a:pathLst>
                  <a:path w="74" h="37">
                    <a:moveTo>
                      <a:pt x="37" y="0"/>
                    </a:moveTo>
                    <a:cubicBezTo>
                      <a:pt x="17" y="0"/>
                      <a:pt x="0" y="16"/>
                      <a:pt x="0" y="37"/>
                    </a:cubicBezTo>
                    <a:cubicBezTo>
                      <a:pt x="74" y="37"/>
                      <a:pt x="74" y="37"/>
                      <a:pt x="74" y="37"/>
                    </a:cubicBezTo>
                    <a:cubicBezTo>
                      <a:pt x="74" y="16"/>
                      <a:pt x="57" y="0"/>
                      <a:pt x="3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8" name="Oval 176"/>
              <p:cNvSpPr>
                <a:spLocks noChangeArrowheads="1"/>
              </p:cNvSpPr>
              <p:nvPr/>
            </p:nvSpPr>
            <p:spPr bwMode="auto">
              <a:xfrm>
                <a:off x="6434138"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9" name="Oval 177"/>
              <p:cNvSpPr>
                <a:spLocks noChangeArrowheads="1"/>
              </p:cNvSpPr>
              <p:nvPr/>
            </p:nvSpPr>
            <p:spPr bwMode="auto">
              <a:xfrm>
                <a:off x="6559550"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0" name="Freeform 178"/>
              <p:cNvSpPr>
                <a:spLocks/>
              </p:cNvSpPr>
              <p:nvPr/>
            </p:nvSpPr>
            <p:spPr bwMode="auto">
              <a:xfrm>
                <a:off x="6400800" y="1427163"/>
                <a:ext cx="220663" cy="82550"/>
              </a:xfrm>
              <a:custGeom>
                <a:avLst/>
                <a:gdLst>
                  <a:gd name="T0" fmla="*/ 64 w 64"/>
                  <a:gd name="T1" fmla="*/ 12 h 24"/>
                  <a:gd name="T2" fmla="*/ 52 w 64"/>
                  <a:gd name="T3" fmla="*/ 24 h 24"/>
                  <a:gd name="T4" fmla="*/ 12 w 64"/>
                  <a:gd name="T5" fmla="*/ 24 h 24"/>
                  <a:gd name="T6" fmla="*/ 0 w 64"/>
                  <a:gd name="T7" fmla="*/ 12 h 24"/>
                  <a:gd name="T8" fmla="*/ 12 w 64"/>
                  <a:gd name="T9" fmla="*/ 0 h 24"/>
                  <a:gd name="T10" fmla="*/ 52 w 64"/>
                  <a:gd name="T11" fmla="*/ 0 h 24"/>
                  <a:gd name="T12" fmla="*/ 64 w 6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64" h="24">
                    <a:moveTo>
                      <a:pt x="64" y="12"/>
                    </a:moveTo>
                    <a:cubicBezTo>
                      <a:pt x="64" y="19"/>
                      <a:pt x="59" y="24"/>
                      <a:pt x="52" y="24"/>
                    </a:cubicBezTo>
                    <a:cubicBezTo>
                      <a:pt x="12" y="24"/>
                      <a:pt x="12" y="24"/>
                      <a:pt x="12" y="24"/>
                    </a:cubicBezTo>
                    <a:cubicBezTo>
                      <a:pt x="5" y="24"/>
                      <a:pt x="0" y="19"/>
                      <a:pt x="0" y="12"/>
                    </a:cubicBezTo>
                    <a:cubicBezTo>
                      <a:pt x="0" y="6"/>
                      <a:pt x="5" y="0"/>
                      <a:pt x="12" y="0"/>
                    </a:cubicBezTo>
                    <a:cubicBezTo>
                      <a:pt x="52" y="0"/>
                      <a:pt x="52" y="0"/>
                      <a:pt x="52" y="0"/>
                    </a:cubicBezTo>
                    <a:cubicBezTo>
                      <a:pt x="59" y="0"/>
                      <a:pt x="64" y="6"/>
                      <a:pt x="6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1" name="Freeform 179"/>
              <p:cNvSpPr>
                <a:spLocks/>
              </p:cNvSpPr>
              <p:nvPr/>
            </p:nvSpPr>
            <p:spPr bwMode="auto">
              <a:xfrm>
                <a:off x="6503988"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2" name="Freeform 180"/>
              <p:cNvSpPr>
                <a:spLocks/>
              </p:cNvSpPr>
              <p:nvPr/>
            </p:nvSpPr>
            <p:spPr bwMode="auto">
              <a:xfrm>
                <a:off x="6480175"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3" name="Freeform 181"/>
              <p:cNvSpPr>
                <a:spLocks/>
              </p:cNvSpPr>
              <p:nvPr/>
            </p:nvSpPr>
            <p:spPr bwMode="auto">
              <a:xfrm>
                <a:off x="6456363"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4" name="Freeform 182"/>
              <p:cNvSpPr>
                <a:spLocks/>
              </p:cNvSpPr>
              <p:nvPr/>
            </p:nvSpPr>
            <p:spPr bwMode="auto">
              <a:xfrm>
                <a:off x="6430963"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5" name="Freeform 183"/>
              <p:cNvSpPr>
                <a:spLocks/>
              </p:cNvSpPr>
              <p:nvPr/>
            </p:nvSpPr>
            <p:spPr bwMode="auto">
              <a:xfrm>
                <a:off x="6580188" y="1447800"/>
                <a:ext cx="11113" cy="47625"/>
              </a:xfrm>
              <a:custGeom>
                <a:avLst/>
                <a:gdLst>
                  <a:gd name="T0" fmla="*/ 3 w 3"/>
                  <a:gd name="T1" fmla="*/ 13 h 14"/>
                  <a:gd name="T2" fmla="*/ 1 w 3"/>
                  <a:gd name="T3" fmla="*/ 14 h 14"/>
                  <a:gd name="T4" fmla="*/ 0 w 3"/>
                  <a:gd name="T5" fmla="*/ 13 h 14"/>
                  <a:gd name="T6" fmla="*/ 0 w 3"/>
                  <a:gd name="T7" fmla="*/ 1 h 14"/>
                  <a:gd name="T8" fmla="*/ 1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1" y="14"/>
                    </a:cubicBezTo>
                    <a:cubicBezTo>
                      <a:pt x="0" y="14"/>
                      <a:pt x="0" y="14"/>
                      <a:pt x="0" y="13"/>
                    </a:cubicBezTo>
                    <a:cubicBezTo>
                      <a:pt x="0" y="1"/>
                      <a:pt x="0" y="1"/>
                      <a:pt x="0" y="1"/>
                    </a:cubicBezTo>
                    <a:cubicBezTo>
                      <a:pt x="0" y="1"/>
                      <a:pt x="0" y="0"/>
                      <a:pt x="1"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6" name="Freeform 184"/>
              <p:cNvSpPr>
                <a:spLocks/>
              </p:cNvSpPr>
              <p:nvPr/>
            </p:nvSpPr>
            <p:spPr bwMode="auto">
              <a:xfrm>
                <a:off x="6556375"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7" name="Freeform 185"/>
              <p:cNvSpPr>
                <a:spLocks/>
              </p:cNvSpPr>
              <p:nvPr/>
            </p:nvSpPr>
            <p:spPr bwMode="auto">
              <a:xfrm>
                <a:off x="6532563"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8" name="Freeform 186"/>
              <p:cNvSpPr>
                <a:spLocks/>
              </p:cNvSpPr>
              <p:nvPr/>
            </p:nvSpPr>
            <p:spPr bwMode="auto">
              <a:xfrm>
                <a:off x="6357938" y="1692275"/>
                <a:ext cx="301625" cy="85725"/>
              </a:xfrm>
              <a:custGeom>
                <a:avLst/>
                <a:gdLst>
                  <a:gd name="T0" fmla="*/ 7 w 87"/>
                  <a:gd name="T1" fmla="*/ 25 h 25"/>
                  <a:gd name="T2" fmla="*/ 0 w 87"/>
                  <a:gd name="T3" fmla="*/ 18 h 25"/>
                  <a:gd name="T4" fmla="*/ 0 w 87"/>
                  <a:gd name="T5" fmla="*/ 7 h 25"/>
                  <a:gd name="T6" fmla="*/ 7 w 87"/>
                  <a:gd name="T7" fmla="*/ 0 h 25"/>
                  <a:gd name="T8" fmla="*/ 80 w 87"/>
                  <a:gd name="T9" fmla="*/ 0 h 25"/>
                  <a:gd name="T10" fmla="*/ 87 w 87"/>
                  <a:gd name="T11" fmla="*/ 7 h 25"/>
                  <a:gd name="T12" fmla="*/ 87 w 87"/>
                  <a:gd name="T13" fmla="*/ 18 h 25"/>
                  <a:gd name="T14" fmla="*/ 80 w 87"/>
                  <a:gd name="T15" fmla="*/ 25 h 25"/>
                  <a:gd name="T16" fmla="*/ 7 w 87"/>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7" y="25"/>
                    </a:moveTo>
                    <a:cubicBezTo>
                      <a:pt x="3" y="25"/>
                      <a:pt x="0" y="21"/>
                      <a:pt x="0" y="18"/>
                    </a:cubicBezTo>
                    <a:cubicBezTo>
                      <a:pt x="0" y="7"/>
                      <a:pt x="0" y="7"/>
                      <a:pt x="0" y="7"/>
                    </a:cubicBezTo>
                    <a:cubicBezTo>
                      <a:pt x="0" y="3"/>
                      <a:pt x="3" y="0"/>
                      <a:pt x="7" y="0"/>
                    </a:cubicBezTo>
                    <a:cubicBezTo>
                      <a:pt x="80" y="0"/>
                      <a:pt x="80" y="0"/>
                      <a:pt x="80" y="0"/>
                    </a:cubicBezTo>
                    <a:cubicBezTo>
                      <a:pt x="84" y="0"/>
                      <a:pt x="87" y="3"/>
                      <a:pt x="87" y="7"/>
                    </a:cubicBezTo>
                    <a:cubicBezTo>
                      <a:pt x="87" y="18"/>
                      <a:pt x="87" y="18"/>
                      <a:pt x="87" y="18"/>
                    </a:cubicBezTo>
                    <a:cubicBezTo>
                      <a:pt x="87" y="21"/>
                      <a:pt x="84" y="25"/>
                      <a:pt x="80" y="25"/>
                    </a:cubicBezTo>
                    <a:lnTo>
                      <a:pt x="7" y="25"/>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59" name="Rectangle 187"/>
              <p:cNvSpPr>
                <a:spLocks noChangeArrowheads="1"/>
              </p:cNvSpPr>
              <p:nvPr/>
            </p:nvSpPr>
            <p:spPr bwMode="auto">
              <a:xfrm>
                <a:off x="6413500"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0" name="Rectangle 188"/>
              <p:cNvSpPr>
                <a:spLocks noChangeArrowheads="1"/>
              </p:cNvSpPr>
              <p:nvPr/>
            </p:nvSpPr>
            <p:spPr bwMode="auto">
              <a:xfrm>
                <a:off x="6413500"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1" name="Rectangle 189"/>
              <p:cNvSpPr>
                <a:spLocks noChangeArrowheads="1"/>
              </p:cNvSpPr>
              <p:nvPr/>
            </p:nvSpPr>
            <p:spPr bwMode="auto">
              <a:xfrm>
                <a:off x="6583363"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2" name="Rectangle 190"/>
              <p:cNvSpPr>
                <a:spLocks noChangeArrowheads="1"/>
              </p:cNvSpPr>
              <p:nvPr/>
            </p:nvSpPr>
            <p:spPr bwMode="auto">
              <a:xfrm>
                <a:off x="6583363"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3" name="Freeform 191"/>
              <p:cNvSpPr>
                <a:spLocks/>
              </p:cNvSpPr>
              <p:nvPr/>
            </p:nvSpPr>
            <p:spPr bwMode="auto">
              <a:xfrm>
                <a:off x="6650038" y="1309688"/>
                <a:ext cx="23813" cy="44450"/>
              </a:xfrm>
              <a:custGeom>
                <a:avLst/>
                <a:gdLst>
                  <a:gd name="T0" fmla="*/ 0 w 7"/>
                  <a:gd name="T1" fmla="*/ 0 h 13"/>
                  <a:gd name="T2" fmla="*/ 0 w 7"/>
                  <a:gd name="T3" fmla="*/ 0 h 13"/>
                  <a:gd name="T4" fmla="*/ 0 w 7"/>
                  <a:gd name="T5" fmla="*/ 13 h 13"/>
                  <a:gd name="T6" fmla="*/ 0 w 7"/>
                  <a:gd name="T7" fmla="*/ 13 h 13"/>
                  <a:gd name="T8" fmla="*/ 7 w 7"/>
                  <a:gd name="T9" fmla="*/ 7 h 13"/>
                  <a:gd name="T10" fmla="*/ 0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0" y="0"/>
                    </a:moveTo>
                    <a:cubicBezTo>
                      <a:pt x="0" y="0"/>
                      <a:pt x="0" y="0"/>
                      <a:pt x="0" y="0"/>
                    </a:cubicBezTo>
                    <a:cubicBezTo>
                      <a:pt x="0" y="13"/>
                      <a:pt x="0" y="13"/>
                      <a:pt x="0" y="13"/>
                    </a:cubicBezTo>
                    <a:cubicBezTo>
                      <a:pt x="0" y="13"/>
                      <a:pt x="0" y="13"/>
                      <a:pt x="0" y="13"/>
                    </a:cubicBezTo>
                    <a:cubicBezTo>
                      <a:pt x="4" y="13"/>
                      <a:pt x="7" y="10"/>
                      <a:pt x="7" y="7"/>
                    </a:cubicBezTo>
                    <a:cubicBezTo>
                      <a:pt x="7" y="3"/>
                      <a:pt x="4" y="0"/>
                      <a:pt x="0"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4" name="Rectangle 192"/>
              <p:cNvSpPr>
                <a:spLocks noChangeArrowheads="1"/>
              </p:cNvSpPr>
              <p:nvPr/>
            </p:nvSpPr>
            <p:spPr bwMode="auto">
              <a:xfrm>
                <a:off x="6650038" y="1212850"/>
                <a:ext cx="6350"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5" name="Freeform 193"/>
              <p:cNvSpPr>
                <a:spLocks/>
              </p:cNvSpPr>
              <p:nvPr/>
            </p:nvSpPr>
            <p:spPr bwMode="auto">
              <a:xfrm>
                <a:off x="6354763" y="1309688"/>
                <a:ext cx="25400" cy="44450"/>
              </a:xfrm>
              <a:custGeom>
                <a:avLst/>
                <a:gdLst>
                  <a:gd name="T0" fmla="*/ 7 w 7"/>
                  <a:gd name="T1" fmla="*/ 0 h 13"/>
                  <a:gd name="T2" fmla="*/ 7 w 7"/>
                  <a:gd name="T3" fmla="*/ 0 h 13"/>
                  <a:gd name="T4" fmla="*/ 7 w 7"/>
                  <a:gd name="T5" fmla="*/ 13 h 13"/>
                  <a:gd name="T6" fmla="*/ 7 w 7"/>
                  <a:gd name="T7" fmla="*/ 13 h 13"/>
                  <a:gd name="T8" fmla="*/ 0 w 7"/>
                  <a:gd name="T9" fmla="*/ 7 h 13"/>
                  <a:gd name="T10" fmla="*/ 7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7" y="0"/>
                    </a:moveTo>
                    <a:cubicBezTo>
                      <a:pt x="7" y="0"/>
                      <a:pt x="7" y="0"/>
                      <a:pt x="7" y="0"/>
                    </a:cubicBezTo>
                    <a:cubicBezTo>
                      <a:pt x="7" y="13"/>
                      <a:pt x="7" y="13"/>
                      <a:pt x="7" y="13"/>
                    </a:cubicBezTo>
                    <a:cubicBezTo>
                      <a:pt x="7" y="13"/>
                      <a:pt x="7" y="13"/>
                      <a:pt x="7" y="13"/>
                    </a:cubicBezTo>
                    <a:cubicBezTo>
                      <a:pt x="3" y="13"/>
                      <a:pt x="0" y="10"/>
                      <a:pt x="0" y="7"/>
                    </a:cubicBezTo>
                    <a:cubicBezTo>
                      <a:pt x="0" y="3"/>
                      <a:pt x="3" y="0"/>
                      <a:pt x="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6" name="Rectangle 194"/>
              <p:cNvSpPr>
                <a:spLocks noChangeArrowheads="1"/>
              </p:cNvSpPr>
              <p:nvPr/>
            </p:nvSpPr>
            <p:spPr bwMode="auto">
              <a:xfrm>
                <a:off x="6372225" y="1212850"/>
                <a:ext cx="7938"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7" name="Freeform 195"/>
              <p:cNvSpPr>
                <a:spLocks/>
              </p:cNvSpPr>
              <p:nvPr/>
            </p:nvSpPr>
            <p:spPr bwMode="auto">
              <a:xfrm>
                <a:off x="6372225"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4" y="6"/>
                      <a:pt x="29" y="0"/>
                      <a:pt x="22" y="0"/>
                    </a:cubicBezTo>
                    <a:cubicBezTo>
                      <a:pt x="13" y="0"/>
                      <a:pt x="13" y="0"/>
                      <a:pt x="13" y="0"/>
                    </a:cubicBezTo>
                    <a:cubicBezTo>
                      <a:pt x="6" y="0"/>
                      <a:pt x="0"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8" name="Rectangle 196"/>
              <p:cNvSpPr>
                <a:spLocks noChangeArrowheads="1"/>
              </p:cNvSpPr>
              <p:nvPr/>
            </p:nvSpPr>
            <p:spPr bwMode="auto">
              <a:xfrm>
                <a:off x="6372225"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9" name="Freeform 197"/>
              <p:cNvSpPr>
                <a:spLocks/>
              </p:cNvSpPr>
              <p:nvPr/>
            </p:nvSpPr>
            <p:spPr bwMode="auto">
              <a:xfrm>
                <a:off x="6542088"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5" y="6"/>
                      <a:pt x="29" y="0"/>
                      <a:pt x="22" y="0"/>
                    </a:cubicBezTo>
                    <a:cubicBezTo>
                      <a:pt x="13" y="0"/>
                      <a:pt x="13" y="0"/>
                      <a:pt x="13" y="0"/>
                    </a:cubicBezTo>
                    <a:cubicBezTo>
                      <a:pt x="6" y="0"/>
                      <a:pt x="1"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0" name="Rectangle 198"/>
              <p:cNvSpPr>
                <a:spLocks noChangeArrowheads="1"/>
              </p:cNvSpPr>
              <p:nvPr/>
            </p:nvSpPr>
            <p:spPr bwMode="auto">
              <a:xfrm>
                <a:off x="6542088"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1" name="Freeform 199"/>
              <p:cNvSpPr>
                <a:spLocks/>
              </p:cNvSpPr>
              <p:nvPr/>
            </p:nvSpPr>
            <p:spPr bwMode="auto">
              <a:xfrm>
                <a:off x="6213475" y="1789113"/>
                <a:ext cx="114300" cy="96838"/>
              </a:xfrm>
              <a:custGeom>
                <a:avLst/>
                <a:gdLst>
                  <a:gd name="T0" fmla="*/ 10 w 33"/>
                  <a:gd name="T1" fmla="*/ 22 h 28"/>
                  <a:gd name="T2" fmla="*/ 8 w 33"/>
                  <a:gd name="T3" fmla="*/ 16 h 28"/>
                  <a:gd name="T4" fmla="*/ 16 w 33"/>
                  <a:gd name="T5" fmla="*/ 8 h 28"/>
                  <a:gd name="T6" fmla="*/ 25 w 33"/>
                  <a:gd name="T7" fmla="*/ 16 h 28"/>
                  <a:gd name="T8" fmla="*/ 22 w 33"/>
                  <a:gd name="T9" fmla="*/ 22 h 28"/>
                  <a:gd name="T10" fmla="*/ 28 w 33"/>
                  <a:gd name="T11" fmla="*/ 28 h 28"/>
                  <a:gd name="T12" fmla="*/ 33 w 33"/>
                  <a:gd name="T13" fmla="*/ 16 h 28"/>
                  <a:gd name="T14" fmla="*/ 16 w 33"/>
                  <a:gd name="T15" fmla="*/ 0 h 28"/>
                  <a:gd name="T16" fmla="*/ 0 w 33"/>
                  <a:gd name="T17" fmla="*/ 16 h 28"/>
                  <a:gd name="T18" fmla="*/ 4 w 33"/>
                  <a:gd name="T19" fmla="*/ 28 h 28"/>
                  <a:gd name="T20" fmla="*/ 10 w 33"/>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28">
                    <a:moveTo>
                      <a:pt x="10" y="22"/>
                    </a:moveTo>
                    <a:cubicBezTo>
                      <a:pt x="9" y="21"/>
                      <a:pt x="8" y="19"/>
                      <a:pt x="8" y="16"/>
                    </a:cubicBezTo>
                    <a:cubicBezTo>
                      <a:pt x="8" y="12"/>
                      <a:pt x="12" y="8"/>
                      <a:pt x="16" y="8"/>
                    </a:cubicBezTo>
                    <a:cubicBezTo>
                      <a:pt x="21" y="8"/>
                      <a:pt x="25" y="12"/>
                      <a:pt x="25" y="16"/>
                    </a:cubicBezTo>
                    <a:cubicBezTo>
                      <a:pt x="25" y="19"/>
                      <a:pt x="24" y="21"/>
                      <a:pt x="22" y="22"/>
                    </a:cubicBezTo>
                    <a:cubicBezTo>
                      <a:pt x="28" y="28"/>
                      <a:pt x="28" y="28"/>
                      <a:pt x="28" y="28"/>
                    </a:cubicBezTo>
                    <a:cubicBezTo>
                      <a:pt x="31" y="25"/>
                      <a:pt x="33" y="21"/>
                      <a:pt x="33" y="16"/>
                    </a:cubicBezTo>
                    <a:cubicBezTo>
                      <a:pt x="33" y="7"/>
                      <a:pt x="25" y="0"/>
                      <a:pt x="16" y="0"/>
                    </a:cubicBezTo>
                    <a:cubicBezTo>
                      <a:pt x="7" y="0"/>
                      <a:pt x="0" y="7"/>
                      <a:pt x="0" y="16"/>
                    </a:cubicBezTo>
                    <a:cubicBezTo>
                      <a:pt x="0" y="21"/>
                      <a:pt x="1" y="25"/>
                      <a:pt x="4" y="28"/>
                    </a:cubicBezTo>
                    <a:lnTo>
                      <a:pt x="10"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2" name="Freeform 200"/>
              <p:cNvSpPr>
                <a:spLocks/>
              </p:cNvSpPr>
              <p:nvPr/>
            </p:nvSpPr>
            <p:spPr bwMode="auto">
              <a:xfrm>
                <a:off x="6705600" y="1409700"/>
                <a:ext cx="100013" cy="117475"/>
              </a:xfrm>
              <a:custGeom>
                <a:avLst/>
                <a:gdLst>
                  <a:gd name="T0" fmla="*/ 23 w 29"/>
                  <a:gd name="T1" fmla="*/ 34 h 34"/>
                  <a:gd name="T2" fmla="*/ 0 w 29"/>
                  <a:gd name="T3" fmla="*/ 34 h 34"/>
                  <a:gd name="T4" fmla="*/ 0 w 29"/>
                  <a:gd name="T5" fmla="*/ 0 h 34"/>
                  <a:gd name="T6" fmla="*/ 23 w 29"/>
                  <a:gd name="T7" fmla="*/ 0 h 34"/>
                  <a:gd name="T8" fmla="*/ 29 w 29"/>
                  <a:gd name="T9" fmla="*/ 6 h 34"/>
                  <a:gd name="T10" fmla="*/ 29 w 29"/>
                  <a:gd name="T11" fmla="*/ 28 h 34"/>
                  <a:gd name="T12" fmla="*/ 23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23" y="34"/>
                    </a:moveTo>
                    <a:cubicBezTo>
                      <a:pt x="0" y="34"/>
                      <a:pt x="0" y="34"/>
                      <a:pt x="0" y="34"/>
                    </a:cubicBezTo>
                    <a:cubicBezTo>
                      <a:pt x="0" y="0"/>
                      <a:pt x="0" y="0"/>
                      <a:pt x="0" y="0"/>
                    </a:cubicBezTo>
                    <a:cubicBezTo>
                      <a:pt x="23" y="0"/>
                      <a:pt x="23" y="0"/>
                      <a:pt x="23" y="0"/>
                    </a:cubicBezTo>
                    <a:cubicBezTo>
                      <a:pt x="26" y="0"/>
                      <a:pt x="29" y="3"/>
                      <a:pt x="29" y="6"/>
                    </a:cubicBezTo>
                    <a:cubicBezTo>
                      <a:pt x="29" y="28"/>
                      <a:pt x="29" y="28"/>
                      <a:pt x="29" y="28"/>
                    </a:cubicBezTo>
                    <a:cubicBezTo>
                      <a:pt x="29" y="31"/>
                      <a:pt x="26" y="34"/>
                      <a:pt x="23"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3" name="Rectangle 201"/>
              <p:cNvSpPr>
                <a:spLocks noChangeArrowheads="1"/>
              </p:cNvSpPr>
              <p:nvPr/>
            </p:nvSpPr>
            <p:spPr bwMode="auto">
              <a:xfrm>
                <a:off x="6729413"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4" name="Rectangle 202"/>
              <p:cNvSpPr>
                <a:spLocks noChangeArrowheads="1"/>
              </p:cNvSpPr>
              <p:nvPr/>
            </p:nvSpPr>
            <p:spPr bwMode="auto">
              <a:xfrm>
                <a:off x="6729413"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5" name="Rectangle 203"/>
              <p:cNvSpPr>
                <a:spLocks noChangeArrowheads="1"/>
              </p:cNvSpPr>
              <p:nvPr/>
            </p:nvSpPr>
            <p:spPr bwMode="auto">
              <a:xfrm>
                <a:off x="6729413"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6" name="Rectangle 204"/>
              <p:cNvSpPr>
                <a:spLocks noChangeArrowheads="1"/>
              </p:cNvSpPr>
              <p:nvPr/>
            </p:nvSpPr>
            <p:spPr bwMode="auto">
              <a:xfrm>
                <a:off x="6729413"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7" name="Freeform 206"/>
              <p:cNvSpPr>
                <a:spLocks/>
              </p:cNvSpPr>
              <p:nvPr/>
            </p:nvSpPr>
            <p:spPr bwMode="auto">
              <a:xfrm>
                <a:off x="6708775" y="1595438"/>
                <a:ext cx="82550" cy="123825"/>
              </a:xfrm>
              <a:custGeom>
                <a:avLst/>
                <a:gdLst>
                  <a:gd name="T0" fmla="*/ 0 w 24"/>
                  <a:gd name="T1" fmla="*/ 29 h 36"/>
                  <a:gd name="T2" fmla="*/ 7 w 24"/>
                  <a:gd name="T3" fmla="*/ 36 h 36"/>
                  <a:gd name="T4" fmla="*/ 17 w 24"/>
                  <a:gd name="T5" fmla="*/ 36 h 36"/>
                  <a:gd name="T6" fmla="*/ 24 w 24"/>
                  <a:gd name="T7" fmla="*/ 29 h 36"/>
                  <a:gd name="T8" fmla="*/ 24 w 24"/>
                  <a:gd name="T9" fmla="*/ 7 h 36"/>
                  <a:gd name="T10" fmla="*/ 17 w 24"/>
                  <a:gd name="T11" fmla="*/ 0 h 36"/>
                  <a:gd name="T12" fmla="*/ 7 w 24"/>
                  <a:gd name="T13" fmla="*/ 0 h 36"/>
                  <a:gd name="T14" fmla="*/ 0 w 24"/>
                  <a:gd name="T15" fmla="*/ 7 h 36"/>
                  <a:gd name="T16" fmla="*/ 0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0" y="29"/>
                    </a:moveTo>
                    <a:cubicBezTo>
                      <a:pt x="0" y="32"/>
                      <a:pt x="3" y="36"/>
                      <a:pt x="7" y="36"/>
                    </a:cubicBezTo>
                    <a:cubicBezTo>
                      <a:pt x="17" y="36"/>
                      <a:pt x="17" y="36"/>
                      <a:pt x="17" y="36"/>
                    </a:cubicBezTo>
                    <a:cubicBezTo>
                      <a:pt x="21" y="36"/>
                      <a:pt x="24" y="32"/>
                      <a:pt x="24" y="29"/>
                    </a:cubicBezTo>
                    <a:cubicBezTo>
                      <a:pt x="24" y="7"/>
                      <a:pt x="24" y="7"/>
                      <a:pt x="24" y="7"/>
                    </a:cubicBezTo>
                    <a:cubicBezTo>
                      <a:pt x="24" y="4"/>
                      <a:pt x="21" y="0"/>
                      <a:pt x="17" y="0"/>
                    </a:cubicBezTo>
                    <a:cubicBezTo>
                      <a:pt x="7" y="0"/>
                      <a:pt x="7" y="0"/>
                      <a:pt x="7" y="0"/>
                    </a:cubicBezTo>
                    <a:cubicBezTo>
                      <a:pt x="3" y="0"/>
                      <a:pt x="0" y="4"/>
                      <a:pt x="0" y="7"/>
                    </a:cubicBezTo>
                    <a:lnTo>
                      <a:pt x="0"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78" name="Freeform 207"/>
              <p:cNvSpPr>
                <a:spLocks/>
              </p:cNvSpPr>
              <p:nvPr/>
            </p:nvSpPr>
            <p:spPr bwMode="auto">
              <a:xfrm>
                <a:off x="6691313" y="1789113"/>
                <a:ext cx="117475" cy="96838"/>
              </a:xfrm>
              <a:custGeom>
                <a:avLst/>
                <a:gdLst>
                  <a:gd name="T0" fmla="*/ 23 w 34"/>
                  <a:gd name="T1" fmla="*/ 22 h 28"/>
                  <a:gd name="T2" fmla="*/ 25 w 34"/>
                  <a:gd name="T3" fmla="*/ 16 h 28"/>
                  <a:gd name="T4" fmla="*/ 17 w 34"/>
                  <a:gd name="T5" fmla="*/ 8 h 28"/>
                  <a:gd name="T6" fmla="*/ 9 w 34"/>
                  <a:gd name="T7" fmla="*/ 16 h 28"/>
                  <a:gd name="T8" fmla="*/ 11 w 34"/>
                  <a:gd name="T9" fmla="*/ 22 h 28"/>
                  <a:gd name="T10" fmla="*/ 5 w 34"/>
                  <a:gd name="T11" fmla="*/ 28 h 28"/>
                  <a:gd name="T12" fmla="*/ 0 w 34"/>
                  <a:gd name="T13" fmla="*/ 16 h 28"/>
                  <a:gd name="T14" fmla="*/ 17 w 34"/>
                  <a:gd name="T15" fmla="*/ 0 h 28"/>
                  <a:gd name="T16" fmla="*/ 34 w 34"/>
                  <a:gd name="T17" fmla="*/ 16 h 28"/>
                  <a:gd name="T18" fmla="*/ 29 w 34"/>
                  <a:gd name="T19" fmla="*/ 28 h 28"/>
                  <a:gd name="T20" fmla="*/ 23 w 34"/>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28">
                    <a:moveTo>
                      <a:pt x="23" y="22"/>
                    </a:moveTo>
                    <a:cubicBezTo>
                      <a:pt x="24" y="21"/>
                      <a:pt x="25" y="19"/>
                      <a:pt x="25" y="16"/>
                    </a:cubicBezTo>
                    <a:cubicBezTo>
                      <a:pt x="25" y="12"/>
                      <a:pt x="21" y="8"/>
                      <a:pt x="17" y="8"/>
                    </a:cubicBezTo>
                    <a:cubicBezTo>
                      <a:pt x="12" y="8"/>
                      <a:pt x="9" y="12"/>
                      <a:pt x="9" y="16"/>
                    </a:cubicBezTo>
                    <a:cubicBezTo>
                      <a:pt x="9" y="19"/>
                      <a:pt x="10" y="21"/>
                      <a:pt x="11" y="22"/>
                    </a:cubicBezTo>
                    <a:cubicBezTo>
                      <a:pt x="5" y="28"/>
                      <a:pt x="5" y="28"/>
                      <a:pt x="5" y="28"/>
                    </a:cubicBezTo>
                    <a:cubicBezTo>
                      <a:pt x="2" y="25"/>
                      <a:pt x="0" y="21"/>
                      <a:pt x="0" y="16"/>
                    </a:cubicBezTo>
                    <a:cubicBezTo>
                      <a:pt x="0" y="7"/>
                      <a:pt x="8" y="0"/>
                      <a:pt x="17" y="0"/>
                    </a:cubicBezTo>
                    <a:cubicBezTo>
                      <a:pt x="26" y="0"/>
                      <a:pt x="34" y="7"/>
                      <a:pt x="34" y="16"/>
                    </a:cubicBezTo>
                    <a:cubicBezTo>
                      <a:pt x="34" y="21"/>
                      <a:pt x="32" y="25"/>
                      <a:pt x="29" y="28"/>
                    </a:cubicBezTo>
                    <a:lnTo>
                      <a:pt x="23"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grpSp>
        <p:grpSp>
          <p:nvGrpSpPr>
            <p:cNvPr id="3" name="Group 2"/>
            <p:cNvGrpSpPr/>
            <p:nvPr/>
          </p:nvGrpSpPr>
          <p:grpSpPr>
            <a:xfrm>
              <a:off x="4632056" y="3381845"/>
              <a:ext cx="3026837" cy="1397647"/>
              <a:chOff x="4791600" y="3552564"/>
              <a:chExt cx="2377698" cy="1097906"/>
            </a:xfrm>
          </p:grpSpPr>
          <p:grpSp>
            <p:nvGrpSpPr>
              <p:cNvPr id="121" name="Group 120"/>
              <p:cNvGrpSpPr/>
              <p:nvPr/>
            </p:nvGrpSpPr>
            <p:grpSpPr>
              <a:xfrm rot="17100000">
                <a:off x="4881295" y="3767001"/>
                <a:ext cx="704850" cy="884239"/>
                <a:chOff x="4968880" y="1376365"/>
                <a:chExt cx="704850" cy="884239"/>
              </a:xfrm>
            </p:grpSpPr>
            <p:sp>
              <p:nvSpPr>
                <p:cNvPr id="122" name="Freeform 11"/>
                <p:cNvSpPr>
                  <a:spLocks noEditPoints="1"/>
                </p:cNvSpPr>
                <p:nvPr/>
              </p:nvSpPr>
              <p:spPr bwMode="auto">
                <a:xfrm>
                  <a:off x="5362580" y="1544640"/>
                  <a:ext cx="301625" cy="303213"/>
                </a:xfrm>
                <a:custGeom>
                  <a:avLst/>
                  <a:gdLst>
                    <a:gd name="T0" fmla="*/ 78 w 88"/>
                    <a:gd name="T1" fmla="*/ 44 h 89"/>
                    <a:gd name="T2" fmla="*/ 79 w 88"/>
                    <a:gd name="T3" fmla="*/ 34 h 89"/>
                    <a:gd name="T4" fmla="*/ 74 w 88"/>
                    <a:gd name="T5" fmla="*/ 23 h 89"/>
                    <a:gd name="T6" fmla="*/ 65 w 88"/>
                    <a:gd name="T7" fmla="*/ 18 h 89"/>
                    <a:gd name="T8" fmla="*/ 64 w 88"/>
                    <a:gd name="T9" fmla="*/ 5 h 89"/>
                    <a:gd name="T10" fmla="*/ 54 w 88"/>
                    <a:gd name="T11" fmla="*/ 12 h 89"/>
                    <a:gd name="T12" fmla="*/ 44 w 88"/>
                    <a:gd name="T13" fmla="*/ 8 h 89"/>
                    <a:gd name="T14" fmla="*/ 32 w 88"/>
                    <a:gd name="T15" fmla="*/ 10 h 89"/>
                    <a:gd name="T16" fmla="*/ 24 w 88"/>
                    <a:gd name="T17" fmla="*/ 17 h 89"/>
                    <a:gd name="T18" fmla="*/ 12 w 88"/>
                    <a:gd name="T19" fmla="*/ 14 h 89"/>
                    <a:gd name="T20" fmla="*/ 16 w 88"/>
                    <a:gd name="T21" fmla="*/ 25 h 89"/>
                    <a:gd name="T22" fmla="*/ 9 w 88"/>
                    <a:gd name="T23" fmla="*/ 33 h 89"/>
                    <a:gd name="T24" fmla="*/ 7 w 88"/>
                    <a:gd name="T25" fmla="*/ 45 h 89"/>
                    <a:gd name="T26" fmla="*/ 11 w 88"/>
                    <a:gd name="T27" fmla="*/ 55 h 89"/>
                    <a:gd name="T28" fmla="*/ 5 w 88"/>
                    <a:gd name="T29" fmla="*/ 65 h 89"/>
                    <a:gd name="T30" fmla="*/ 17 w 88"/>
                    <a:gd name="T31" fmla="*/ 66 h 89"/>
                    <a:gd name="T32" fmla="*/ 22 w 88"/>
                    <a:gd name="T33" fmla="*/ 75 h 89"/>
                    <a:gd name="T34" fmla="*/ 33 w 88"/>
                    <a:gd name="T35" fmla="*/ 80 h 89"/>
                    <a:gd name="T36" fmla="*/ 43 w 88"/>
                    <a:gd name="T37" fmla="*/ 79 h 89"/>
                    <a:gd name="T38" fmla="*/ 51 w 88"/>
                    <a:gd name="T39" fmla="*/ 89 h 89"/>
                    <a:gd name="T40" fmla="*/ 55 w 88"/>
                    <a:gd name="T41" fmla="*/ 77 h 89"/>
                    <a:gd name="T42" fmla="*/ 65 w 88"/>
                    <a:gd name="T43" fmla="*/ 75 h 89"/>
                    <a:gd name="T44" fmla="*/ 74 w 88"/>
                    <a:gd name="T45" fmla="*/ 66 h 89"/>
                    <a:gd name="T46" fmla="*/ 76 w 88"/>
                    <a:gd name="T47" fmla="*/ 56 h 89"/>
                    <a:gd name="T48" fmla="*/ 88 w 88"/>
                    <a:gd name="T49" fmla="*/ 52 h 89"/>
                    <a:gd name="T50" fmla="*/ 60 w 88"/>
                    <a:gd name="T51" fmla="*/ 61 h 89"/>
                    <a:gd name="T52" fmla="*/ 41 w 88"/>
                    <a:gd name="T53" fmla="*/ 67 h 89"/>
                    <a:gd name="T54" fmla="*/ 28 w 88"/>
                    <a:gd name="T55" fmla="*/ 60 h 89"/>
                    <a:gd name="T56" fmla="*/ 22 w 88"/>
                    <a:gd name="T57" fmla="*/ 48 h 89"/>
                    <a:gd name="T58" fmla="*/ 33 w 88"/>
                    <a:gd name="T59" fmla="*/ 25 h 89"/>
                    <a:gd name="T60" fmla="*/ 59 w 88"/>
                    <a:gd name="T61" fmla="*/ 28 h 89"/>
                    <a:gd name="T62" fmla="*/ 64 w 88"/>
                    <a:gd name="T63" fmla="*/ 54 h 89"/>
                    <a:gd name="T64" fmla="*/ 60 w 88"/>
                    <a:gd name="T65" fmla="*/ 6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89">
                      <a:moveTo>
                        <a:pt x="81" y="45"/>
                      </a:moveTo>
                      <a:cubicBezTo>
                        <a:pt x="78" y="44"/>
                        <a:pt x="78" y="44"/>
                        <a:pt x="78" y="44"/>
                      </a:cubicBezTo>
                      <a:cubicBezTo>
                        <a:pt x="78" y="41"/>
                        <a:pt x="78" y="38"/>
                        <a:pt x="77" y="35"/>
                      </a:cubicBezTo>
                      <a:cubicBezTo>
                        <a:pt x="79" y="34"/>
                        <a:pt x="79" y="34"/>
                        <a:pt x="79" y="34"/>
                      </a:cubicBezTo>
                      <a:cubicBezTo>
                        <a:pt x="83" y="32"/>
                        <a:pt x="85" y="29"/>
                        <a:pt x="83" y="25"/>
                      </a:cubicBezTo>
                      <a:cubicBezTo>
                        <a:pt x="81" y="21"/>
                        <a:pt x="77" y="21"/>
                        <a:pt x="74" y="23"/>
                      </a:cubicBezTo>
                      <a:cubicBezTo>
                        <a:pt x="71" y="24"/>
                        <a:pt x="71" y="24"/>
                        <a:pt x="71" y="24"/>
                      </a:cubicBezTo>
                      <a:cubicBezTo>
                        <a:pt x="69" y="22"/>
                        <a:pt x="67" y="19"/>
                        <a:pt x="65" y="18"/>
                      </a:cubicBezTo>
                      <a:cubicBezTo>
                        <a:pt x="66" y="15"/>
                        <a:pt x="66" y="15"/>
                        <a:pt x="66" y="15"/>
                      </a:cubicBezTo>
                      <a:cubicBezTo>
                        <a:pt x="68" y="12"/>
                        <a:pt x="68" y="7"/>
                        <a:pt x="64" y="5"/>
                      </a:cubicBezTo>
                      <a:cubicBezTo>
                        <a:pt x="60" y="4"/>
                        <a:pt x="57" y="7"/>
                        <a:pt x="55" y="10"/>
                      </a:cubicBezTo>
                      <a:cubicBezTo>
                        <a:pt x="54" y="12"/>
                        <a:pt x="54" y="12"/>
                        <a:pt x="54" y="12"/>
                      </a:cubicBezTo>
                      <a:cubicBezTo>
                        <a:pt x="51" y="11"/>
                        <a:pt x="48" y="11"/>
                        <a:pt x="45" y="11"/>
                      </a:cubicBezTo>
                      <a:cubicBezTo>
                        <a:pt x="44" y="8"/>
                        <a:pt x="44" y="8"/>
                        <a:pt x="44" y="8"/>
                      </a:cubicBezTo>
                      <a:cubicBezTo>
                        <a:pt x="44" y="4"/>
                        <a:pt x="41" y="0"/>
                        <a:pt x="37" y="1"/>
                      </a:cubicBezTo>
                      <a:cubicBezTo>
                        <a:pt x="33" y="2"/>
                        <a:pt x="32" y="6"/>
                        <a:pt x="32" y="10"/>
                      </a:cubicBezTo>
                      <a:cubicBezTo>
                        <a:pt x="33" y="13"/>
                        <a:pt x="33" y="13"/>
                        <a:pt x="33" y="13"/>
                      </a:cubicBezTo>
                      <a:cubicBezTo>
                        <a:pt x="30" y="14"/>
                        <a:pt x="27" y="15"/>
                        <a:pt x="24" y="17"/>
                      </a:cubicBezTo>
                      <a:cubicBezTo>
                        <a:pt x="23" y="15"/>
                        <a:pt x="23" y="15"/>
                        <a:pt x="23" y="15"/>
                      </a:cubicBezTo>
                      <a:cubicBezTo>
                        <a:pt x="20" y="12"/>
                        <a:pt x="15" y="11"/>
                        <a:pt x="12" y="14"/>
                      </a:cubicBezTo>
                      <a:cubicBezTo>
                        <a:pt x="10" y="17"/>
                        <a:pt x="11" y="21"/>
                        <a:pt x="14" y="24"/>
                      </a:cubicBezTo>
                      <a:cubicBezTo>
                        <a:pt x="16" y="25"/>
                        <a:pt x="16" y="25"/>
                        <a:pt x="16" y="25"/>
                      </a:cubicBezTo>
                      <a:cubicBezTo>
                        <a:pt x="14" y="28"/>
                        <a:pt x="13" y="31"/>
                        <a:pt x="12" y="34"/>
                      </a:cubicBezTo>
                      <a:cubicBezTo>
                        <a:pt x="9" y="33"/>
                        <a:pt x="9" y="33"/>
                        <a:pt x="9" y="33"/>
                      </a:cubicBezTo>
                      <a:cubicBezTo>
                        <a:pt x="5" y="33"/>
                        <a:pt x="1" y="34"/>
                        <a:pt x="0" y="38"/>
                      </a:cubicBezTo>
                      <a:cubicBezTo>
                        <a:pt x="0" y="42"/>
                        <a:pt x="4" y="45"/>
                        <a:pt x="7" y="45"/>
                      </a:cubicBezTo>
                      <a:cubicBezTo>
                        <a:pt x="10" y="46"/>
                        <a:pt x="10" y="46"/>
                        <a:pt x="10" y="46"/>
                      </a:cubicBezTo>
                      <a:cubicBezTo>
                        <a:pt x="10" y="49"/>
                        <a:pt x="10" y="52"/>
                        <a:pt x="11" y="55"/>
                      </a:cubicBezTo>
                      <a:cubicBezTo>
                        <a:pt x="9" y="56"/>
                        <a:pt x="9" y="56"/>
                        <a:pt x="9" y="56"/>
                      </a:cubicBezTo>
                      <a:cubicBezTo>
                        <a:pt x="5" y="58"/>
                        <a:pt x="3" y="61"/>
                        <a:pt x="5" y="65"/>
                      </a:cubicBezTo>
                      <a:cubicBezTo>
                        <a:pt x="6" y="69"/>
                        <a:pt x="11" y="69"/>
                        <a:pt x="14" y="67"/>
                      </a:cubicBezTo>
                      <a:cubicBezTo>
                        <a:pt x="17" y="66"/>
                        <a:pt x="17" y="66"/>
                        <a:pt x="17" y="66"/>
                      </a:cubicBezTo>
                      <a:cubicBezTo>
                        <a:pt x="19" y="68"/>
                        <a:pt x="21" y="70"/>
                        <a:pt x="23" y="72"/>
                      </a:cubicBezTo>
                      <a:cubicBezTo>
                        <a:pt x="22" y="75"/>
                        <a:pt x="22" y="75"/>
                        <a:pt x="22" y="75"/>
                      </a:cubicBezTo>
                      <a:cubicBezTo>
                        <a:pt x="20" y="78"/>
                        <a:pt x="20" y="83"/>
                        <a:pt x="24" y="84"/>
                      </a:cubicBezTo>
                      <a:cubicBezTo>
                        <a:pt x="28" y="86"/>
                        <a:pt x="31" y="83"/>
                        <a:pt x="33" y="80"/>
                      </a:cubicBezTo>
                      <a:cubicBezTo>
                        <a:pt x="34" y="78"/>
                        <a:pt x="34" y="78"/>
                        <a:pt x="34" y="78"/>
                      </a:cubicBezTo>
                      <a:cubicBezTo>
                        <a:pt x="37" y="79"/>
                        <a:pt x="40" y="79"/>
                        <a:pt x="43" y="79"/>
                      </a:cubicBezTo>
                      <a:cubicBezTo>
                        <a:pt x="44" y="82"/>
                        <a:pt x="44" y="82"/>
                        <a:pt x="44" y="82"/>
                      </a:cubicBezTo>
                      <a:cubicBezTo>
                        <a:pt x="44" y="86"/>
                        <a:pt x="47" y="89"/>
                        <a:pt x="51" y="89"/>
                      </a:cubicBezTo>
                      <a:cubicBezTo>
                        <a:pt x="55" y="88"/>
                        <a:pt x="56" y="84"/>
                        <a:pt x="56" y="80"/>
                      </a:cubicBezTo>
                      <a:cubicBezTo>
                        <a:pt x="55" y="77"/>
                        <a:pt x="55" y="77"/>
                        <a:pt x="55" y="77"/>
                      </a:cubicBezTo>
                      <a:cubicBezTo>
                        <a:pt x="58" y="76"/>
                        <a:pt x="61" y="75"/>
                        <a:pt x="63" y="73"/>
                      </a:cubicBezTo>
                      <a:cubicBezTo>
                        <a:pt x="65" y="75"/>
                        <a:pt x="65" y="75"/>
                        <a:pt x="65" y="75"/>
                      </a:cubicBezTo>
                      <a:cubicBezTo>
                        <a:pt x="68" y="78"/>
                        <a:pt x="72" y="79"/>
                        <a:pt x="75" y="76"/>
                      </a:cubicBezTo>
                      <a:cubicBezTo>
                        <a:pt x="78" y="73"/>
                        <a:pt x="77" y="69"/>
                        <a:pt x="74" y="66"/>
                      </a:cubicBezTo>
                      <a:cubicBezTo>
                        <a:pt x="72" y="64"/>
                        <a:pt x="72" y="64"/>
                        <a:pt x="72" y="64"/>
                      </a:cubicBezTo>
                      <a:cubicBezTo>
                        <a:pt x="74" y="62"/>
                        <a:pt x="75" y="59"/>
                        <a:pt x="76" y="56"/>
                      </a:cubicBezTo>
                      <a:cubicBezTo>
                        <a:pt x="79" y="57"/>
                        <a:pt x="79" y="57"/>
                        <a:pt x="79" y="57"/>
                      </a:cubicBezTo>
                      <a:cubicBezTo>
                        <a:pt x="83" y="57"/>
                        <a:pt x="87" y="56"/>
                        <a:pt x="88" y="52"/>
                      </a:cubicBezTo>
                      <a:cubicBezTo>
                        <a:pt x="88" y="48"/>
                        <a:pt x="84" y="45"/>
                        <a:pt x="81" y="45"/>
                      </a:cubicBezTo>
                      <a:close/>
                      <a:moveTo>
                        <a:pt x="60" y="61"/>
                      </a:moveTo>
                      <a:cubicBezTo>
                        <a:pt x="58" y="62"/>
                        <a:pt x="57" y="64"/>
                        <a:pt x="55" y="65"/>
                      </a:cubicBezTo>
                      <a:cubicBezTo>
                        <a:pt x="51" y="67"/>
                        <a:pt x="46" y="68"/>
                        <a:pt x="41" y="67"/>
                      </a:cubicBezTo>
                      <a:cubicBezTo>
                        <a:pt x="37" y="67"/>
                        <a:pt x="32" y="64"/>
                        <a:pt x="29" y="61"/>
                      </a:cubicBezTo>
                      <a:cubicBezTo>
                        <a:pt x="28" y="61"/>
                        <a:pt x="28" y="61"/>
                        <a:pt x="28" y="60"/>
                      </a:cubicBezTo>
                      <a:cubicBezTo>
                        <a:pt x="25" y="57"/>
                        <a:pt x="23" y="53"/>
                        <a:pt x="22" y="49"/>
                      </a:cubicBezTo>
                      <a:cubicBezTo>
                        <a:pt x="22" y="49"/>
                        <a:pt x="22" y="48"/>
                        <a:pt x="22" y="48"/>
                      </a:cubicBezTo>
                      <a:cubicBezTo>
                        <a:pt x="21" y="43"/>
                        <a:pt x="22" y="38"/>
                        <a:pt x="24" y="34"/>
                      </a:cubicBezTo>
                      <a:cubicBezTo>
                        <a:pt x="26" y="30"/>
                        <a:pt x="29" y="27"/>
                        <a:pt x="33" y="25"/>
                      </a:cubicBezTo>
                      <a:cubicBezTo>
                        <a:pt x="34" y="25"/>
                        <a:pt x="34" y="25"/>
                        <a:pt x="35" y="25"/>
                      </a:cubicBezTo>
                      <a:cubicBezTo>
                        <a:pt x="43" y="21"/>
                        <a:pt x="53" y="22"/>
                        <a:pt x="59" y="28"/>
                      </a:cubicBezTo>
                      <a:cubicBezTo>
                        <a:pt x="60" y="29"/>
                        <a:pt x="60" y="29"/>
                        <a:pt x="60" y="30"/>
                      </a:cubicBezTo>
                      <a:cubicBezTo>
                        <a:pt x="67" y="36"/>
                        <a:pt x="68" y="46"/>
                        <a:pt x="64" y="54"/>
                      </a:cubicBezTo>
                      <a:cubicBezTo>
                        <a:pt x="63" y="57"/>
                        <a:pt x="62" y="59"/>
                        <a:pt x="60" y="61"/>
                      </a:cubicBezTo>
                      <a:cubicBezTo>
                        <a:pt x="58" y="62"/>
                        <a:pt x="61" y="59"/>
                        <a:pt x="60" y="61"/>
                      </a:cubicBezTo>
                      <a:close/>
                    </a:path>
                  </a:pathLst>
                </a:custGeom>
                <a:solidFill>
                  <a:srgbClr val="EA40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23" name="Freeform 12"/>
                <p:cNvSpPr>
                  <a:spLocks noEditPoints="1"/>
                </p:cNvSpPr>
                <p:nvPr/>
              </p:nvSpPr>
              <p:spPr bwMode="auto">
                <a:xfrm>
                  <a:off x="5372105" y="1957391"/>
                  <a:ext cx="301625" cy="303213"/>
                </a:xfrm>
                <a:custGeom>
                  <a:avLst/>
                  <a:gdLst>
                    <a:gd name="T0" fmla="*/ 78 w 88"/>
                    <a:gd name="T1" fmla="*/ 43 h 89"/>
                    <a:gd name="T2" fmla="*/ 79 w 88"/>
                    <a:gd name="T3" fmla="*/ 33 h 89"/>
                    <a:gd name="T4" fmla="*/ 74 w 88"/>
                    <a:gd name="T5" fmla="*/ 22 h 89"/>
                    <a:gd name="T6" fmla="*/ 65 w 88"/>
                    <a:gd name="T7" fmla="*/ 17 h 89"/>
                    <a:gd name="T8" fmla="*/ 64 w 88"/>
                    <a:gd name="T9" fmla="*/ 5 h 89"/>
                    <a:gd name="T10" fmla="*/ 54 w 88"/>
                    <a:gd name="T11" fmla="*/ 11 h 89"/>
                    <a:gd name="T12" fmla="*/ 44 w 88"/>
                    <a:gd name="T13" fmla="*/ 7 h 89"/>
                    <a:gd name="T14" fmla="*/ 32 w 88"/>
                    <a:gd name="T15" fmla="*/ 9 h 89"/>
                    <a:gd name="T16" fmla="*/ 25 w 88"/>
                    <a:gd name="T17" fmla="*/ 16 h 89"/>
                    <a:gd name="T18" fmla="*/ 12 w 88"/>
                    <a:gd name="T19" fmla="*/ 13 h 89"/>
                    <a:gd name="T20" fmla="*/ 16 w 88"/>
                    <a:gd name="T21" fmla="*/ 25 h 89"/>
                    <a:gd name="T22" fmla="*/ 9 w 88"/>
                    <a:gd name="T23" fmla="*/ 32 h 89"/>
                    <a:gd name="T24" fmla="*/ 7 w 88"/>
                    <a:gd name="T25" fmla="*/ 44 h 89"/>
                    <a:gd name="T26" fmla="*/ 11 w 88"/>
                    <a:gd name="T27" fmla="*/ 54 h 89"/>
                    <a:gd name="T28" fmla="*/ 5 w 88"/>
                    <a:gd name="T29" fmla="*/ 64 h 89"/>
                    <a:gd name="T30" fmla="*/ 17 w 88"/>
                    <a:gd name="T31" fmla="*/ 65 h 89"/>
                    <a:gd name="T32" fmla="*/ 22 w 88"/>
                    <a:gd name="T33" fmla="*/ 74 h 89"/>
                    <a:gd name="T34" fmla="*/ 33 w 88"/>
                    <a:gd name="T35" fmla="*/ 79 h 89"/>
                    <a:gd name="T36" fmla="*/ 43 w 88"/>
                    <a:gd name="T37" fmla="*/ 78 h 89"/>
                    <a:gd name="T38" fmla="*/ 51 w 88"/>
                    <a:gd name="T39" fmla="*/ 88 h 89"/>
                    <a:gd name="T40" fmla="*/ 55 w 88"/>
                    <a:gd name="T41" fmla="*/ 76 h 89"/>
                    <a:gd name="T42" fmla="*/ 65 w 88"/>
                    <a:gd name="T43" fmla="*/ 74 h 89"/>
                    <a:gd name="T44" fmla="*/ 74 w 88"/>
                    <a:gd name="T45" fmla="*/ 65 h 89"/>
                    <a:gd name="T46" fmla="*/ 76 w 88"/>
                    <a:gd name="T47" fmla="*/ 55 h 89"/>
                    <a:gd name="T48" fmla="*/ 88 w 88"/>
                    <a:gd name="T49" fmla="*/ 51 h 89"/>
                    <a:gd name="T50" fmla="*/ 60 w 88"/>
                    <a:gd name="T51" fmla="*/ 60 h 89"/>
                    <a:gd name="T52" fmla="*/ 41 w 88"/>
                    <a:gd name="T53" fmla="*/ 66 h 89"/>
                    <a:gd name="T54" fmla="*/ 28 w 88"/>
                    <a:gd name="T55" fmla="*/ 59 h 89"/>
                    <a:gd name="T56" fmla="*/ 22 w 88"/>
                    <a:gd name="T57" fmla="*/ 47 h 89"/>
                    <a:gd name="T58" fmla="*/ 33 w 88"/>
                    <a:gd name="T59" fmla="*/ 24 h 89"/>
                    <a:gd name="T60" fmla="*/ 59 w 88"/>
                    <a:gd name="T61" fmla="*/ 28 h 89"/>
                    <a:gd name="T62" fmla="*/ 64 w 88"/>
                    <a:gd name="T63" fmla="*/ 54 h 89"/>
                    <a:gd name="T64" fmla="*/ 60 w 88"/>
                    <a:gd name="T65" fmla="*/ 6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89">
                      <a:moveTo>
                        <a:pt x="81" y="44"/>
                      </a:moveTo>
                      <a:cubicBezTo>
                        <a:pt x="78" y="43"/>
                        <a:pt x="78" y="43"/>
                        <a:pt x="78" y="43"/>
                      </a:cubicBezTo>
                      <a:cubicBezTo>
                        <a:pt x="78" y="40"/>
                        <a:pt x="78" y="37"/>
                        <a:pt x="77" y="34"/>
                      </a:cubicBezTo>
                      <a:cubicBezTo>
                        <a:pt x="79" y="33"/>
                        <a:pt x="79" y="33"/>
                        <a:pt x="79" y="33"/>
                      </a:cubicBezTo>
                      <a:cubicBezTo>
                        <a:pt x="83" y="31"/>
                        <a:pt x="86" y="28"/>
                        <a:pt x="83" y="24"/>
                      </a:cubicBezTo>
                      <a:cubicBezTo>
                        <a:pt x="81" y="20"/>
                        <a:pt x="77" y="20"/>
                        <a:pt x="74" y="22"/>
                      </a:cubicBezTo>
                      <a:cubicBezTo>
                        <a:pt x="71" y="23"/>
                        <a:pt x="71" y="23"/>
                        <a:pt x="71" y="23"/>
                      </a:cubicBezTo>
                      <a:cubicBezTo>
                        <a:pt x="70" y="21"/>
                        <a:pt x="67" y="19"/>
                        <a:pt x="65" y="17"/>
                      </a:cubicBezTo>
                      <a:cubicBezTo>
                        <a:pt x="66" y="15"/>
                        <a:pt x="66" y="15"/>
                        <a:pt x="66" y="15"/>
                      </a:cubicBezTo>
                      <a:cubicBezTo>
                        <a:pt x="68" y="11"/>
                        <a:pt x="68" y="6"/>
                        <a:pt x="64" y="5"/>
                      </a:cubicBezTo>
                      <a:cubicBezTo>
                        <a:pt x="60" y="3"/>
                        <a:pt x="57" y="6"/>
                        <a:pt x="55" y="9"/>
                      </a:cubicBezTo>
                      <a:cubicBezTo>
                        <a:pt x="54" y="11"/>
                        <a:pt x="54" y="11"/>
                        <a:pt x="54" y="11"/>
                      </a:cubicBezTo>
                      <a:cubicBezTo>
                        <a:pt x="51" y="10"/>
                        <a:pt x="48" y="10"/>
                        <a:pt x="45" y="10"/>
                      </a:cubicBezTo>
                      <a:cubicBezTo>
                        <a:pt x="44" y="7"/>
                        <a:pt x="44" y="7"/>
                        <a:pt x="44" y="7"/>
                      </a:cubicBezTo>
                      <a:cubicBezTo>
                        <a:pt x="44" y="3"/>
                        <a:pt x="41" y="0"/>
                        <a:pt x="37" y="1"/>
                      </a:cubicBezTo>
                      <a:cubicBezTo>
                        <a:pt x="33" y="1"/>
                        <a:pt x="32" y="6"/>
                        <a:pt x="32" y="9"/>
                      </a:cubicBezTo>
                      <a:cubicBezTo>
                        <a:pt x="33" y="12"/>
                        <a:pt x="33" y="12"/>
                        <a:pt x="33" y="12"/>
                      </a:cubicBezTo>
                      <a:cubicBezTo>
                        <a:pt x="30" y="13"/>
                        <a:pt x="27" y="14"/>
                        <a:pt x="25" y="16"/>
                      </a:cubicBezTo>
                      <a:cubicBezTo>
                        <a:pt x="23" y="14"/>
                        <a:pt x="23" y="14"/>
                        <a:pt x="23" y="14"/>
                      </a:cubicBezTo>
                      <a:cubicBezTo>
                        <a:pt x="20" y="11"/>
                        <a:pt x="15" y="10"/>
                        <a:pt x="12" y="13"/>
                      </a:cubicBezTo>
                      <a:cubicBezTo>
                        <a:pt x="10" y="16"/>
                        <a:pt x="12" y="20"/>
                        <a:pt x="14" y="23"/>
                      </a:cubicBezTo>
                      <a:cubicBezTo>
                        <a:pt x="16" y="25"/>
                        <a:pt x="16" y="25"/>
                        <a:pt x="16" y="25"/>
                      </a:cubicBezTo>
                      <a:cubicBezTo>
                        <a:pt x="14" y="27"/>
                        <a:pt x="13" y="30"/>
                        <a:pt x="12" y="33"/>
                      </a:cubicBezTo>
                      <a:cubicBezTo>
                        <a:pt x="9" y="32"/>
                        <a:pt x="9" y="32"/>
                        <a:pt x="9" y="32"/>
                      </a:cubicBezTo>
                      <a:cubicBezTo>
                        <a:pt x="5" y="32"/>
                        <a:pt x="1" y="33"/>
                        <a:pt x="0" y="37"/>
                      </a:cubicBezTo>
                      <a:cubicBezTo>
                        <a:pt x="0" y="42"/>
                        <a:pt x="4" y="44"/>
                        <a:pt x="7" y="44"/>
                      </a:cubicBezTo>
                      <a:cubicBezTo>
                        <a:pt x="10" y="45"/>
                        <a:pt x="10" y="45"/>
                        <a:pt x="10" y="45"/>
                      </a:cubicBezTo>
                      <a:cubicBezTo>
                        <a:pt x="10" y="48"/>
                        <a:pt x="10" y="51"/>
                        <a:pt x="11" y="54"/>
                      </a:cubicBezTo>
                      <a:cubicBezTo>
                        <a:pt x="9" y="55"/>
                        <a:pt x="9" y="55"/>
                        <a:pt x="9" y="55"/>
                      </a:cubicBezTo>
                      <a:cubicBezTo>
                        <a:pt x="6" y="57"/>
                        <a:pt x="3" y="60"/>
                        <a:pt x="5" y="64"/>
                      </a:cubicBezTo>
                      <a:cubicBezTo>
                        <a:pt x="7" y="68"/>
                        <a:pt x="11" y="68"/>
                        <a:pt x="14" y="66"/>
                      </a:cubicBezTo>
                      <a:cubicBezTo>
                        <a:pt x="17" y="65"/>
                        <a:pt x="17" y="65"/>
                        <a:pt x="17" y="65"/>
                      </a:cubicBezTo>
                      <a:cubicBezTo>
                        <a:pt x="19" y="67"/>
                        <a:pt x="21" y="69"/>
                        <a:pt x="23" y="71"/>
                      </a:cubicBezTo>
                      <a:cubicBezTo>
                        <a:pt x="22" y="74"/>
                        <a:pt x="22" y="74"/>
                        <a:pt x="22" y="74"/>
                      </a:cubicBezTo>
                      <a:cubicBezTo>
                        <a:pt x="20" y="77"/>
                        <a:pt x="20" y="82"/>
                        <a:pt x="24" y="84"/>
                      </a:cubicBezTo>
                      <a:cubicBezTo>
                        <a:pt x="28" y="85"/>
                        <a:pt x="31" y="82"/>
                        <a:pt x="33" y="79"/>
                      </a:cubicBezTo>
                      <a:cubicBezTo>
                        <a:pt x="34" y="77"/>
                        <a:pt x="34" y="77"/>
                        <a:pt x="34" y="77"/>
                      </a:cubicBezTo>
                      <a:cubicBezTo>
                        <a:pt x="37" y="78"/>
                        <a:pt x="40" y="78"/>
                        <a:pt x="43" y="78"/>
                      </a:cubicBezTo>
                      <a:cubicBezTo>
                        <a:pt x="44" y="81"/>
                        <a:pt x="44" y="81"/>
                        <a:pt x="44" y="81"/>
                      </a:cubicBezTo>
                      <a:cubicBezTo>
                        <a:pt x="44" y="85"/>
                        <a:pt x="47" y="89"/>
                        <a:pt x="51" y="88"/>
                      </a:cubicBezTo>
                      <a:cubicBezTo>
                        <a:pt x="55" y="87"/>
                        <a:pt x="56" y="83"/>
                        <a:pt x="56" y="79"/>
                      </a:cubicBezTo>
                      <a:cubicBezTo>
                        <a:pt x="55" y="76"/>
                        <a:pt x="55" y="76"/>
                        <a:pt x="55" y="76"/>
                      </a:cubicBezTo>
                      <a:cubicBezTo>
                        <a:pt x="58" y="75"/>
                        <a:pt x="61" y="74"/>
                        <a:pt x="64" y="72"/>
                      </a:cubicBezTo>
                      <a:cubicBezTo>
                        <a:pt x="65" y="74"/>
                        <a:pt x="65" y="74"/>
                        <a:pt x="65" y="74"/>
                      </a:cubicBezTo>
                      <a:cubicBezTo>
                        <a:pt x="68" y="77"/>
                        <a:pt x="73" y="78"/>
                        <a:pt x="76" y="75"/>
                      </a:cubicBezTo>
                      <a:cubicBezTo>
                        <a:pt x="78" y="72"/>
                        <a:pt x="77" y="68"/>
                        <a:pt x="74" y="65"/>
                      </a:cubicBezTo>
                      <a:cubicBezTo>
                        <a:pt x="72" y="64"/>
                        <a:pt x="72" y="64"/>
                        <a:pt x="72" y="64"/>
                      </a:cubicBezTo>
                      <a:cubicBezTo>
                        <a:pt x="74" y="61"/>
                        <a:pt x="75" y="58"/>
                        <a:pt x="76" y="55"/>
                      </a:cubicBezTo>
                      <a:cubicBezTo>
                        <a:pt x="79" y="56"/>
                        <a:pt x="79" y="56"/>
                        <a:pt x="79" y="56"/>
                      </a:cubicBezTo>
                      <a:cubicBezTo>
                        <a:pt x="83" y="56"/>
                        <a:pt x="87" y="55"/>
                        <a:pt x="88" y="51"/>
                      </a:cubicBezTo>
                      <a:cubicBezTo>
                        <a:pt x="88" y="47"/>
                        <a:pt x="85" y="44"/>
                        <a:pt x="81" y="44"/>
                      </a:cubicBezTo>
                      <a:close/>
                      <a:moveTo>
                        <a:pt x="60" y="60"/>
                      </a:moveTo>
                      <a:cubicBezTo>
                        <a:pt x="58" y="61"/>
                        <a:pt x="57" y="63"/>
                        <a:pt x="55" y="64"/>
                      </a:cubicBezTo>
                      <a:cubicBezTo>
                        <a:pt x="51" y="66"/>
                        <a:pt x="46" y="67"/>
                        <a:pt x="41" y="66"/>
                      </a:cubicBezTo>
                      <a:cubicBezTo>
                        <a:pt x="37" y="66"/>
                        <a:pt x="32" y="64"/>
                        <a:pt x="29" y="60"/>
                      </a:cubicBezTo>
                      <a:cubicBezTo>
                        <a:pt x="28" y="60"/>
                        <a:pt x="28" y="60"/>
                        <a:pt x="28" y="59"/>
                      </a:cubicBezTo>
                      <a:cubicBezTo>
                        <a:pt x="25" y="56"/>
                        <a:pt x="23" y="52"/>
                        <a:pt x="22" y="48"/>
                      </a:cubicBezTo>
                      <a:cubicBezTo>
                        <a:pt x="22" y="48"/>
                        <a:pt x="22" y="47"/>
                        <a:pt x="22" y="47"/>
                      </a:cubicBezTo>
                      <a:cubicBezTo>
                        <a:pt x="21" y="42"/>
                        <a:pt x="22" y="37"/>
                        <a:pt x="24" y="33"/>
                      </a:cubicBezTo>
                      <a:cubicBezTo>
                        <a:pt x="26" y="30"/>
                        <a:pt x="29" y="26"/>
                        <a:pt x="33" y="24"/>
                      </a:cubicBezTo>
                      <a:cubicBezTo>
                        <a:pt x="34" y="24"/>
                        <a:pt x="34" y="24"/>
                        <a:pt x="35" y="24"/>
                      </a:cubicBezTo>
                      <a:cubicBezTo>
                        <a:pt x="43" y="20"/>
                        <a:pt x="53" y="21"/>
                        <a:pt x="59" y="28"/>
                      </a:cubicBezTo>
                      <a:cubicBezTo>
                        <a:pt x="60" y="28"/>
                        <a:pt x="60" y="28"/>
                        <a:pt x="61" y="29"/>
                      </a:cubicBezTo>
                      <a:cubicBezTo>
                        <a:pt x="67" y="35"/>
                        <a:pt x="68" y="45"/>
                        <a:pt x="64" y="54"/>
                      </a:cubicBezTo>
                      <a:cubicBezTo>
                        <a:pt x="64" y="56"/>
                        <a:pt x="62" y="58"/>
                        <a:pt x="60" y="60"/>
                      </a:cubicBezTo>
                      <a:cubicBezTo>
                        <a:pt x="58" y="61"/>
                        <a:pt x="62" y="58"/>
                        <a:pt x="60" y="60"/>
                      </a:cubicBezTo>
                      <a:close/>
                    </a:path>
                  </a:pathLst>
                </a:custGeom>
                <a:solidFill>
                  <a:srgbClr val="9AB2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24" name="Freeform 13"/>
                <p:cNvSpPr>
                  <a:spLocks/>
                </p:cNvSpPr>
                <p:nvPr/>
              </p:nvSpPr>
              <p:spPr bwMode="auto">
                <a:xfrm>
                  <a:off x="4968880" y="1724028"/>
                  <a:ext cx="452438" cy="450851"/>
                </a:xfrm>
                <a:custGeom>
                  <a:avLst/>
                  <a:gdLst>
                    <a:gd name="T0" fmla="*/ 124 w 132"/>
                    <a:gd name="T1" fmla="*/ 65 h 132"/>
                    <a:gd name="T2" fmla="*/ 125 w 132"/>
                    <a:gd name="T3" fmla="*/ 57 h 132"/>
                    <a:gd name="T4" fmla="*/ 122 w 132"/>
                    <a:gd name="T5" fmla="*/ 45 h 132"/>
                    <a:gd name="T6" fmla="*/ 117 w 132"/>
                    <a:gd name="T7" fmla="*/ 38 h 132"/>
                    <a:gd name="T8" fmla="*/ 120 w 132"/>
                    <a:gd name="T9" fmla="*/ 28 h 132"/>
                    <a:gd name="T10" fmla="*/ 110 w 132"/>
                    <a:gd name="T11" fmla="*/ 28 h 132"/>
                    <a:gd name="T12" fmla="*/ 104 w 132"/>
                    <a:gd name="T13" fmla="*/ 23 h 132"/>
                    <a:gd name="T14" fmla="*/ 104 w 132"/>
                    <a:gd name="T15" fmla="*/ 12 h 132"/>
                    <a:gd name="T16" fmla="*/ 94 w 132"/>
                    <a:gd name="T17" fmla="*/ 15 h 132"/>
                    <a:gd name="T18" fmla="*/ 88 w 132"/>
                    <a:gd name="T19" fmla="*/ 10 h 132"/>
                    <a:gd name="T20" fmla="*/ 75 w 132"/>
                    <a:gd name="T21" fmla="*/ 7 h 132"/>
                    <a:gd name="T22" fmla="*/ 67 w 132"/>
                    <a:gd name="T23" fmla="*/ 8 h 132"/>
                    <a:gd name="T24" fmla="*/ 60 w 132"/>
                    <a:gd name="T25" fmla="*/ 0 h 132"/>
                    <a:gd name="T26" fmla="*/ 55 w 132"/>
                    <a:gd name="T27" fmla="*/ 9 h 132"/>
                    <a:gd name="T28" fmla="*/ 47 w 132"/>
                    <a:gd name="T29" fmla="*/ 9 h 132"/>
                    <a:gd name="T30" fmla="*/ 35 w 132"/>
                    <a:gd name="T31" fmla="*/ 15 h 132"/>
                    <a:gd name="T32" fmla="*/ 30 w 132"/>
                    <a:gd name="T33" fmla="*/ 21 h 132"/>
                    <a:gd name="T34" fmla="*/ 19 w 132"/>
                    <a:gd name="T35" fmla="*/ 20 h 132"/>
                    <a:gd name="T36" fmla="*/ 21 w 132"/>
                    <a:gd name="T37" fmla="*/ 30 h 132"/>
                    <a:gd name="T38" fmla="*/ 15 w 132"/>
                    <a:gd name="T39" fmla="*/ 35 h 132"/>
                    <a:gd name="T40" fmla="*/ 9 w 132"/>
                    <a:gd name="T41" fmla="*/ 47 h 132"/>
                    <a:gd name="T42" fmla="*/ 9 w 132"/>
                    <a:gd name="T43" fmla="*/ 55 h 132"/>
                    <a:gd name="T44" fmla="*/ 0 w 132"/>
                    <a:gd name="T45" fmla="*/ 60 h 132"/>
                    <a:gd name="T46" fmla="*/ 8 w 132"/>
                    <a:gd name="T47" fmla="*/ 68 h 132"/>
                    <a:gd name="T48" fmla="*/ 7 w 132"/>
                    <a:gd name="T49" fmla="*/ 76 h 132"/>
                    <a:gd name="T50" fmla="*/ 10 w 132"/>
                    <a:gd name="T51" fmla="*/ 88 h 132"/>
                    <a:gd name="T52" fmla="*/ 15 w 132"/>
                    <a:gd name="T53" fmla="*/ 94 h 132"/>
                    <a:gd name="T54" fmla="*/ 12 w 132"/>
                    <a:gd name="T55" fmla="*/ 104 h 132"/>
                    <a:gd name="T56" fmla="*/ 23 w 132"/>
                    <a:gd name="T57" fmla="*/ 104 h 132"/>
                    <a:gd name="T58" fmla="*/ 28 w 132"/>
                    <a:gd name="T59" fmla="*/ 110 h 132"/>
                    <a:gd name="T60" fmla="*/ 28 w 132"/>
                    <a:gd name="T61" fmla="*/ 120 h 132"/>
                    <a:gd name="T62" fmla="*/ 38 w 132"/>
                    <a:gd name="T63" fmla="*/ 117 h 132"/>
                    <a:gd name="T64" fmla="*/ 44 w 132"/>
                    <a:gd name="T65" fmla="*/ 122 h 132"/>
                    <a:gd name="T66" fmla="*/ 57 w 132"/>
                    <a:gd name="T67" fmla="*/ 125 h 132"/>
                    <a:gd name="T68" fmla="*/ 65 w 132"/>
                    <a:gd name="T69" fmla="*/ 124 h 132"/>
                    <a:gd name="T70" fmla="*/ 72 w 132"/>
                    <a:gd name="T71" fmla="*/ 132 h 132"/>
                    <a:gd name="T72" fmla="*/ 77 w 132"/>
                    <a:gd name="T73" fmla="*/ 123 h 132"/>
                    <a:gd name="T74" fmla="*/ 85 w 132"/>
                    <a:gd name="T75" fmla="*/ 123 h 132"/>
                    <a:gd name="T76" fmla="*/ 97 w 132"/>
                    <a:gd name="T77" fmla="*/ 118 h 132"/>
                    <a:gd name="T78" fmla="*/ 102 w 132"/>
                    <a:gd name="T79" fmla="*/ 111 h 132"/>
                    <a:gd name="T80" fmla="*/ 113 w 132"/>
                    <a:gd name="T81" fmla="*/ 113 h 132"/>
                    <a:gd name="T82" fmla="*/ 111 w 132"/>
                    <a:gd name="T83" fmla="*/ 102 h 132"/>
                    <a:gd name="T84" fmla="*/ 117 w 132"/>
                    <a:gd name="T85" fmla="*/ 97 h 132"/>
                    <a:gd name="T86" fmla="*/ 123 w 132"/>
                    <a:gd name="T87" fmla="*/ 86 h 132"/>
                    <a:gd name="T88" fmla="*/ 123 w 132"/>
                    <a:gd name="T89" fmla="*/ 78 h 132"/>
                    <a:gd name="T90" fmla="*/ 132 w 132"/>
                    <a:gd name="T91" fmla="*/ 7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132">
                      <a:moveTo>
                        <a:pt x="126" y="65"/>
                      </a:moveTo>
                      <a:cubicBezTo>
                        <a:pt x="124" y="65"/>
                        <a:pt x="124" y="65"/>
                        <a:pt x="124" y="65"/>
                      </a:cubicBezTo>
                      <a:cubicBezTo>
                        <a:pt x="124" y="62"/>
                        <a:pt x="124" y="60"/>
                        <a:pt x="123" y="57"/>
                      </a:cubicBezTo>
                      <a:cubicBezTo>
                        <a:pt x="125" y="57"/>
                        <a:pt x="125" y="57"/>
                        <a:pt x="125" y="57"/>
                      </a:cubicBezTo>
                      <a:cubicBezTo>
                        <a:pt x="130" y="56"/>
                        <a:pt x="131" y="53"/>
                        <a:pt x="130" y="49"/>
                      </a:cubicBezTo>
                      <a:cubicBezTo>
                        <a:pt x="129" y="46"/>
                        <a:pt x="127" y="43"/>
                        <a:pt x="122" y="45"/>
                      </a:cubicBezTo>
                      <a:cubicBezTo>
                        <a:pt x="120" y="45"/>
                        <a:pt x="120" y="45"/>
                        <a:pt x="120" y="45"/>
                      </a:cubicBezTo>
                      <a:cubicBezTo>
                        <a:pt x="119" y="43"/>
                        <a:pt x="118" y="41"/>
                        <a:pt x="117" y="38"/>
                      </a:cubicBezTo>
                      <a:cubicBezTo>
                        <a:pt x="119" y="37"/>
                        <a:pt x="119" y="37"/>
                        <a:pt x="119" y="37"/>
                      </a:cubicBezTo>
                      <a:cubicBezTo>
                        <a:pt x="123" y="34"/>
                        <a:pt x="122" y="31"/>
                        <a:pt x="120" y="28"/>
                      </a:cubicBezTo>
                      <a:cubicBezTo>
                        <a:pt x="118" y="25"/>
                        <a:pt x="115" y="24"/>
                        <a:pt x="111" y="27"/>
                      </a:cubicBezTo>
                      <a:cubicBezTo>
                        <a:pt x="110" y="28"/>
                        <a:pt x="110" y="28"/>
                        <a:pt x="110" y="28"/>
                      </a:cubicBezTo>
                      <a:cubicBezTo>
                        <a:pt x="109" y="27"/>
                        <a:pt x="108" y="26"/>
                        <a:pt x="107" y="25"/>
                      </a:cubicBezTo>
                      <a:cubicBezTo>
                        <a:pt x="106" y="24"/>
                        <a:pt x="105" y="24"/>
                        <a:pt x="104" y="23"/>
                      </a:cubicBezTo>
                      <a:cubicBezTo>
                        <a:pt x="105" y="21"/>
                        <a:pt x="105" y="21"/>
                        <a:pt x="105" y="21"/>
                      </a:cubicBezTo>
                      <a:cubicBezTo>
                        <a:pt x="108" y="17"/>
                        <a:pt x="107" y="14"/>
                        <a:pt x="104" y="12"/>
                      </a:cubicBezTo>
                      <a:cubicBezTo>
                        <a:pt x="101" y="10"/>
                        <a:pt x="98" y="10"/>
                        <a:pt x="95" y="14"/>
                      </a:cubicBezTo>
                      <a:cubicBezTo>
                        <a:pt x="94" y="15"/>
                        <a:pt x="94" y="15"/>
                        <a:pt x="94" y="15"/>
                      </a:cubicBezTo>
                      <a:cubicBezTo>
                        <a:pt x="92" y="14"/>
                        <a:pt x="89" y="13"/>
                        <a:pt x="87" y="12"/>
                      </a:cubicBezTo>
                      <a:cubicBezTo>
                        <a:pt x="88" y="10"/>
                        <a:pt x="88" y="10"/>
                        <a:pt x="88" y="10"/>
                      </a:cubicBezTo>
                      <a:cubicBezTo>
                        <a:pt x="89" y="6"/>
                        <a:pt x="87" y="3"/>
                        <a:pt x="83" y="2"/>
                      </a:cubicBezTo>
                      <a:cubicBezTo>
                        <a:pt x="80" y="2"/>
                        <a:pt x="77" y="2"/>
                        <a:pt x="75" y="7"/>
                      </a:cubicBezTo>
                      <a:cubicBezTo>
                        <a:pt x="75" y="9"/>
                        <a:pt x="75" y="9"/>
                        <a:pt x="75" y="9"/>
                      </a:cubicBezTo>
                      <a:cubicBezTo>
                        <a:pt x="72" y="9"/>
                        <a:pt x="70" y="8"/>
                        <a:pt x="67" y="8"/>
                      </a:cubicBezTo>
                      <a:cubicBezTo>
                        <a:pt x="67" y="6"/>
                        <a:pt x="67" y="6"/>
                        <a:pt x="67" y="6"/>
                      </a:cubicBezTo>
                      <a:cubicBezTo>
                        <a:pt x="67" y="1"/>
                        <a:pt x="64" y="0"/>
                        <a:pt x="60" y="0"/>
                      </a:cubicBezTo>
                      <a:cubicBezTo>
                        <a:pt x="57" y="1"/>
                        <a:pt x="54" y="2"/>
                        <a:pt x="55" y="7"/>
                      </a:cubicBezTo>
                      <a:cubicBezTo>
                        <a:pt x="55" y="9"/>
                        <a:pt x="55" y="9"/>
                        <a:pt x="55" y="9"/>
                      </a:cubicBezTo>
                      <a:cubicBezTo>
                        <a:pt x="52" y="10"/>
                        <a:pt x="50" y="11"/>
                        <a:pt x="47" y="11"/>
                      </a:cubicBezTo>
                      <a:cubicBezTo>
                        <a:pt x="47" y="9"/>
                        <a:pt x="47" y="9"/>
                        <a:pt x="47" y="9"/>
                      </a:cubicBezTo>
                      <a:cubicBezTo>
                        <a:pt x="45" y="5"/>
                        <a:pt x="41" y="5"/>
                        <a:pt x="38" y="6"/>
                      </a:cubicBezTo>
                      <a:cubicBezTo>
                        <a:pt x="35" y="8"/>
                        <a:pt x="33" y="10"/>
                        <a:pt x="35" y="15"/>
                      </a:cubicBezTo>
                      <a:cubicBezTo>
                        <a:pt x="36" y="17"/>
                        <a:pt x="36" y="17"/>
                        <a:pt x="36" y="17"/>
                      </a:cubicBezTo>
                      <a:cubicBezTo>
                        <a:pt x="34" y="18"/>
                        <a:pt x="32" y="19"/>
                        <a:pt x="30" y="21"/>
                      </a:cubicBezTo>
                      <a:cubicBezTo>
                        <a:pt x="28" y="20"/>
                        <a:pt x="28" y="20"/>
                        <a:pt x="28" y="20"/>
                      </a:cubicBezTo>
                      <a:cubicBezTo>
                        <a:pt x="25" y="16"/>
                        <a:pt x="22" y="17"/>
                        <a:pt x="19" y="20"/>
                      </a:cubicBezTo>
                      <a:cubicBezTo>
                        <a:pt x="17" y="22"/>
                        <a:pt x="16" y="25"/>
                        <a:pt x="19" y="29"/>
                      </a:cubicBezTo>
                      <a:cubicBezTo>
                        <a:pt x="21" y="30"/>
                        <a:pt x="21" y="30"/>
                        <a:pt x="21" y="30"/>
                      </a:cubicBezTo>
                      <a:cubicBezTo>
                        <a:pt x="19" y="32"/>
                        <a:pt x="18" y="34"/>
                        <a:pt x="17" y="36"/>
                      </a:cubicBezTo>
                      <a:cubicBezTo>
                        <a:pt x="15" y="35"/>
                        <a:pt x="15" y="35"/>
                        <a:pt x="15" y="35"/>
                      </a:cubicBezTo>
                      <a:cubicBezTo>
                        <a:pt x="10" y="33"/>
                        <a:pt x="8" y="35"/>
                        <a:pt x="6" y="38"/>
                      </a:cubicBezTo>
                      <a:cubicBezTo>
                        <a:pt x="5" y="41"/>
                        <a:pt x="5" y="45"/>
                        <a:pt x="9" y="47"/>
                      </a:cubicBezTo>
                      <a:cubicBezTo>
                        <a:pt x="11" y="48"/>
                        <a:pt x="11" y="48"/>
                        <a:pt x="11" y="48"/>
                      </a:cubicBezTo>
                      <a:cubicBezTo>
                        <a:pt x="10" y="50"/>
                        <a:pt x="10" y="52"/>
                        <a:pt x="9" y="55"/>
                      </a:cubicBezTo>
                      <a:cubicBezTo>
                        <a:pt x="7" y="55"/>
                        <a:pt x="7" y="55"/>
                        <a:pt x="7" y="55"/>
                      </a:cubicBezTo>
                      <a:cubicBezTo>
                        <a:pt x="2" y="54"/>
                        <a:pt x="1" y="57"/>
                        <a:pt x="0" y="60"/>
                      </a:cubicBezTo>
                      <a:cubicBezTo>
                        <a:pt x="0" y="64"/>
                        <a:pt x="1" y="67"/>
                        <a:pt x="6" y="67"/>
                      </a:cubicBezTo>
                      <a:cubicBezTo>
                        <a:pt x="8" y="68"/>
                        <a:pt x="8" y="68"/>
                        <a:pt x="8" y="68"/>
                      </a:cubicBezTo>
                      <a:cubicBezTo>
                        <a:pt x="8" y="70"/>
                        <a:pt x="8" y="73"/>
                        <a:pt x="9" y="75"/>
                      </a:cubicBezTo>
                      <a:cubicBezTo>
                        <a:pt x="7" y="76"/>
                        <a:pt x="7" y="76"/>
                        <a:pt x="7" y="76"/>
                      </a:cubicBezTo>
                      <a:cubicBezTo>
                        <a:pt x="2" y="77"/>
                        <a:pt x="1" y="80"/>
                        <a:pt x="2" y="83"/>
                      </a:cubicBezTo>
                      <a:cubicBezTo>
                        <a:pt x="3" y="87"/>
                        <a:pt x="5" y="89"/>
                        <a:pt x="10" y="88"/>
                      </a:cubicBezTo>
                      <a:cubicBezTo>
                        <a:pt x="12" y="87"/>
                        <a:pt x="12" y="87"/>
                        <a:pt x="12" y="87"/>
                      </a:cubicBezTo>
                      <a:cubicBezTo>
                        <a:pt x="13" y="90"/>
                        <a:pt x="14" y="92"/>
                        <a:pt x="15" y="94"/>
                      </a:cubicBezTo>
                      <a:cubicBezTo>
                        <a:pt x="14" y="95"/>
                        <a:pt x="14" y="95"/>
                        <a:pt x="14" y="95"/>
                      </a:cubicBezTo>
                      <a:cubicBezTo>
                        <a:pt x="10" y="98"/>
                        <a:pt x="10" y="101"/>
                        <a:pt x="12" y="104"/>
                      </a:cubicBezTo>
                      <a:cubicBezTo>
                        <a:pt x="14" y="107"/>
                        <a:pt x="17" y="108"/>
                        <a:pt x="21" y="106"/>
                      </a:cubicBezTo>
                      <a:cubicBezTo>
                        <a:pt x="23" y="104"/>
                        <a:pt x="23" y="104"/>
                        <a:pt x="23" y="104"/>
                      </a:cubicBezTo>
                      <a:cubicBezTo>
                        <a:pt x="23" y="105"/>
                        <a:pt x="24" y="106"/>
                        <a:pt x="25" y="107"/>
                      </a:cubicBezTo>
                      <a:cubicBezTo>
                        <a:pt x="26" y="108"/>
                        <a:pt x="27" y="109"/>
                        <a:pt x="28" y="110"/>
                      </a:cubicBezTo>
                      <a:cubicBezTo>
                        <a:pt x="27" y="111"/>
                        <a:pt x="27" y="111"/>
                        <a:pt x="27" y="111"/>
                      </a:cubicBezTo>
                      <a:cubicBezTo>
                        <a:pt x="24" y="115"/>
                        <a:pt x="25" y="118"/>
                        <a:pt x="28" y="120"/>
                      </a:cubicBezTo>
                      <a:cubicBezTo>
                        <a:pt x="31" y="122"/>
                        <a:pt x="34" y="123"/>
                        <a:pt x="37" y="119"/>
                      </a:cubicBezTo>
                      <a:cubicBezTo>
                        <a:pt x="38" y="117"/>
                        <a:pt x="38" y="117"/>
                        <a:pt x="38" y="117"/>
                      </a:cubicBezTo>
                      <a:cubicBezTo>
                        <a:pt x="40" y="118"/>
                        <a:pt x="43" y="119"/>
                        <a:pt x="45" y="120"/>
                      </a:cubicBezTo>
                      <a:cubicBezTo>
                        <a:pt x="44" y="122"/>
                        <a:pt x="44" y="122"/>
                        <a:pt x="44" y="122"/>
                      </a:cubicBezTo>
                      <a:cubicBezTo>
                        <a:pt x="43" y="127"/>
                        <a:pt x="46" y="129"/>
                        <a:pt x="49" y="130"/>
                      </a:cubicBezTo>
                      <a:cubicBezTo>
                        <a:pt x="52" y="131"/>
                        <a:pt x="55" y="130"/>
                        <a:pt x="57" y="125"/>
                      </a:cubicBezTo>
                      <a:cubicBezTo>
                        <a:pt x="57" y="123"/>
                        <a:pt x="57" y="123"/>
                        <a:pt x="57" y="123"/>
                      </a:cubicBezTo>
                      <a:cubicBezTo>
                        <a:pt x="60" y="124"/>
                        <a:pt x="62" y="124"/>
                        <a:pt x="65" y="124"/>
                      </a:cubicBezTo>
                      <a:cubicBezTo>
                        <a:pt x="65" y="126"/>
                        <a:pt x="65" y="126"/>
                        <a:pt x="65" y="126"/>
                      </a:cubicBezTo>
                      <a:cubicBezTo>
                        <a:pt x="65" y="131"/>
                        <a:pt x="68" y="132"/>
                        <a:pt x="72" y="132"/>
                      </a:cubicBezTo>
                      <a:cubicBezTo>
                        <a:pt x="75" y="132"/>
                        <a:pt x="78" y="130"/>
                        <a:pt x="78" y="125"/>
                      </a:cubicBezTo>
                      <a:cubicBezTo>
                        <a:pt x="77" y="123"/>
                        <a:pt x="77" y="123"/>
                        <a:pt x="77" y="123"/>
                      </a:cubicBezTo>
                      <a:cubicBezTo>
                        <a:pt x="80" y="123"/>
                        <a:pt x="82" y="122"/>
                        <a:pt x="85" y="121"/>
                      </a:cubicBezTo>
                      <a:cubicBezTo>
                        <a:pt x="85" y="123"/>
                        <a:pt x="85" y="123"/>
                        <a:pt x="85" y="123"/>
                      </a:cubicBezTo>
                      <a:cubicBezTo>
                        <a:pt x="88" y="127"/>
                        <a:pt x="91" y="128"/>
                        <a:pt x="94" y="126"/>
                      </a:cubicBezTo>
                      <a:cubicBezTo>
                        <a:pt x="97" y="125"/>
                        <a:pt x="99" y="122"/>
                        <a:pt x="97" y="118"/>
                      </a:cubicBezTo>
                      <a:cubicBezTo>
                        <a:pt x="96" y="116"/>
                        <a:pt x="96" y="116"/>
                        <a:pt x="96" y="116"/>
                      </a:cubicBezTo>
                      <a:cubicBezTo>
                        <a:pt x="98" y="114"/>
                        <a:pt x="100" y="113"/>
                        <a:pt x="102" y="111"/>
                      </a:cubicBezTo>
                      <a:cubicBezTo>
                        <a:pt x="104" y="113"/>
                        <a:pt x="104" y="113"/>
                        <a:pt x="104" y="113"/>
                      </a:cubicBezTo>
                      <a:cubicBezTo>
                        <a:pt x="107" y="116"/>
                        <a:pt x="110" y="115"/>
                        <a:pt x="113" y="113"/>
                      </a:cubicBezTo>
                      <a:cubicBezTo>
                        <a:pt x="115" y="110"/>
                        <a:pt x="116" y="107"/>
                        <a:pt x="113" y="104"/>
                      </a:cubicBezTo>
                      <a:cubicBezTo>
                        <a:pt x="111" y="102"/>
                        <a:pt x="111" y="102"/>
                        <a:pt x="111" y="102"/>
                      </a:cubicBezTo>
                      <a:cubicBezTo>
                        <a:pt x="113" y="100"/>
                        <a:pt x="114" y="98"/>
                        <a:pt x="116" y="96"/>
                      </a:cubicBezTo>
                      <a:cubicBezTo>
                        <a:pt x="117" y="97"/>
                        <a:pt x="117" y="97"/>
                        <a:pt x="117" y="97"/>
                      </a:cubicBezTo>
                      <a:cubicBezTo>
                        <a:pt x="122" y="99"/>
                        <a:pt x="124" y="97"/>
                        <a:pt x="126" y="94"/>
                      </a:cubicBezTo>
                      <a:cubicBezTo>
                        <a:pt x="127" y="91"/>
                        <a:pt x="127" y="88"/>
                        <a:pt x="123" y="86"/>
                      </a:cubicBezTo>
                      <a:cubicBezTo>
                        <a:pt x="121" y="85"/>
                        <a:pt x="121" y="85"/>
                        <a:pt x="121" y="85"/>
                      </a:cubicBezTo>
                      <a:cubicBezTo>
                        <a:pt x="122" y="82"/>
                        <a:pt x="122" y="80"/>
                        <a:pt x="123" y="78"/>
                      </a:cubicBezTo>
                      <a:cubicBezTo>
                        <a:pt x="125" y="78"/>
                        <a:pt x="125" y="78"/>
                        <a:pt x="125" y="78"/>
                      </a:cubicBezTo>
                      <a:cubicBezTo>
                        <a:pt x="130" y="78"/>
                        <a:pt x="131" y="75"/>
                        <a:pt x="132" y="72"/>
                      </a:cubicBezTo>
                      <a:cubicBezTo>
                        <a:pt x="132" y="68"/>
                        <a:pt x="131" y="66"/>
                        <a:pt x="126" y="65"/>
                      </a:cubicBezTo>
                      <a:close/>
                    </a:path>
                  </a:pathLst>
                </a:custGeom>
                <a:solidFill>
                  <a:srgbClr val="4014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25" name="Freeform 14"/>
                <p:cNvSpPr>
                  <a:spLocks/>
                </p:cNvSpPr>
                <p:nvPr/>
              </p:nvSpPr>
              <p:spPr bwMode="auto">
                <a:xfrm>
                  <a:off x="5048255" y="1376365"/>
                  <a:ext cx="296863" cy="296863"/>
                </a:xfrm>
                <a:custGeom>
                  <a:avLst/>
                  <a:gdLst>
                    <a:gd name="T0" fmla="*/ 81 w 87"/>
                    <a:gd name="T1" fmla="*/ 43 h 87"/>
                    <a:gd name="T2" fmla="*/ 82 w 87"/>
                    <a:gd name="T3" fmla="*/ 37 h 87"/>
                    <a:gd name="T4" fmla="*/ 80 w 87"/>
                    <a:gd name="T5" fmla="*/ 29 h 87"/>
                    <a:gd name="T6" fmla="*/ 76 w 87"/>
                    <a:gd name="T7" fmla="*/ 25 h 87"/>
                    <a:gd name="T8" fmla="*/ 79 w 87"/>
                    <a:gd name="T9" fmla="*/ 19 h 87"/>
                    <a:gd name="T10" fmla="*/ 72 w 87"/>
                    <a:gd name="T11" fmla="*/ 18 h 87"/>
                    <a:gd name="T12" fmla="*/ 68 w 87"/>
                    <a:gd name="T13" fmla="*/ 15 h 87"/>
                    <a:gd name="T14" fmla="*/ 68 w 87"/>
                    <a:gd name="T15" fmla="*/ 8 h 87"/>
                    <a:gd name="T16" fmla="*/ 61 w 87"/>
                    <a:gd name="T17" fmla="*/ 10 h 87"/>
                    <a:gd name="T18" fmla="*/ 57 w 87"/>
                    <a:gd name="T19" fmla="*/ 7 h 87"/>
                    <a:gd name="T20" fmla="*/ 49 w 87"/>
                    <a:gd name="T21" fmla="*/ 5 h 87"/>
                    <a:gd name="T22" fmla="*/ 44 w 87"/>
                    <a:gd name="T23" fmla="*/ 5 h 87"/>
                    <a:gd name="T24" fmla="*/ 39 w 87"/>
                    <a:gd name="T25" fmla="*/ 0 h 87"/>
                    <a:gd name="T26" fmla="*/ 36 w 87"/>
                    <a:gd name="T27" fmla="*/ 6 h 87"/>
                    <a:gd name="T28" fmla="*/ 30 w 87"/>
                    <a:gd name="T29" fmla="*/ 6 h 87"/>
                    <a:gd name="T30" fmla="*/ 23 w 87"/>
                    <a:gd name="T31" fmla="*/ 10 h 87"/>
                    <a:gd name="T32" fmla="*/ 19 w 87"/>
                    <a:gd name="T33" fmla="*/ 14 h 87"/>
                    <a:gd name="T34" fmla="*/ 12 w 87"/>
                    <a:gd name="T35" fmla="*/ 13 h 87"/>
                    <a:gd name="T36" fmla="*/ 13 w 87"/>
                    <a:gd name="T37" fmla="*/ 20 h 87"/>
                    <a:gd name="T38" fmla="*/ 9 w 87"/>
                    <a:gd name="T39" fmla="*/ 23 h 87"/>
                    <a:gd name="T40" fmla="*/ 6 w 87"/>
                    <a:gd name="T41" fmla="*/ 31 h 87"/>
                    <a:gd name="T42" fmla="*/ 6 w 87"/>
                    <a:gd name="T43" fmla="*/ 36 h 87"/>
                    <a:gd name="T44" fmla="*/ 0 w 87"/>
                    <a:gd name="T45" fmla="*/ 40 h 87"/>
                    <a:gd name="T46" fmla="*/ 5 w 87"/>
                    <a:gd name="T47" fmla="*/ 44 h 87"/>
                    <a:gd name="T48" fmla="*/ 4 w 87"/>
                    <a:gd name="T49" fmla="*/ 50 h 87"/>
                    <a:gd name="T50" fmla="*/ 6 w 87"/>
                    <a:gd name="T51" fmla="*/ 58 h 87"/>
                    <a:gd name="T52" fmla="*/ 10 w 87"/>
                    <a:gd name="T53" fmla="*/ 62 h 87"/>
                    <a:gd name="T54" fmla="*/ 7 w 87"/>
                    <a:gd name="T55" fmla="*/ 68 h 87"/>
                    <a:gd name="T56" fmla="*/ 14 w 87"/>
                    <a:gd name="T57" fmla="*/ 69 h 87"/>
                    <a:gd name="T58" fmla="*/ 18 w 87"/>
                    <a:gd name="T59" fmla="*/ 72 h 87"/>
                    <a:gd name="T60" fmla="*/ 18 w 87"/>
                    <a:gd name="T61" fmla="*/ 79 h 87"/>
                    <a:gd name="T62" fmla="*/ 25 w 87"/>
                    <a:gd name="T63" fmla="*/ 77 h 87"/>
                    <a:gd name="T64" fmla="*/ 29 w 87"/>
                    <a:gd name="T65" fmla="*/ 80 h 87"/>
                    <a:gd name="T66" fmla="*/ 37 w 87"/>
                    <a:gd name="T67" fmla="*/ 83 h 87"/>
                    <a:gd name="T68" fmla="*/ 42 w 87"/>
                    <a:gd name="T69" fmla="*/ 82 h 87"/>
                    <a:gd name="T70" fmla="*/ 47 w 87"/>
                    <a:gd name="T71" fmla="*/ 87 h 87"/>
                    <a:gd name="T72" fmla="*/ 50 w 87"/>
                    <a:gd name="T73" fmla="*/ 81 h 87"/>
                    <a:gd name="T74" fmla="*/ 56 w 87"/>
                    <a:gd name="T75" fmla="*/ 81 h 87"/>
                    <a:gd name="T76" fmla="*/ 63 w 87"/>
                    <a:gd name="T77" fmla="*/ 77 h 87"/>
                    <a:gd name="T78" fmla="*/ 67 w 87"/>
                    <a:gd name="T79" fmla="*/ 73 h 87"/>
                    <a:gd name="T80" fmla="*/ 74 w 87"/>
                    <a:gd name="T81" fmla="*/ 74 h 87"/>
                    <a:gd name="T82" fmla="*/ 73 w 87"/>
                    <a:gd name="T83" fmla="*/ 67 h 87"/>
                    <a:gd name="T84" fmla="*/ 77 w 87"/>
                    <a:gd name="T85" fmla="*/ 64 h 87"/>
                    <a:gd name="T86" fmla="*/ 80 w 87"/>
                    <a:gd name="T87" fmla="*/ 56 h 87"/>
                    <a:gd name="T88" fmla="*/ 80 w 87"/>
                    <a:gd name="T89" fmla="*/ 51 h 87"/>
                    <a:gd name="T90" fmla="*/ 86 w 87"/>
                    <a:gd name="T91" fmla="*/ 4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 h="87">
                      <a:moveTo>
                        <a:pt x="83" y="43"/>
                      </a:moveTo>
                      <a:cubicBezTo>
                        <a:pt x="81" y="43"/>
                        <a:pt x="81" y="43"/>
                        <a:pt x="81" y="43"/>
                      </a:cubicBezTo>
                      <a:cubicBezTo>
                        <a:pt x="81" y="41"/>
                        <a:pt x="81" y="39"/>
                        <a:pt x="81" y="38"/>
                      </a:cubicBezTo>
                      <a:cubicBezTo>
                        <a:pt x="82" y="37"/>
                        <a:pt x="82" y="37"/>
                        <a:pt x="82" y="37"/>
                      </a:cubicBezTo>
                      <a:cubicBezTo>
                        <a:pt x="85" y="37"/>
                        <a:pt x="86" y="35"/>
                        <a:pt x="85" y="32"/>
                      </a:cubicBezTo>
                      <a:cubicBezTo>
                        <a:pt x="84" y="30"/>
                        <a:pt x="83" y="29"/>
                        <a:pt x="80" y="29"/>
                      </a:cubicBezTo>
                      <a:cubicBezTo>
                        <a:pt x="79" y="30"/>
                        <a:pt x="79" y="30"/>
                        <a:pt x="79" y="30"/>
                      </a:cubicBezTo>
                      <a:cubicBezTo>
                        <a:pt x="78" y="28"/>
                        <a:pt x="77" y="27"/>
                        <a:pt x="76" y="25"/>
                      </a:cubicBezTo>
                      <a:cubicBezTo>
                        <a:pt x="78" y="24"/>
                        <a:pt x="78" y="24"/>
                        <a:pt x="78" y="24"/>
                      </a:cubicBezTo>
                      <a:cubicBezTo>
                        <a:pt x="80" y="23"/>
                        <a:pt x="80" y="20"/>
                        <a:pt x="79" y="19"/>
                      </a:cubicBezTo>
                      <a:cubicBezTo>
                        <a:pt x="77" y="17"/>
                        <a:pt x="75" y="16"/>
                        <a:pt x="73" y="18"/>
                      </a:cubicBezTo>
                      <a:cubicBezTo>
                        <a:pt x="72" y="18"/>
                        <a:pt x="72" y="18"/>
                        <a:pt x="72" y="18"/>
                      </a:cubicBezTo>
                      <a:cubicBezTo>
                        <a:pt x="71" y="18"/>
                        <a:pt x="71" y="17"/>
                        <a:pt x="70" y="17"/>
                      </a:cubicBezTo>
                      <a:cubicBezTo>
                        <a:pt x="69" y="16"/>
                        <a:pt x="69" y="15"/>
                        <a:pt x="68" y="15"/>
                      </a:cubicBezTo>
                      <a:cubicBezTo>
                        <a:pt x="69" y="14"/>
                        <a:pt x="69" y="14"/>
                        <a:pt x="69" y="14"/>
                      </a:cubicBezTo>
                      <a:cubicBezTo>
                        <a:pt x="71" y="11"/>
                        <a:pt x="70" y="9"/>
                        <a:pt x="68" y="8"/>
                      </a:cubicBezTo>
                      <a:cubicBezTo>
                        <a:pt x="66" y="7"/>
                        <a:pt x="64" y="6"/>
                        <a:pt x="62" y="9"/>
                      </a:cubicBezTo>
                      <a:cubicBezTo>
                        <a:pt x="61" y="10"/>
                        <a:pt x="61" y="10"/>
                        <a:pt x="61" y="10"/>
                      </a:cubicBezTo>
                      <a:cubicBezTo>
                        <a:pt x="60" y="9"/>
                        <a:pt x="58" y="9"/>
                        <a:pt x="57" y="8"/>
                      </a:cubicBezTo>
                      <a:cubicBezTo>
                        <a:pt x="57" y="7"/>
                        <a:pt x="57" y="7"/>
                        <a:pt x="57" y="7"/>
                      </a:cubicBezTo>
                      <a:cubicBezTo>
                        <a:pt x="58" y="4"/>
                        <a:pt x="57" y="2"/>
                        <a:pt x="54" y="2"/>
                      </a:cubicBezTo>
                      <a:cubicBezTo>
                        <a:pt x="52" y="1"/>
                        <a:pt x="50" y="1"/>
                        <a:pt x="49" y="5"/>
                      </a:cubicBezTo>
                      <a:cubicBezTo>
                        <a:pt x="49" y="6"/>
                        <a:pt x="49" y="6"/>
                        <a:pt x="49" y="6"/>
                      </a:cubicBezTo>
                      <a:cubicBezTo>
                        <a:pt x="47" y="6"/>
                        <a:pt x="46" y="5"/>
                        <a:pt x="44" y="5"/>
                      </a:cubicBezTo>
                      <a:cubicBezTo>
                        <a:pt x="44" y="4"/>
                        <a:pt x="44" y="4"/>
                        <a:pt x="44" y="4"/>
                      </a:cubicBezTo>
                      <a:cubicBezTo>
                        <a:pt x="43" y="1"/>
                        <a:pt x="42" y="0"/>
                        <a:pt x="39" y="0"/>
                      </a:cubicBezTo>
                      <a:cubicBezTo>
                        <a:pt x="37" y="0"/>
                        <a:pt x="35" y="2"/>
                        <a:pt x="35" y="5"/>
                      </a:cubicBezTo>
                      <a:cubicBezTo>
                        <a:pt x="36" y="6"/>
                        <a:pt x="36" y="6"/>
                        <a:pt x="36" y="6"/>
                      </a:cubicBezTo>
                      <a:cubicBezTo>
                        <a:pt x="34" y="6"/>
                        <a:pt x="32" y="7"/>
                        <a:pt x="31" y="7"/>
                      </a:cubicBezTo>
                      <a:cubicBezTo>
                        <a:pt x="30" y="6"/>
                        <a:pt x="30" y="6"/>
                        <a:pt x="30" y="6"/>
                      </a:cubicBezTo>
                      <a:cubicBezTo>
                        <a:pt x="29" y="3"/>
                        <a:pt x="27" y="3"/>
                        <a:pt x="25" y="4"/>
                      </a:cubicBezTo>
                      <a:cubicBezTo>
                        <a:pt x="23" y="5"/>
                        <a:pt x="21" y="7"/>
                        <a:pt x="23" y="10"/>
                      </a:cubicBezTo>
                      <a:cubicBezTo>
                        <a:pt x="23" y="11"/>
                        <a:pt x="23" y="11"/>
                        <a:pt x="23" y="11"/>
                      </a:cubicBezTo>
                      <a:cubicBezTo>
                        <a:pt x="22" y="12"/>
                        <a:pt x="20" y="13"/>
                        <a:pt x="19" y="14"/>
                      </a:cubicBezTo>
                      <a:cubicBezTo>
                        <a:pt x="18" y="13"/>
                        <a:pt x="18" y="13"/>
                        <a:pt x="18" y="13"/>
                      </a:cubicBezTo>
                      <a:cubicBezTo>
                        <a:pt x="16" y="11"/>
                        <a:pt x="14" y="11"/>
                        <a:pt x="12" y="13"/>
                      </a:cubicBezTo>
                      <a:cubicBezTo>
                        <a:pt x="11" y="14"/>
                        <a:pt x="10" y="16"/>
                        <a:pt x="12" y="19"/>
                      </a:cubicBezTo>
                      <a:cubicBezTo>
                        <a:pt x="13" y="20"/>
                        <a:pt x="13" y="20"/>
                        <a:pt x="13" y="20"/>
                      </a:cubicBezTo>
                      <a:cubicBezTo>
                        <a:pt x="12" y="21"/>
                        <a:pt x="11" y="22"/>
                        <a:pt x="10" y="24"/>
                      </a:cubicBezTo>
                      <a:cubicBezTo>
                        <a:pt x="9" y="23"/>
                        <a:pt x="9" y="23"/>
                        <a:pt x="9" y="23"/>
                      </a:cubicBezTo>
                      <a:cubicBezTo>
                        <a:pt x="6" y="22"/>
                        <a:pt x="5" y="23"/>
                        <a:pt x="4" y="25"/>
                      </a:cubicBezTo>
                      <a:cubicBezTo>
                        <a:pt x="3" y="27"/>
                        <a:pt x="3" y="29"/>
                        <a:pt x="6" y="31"/>
                      </a:cubicBezTo>
                      <a:cubicBezTo>
                        <a:pt x="7" y="31"/>
                        <a:pt x="7" y="31"/>
                        <a:pt x="7" y="31"/>
                      </a:cubicBezTo>
                      <a:cubicBezTo>
                        <a:pt x="6" y="33"/>
                        <a:pt x="6" y="34"/>
                        <a:pt x="6" y="36"/>
                      </a:cubicBezTo>
                      <a:cubicBezTo>
                        <a:pt x="4" y="36"/>
                        <a:pt x="4" y="36"/>
                        <a:pt x="4" y="36"/>
                      </a:cubicBezTo>
                      <a:cubicBezTo>
                        <a:pt x="1" y="36"/>
                        <a:pt x="0" y="37"/>
                        <a:pt x="0" y="40"/>
                      </a:cubicBezTo>
                      <a:cubicBezTo>
                        <a:pt x="0" y="42"/>
                        <a:pt x="0" y="44"/>
                        <a:pt x="4" y="44"/>
                      </a:cubicBezTo>
                      <a:cubicBezTo>
                        <a:pt x="5" y="44"/>
                        <a:pt x="5" y="44"/>
                        <a:pt x="5" y="44"/>
                      </a:cubicBezTo>
                      <a:cubicBezTo>
                        <a:pt x="5" y="46"/>
                        <a:pt x="5" y="48"/>
                        <a:pt x="5" y="49"/>
                      </a:cubicBezTo>
                      <a:cubicBezTo>
                        <a:pt x="4" y="50"/>
                        <a:pt x="4" y="50"/>
                        <a:pt x="4" y="50"/>
                      </a:cubicBezTo>
                      <a:cubicBezTo>
                        <a:pt x="1" y="51"/>
                        <a:pt x="0" y="53"/>
                        <a:pt x="1" y="55"/>
                      </a:cubicBezTo>
                      <a:cubicBezTo>
                        <a:pt x="2" y="57"/>
                        <a:pt x="3" y="59"/>
                        <a:pt x="6" y="58"/>
                      </a:cubicBezTo>
                      <a:cubicBezTo>
                        <a:pt x="7" y="57"/>
                        <a:pt x="7" y="57"/>
                        <a:pt x="7" y="57"/>
                      </a:cubicBezTo>
                      <a:cubicBezTo>
                        <a:pt x="8" y="59"/>
                        <a:pt x="9" y="60"/>
                        <a:pt x="10" y="62"/>
                      </a:cubicBezTo>
                      <a:cubicBezTo>
                        <a:pt x="8" y="63"/>
                        <a:pt x="8" y="63"/>
                        <a:pt x="8" y="63"/>
                      </a:cubicBezTo>
                      <a:cubicBezTo>
                        <a:pt x="6" y="65"/>
                        <a:pt x="6" y="67"/>
                        <a:pt x="7" y="68"/>
                      </a:cubicBezTo>
                      <a:cubicBezTo>
                        <a:pt x="9" y="70"/>
                        <a:pt x="11" y="71"/>
                        <a:pt x="13" y="69"/>
                      </a:cubicBezTo>
                      <a:cubicBezTo>
                        <a:pt x="14" y="69"/>
                        <a:pt x="14" y="69"/>
                        <a:pt x="14" y="69"/>
                      </a:cubicBezTo>
                      <a:cubicBezTo>
                        <a:pt x="15" y="69"/>
                        <a:pt x="15" y="70"/>
                        <a:pt x="16" y="71"/>
                      </a:cubicBezTo>
                      <a:cubicBezTo>
                        <a:pt x="17" y="71"/>
                        <a:pt x="17" y="72"/>
                        <a:pt x="18" y="72"/>
                      </a:cubicBezTo>
                      <a:cubicBezTo>
                        <a:pt x="17" y="73"/>
                        <a:pt x="17" y="73"/>
                        <a:pt x="17" y="73"/>
                      </a:cubicBezTo>
                      <a:cubicBezTo>
                        <a:pt x="15" y="76"/>
                        <a:pt x="16" y="78"/>
                        <a:pt x="18" y="79"/>
                      </a:cubicBezTo>
                      <a:cubicBezTo>
                        <a:pt x="20" y="80"/>
                        <a:pt x="22" y="81"/>
                        <a:pt x="24" y="78"/>
                      </a:cubicBezTo>
                      <a:cubicBezTo>
                        <a:pt x="25" y="77"/>
                        <a:pt x="25" y="77"/>
                        <a:pt x="25" y="77"/>
                      </a:cubicBezTo>
                      <a:cubicBezTo>
                        <a:pt x="26" y="78"/>
                        <a:pt x="28" y="79"/>
                        <a:pt x="29" y="79"/>
                      </a:cubicBezTo>
                      <a:cubicBezTo>
                        <a:pt x="29" y="80"/>
                        <a:pt x="29" y="80"/>
                        <a:pt x="29" y="80"/>
                      </a:cubicBezTo>
                      <a:cubicBezTo>
                        <a:pt x="28" y="84"/>
                        <a:pt x="30" y="85"/>
                        <a:pt x="32" y="86"/>
                      </a:cubicBezTo>
                      <a:cubicBezTo>
                        <a:pt x="34" y="86"/>
                        <a:pt x="36" y="86"/>
                        <a:pt x="37" y="83"/>
                      </a:cubicBezTo>
                      <a:cubicBezTo>
                        <a:pt x="37" y="81"/>
                        <a:pt x="37" y="81"/>
                        <a:pt x="37" y="81"/>
                      </a:cubicBezTo>
                      <a:cubicBezTo>
                        <a:pt x="39" y="81"/>
                        <a:pt x="41" y="82"/>
                        <a:pt x="42" y="82"/>
                      </a:cubicBezTo>
                      <a:cubicBezTo>
                        <a:pt x="42" y="83"/>
                        <a:pt x="42" y="83"/>
                        <a:pt x="42" y="83"/>
                      </a:cubicBezTo>
                      <a:cubicBezTo>
                        <a:pt x="43" y="86"/>
                        <a:pt x="45" y="87"/>
                        <a:pt x="47" y="87"/>
                      </a:cubicBezTo>
                      <a:cubicBezTo>
                        <a:pt x="49" y="87"/>
                        <a:pt x="51" y="86"/>
                        <a:pt x="51" y="82"/>
                      </a:cubicBezTo>
                      <a:cubicBezTo>
                        <a:pt x="50" y="81"/>
                        <a:pt x="50" y="81"/>
                        <a:pt x="50" y="81"/>
                      </a:cubicBezTo>
                      <a:cubicBezTo>
                        <a:pt x="52" y="81"/>
                        <a:pt x="54" y="80"/>
                        <a:pt x="55" y="80"/>
                      </a:cubicBezTo>
                      <a:cubicBezTo>
                        <a:pt x="56" y="81"/>
                        <a:pt x="56" y="81"/>
                        <a:pt x="56" y="81"/>
                      </a:cubicBezTo>
                      <a:cubicBezTo>
                        <a:pt x="57" y="84"/>
                        <a:pt x="59" y="84"/>
                        <a:pt x="61" y="83"/>
                      </a:cubicBezTo>
                      <a:cubicBezTo>
                        <a:pt x="63" y="82"/>
                        <a:pt x="65" y="80"/>
                        <a:pt x="63" y="77"/>
                      </a:cubicBezTo>
                      <a:cubicBezTo>
                        <a:pt x="63" y="76"/>
                        <a:pt x="63" y="76"/>
                        <a:pt x="63" y="76"/>
                      </a:cubicBezTo>
                      <a:cubicBezTo>
                        <a:pt x="64" y="75"/>
                        <a:pt x="66" y="74"/>
                        <a:pt x="67" y="73"/>
                      </a:cubicBezTo>
                      <a:cubicBezTo>
                        <a:pt x="68" y="74"/>
                        <a:pt x="68" y="74"/>
                        <a:pt x="68" y="74"/>
                      </a:cubicBezTo>
                      <a:cubicBezTo>
                        <a:pt x="70" y="77"/>
                        <a:pt x="72" y="76"/>
                        <a:pt x="74" y="74"/>
                      </a:cubicBezTo>
                      <a:cubicBezTo>
                        <a:pt x="75" y="73"/>
                        <a:pt x="76" y="71"/>
                        <a:pt x="74" y="68"/>
                      </a:cubicBezTo>
                      <a:cubicBezTo>
                        <a:pt x="73" y="67"/>
                        <a:pt x="73" y="67"/>
                        <a:pt x="73" y="67"/>
                      </a:cubicBezTo>
                      <a:cubicBezTo>
                        <a:pt x="74" y="66"/>
                        <a:pt x="75" y="65"/>
                        <a:pt x="76" y="63"/>
                      </a:cubicBezTo>
                      <a:cubicBezTo>
                        <a:pt x="77" y="64"/>
                        <a:pt x="77" y="64"/>
                        <a:pt x="77" y="64"/>
                      </a:cubicBezTo>
                      <a:cubicBezTo>
                        <a:pt x="80" y="65"/>
                        <a:pt x="81" y="64"/>
                        <a:pt x="82" y="62"/>
                      </a:cubicBezTo>
                      <a:cubicBezTo>
                        <a:pt x="83" y="60"/>
                        <a:pt x="83" y="58"/>
                        <a:pt x="80" y="56"/>
                      </a:cubicBezTo>
                      <a:cubicBezTo>
                        <a:pt x="79" y="56"/>
                        <a:pt x="79" y="56"/>
                        <a:pt x="79" y="56"/>
                      </a:cubicBezTo>
                      <a:cubicBezTo>
                        <a:pt x="80" y="54"/>
                        <a:pt x="80" y="53"/>
                        <a:pt x="80" y="51"/>
                      </a:cubicBezTo>
                      <a:cubicBezTo>
                        <a:pt x="82" y="51"/>
                        <a:pt x="82" y="51"/>
                        <a:pt x="82" y="51"/>
                      </a:cubicBezTo>
                      <a:cubicBezTo>
                        <a:pt x="85" y="51"/>
                        <a:pt x="86" y="50"/>
                        <a:pt x="86" y="47"/>
                      </a:cubicBezTo>
                      <a:cubicBezTo>
                        <a:pt x="87" y="45"/>
                        <a:pt x="86" y="43"/>
                        <a:pt x="83" y="43"/>
                      </a:cubicBezTo>
                      <a:close/>
                    </a:path>
                  </a:pathLst>
                </a:cu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grpSp>
          <p:grpSp>
            <p:nvGrpSpPr>
              <p:cNvPr id="126" name="Group 125"/>
              <p:cNvGrpSpPr/>
              <p:nvPr/>
            </p:nvGrpSpPr>
            <p:grpSpPr>
              <a:xfrm rot="17100000">
                <a:off x="5931680" y="3412852"/>
                <a:ext cx="1097906" cy="1377330"/>
                <a:chOff x="4968880" y="1376365"/>
                <a:chExt cx="704850" cy="884239"/>
              </a:xfrm>
            </p:grpSpPr>
            <p:sp>
              <p:nvSpPr>
                <p:cNvPr id="127" name="Freeform 11"/>
                <p:cNvSpPr>
                  <a:spLocks noEditPoints="1"/>
                </p:cNvSpPr>
                <p:nvPr/>
              </p:nvSpPr>
              <p:spPr bwMode="auto">
                <a:xfrm>
                  <a:off x="5362580" y="1544640"/>
                  <a:ext cx="301625" cy="303213"/>
                </a:xfrm>
                <a:custGeom>
                  <a:avLst/>
                  <a:gdLst>
                    <a:gd name="T0" fmla="*/ 78 w 88"/>
                    <a:gd name="T1" fmla="*/ 44 h 89"/>
                    <a:gd name="T2" fmla="*/ 79 w 88"/>
                    <a:gd name="T3" fmla="*/ 34 h 89"/>
                    <a:gd name="T4" fmla="*/ 74 w 88"/>
                    <a:gd name="T5" fmla="*/ 23 h 89"/>
                    <a:gd name="T6" fmla="*/ 65 w 88"/>
                    <a:gd name="T7" fmla="*/ 18 h 89"/>
                    <a:gd name="T8" fmla="*/ 64 w 88"/>
                    <a:gd name="T9" fmla="*/ 5 h 89"/>
                    <a:gd name="T10" fmla="*/ 54 w 88"/>
                    <a:gd name="T11" fmla="*/ 12 h 89"/>
                    <a:gd name="T12" fmla="*/ 44 w 88"/>
                    <a:gd name="T13" fmla="*/ 8 h 89"/>
                    <a:gd name="T14" fmla="*/ 32 w 88"/>
                    <a:gd name="T15" fmla="*/ 10 h 89"/>
                    <a:gd name="T16" fmla="*/ 24 w 88"/>
                    <a:gd name="T17" fmla="*/ 17 h 89"/>
                    <a:gd name="T18" fmla="*/ 12 w 88"/>
                    <a:gd name="T19" fmla="*/ 14 h 89"/>
                    <a:gd name="T20" fmla="*/ 16 w 88"/>
                    <a:gd name="T21" fmla="*/ 25 h 89"/>
                    <a:gd name="T22" fmla="*/ 9 w 88"/>
                    <a:gd name="T23" fmla="*/ 33 h 89"/>
                    <a:gd name="T24" fmla="*/ 7 w 88"/>
                    <a:gd name="T25" fmla="*/ 45 h 89"/>
                    <a:gd name="T26" fmla="*/ 11 w 88"/>
                    <a:gd name="T27" fmla="*/ 55 h 89"/>
                    <a:gd name="T28" fmla="*/ 5 w 88"/>
                    <a:gd name="T29" fmla="*/ 65 h 89"/>
                    <a:gd name="T30" fmla="*/ 17 w 88"/>
                    <a:gd name="T31" fmla="*/ 66 h 89"/>
                    <a:gd name="T32" fmla="*/ 22 w 88"/>
                    <a:gd name="T33" fmla="*/ 75 h 89"/>
                    <a:gd name="T34" fmla="*/ 33 w 88"/>
                    <a:gd name="T35" fmla="*/ 80 h 89"/>
                    <a:gd name="T36" fmla="*/ 43 w 88"/>
                    <a:gd name="T37" fmla="*/ 79 h 89"/>
                    <a:gd name="T38" fmla="*/ 51 w 88"/>
                    <a:gd name="T39" fmla="*/ 89 h 89"/>
                    <a:gd name="T40" fmla="*/ 55 w 88"/>
                    <a:gd name="T41" fmla="*/ 77 h 89"/>
                    <a:gd name="T42" fmla="*/ 65 w 88"/>
                    <a:gd name="T43" fmla="*/ 75 h 89"/>
                    <a:gd name="T44" fmla="*/ 74 w 88"/>
                    <a:gd name="T45" fmla="*/ 66 h 89"/>
                    <a:gd name="T46" fmla="*/ 76 w 88"/>
                    <a:gd name="T47" fmla="*/ 56 h 89"/>
                    <a:gd name="T48" fmla="*/ 88 w 88"/>
                    <a:gd name="T49" fmla="*/ 52 h 89"/>
                    <a:gd name="T50" fmla="*/ 60 w 88"/>
                    <a:gd name="T51" fmla="*/ 61 h 89"/>
                    <a:gd name="T52" fmla="*/ 41 w 88"/>
                    <a:gd name="T53" fmla="*/ 67 h 89"/>
                    <a:gd name="T54" fmla="*/ 28 w 88"/>
                    <a:gd name="T55" fmla="*/ 60 h 89"/>
                    <a:gd name="T56" fmla="*/ 22 w 88"/>
                    <a:gd name="T57" fmla="*/ 48 h 89"/>
                    <a:gd name="T58" fmla="*/ 33 w 88"/>
                    <a:gd name="T59" fmla="*/ 25 h 89"/>
                    <a:gd name="T60" fmla="*/ 59 w 88"/>
                    <a:gd name="T61" fmla="*/ 28 h 89"/>
                    <a:gd name="T62" fmla="*/ 64 w 88"/>
                    <a:gd name="T63" fmla="*/ 54 h 89"/>
                    <a:gd name="T64" fmla="*/ 60 w 88"/>
                    <a:gd name="T65" fmla="*/ 6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89">
                      <a:moveTo>
                        <a:pt x="81" y="45"/>
                      </a:moveTo>
                      <a:cubicBezTo>
                        <a:pt x="78" y="44"/>
                        <a:pt x="78" y="44"/>
                        <a:pt x="78" y="44"/>
                      </a:cubicBezTo>
                      <a:cubicBezTo>
                        <a:pt x="78" y="41"/>
                        <a:pt x="78" y="38"/>
                        <a:pt x="77" y="35"/>
                      </a:cubicBezTo>
                      <a:cubicBezTo>
                        <a:pt x="79" y="34"/>
                        <a:pt x="79" y="34"/>
                        <a:pt x="79" y="34"/>
                      </a:cubicBezTo>
                      <a:cubicBezTo>
                        <a:pt x="83" y="32"/>
                        <a:pt x="85" y="29"/>
                        <a:pt x="83" y="25"/>
                      </a:cubicBezTo>
                      <a:cubicBezTo>
                        <a:pt x="81" y="21"/>
                        <a:pt x="77" y="21"/>
                        <a:pt x="74" y="23"/>
                      </a:cubicBezTo>
                      <a:cubicBezTo>
                        <a:pt x="71" y="24"/>
                        <a:pt x="71" y="24"/>
                        <a:pt x="71" y="24"/>
                      </a:cubicBezTo>
                      <a:cubicBezTo>
                        <a:pt x="69" y="22"/>
                        <a:pt x="67" y="19"/>
                        <a:pt x="65" y="18"/>
                      </a:cubicBezTo>
                      <a:cubicBezTo>
                        <a:pt x="66" y="15"/>
                        <a:pt x="66" y="15"/>
                        <a:pt x="66" y="15"/>
                      </a:cubicBezTo>
                      <a:cubicBezTo>
                        <a:pt x="68" y="12"/>
                        <a:pt x="68" y="7"/>
                        <a:pt x="64" y="5"/>
                      </a:cubicBezTo>
                      <a:cubicBezTo>
                        <a:pt x="60" y="4"/>
                        <a:pt x="57" y="7"/>
                        <a:pt x="55" y="10"/>
                      </a:cubicBezTo>
                      <a:cubicBezTo>
                        <a:pt x="54" y="12"/>
                        <a:pt x="54" y="12"/>
                        <a:pt x="54" y="12"/>
                      </a:cubicBezTo>
                      <a:cubicBezTo>
                        <a:pt x="51" y="11"/>
                        <a:pt x="48" y="11"/>
                        <a:pt x="45" y="11"/>
                      </a:cubicBezTo>
                      <a:cubicBezTo>
                        <a:pt x="44" y="8"/>
                        <a:pt x="44" y="8"/>
                        <a:pt x="44" y="8"/>
                      </a:cubicBezTo>
                      <a:cubicBezTo>
                        <a:pt x="44" y="4"/>
                        <a:pt x="41" y="0"/>
                        <a:pt x="37" y="1"/>
                      </a:cubicBezTo>
                      <a:cubicBezTo>
                        <a:pt x="33" y="2"/>
                        <a:pt x="32" y="6"/>
                        <a:pt x="32" y="10"/>
                      </a:cubicBezTo>
                      <a:cubicBezTo>
                        <a:pt x="33" y="13"/>
                        <a:pt x="33" y="13"/>
                        <a:pt x="33" y="13"/>
                      </a:cubicBezTo>
                      <a:cubicBezTo>
                        <a:pt x="30" y="14"/>
                        <a:pt x="27" y="15"/>
                        <a:pt x="24" y="17"/>
                      </a:cubicBezTo>
                      <a:cubicBezTo>
                        <a:pt x="23" y="15"/>
                        <a:pt x="23" y="15"/>
                        <a:pt x="23" y="15"/>
                      </a:cubicBezTo>
                      <a:cubicBezTo>
                        <a:pt x="20" y="12"/>
                        <a:pt x="15" y="11"/>
                        <a:pt x="12" y="14"/>
                      </a:cubicBezTo>
                      <a:cubicBezTo>
                        <a:pt x="10" y="17"/>
                        <a:pt x="11" y="21"/>
                        <a:pt x="14" y="24"/>
                      </a:cubicBezTo>
                      <a:cubicBezTo>
                        <a:pt x="16" y="25"/>
                        <a:pt x="16" y="25"/>
                        <a:pt x="16" y="25"/>
                      </a:cubicBezTo>
                      <a:cubicBezTo>
                        <a:pt x="14" y="28"/>
                        <a:pt x="13" y="31"/>
                        <a:pt x="12" y="34"/>
                      </a:cubicBezTo>
                      <a:cubicBezTo>
                        <a:pt x="9" y="33"/>
                        <a:pt x="9" y="33"/>
                        <a:pt x="9" y="33"/>
                      </a:cubicBezTo>
                      <a:cubicBezTo>
                        <a:pt x="5" y="33"/>
                        <a:pt x="1" y="34"/>
                        <a:pt x="0" y="38"/>
                      </a:cubicBezTo>
                      <a:cubicBezTo>
                        <a:pt x="0" y="42"/>
                        <a:pt x="4" y="45"/>
                        <a:pt x="7" y="45"/>
                      </a:cubicBezTo>
                      <a:cubicBezTo>
                        <a:pt x="10" y="46"/>
                        <a:pt x="10" y="46"/>
                        <a:pt x="10" y="46"/>
                      </a:cubicBezTo>
                      <a:cubicBezTo>
                        <a:pt x="10" y="49"/>
                        <a:pt x="10" y="52"/>
                        <a:pt x="11" y="55"/>
                      </a:cubicBezTo>
                      <a:cubicBezTo>
                        <a:pt x="9" y="56"/>
                        <a:pt x="9" y="56"/>
                        <a:pt x="9" y="56"/>
                      </a:cubicBezTo>
                      <a:cubicBezTo>
                        <a:pt x="5" y="58"/>
                        <a:pt x="3" y="61"/>
                        <a:pt x="5" y="65"/>
                      </a:cubicBezTo>
                      <a:cubicBezTo>
                        <a:pt x="6" y="69"/>
                        <a:pt x="11" y="69"/>
                        <a:pt x="14" y="67"/>
                      </a:cubicBezTo>
                      <a:cubicBezTo>
                        <a:pt x="17" y="66"/>
                        <a:pt x="17" y="66"/>
                        <a:pt x="17" y="66"/>
                      </a:cubicBezTo>
                      <a:cubicBezTo>
                        <a:pt x="19" y="68"/>
                        <a:pt x="21" y="70"/>
                        <a:pt x="23" y="72"/>
                      </a:cubicBezTo>
                      <a:cubicBezTo>
                        <a:pt x="22" y="75"/>
                        <a:pt x="22" y="75"/>
                        <a:pt x="22" y="75"/>
                      </a:cubicBezTo>
                      <a:cubicBezTo>
                        <a:pt x="20" y="78"/>
                        <a:pt x="20" y="83"/>
                        <a:pt x="24" y="84"/>
                      </a:cubicBezTo>
                      <a:cubicBezTo>
                        <a:pt x="28" y="86"/>
                        <a:pt x="31" y="83"/>
                        <a:pt x="33" y="80"/>
                      </a:cubicBezTo>
                      <a:cubicBezTo>
                        <a:pt x="34" y="78"/>
                        <a:pt x="34" y="78"/>
                        <a:pt x="34" y="78"/>
                      </a:cubicBezTo>
                      <a:cubicBezTo>
                        <a:pt x="37" y="79"/>
                        <a:pt x="40" y="79"/>
                        <a:pt x="43" y="79"/>
                      </a:cubicBezTo>
                      <a:cubicBezTo>
                        <a:pt x="44" y="82"/>
                        <a:pt x="44" y="82"/>
                        <a:pt x="44" y="82"/>
                      </a:cubicBezTo>
                      <a:cubicBezTo>
                        <a:pt x="44" y="86"/>
                        <a:pt x="47" y="89"/>
                        <a:pt x="51" y="89"/>
                      </a:cubicBezTo>
                      <a:cubicBezTo>
                        <a:pt x="55" y="88"/>
                        <a:pt x="56" y="84"/>
                        <a:pt x="56" y="80"/>
                      </a:cubicBezTo>
                      <a:cubicBezTo>
                        <a:pt x="55" y="77"/>
                        <a:pt x="55" y="77"/>
                        <a:pt x="55" y="77"/>
                      </a:cubicBezTo>
                      <a:cubicBezTo>
                        <a:pt x="58" y="76"/>
                        <a:pt x="61" y="75"/>
                        <a:pt x="63" y="73"/>
                      </a:cubicBezTo>
                      <a:cubicBezTo>
                        <a:pt x="65" y="75"/>
                        <a:pt x="65" y="75"/>
                        <a:pt x="65" y="75"/>
                      </a:cubicBezTo>
                      <a:cubicBezTo>
                        <a:pt x="68" y="78"/>
                        <a:pt x="72" y="79"/>
                        <a:pt x="75" y="76"/>
                      </a:cubicBezTo>
                      <a:cubicBezTo>
                        <a:pt x="78" y="73"/>
                        <a:pt x="77" y="69"/>
                        <a:pt x="74" y="66"/>
                      </a:cubicBezTo>
                      <a:cubicBezTo>
                        <a:pt x="72" y="64"/>
                        <a:pt x="72" y="64"/>
                        <a:pt x="72" y="64"/>
                      </a:cubicBezTo>
                      <a:cubicBezTo>
                        <a:pt x="74" y="62"/>
                        <a:pt x="75" y="59"/>
                        <a:pt x="76" y="56"/>
                      </a:cubicBezTo>
                      <a:cubicBezTo>
                        <a:pt x="79" y="57"/>
                        <a:pt x="79" y="57"/>
                        <a:pt x="79" y="57"/>
                      </a:cubicBezTo>
                      <a:cubicBezTo>
                        <a:pt x="83" y="57"/>
                        <a:pt x="87" y="56"/>
                        <a:pt x="88" y="52"/>
                      </a:cubicBezTo>
                      <a:cubicBezTo>
                        <a:pt x="88" y="48"/>
                        <a:pt x="84" y="45"/>
                        <a:pt x="81" y="45"/>
                      </a:cubicBezTo>
                      <a:close/>
                      <a:moveTo>
                        <a:pt x="60" y="61"/>
                      </a:moveTo>
                      <a:cubicBezTo>
                        <a:pt x="58" y="62"/>
                        <a:pt x="57" y="64"/>
                        <a:pt x="55" y="65"/>
                      </a:cubicBezTo>
                      <a:cubicBezTo>
                        <a:pt x="51" y="67"/>
                        <a:pt x="46" y="68"/>
                        <a:pt x="41" y="67"/>
                      </a:cubicBezTo>
                      <a:cubicBezTo>
                        <a:pt x="37" y="67"/>
                        <a:pt x="32" y="64"/>
                        <a:pt x="29" y="61"/>
                      </a:cubicBezTo>
                      <a:cubicBezTo>
                        <a:pt x="28" y="61"/>
                        <a:pt x="28" y="61"/>
                        <a:pt x="28" y="60"/>
                      </a:cubicBezTo>
                      <a:cubicBezTo>
                        <a:pt x="25" y="57"/>
                        <a:pt x="23" y="53"/>
                        <a:pt x="22" y="49"/>
                      </a:cubicBezTo>
                      <a:cubicBezTo>
                        <a:pt x="22" y="49"/>
                        <a:pt x="22" y="48"/>
                        <a:pt x="22" y="48"/>
                      </a:cubicBezTo>
                      <a:cubicBezTo>
                        <a:pt x="21" y="43"/>
                        <a:pt x="22" y="38"/>
                        <a:pt x="24" y="34"/>
                      </a:cubicBezTo>
                      <a:cubicBezTo>
                        <a:pt x="26" y="30"/>
                        <a:pt x="29" y="27"/>
                        <a:pt x="33" y="25"/>
                      </a:cubicBezTo>
                      <a:cubicBezTo>
                        <a:pt x="34" y="25"/>
                        <a:pt x="34" y="25"/>
                        <a:pt x="35" y="25"/>
                      </a:cubicBezTo>
                      <a:cubicBezTo>
                        <a:pt x="43" y="21"/>
                        <a:pt x="53" y="22"/>
                        <a:pt x="59" y="28"/>
                      </a:cubicBezTo>
                      <a:cubicBezTo>
                        <a:pt x="60" y="29"/>
                        <a:pt x="60" y="29"/>
                        <a:pt x="60" y="30"/>
                      </a:cubicBezTo>
                      <a:cubicBezTo>
                        <a:pt x="67" y="36"/>
                        <a:pt x="68" y="46"/>
                        <a:pt x="64" y="54"/>
                      </a:cubicBezTo>
                      <a:cubicBezTo>
                        <a:pt x="63" y="57"/>
                        <a:pt x="62" y="59"/>
                        <a:pt x="60" y="61"/>
                      </a:cubicBezTo>
                      <a:cubicBezTo>
                        <a:pt x="58" y="62"/>
                        <a:pt x="61" y="59"/>
                        <a:pt x="60" y="61"/>
                      </a:cubicBezTo>
                      <a:close/>
                    </a:path>
                  </a:pathLst>
                </a:custGeom>
                <a:solidFill>
                  <a:srgbClr val="EA40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28" name="Freeform 12"/>
                <p:cNvSpPr>
                  <a:spLocks noEditPoints="1"/>
                </p:cNvSpPr>
                <p:nvPr/>
              </p:nvSpPr>
              <p:spPr bwMode="auto">
                <a:xfrm>
                  <a:off x="5372105" y="1957391"/>
                  <a:ext cx="301625" cy="303213"/>
                </a:xfrm>
                <a:custGeom>
                  <a:avLst/>
                  <a:gdLst>
                    <a:gd name="T0" fmla="*/ 78 w 88"/>
                    <a:gd name="T1" fmla="*/ 43 h 89"/>
                    <a:gd name="T2" fmla="*/ 79 w 88"/>
                    <a:gd name="T3" fmla="*/ 33 h 89"/>
                    <a:gd name="T4" fmla="*/ 74 w 88"/>
                    <a:gd name="T5" fmla="*/ 22 h 89"/>
                    <a:gd name="T6" fmla="*/ 65 w 88"/>
                    <a:gd name="T7" fmla="*/ 17 h 89"/>
                    <a:gd name="T8" fmla="*/ 64 w 88"/>
                    <a:gd name="T9" fmla="*/ 5 h 89"/>
                    <a:gd name="T10" fmla="*/ 54 w 88"/>
                    <a:gd name="T11" fmla="*/ 11 h 89"/>
                    <a:gd name="T12" fmla="*/ 44 w 88"/>
                    <a:gd name="T13" fmla="*/ 7 h 89"/>
                    <a:gd name="T14" fmla="*/ 32 w 88"/>
                    <a:gd name="T15" fmla="*/ 9 h 89"/>
                    <a:gd name="T16" fmla="*/ 25 w 88"/>
                    <a:gd name="T17" fmla="*/ 16 h 89"/>
                    <a:gd name="T18" fmla="*/ 12 w 88"/>
                    <a:gd name="T19" fmla="*/ 13 h 89"/>
                    <a:gd name="T20" fmla="*/ 16 w 88"/>
                    <a:gd name="T21" fmla="*/ 25 h 89"/>
                    <a:gd name="T22" fmla="*/ 9 w 88"/>
                    <a:gd name="T23" fmla="*/ 32 h 89"/>
                    <a:gd name="T24" fmla="*/ 7 w 88"/>
                    <a:gd name="T25" fmla="*/ 44 h 89"/>
                    <a:gd name="T26" fmla="*/ 11 w 88"/>
                    <a:gd name="T27" fmla="*/ 54 h 89"/>
                    <a:gd name="T28" fmla="*/ 5 w 88"/>
                    <a:gd name="T29" fmla="*/ 64 h 89"/>
                    <a:gd name="T30" fmla="*/ 17 w 88"/>
                    <a:gd name="T31" fmla="*/ 65 h 89"/>
                    <a:gd name="T32" fmla="*/ 22 w 88"/>
                    <a:gd name="T33" fmla="*/ 74 h 89"/>
                    <a:gd name="T34" fmla="*/ 33 w 88"/>
                    <a:gd name="T35" fmla="*/ 79 h 89"/>
                    <a:gd name="T36" fmla="*/ 43 w 88"/>
                    <a:gd name="T37" fmla="*/ 78 h 89"/>
                    <a:gd name="T38" fmla="*/ 51 w 88"/>
                    <a:gd name="T39" fmla="*/ 88 h 89"/>
                    <a:gd name="T40" fmla="*/ 55 w 88"/>
                    <a:gd name="T41" fmla="*/ 76 h 89"/>
                    <a:gd name="T42" fmla="*/ 65 w 88"/>
                    <a:gd name="T43" fmla="*/ 74 h 89"/>
                    <a:gd name="T44" fmla="*/ 74 w 88"/>
                    <a:gd name="T45" fmla="*/ 65 h 89"/>
                    <a:gd name="T46" fmla="*/ 76 w 88"/>
                    <a:gd name="T47" fmla="*/ 55 h 89"/>
                    <a:gd name="T48" fmla="*/ 88 w 88"/>
                    <a:gd name="T49" fmla="*/ 51 h 89"/>
                    <a:gd name="T50" fmla="*/ 60 w 88"/>
                    <a:gd name="T51" fmla="*/ 60 h 89"/>
                    <a:gd name="T52" fmla="*/ 41 w 88"/>
                    <a:gd name="T53" fmla="*/ 66 h 89"/>
                    <a:gd name="T54" fmla="*/ 28 w 88"/>
                    <a:gd name="T55" fmla="*/ 59 h 89"/>
                    <a:gd name="T56" fmla="*/ 22 w 88"/>
                    <a:gd name="T57" fmla="*/ 47 h 89"/>
                    <a:gd name="T58" fmla="*/ 33 w 88"/>
                    <a:gd name="T59" fmla="*/ 24 h 89"/>
                    <a:gd name="T60" fmla="*/ 59 w 88"/>
                    <a:gd name="T61" fmla="*/ 28 h 89"/>
                    <a:gd name="T62" fmla="*/ 64 w 88"/>
                    <a:gd name="T63" fmla="*/ 54 h 89"/>
                    <a:gd name="T64" fmla="*/ 60 w 88"/>
                    <a:gd name="T65" fmla="*/ 6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89">
                      <a:moveTo>
                        <a:pt x="81" y="44"/>
                      </a:moveTo>
                      <a:cubicBezTo>
                        <a:pt x="78" y="43"/>
                        <a:pt x="78" y="43"/>
                        <a:pt x="78" y="43"/>
                      </a:cubicBezTo>
                      <a:cubicBezTo>
                        <a:pt x="78" y="40"/>
                        <a:pt x="78" y="37"/>
                        <a:pt x="77" y="34"/>
                      </a:cubicBezTo>
                      <a:cubicBezTo>
                        <a:pt x="79" y="33"/>
                        <a:pt x="79" y="33"/>
                        <a:pt x="79" y="33"/>
                      </a:cubicBezTo>
                      <a:cubicBezTo>
                        <a:pt x="83" y="31"/>
                        <a:pt x="86" y="28"/>
                        <a:pt x="83" y="24"/>
                      </a:cubicBezTo>
                      <a:cubicBezTo>
                        <a:pt x="81" y="20"/>
                        <a:pt x="77" y="20"/>
                        <a:pt x="74" y="22"/>
                      </a:cubicBezTo>
                      <a:cubicBezTo>
                        <a:pt x="71" y="23"/>
                        <a:pt x="71" y="23"/>
                        <a:pt x="71" y="23"/>
                      </a:cubicBezTo>
                      <a:cubicBezTo>
                        <a:pt x="70" y="21"/>
                        <a:pt x="67" y="19"/>
                        <a:pt x="65" y="17"/>
                      </a:cubicBezTo>
                      <a:cubicBezTo>
                        <a:pt x="66" y="15"/>
                        <a:pt x="66" y="15"/>
                        <a:pt x="66" y="15"/>
                      </a:cubicBezTo>
                      <a:cubicBezTo>
                        <a:pt x="68" y="11"/>
                        <a:pt x="68" y="6"/>
                        <a:pt x="64" y="5"/>
                      </a:cubicBezTo>
                      <a:cubicBezTo>
                        <a:pt x="60" y="3"/>
                        <a:pt x="57" y="6"/>
                        <a:pt x="55" y="9"/>
                      </a:cubicBezTo>
                      <a:cubicBezTo>
                        <a:pt x="54" y="11"/>
                        <a:pt x="54" y="11"/>
                        <a:pt x="54" y="11"/>
                      </a:cubicBezTo>
                      <a:cubicBezTo>
                        <a:pt x="51" y="10"/>
                        <a:pt x="48" y="10"/>
                        <a:pt x="45" y="10"/>
                      </a:cubicBezTo>
                      <a:cubicBezTo>
                        <a:pt x="44" y="7"/>
                        <a:pt x="44" y="7"/>
                        <a:pt x="44" y="7"/>
                      </a:cubicBezTo>
                      <a:cubicBezTo>
                        <a:pt x="44" y="3"/>
                        <a:pt x="41" y="0"/>
                        <a:pt x="37" y="1"/>
                      </a:cubicBezTo>
                      <a:cubicBezTo>
                        <a:pt x="33" y="1"/>
                        <a:pt x="32" y="6"/>
                        <a:pt x="32" y="9"/>
                      </a:cubicBezTo>
                      <a:cubicBezTo>
                        <a:pt x="33" y="12"/>
                        <a:pt x="33" y="12"/>
                        <a:pt x="33" y="12"/>
                      </a:cubicBezTo>
                      <a:cubicBezTo>
                        <a:pt x="30" y="13"/>
                        <a:pt x="27" y="14"/>
                        <a:pt x="25" y="16"/>
                      </a:cubicBezTo>
                      <a:cubicBezTo>
                        <a:pt x="23" y="14"/>
                        <a:pt x="23" y="14"/>
                        <a:pt x="23" y="14"/>
                      </a:cubicBezTo>
                      <a:cubicBezTo>
                        <a:pt x="20" y="11"/>
                        <a:pt x="15" y="10"/>
                        <a:pt x="12" y="13"/>
                      </a:cubicBezTo>
                      <a:cubicBezTo>
                        <a:pt x="10" y="16"/>
                        <a:pt x="12" y="20"/>
                        <a:pt x="14" y="23"/>
                      </a:cubicBezTo>
                      <a:cubicBezTo>
                        <a:pt x="16" y="25"/>
                        <a:pt x="16" y="25"/>
                        <a:pt x="16" y="25"/>
                      </a:cubicBezTo>
                      <a:cubicBezTo>
                        <a:pt x="14" y="27"/>
                        <a:pt x="13" y="30"/>
                        <a:pt x="12" y="33"/>
                      </a:cubicBezTo>
                      <a:cubicBezTo>
                        <a:pt x="9" y="32"/>
                        <a:pt x="9" y="32"/>
                        <a:pt x="9" y="32"/>
                      </a:cubicBezTo>
                      <a:cubicBezTo>
                        <a:pt x="5" y="32"/>
                        <a:pt x="1" y="33"/>
                        <a:pt x="0" y="37"/>
                      </a:cubicBezTo>
                      <a:cubicBezTo>
                        <a:pt x="0" y="42"/>
                        <a:pt x="4" y="44"/>
                        <a:pt x="7" y="44"/>
                      </a:cubicBezTo>
                      <a:cubicBezTo>
                        <a:pt x="10" y="45"/>
                        <a:pt x="10" y="45"/>
                        <a:pt x="10" y="45"/>
                      </a:cubicBezTo>
                      <a:cubicBezTo>
                        <a:pt x="10" y="48"/>
                        <a:pt x="10" y="51"/>
                        <a:pt x="11" y="54"/>
                      </a:cubicBezTo>
                      <a:cubicBezTo>
                        <a:pt x="9" y="55"/>
                        <a:pt x="9" y="55"/>
                        <a:pt x="9" y="55"/>
                      </a:cubicBezTo>
                      <a:cubicBezTo>
                        <a:pt x="6" y="57"/>
                        <a:pt x="3" y="60"/>
                        <a:pt x="5" y="64"/>
                      </a:cubicBezTo>
                      <a:cubicBezTo>
                        <a:pt x="7" y="68"/>
                        <a:pt x="11" y="68"/>
                        <a:pt x="14" y="66"/>
                      </a:cubicBezTo>
                      <a:cubicBezTo>
                        <a:pt x="17" y="65"/>
                        <a:pt x="17" y="65"/>
                        <a:pt x="17" y="65"/>
                      </a:cubicBezTo>
                      <a:cubicBezTo>
                        <a:pt x="19" y="67"/>
                        <a:pt x="21" y="69"/>
                        <a:pt x="23" y="71"/>
                      </a:cubicBezTo>
                      <a:cubicBezTo>
                        <a:pt x="22" y="74"/>
                        <a:pt x="22" y="74"/>
                        <a:pt x="22" y="74"/>
                      </a:cubicBezTo>
                      <a:cubicBezTo>
                        <a:pt x="20" y="77"/>
                        <a:pt x="20" y="82"/>
                        <a:pt x="24" y="84"/>
                      </a:cubicBezTo>
                      <a:cubicBezTo>
                        <a:pt x="28" y="85"/>
                        <a:pt x="31" y="82"/>
                        <a:pt x="33" y="79"/>
                      </a:cubicBezTo>
                      <a:cubicBezTo>
                        <a:pt x="34" y="77"/>
                        <a:pt x="34" y="77"/>
                        <a:pt x="34" y="77"/>
                      </a:cubicBezTo>
                      <a:cubicBezTo>
                        <a:pt x="37" y="78"/>
                        <a:pt x="40" y="78"/>
                        <a:pt x="43" y="78"/>
                      </a:cubicBezTo>
                      <a:cubicBezTo>
                        <a:pt x="44" y="81"/>
                        <a:pt x="44" y="81"/>
                        <a:pt x="44" y="81"/>
                      </a:cubicBezTo>
                      <a:cubicBezTo>
                        <a:pt x="44" y="85"/>
                        <a:pt x="47" y="89"/>
                        <a:pt x="51" y="88"/>
                      </a:cubicBezTo>
                      <a:cubicBezTo>
                        <a:pt x="55" y="87"/>
                        <a:pt x="56" y="83"/>
                        <a:pt x="56" y="79"/>
                      </a:cubicBezTo>
                      <a:cubicBezTo>
                        <a:pt x="55" y="76"/>
                        <a:pt x="55" y="76"/>
                        <a:pt x="55" y="76"/>
                      </a:cubicBezTo>
                      <a:cubicBezTo>
                        <a:pt x="58" y="75"/>
                        <a:pt x="61" y="74"/>
                        <a:pt x="64" y="72"/>
                      </a:cubicBezTo>
                      <a:cubicBezTo>
                        <a:pt x="65" y="74"/>
                        <a:pt x="65" y="74"/>
                        <a:pt x="65" y="74"/>
                      </a:cubicBezTo>
                      <a:cubicBezTo>
                        <a:pt x="68" y="77"/>
                        <a:pt x="73" y="78"/>
                        <a:pt x="76" y="75"/>
                      </a:cubicBezTo>
                      <a:cubicBezTo>
                        <a:pt x="78" y="72"/>
                        <a:pt x="77" y="68"/>
                        <a:pt x="74" y="65"/>
                      </a:cubicBezTo>
                      <a:cubicBezTo>
                        <a:pt x="72" y="64"/>
                        <a:pt x="72" y="64"/>
                        <a:pt x="72" y="64"/>
                      </a:cubicBezTo>
                      <a:cubicBezTo>
                        <a:pt x="74" y="61"/>
                        <a:pt x="75" y="58"/>
                        <a:pt x="76" y="55"/>
                      </a:cubicBezTo>
                      <a:cubicBezTo>
                        <a:pt x="79" y="56"/>
                        <a:pt x="79" y="56"/>
                        <a:pt x="79" y="56"/>
                      </a:cubicBezTo>
                      <a:cubicBezTo>
                        <a:pt x="83" y="56"/>
                        <a:pt x="87" y="55"/>
                        <a:pt x="88" y="51"/>
                      </a:cubicBezTo>
                      <a:cubicBezTo>
                        <a:pt x="88" y="47"/>
                        <a:pt x="85" y="44"/>
                        <a:pt x="81" y="44"/>
                      </a:cubicBezTo>
                      <a:close/>
                      <a:moveTo>
                        <a:pt x="60" y="60"/>
                      </a:moveTo>
                      <a:cubicBezTo>
                        <a:pt x="58" y="61"/>
                        <a:pt x="57" y="63"/>
                        <a:pt x="55" y="64"/>
                      </a:cubicBezTo>
                      <a:cubicBezTo>
                        <a:pt x="51" y="66"/>
                        <a:pt x="46" y="67"/>
                        <a:pt x="41" y="66"/>
                      </a:cubicBezTo>
                      <a:cubicBezTo>
                        <a:pt x="37" y="66"/>
                        <a:pt x="32" y="64"/>
                        <a:pt x="29" y="60"/>
                      </a:cubicBezTo>
                      <a:cubicBezTo>
                        <a:pt x="28" y="60"/>
                        <a:pt x="28" y="60"/>
                        <a:pt x="28" y="59"/>
                      </a:cubicBezTo>
                      <a:cubicBezTo>
                        <a:pt x="25" y="56"/>
                        <a:pt x="23" y="52"/>
                        <a:pt x="22" y="48"/>
                      </a:cubicBezTo>
                      <a:cubicBezTo>
                        <a:pt x="22" y="48"/>
                        <a:pt x="22" y="47"/>
                        <a:pt x="22" y="47"/>
                      </a:cubicBezTo>
                      <a:cubicBezTo>
                        <a:pt x="21" y="42"/>
                        <a:pt x="22" y="37"/>
                        <a:pt x="24" y="33"/>
                      </a:cubicBezTo>
                      <a:cubicBezTo>
                        <a:pt x="26" y="30"/>
                        <a:pt x="29" y="26"/>
                        <a:pt x="33" y="24"/>
                      </a:cubicBezTo>
                      <a:cubicBezTo>
                        <a:pt x="34" y="24"/>
                        <a:pt x="34" y="24"/>
                        <a:pt x="35" y="24"/>
                      </a:cubicBezTo>
                      <a:cubicBezTo>
                        <a:pt x="43" y="20"/>
                        <a:pt x="53" y="21"/>
                        <a:pt x="59" y="28"/>
                      </a:cubicBezTo>
                      <a:cubicBezTo>
                        <a:pt x="60" y="28"/>
                        <a:pt x="60" y="28"/>
                        <a:pt x="61" y="29"/>
                      </a:cubicBezTo>
                      <a:cubicBezTo>
                        <a:pt x="67" y="35"/>
                        <a:pt x="68" y="45"/>
                        <a:pt x="64" y="54"/>
                      </a:cubicBezTo>
                      <a:cubicBezTo>
                        <a:pt x="64" y="56"/>
                        <a:pt x="62" y="58"/>
                        <a:pt x="60" y="60"/>
                      </a:cubicBezTo>
                      <a:cubicBezTo>
                        <a:pt x="58" y="61"/>
                        <a:pt x="62" y="58"/>
                        <a:pt x="60" y="60"/>
                      </a:cubicBezTo>
                      <a:close/>
                    </a:path>
                  </a:pathLst>
                </a:custGeom>
                <a:solidFill>
                  <a:srgbClr val="9AB2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29" name="Freeform 13"/>
                <p:cNvSpPr>
                  <a:spLocks/>
                </p:cNvSpPr>
                <p:nvPr/>
              </p:nvSpPr>
              <p:spPr bwMode="auto">
                <a:xfrm>
                  <a:off x="4968880" y="1724028"/>
                  <a:ext cx="452438" cy="450851"/>
                </a:xfrm>
                <a:custGeom>
                  <a:avLst/>
                  <a:gdLst>
                    <a:gd name="T0" fmla="*/ 124 w 132"/>
                    <a:gd name="T1" fmla="*/ 65 h 132"/>
                    <a:gd name="T2" fmla="*/ 125 w 132"/>
                    <a:gd name="T3" fmla="*/ 57 h 132"/>
                    <a:gd name="T4" fmla="*/ 122 w 132"/>
                    <a:gd name="T5" fmla="*/ 45 h 132"/>
                    <a:gd name="T6" fmla="*/ 117 w 132"/>
                    <a:gd name="T7" fmla="*/ 38 h 132"/>
                    <a:gd name="T8" fmla="*/ 120 w 132"/>
                    <a:gd name="T9" fmla="*/ 28 h 132"/>
                    <a:gd name="T10" fmla="*/ 110 w 132"/>
                    <a:gd name="T11" fmla="*/ 28 h 132"/>
                    <a:gd name="T12" fmla="*/ 104 w 132"/>
                    <a:gd name="T13" fmla="*/ 23 h 132"/>
                    <a:gd name="T14" fmla="*/ 104 w 132"/>
                    <a:gd name="T15" fmla="*/ 12 h 132"/>
                    <a:gd name="T16" fmla="*/ 94 w 132"/>
                    <a:gd name="T17" fmla="*/ 15 h 132"/>
                    <a:gd name="T18" fmla="*/ 88 w 132"/>
                    <a:gd name="T19" fmla="*/ 10 h 132"/>
                    <a:gd name="T20" fmla="*/ 75 w 132"/>
                    <a:gd name="T21" fmla="*/ 7 h 132"/>
                    <a:gd name="T22" fmla="*/ 67 w 132"/>
                    <a:gd name="T23" fmla="*/ 8 h 132"/>
                    <a:gd name="T24" fmla="*/ 60 w 132"/>
                    <a:gd name="T25" fmla="*/ 0 h 132"/>
                    <a:gd name="T26" fmla="*/ 55 w 132"/>
                    <a:gd name="T27" fmla="*/ 9 h 132"/>
                    <a:gd name="T28" fmla="*/ 47 w 132"/>
                    <a:gd name="T29" fmla="*/ 9 h 132"/>
                    <a:gd name="T30" fmla="*/ 35 w 132"/>
                    <a:gd name="T31" fmla="*/ 15 h 132"/>
                    <a:gd name="T32" fmla="*/ 30 w 132"/>
                    <a:gd name="T33" fmla="*/ 21 h 132"/>
                    <a:gd name="T34" fmla="*/ 19 w 132"/>
                    <a:gd name="T35" fmla="*/ 20 h 132"/>
                    <a:gd name="T36" fmla="*/ 21 w 132"/>
                    <a:gd name="T37" fmla="*/ 30 h 132"/>
                    <a:gd name="T38" fmla="*/ 15 w 132"/>
                    <a:gd name="T39" fmla="*/ 35 h 132"/>
                    <a:gd name="T40" fmla="*/ 9 w 132"/>
                    <a:gd name="T41" fmla="*/ 47 h 132"/>
                    <a:gd name="T42" fmla="*/ 9 w 132"/>
                    <a:gd name="T43" fmla="*/ 55 h 132"/>
                    <a:gd name="T44" fmla="*/ 0 w 132"/>
                    <a:gd name="T45" fmla="*/ 60 h 132"/>
                    <a:gd name="T46" fmla="*/ 8 w 132"/>
                    <a:gd name="T47" fmla="*/ 68 h 132"/>
                    <a:gd name="T48" fmla="*/ 7 w 132"/>
                    <a:gd name="T49" fmla="*/ 76 h 132"/>
                    <a:gd name="T50" fmla="*/ 10 w 132"/>
                    <a:gd name="T51" fmla="*/ 88 h 132"/>
                    <a:gd name="T52" fmla="*/ 15 w 132"/>
                    <a:gd name="T53" fmla="*/ 94 h 132"/>
                    <a:gd name="T54" fmla="*/ 12 w 132"/>
                    <a:gd name="T55" fmla="*/ 104 h 132"/>
                    <a:gd name="T56" fmla="*/ 23 w 132"/>
                    <a:gd name="T57" fmla="*/ 104 h 132"/>
                    <a:gd name="T58" fmla="*/ 28 w 132"/>
                    <a:gd name="T59" fmla="*/ 110 h 132"/>
                    <a:gd name="T60" fmla="*/ 28 w 132"/>
                    <a:gd name="T61" fmla="*/ 120 h 132"/>
                    <a:gd name="T62" fmla="*/ 38 w 132"/>
                    <a:gd name="T63" fmla="*/ 117 h 132"/>
                    <a:gd name="T64" fmla="*/ 44 w 132"/>
                    <a:gd name="T65" fmla="*/ 122 h 132"/>
                    <a:gd name="T66" fmla="*/ 57 w 132"/>
                    <a:gd name="T67" fmla="*/ 125 h 132"/>
                    <a:gd name="T68" fmla="*/ 65 w 132"/>
                    <a:gd name="T69" fmla="*/ 124 h 132"/>
                    <a:gd name="T70" fmla="*/ 72 w 132"/>
                    <a:gd name="T71" fmla="*/ 132 h 132"/>
                    <a:gd name="T72" fmla="*/ 77 w 132"/>
                    <a:gd name="T73" fmla="*/ 123 h 132"/>
                    <a:gd name="T74" fmla="*/ 85 w 132"/>
                    <a:gd name="T75" fmla="*/ 123 h 132"/>
                    <a:gd name="T76" fmla="*/ 97 w 132"/>
                    <a:gd name="T77" fmla="*/ 118 h 132"/>
                    <a:gd name="T78" fmla="*/ 102 w 132"/>
                    <a:gd name="T79" fmla="*/ 111 h 132"/>
                    <a:gd name="T80" fmla="*/ 113 w 132"/>
                    <a:gd name="T81" fmla="*/ 113 h 132"/>
                    <a:gd name="T82" fmla="*/ 111 w 132"/>
                    <a:gd name="T83" fmla="*/ 102 h 132"/>
                    <a:gd name="T84" fmla="*/ 117 w 132"/>
                    <a:gd name="T85" fmla="*/ 97 h 132"/>
                    <a:gd name="T86" fmla="*/ 123 w 132"/>
                    <a:gd name="T87" fmla="*/ 86 h 132"/>
                    <a:gd name="T88" fmla="*/ 123 w 132"/>
                    <a:gd name="T89" fmla="*/ 78 h 132"/>
                    <a:gd name="T90" fmla="*/ 132 w 132"/>
                    <a:gd name="T91" fmla="*/ 7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132">
                      <a:moveTo>
                        <a:pt x="126" y="65"/>
                      </a:moveTo>
                      <a:cubicBezTo>
                        <a:pt x="124" y="65"/>
                        <a:pt x="124" y="65"/>
                        <a:pt x="124" y="65"/>
                      </a:cubicBezTo>
                      <a:cubicBezTo>
                        <a:pt x="124" y="62"/>
                        <a:pt x="124" y="60"/>
                        <a:pt x="123" y="57"/>
                      </a:cubicBezTo>
                      <a:cubicBezTo>
                        <a:pt x="125" y="57"/>
                        <a:pt x="125" y="57"/>
                        <a:pt x="125" y="57"/>
                      </a:cubicBezTo>
                      <a:cubicBezTo>
                        <a:pt x="130" y="56"/>
                        <a:pt x="131" y="53"/>
                        <a:pt x="130" y="49"/>
                      </a:cubicBezTo>
                      <a:cubicBezTo>
                        <a:pt x="129" y="46"/>
                        <a:pt x="127" y="43"/>
                        <a:pt x="122" y="45"/>
                      </a:cubicBezTo>
                      <a:cubicBezTo>
                        <a:pt x="120" y="45"/>
                        <a:pt x="120" y="45"/>
                        <a:pt x="120" y="45"/>
                      </a:cubicBezTo>
                      <a:cubicBezTo>
                        <a:pt x="119" y="43"/>
                        <a:pt x="118" y="41"/>
                        <a:pt x="117" y="38"/>
                      </a:cubicBezTo>
                      <a:cubicBezTo>
                        <a:pt x="119" y="37"/>
                        <a:pt x="119" y="37"/>
                        <a:pt x="119" y="37"/>
                      </a:cubicBezTo>
                      <a:cubicBezTo>
                        <a:pt x="123" y="34"/>
                        <a:pt x="122" y="31"/>
                        <a:pt x="120" y="28"/>
                      </a:cubicBezTo>
                      <a:cubicBezTo>
                        <a:pt x="118" y="25"/>
                        <a:pt x="115" y="24"/>
                        <a:pt x="111" y="27"/>
                      </a:cubicBezTo>
                      <a:cubicBezTo>
                        <a:pt x="110" y="28"/>
                        <a:pt x="110" y="28"/>
                        <a:pt x="110" y="28"/>
                      </a:cubicBezTo>
                      <a:cubicBezTo>
                        <a:pt x="109" y="27"/>
                        <a:pt x="108" y="26"/>
                        <a:pt x="107" y="25"/>
                      </a:cubicBezTo>
                      <a:cubicBezTo>
                        <a:pt x="106" y="24"/>
                        <a:pt x="105" y="24"/>
                        <a:pt x="104" y="23"/>
                      </a:cubicBezTo>
                      <a:cubicBezTo>
                        <a:pt x="105" y="21"/>
                        <a:pt x="105" y="21"/>
                        <a:pt x="105" y="21"/>
                      </a:cubicBezTo>
                      <a:cubicBezTo>
                        <a:pt x="108" y="17"/>
                        <a:pt x="107" y="14"/>
                        <a:pt x="104" y="12"/>
                      </a:cubicBezTo>
                      <a:cubicBezTo>
                        <a:pt x="101" y="10"/>
                        <a:pt x="98" y="10"/>
                        <a:pt x="95" y="14"/>
                      </a:cubicBezTo>
                      <a:cubicBezTo>
                        <a:pt x="94" y="15"/>
                        <a:pt x="94" y="15"/>
                        <a:pt x="94" y="15"/>
                      </a:cubicBezTo>
                      <a:cubicBezTo>
                        <a:pt x="92" y="14"/>
                        <a:pt x="89" y="13"/>
                        <a:pt x="87" y="12"/>
                      </a:cubicBezTo>
                      <a:cubicBezTo>
                        <a:pt x="88" y="10"/>
                        <a:pt x="88" y="10"/>
                        <a:pt x="88" y="10"/>
                      </a:cubicBezTo>
                      <a:cubicBezTo>
                        <a:pt x="89" y="6"/>
                        <a:pt x="87" y="3"/>
                        <a:pt x="83" y="2"/>
                      </a:cubicBezTo>
                      <a:cubicBezTo>
                        <a:pt x="80" y="2"/>
                        <a:pt x="77" y="2"/>
                        <a:pt x="75" y="7"/>
                      </a:cubicBezTo>
                      <a:cubicBezTo>
                        <a:pt x="75" y="9"/>
                        <a:pt x="75" y="9"/>
                        <a:pt x="75" y="9"/>
                      </a:cubicBezTo>
                      <a:cubicBezTo>
                        <a:pt x="72" y="9"/>
                        <a:pt x="70" y="8"/>
                        <a:pt x="67" y="8"/>
                      </a:cubicBezTo>
                      <a:cubicBezTo>
                        <a:pt x="67" y="6"/>
                        <a:pt x="67" y="6"/>
                        <a:pt x="67" y="6"/>
                      </a:cubicBezTo>
                      <a:cubicBezTo>
                        <a:pt x="67" y="1"/>
                        <a:pt x="64" y="0"/>
                        <a:pt x="60" y="0"/>
                      </a:cubicBezTo>
                      <a:cubicBezTo>
                        <a:pt x="57" y="1"/>
                        <a:pt x="54" y="2"/>
                        <a:pt x="55" y="7"/>
                      </a:cubicBezTo>
                      <a:cubicBezTo>
                        <a:pt x="55" y="9"/>
                        <a:pt x="55" y="9"/>
                        <a:pt x="55" y="9"/>
                      </a:cubicBezTo>
                      <a:cubicBezTo>
                        <a:pt x="52" y="10"/>
                        <a:pt x="50" y="11"/>
                        <a:pt x="47" y="11"/>
                      </a:cubicBezTo>
                      <a:cubicBezTo>
                        <a:pt x="47" y="9"/>
                        <a:pt x="47" y="9"/>
                        <a:pt x="47" y="9"/>
                      </a:cubicBezTo>
                      <a:cubicBezTo>
                        <a:pt x="45" y="5"/>
                        <a:pt x="41" y="5"/>
                        <a:pt x="38" y="6"/>
                      </a:cubicBezTo>
                      <a:cubicBezTo>
                        <a:pt x="35" y="8"/>
                        <a:pt x="33" y="10"/>
                        <a:pt x="35" y="15"/>
                      </a:cubicBezTo>
                      <a:cubicBezTo>
                        <a:pt x="36" y="17"/>
                        <a:pt x="36" y="17"/>
                        <a:pt x="36" y="17"/>
                      </a:cubicBezTo>
                      <a:cubicBezTo>
                        <a:pt x="34" y="18"/>
                        <a:pt x="32" y="19"/>
                        <a:pt x="30" y="21"/>
                      </a:cubicBezTo>
                      <a:cubicBezTo>
                        <a:pt x="28" y="20"/>
                        <a:pt x="28" y="20"/>
                        <a:pt x="28" y="20"/>
                      </a:cubicBezTo>
                      <a:cubicBezTo>
                        <a:pt x="25" y="16"/>
                        <a:pt x="22" y="17"/>
                        <a:pt x="19" y="20"/>
                      </a:cubicBezTo>
                      <a:cubicBezTo>
                        <a:pt x="17" y="22"/>
                        <a:pt x="16" y="25"/>
                        <a:pt x="19" y="29"/>
                      </a:cubicBezTo>
                      <a:cubicBezTo>
                        <a:pt x="21" y="30"/>
                        <a:pt x="21" y="30"/>
                        <a:pt x="21" y="30"/>
                      </a:cubicBezTo>
                      <a:cubicBezTo>
                        <a:pt x="19" y="32"/>
                        <a:pt x="18" y="34"/>
                        <a:pt x="17" y="36"/>
                      </a:cubicBezTo>
                      <a:cubicBezTo>
                        <a:pt x="15" y="35"/>
                        <a:pt x="15" y="35"/>
                        <a:pt x="15" y="35"/>
                      </a:cubicBezTo>
                      <a:cubicBezTo>
                        <a:pt x="10" y="33"/>
                        <a:pt x="8" y="35"/>
                        <a:pt x="6" y="38"/>
                      </a:cubicBezTo>
                      <a:cubicBezTo>
                        <a:pt x="5" y="41"/>
                        <a:pt x="5" y="45"/>
                        <a:pt x="9" y="47"/>
                      </a:cubicBezTo>
                      <a:cubicBezTo>
                        <a:pt x="11" y="48"/>
                        <a:pt x="11" y="48"/>
                        <a:pt x="11" y="48"/>
                      </a:cubicBezTo>
                      <a:cubicBezTo>
                        <a:pt x="10" y="50"/>
                        <a:pt x="10" y="52"/>
                        <a:pt x="9" y="55"/>
                      </a:cubicBezTo>
                      <a:cubicBezTo>
                        <a:pt x="7" y="55"/>
                        <a:pt x="7" y="55"/>
                        <a:pt x="7" y="55"/>
                      </a:cubicBezTo>
                      <a:cubicBezTo>
                        <a:pt x="2" y="54"/>
                        <a:pt x="1" y="57"/>
                        <a:pt x="0" y="60"/>
                      </a:cubicBezTo>
                      <a:cubicBezTo>
                        <a:pt x="0" y="64"/>
                        <a:pt x="1" y="67"/>
                        <a:pt x="6" y="67"/>
                      </a:cubicBezTo>
                      <a:cubicBezTo>
                        <a:pt x="8" y="68"/>
                        <a:pt x="8" y="68"/>
                        <a:pt x="8" y="68"/>
                      </a:cubicBezTo>
                      <a:cubicBezTo>
                        <a:pt x="8" y="70"/>
                        <a:pt x="8" y="73"/>
                        <a:pt x="9" y="75"/>
                      </a:cubicBezTo>
                      <a:cubicBezTo>
                        <a:pt x="7" y="76"/>
                        <a:pt x="7" y="76"/>
                        <a:pt x="7" y="76"/>
                      </a:cubicBezTo>
                      <a:cubicBezTo>
                        <a:pt x="2" y="77"/>
                        <a:pt x="1" y="80"/>
                        <a:pt x="2" y="83"/>
                      </a:cubicBezTo>
                      <a:cubicBezTo>
                        <a:pt x="3" y="87"/>
                        <a:pt x="5" y="89"/>
                        <a:pt x="10" y="88"/>
                      </a:cubicBezTo>
                      <a:cubicBezTo>
                        <a:pt x="12" y="87"/>
                        <a:pt x="12" y="87"/>
                        <a:pt x="12" y="87"/>
                      </a:cubicBezTo>
                      <a:cubicBezTo>
                        <a:pt x="13" y="90"/>
                        <a:pt x="14" y="92"/>
                        <a:pt x="15" y="94"/>
                      </a:cubicBezTo>
                      <a:cubicBezTo>
                        <a:pt x="14" y="95"/>
                        <a:pt x="14" y="95"/>
                        <a:pt x="14" y="95"/>
                      </a:cubicBezTo>
                      <a:cubicBezTo>
                        <a:pt x="10" y="98"/>
                        <a:pt x="10" y="101"/>
                        <a:pt x="12" y="104"/>
                      </a:cubicBezTo>
                      <a:cubicBezTo>
                        <a:pt x="14" y="107"/>
                        <a:pt x="17" y="108"/>
                        <a:pt x="21" y="106"/>
                      </a:cubicBezTo>
                      <a:cubicBezTo>
                        <a:pt x="23" y="104"/>
                        <a:pt x="23" y="104"/>
                        <a:pt x="23" y="104"/>
                      </a:cubicBezTo>
                      <a:cubicBezTo>
                        <a:pt x="23" y="105"/>
                        <a:pt x="24" y="106"/>
                        <a:pt x="25" y="107"/>
                      </a:cubicBezTo>
                      <a:cubicBezTo>
                        <a:pt x="26" y="108"/>
                        <a:pt x="27" y="109"/>
                        <a:pt x="28" y="110"/>
                      </a:cubicBezTo>
                      <a:cubicBezTo>
                        <a:pt x="27" y="111"/>
                        <a:pt x="27" y="111"/>
                        <a:pt x="27" y="111"/>
                      </a:cubicBezTo>
                      <a:cubicBezTo>
                        <a:pt x="24" y="115"/>
                        <a:pt x="25" y="118"/>
                        <a:pt x="28" y="120"/>
                      </a:cubicBezTo>
                      <a:cubicBezTo>
                        <a:pt x="31" y="122"/>
                        <a:pt x="34" y="123"/>
                        <a:pt x="37" y="119"/>
                      </a:cubicBezTo>
                      <a:cubicBezTo>
                        <a:pt x="38" y="117"/>
                        <a:pt x="38" y="117"/>
                        <a:pt x="38" y="117"/>
                      </a:cubicBezTo>
                      <a:cubicBezTo>
                        <a:pt x="40" y="118"/>
                        <a:pt x="43" y="119"/>
                        <a:pt x="45" y="120"/>
                      </a:cubicBezTo>
                      <a:cubicBezTo>
                        <a:pt x="44" y="122"/>
                        <a:pt x="44" y="122"/>
                        <a:pt x="44" y="122"/>
                      </a:cubicBezTo>
                      <a:cubicBezTo>
                        <a:pt x="43" y="127"/>
                        <a:pt x="46" y="129"/>
                        <a:pt x="49" y="130"/>
                      </a:cubicBezTo>
                      <a:cubicBezTo>
                        <a:pt x="52" y="131"/>
                        <a:pt x="55" y="130"/>
                        <a:pt x="57" y="125"/>
                      </a:cubicBezTo>
                      <a:cubicBezTo>
                        <a:pt x="57" y="123"/>
                        <a:pt x="57" y="123"/>
                        <a:pt x="57" y="123"/>
                      </a:cubicBezTo>
                      <a:cubicBezTo>
                        <a:pt x="60" y="124"/>
                        <a:pt x="62" y="124"/>
                        <a:pt x="65" y="124"/>
                      </a:cubicBezTo>
                      <a:cubicBezTo>
                        <a:pt x="65" y="126"/>
                        <a:pt x="65" y="126"/>
                        <a:pt x="65" y="126"/>
                      </a:cubicBezTo>
                      <a:cubicBezTo>
                        <a:pt x="65" y="131"/>
                        <a:pt x="68" y="132"/>
                        <a:pt x="72" y="132"/>
                      </a:cubicBezTo>
                      <a:cubicBezTo>
                        <a:pt x="75" y="132"/>
                        <a:pt x="78" y="130"/>
                        <a:pt x="78" y="125"/>
                      </a:cubicBezTo>
                      <a:cubicBezTo>
                        <a:pt x="77" y="123"/>
                        <a:pt x="77" y="123"/>
                        <a:pt x="77" y="123"/>
                      </a:cubicBezTo>
                      <a:cubicBezTo>
                        <a:pt x="80" y="123"/>
                        <a:pt x="82" y="122"/>
                        <a:pt x="85" y="121"/>
                      </a:cubicBezTo>
                      <a:cubicBezTo>
                        <a:pt x="85" y="123"/>
                        <a:pt x="85" y="123"/>
                        <a:pt x="85" y="123"/>
                      </a:cubicBezTo>
                      <a:cubicBezTo>
                        <a:pt x="88" y="127"/>
                        <a:pt x="91" y="128"/>
                        <a:pt x="94" y="126"/>
                      </a:cubicBezTo>
                      <a:cubicBezTo>
                        <a:pt x="97" y="125"/>
                        <a:pt x="99" y="122"/>
                        <a:pt x="97" y="118"/>
                      </a:cubicBezTo>
                      <a:cubicBezTo>
                        <a:pt x="96" y="116"/>
                        <a:pt x="96" y="116"/>
                        <a:pt x="96" y="116"/>
                      </a:cubicBezTo>
                      <a:cubicBezTo>
                        <a:pt x="98" y="114"/>
                        <a:pt x="100" y="113"/>
                        <a:pt x="102" y="111"/>
                      </a:cubicBezTo>
                      <a:cubicBezTo>
                        <a:pt x="104" y="113"/>
                        <a:pt x="104" y="113"/>
                        <a:pt x="104" y="113"/>
                      </a:cubicBezTo>
                      <a:cubicBezTo>
                        <a:pt x="107" y="116"/>
                        <a:pt x="110" y="115"/>
                        <a:pt x="113" y="113"/>
                      </a:cubicBezTo>
                      <a:cubicBezTo>
                        <a:pt x="115" y="110"/>
                        <a:pt x="116" y="107"/>
                        <a:pt x="113" y="104"/>
                      </a:cubicBezTo>
                      <a:cubicBezTo>
                        <a:pt x="111" y="102"/>
                        <a:pt x="111" y="102"/>
                        <a:pt x="111" y="102"/>
                      </a:cubicBezTo>
                      <a:cubicBezTo>
                        <a:pt x="113" y="100"/>
                        <a:pt x="114" y="98"/>
                        <a:pt x="116" y="96"/>
                      </a:cubicBezTo>
                      <a:cubicBezTo>
                        <a:pt x="117" y="97"/>
                        <a:pt x="117" y="97"/>
                        <a:pt x="117" y="97"/>
                      </a:cubicBezTo>
                      <a:cubicBezTo>
                        <a:pt x="122" y="99"/>
                        <a:pt x="124" y="97"/>
                        <a:pt x="126" y="94"/>
                      </a:cubicBezTo>
                      <a:cubicBezTo>
                        <a:pt x="127" y="91"/>
                        <a:pt x="127" y="88"/>
                        <a:pt x="123" y="86"/>
                      </a:cubicBezTo>
                      <a:cubicBezTo>
                        <a:pt x="121" y="85"/>
                        <a:pt x="121" y="85"/>
                        <a:pt x="121" y="85"/>
                      </a:cubicBezTo>
                      <a:cubicBezTo>
                        <a:pt x="122" y="82"/>
                        <a:pt x="122" y="80"/>
                        <a:pt x="123" y="78"/>
                      </a:cubicBezTo>
                      <a:cubicBezTo>
                        <a:pt x="125" y="78"/>
                        <a:pt x="125" y="78"/>
                        <a:pt x="125" y="78"/>
                      </a:cubicBezTo>
                      <a:cubicBezTo>
                        <a:pt x="130" y="78"/>
                        <a:pt x="131" y="75"/>
                        <a:pt x="132" y="72"/>
                      </a:cubicBezTo>
                      <a:cubicBezTo>
                        <a:pt x="132" y="68"/>
                        <a:pt x="131" y="66"/>
                        <a:pt x="126" y="65"/>
                      </a:cubicBezTo>
                      <a:close/>
                    </a:path>
                  </a:pathLst>
                </a:custGeom>
                <a:solidFill>
                  <a:srgbClr val="4014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30" name="Freeform 14"/>
                <p:cNvSpPr>
                  <a:spLocks/>
                </p:cNvSpPr>
                <p:nvPr/>
              </p:nvSpPr>
              <p:spPr bwMode="auto">
                <a:xfrm>
                  <a:off x="5048255" y="1376365"/>
                  <a:ext cx="296863" cy="296863"/>
                </a:xfrm>
                <a:custGeom>
                  <a:avLst/>
                  <a:gdLst>
                    <a:gd name="T0" fmla="*/ 81 w 87"/>
                    <a:gd name="T1" fmla="*/ 43 h 87"/>
                    <a:gd name="T2" fmla="*/ 82 w 87"/>
                    <a:gd name="T3" fmla="*/ 37 h 87"/>
                    <a:gd name="T4" fmla="*/ 80 w 87"/>
                    <a:gd name="T5" fmla="*/ 29 h 87"/>
                    <a:gd name="T6" fmla="*/ 76 w 87"/>
                    <a:gd name="T7" fmla="*/ 25 h 87"/>
                    <a:gd name="T8" fmla="*/ 79 w 87"/>
                    <a:gd name="T9" fmla="*/ 19 h 87"/>
                    <a:gd name="T10" fmla="*/ 72 w 87"/>
                    <a:gd name="T11" fmla="*/ 18 h 87"/>
                    <a:gd name="T12" fmla="*/ 68 w 87"/>
                    <a:gd name="T13" fmla="*/ 15 h 87"/>
                    <a:gd name="T14" fmla="*/ 68 w 87"/>
                    <a:gd name="T15" fmla="*/ 8 h 87"/>
                    <a:gd name="T16" fmla="*/ 61 w 87"/>
                    <a:gd name="T17" fmla="*/ 10 h 87"/>
                    <a:gd name="T18" fmla="*/ 57 w 87"/>
                    <a:gd name="T19" fmla="*/ 7 h 87"/>
                    <a:gd name="T20" fmla="*/ 49 w 87"/>
                    <a:gd name="T21" fmla="*/ 5 h 87"/>
                    <a:gd name="T22" fmla="*/ 44 w 87"/>
                    <a:gd name="T23" fmla="*/ 5 h 87"/>
                    <a:gd name="T24" fmla="*/ 39 w 87"/>
                    <a:gd name="T25" fmla="*/ 0 h 87"/>
                    <a:gd name="T26" fmla="*/ 36 w 87"/>
                    <a:gd name="T27" fmla="*/ 6 h 87"/>
                    <a:gd name="T28" fmla="*/ 30 w 87"/>
                    <a:gd name="T29" fmla="*/ 6 h 87"/>
                    <a:gd name="T30" fmla="*/ 23 w 87"/>
                    <a:gd name="T31" fmla="*/ 10 h 87"/>
                    <a:gd name="T32" fmla="*/ 19 w 87"/>
                    <a:gd name="T33" fmla="*/ 14 h 87"/>
                    <a:gd name="T34" fmla="*/ 12 w 87"/>
                    <a:gd name="T35" fmla="*/ 13 h 87"/>
                    <a:gd name="T36" fmla="*/ 13 w 87"/>
                    <a:gd name="T37" fmla="*/ 20 h 87"/>
                    <a:gd name="T38" fmla="*/ 9 w 87"/>
                    <a:gd name="T39" fmla="*/ 23 h 87"/>
                    <a:gd name="T40" fmla="*/ 6 w 87"/>
                    <a:gd name="T41" fmla="*/ 31 h 87"/>
                    <a:gd name="T42" fmla="*/ 6 w 87"/>
                    <a:gd name="T43" fmla="*/ 36 h 87"/>
                    <a:gd name="T44" fmla="*/ 0 w 87"/>
                    <a:gd name="T45" fmla="*/ 40 h 87"/>
                    <a:gd name="T46" fmla="*/ 5 w 87"/>
                    <a:gd name="T47" fmla="*/ 44 h 87"/>
                    <a:gd name="T48" fmla="*/ 4 w 87"/>
                    <a:gd name="T49" fmla="*/ 50 h 87"/>
                    <a:gd name="T50" fmla="*/ 6 w 87"/>
                    <a:gd name="T51" fmla="*/ 58 h 87"/>
                    <a:gd name="T52" fmla="*/ 10 w 87"/>
                    <a:gd name="T53" fmla="*/ 62 h 87"/>
                    <a:gd name="T54" fmla="*/ 7 w 87"/>
                    <a:gd name="T55" fmla="*/ 68 h 87"/>
                    <a:gd name="T56" fmla="*/ 14 w 87"/>
                    <a:gd name="T57" fmla="*/ 69 h 87"/>
                    <a:gd name="T58" fmla="*/ 18 w 87"/>
                    <a:gd name="T59" fmla="*/ 72 h 87"/>
                    <a:gd name="T60" fmla="*/ 18 w 87"/>
                    <a:gd name="T61" fmla="*/ 79 h 87"/>
                    <a:gd name="T62" fmla="*/ 25 w 87"/>
                    <a:gd name="T63" fmla="*/ 77 h 87"/>
                    <a:gd name="T64" fmla="*/ 29 w 87"/>
                    <a:gd name="T65" fmla="*/ 80 h 87"/>
                    <a:gd name="T66" fmla="*/ 37 w 87"/>
                    <a:gd name="T67" fmla="*/ 83 h 87"/>
                    <a:gd name="T68" fmla="*/ 42 w 87"/>
                    <a:gd name="T69" fmla="*/ 82 h 87"/>
                    <a:gd name="T70" fmla="*/ 47 w 87"/>
                    <a:gd name="T71" fmla="*/ 87 h 87"/>
                    <a:gd name="T72" fmla="*/ 50 w 87"/>
                    <a:gd name="T73" fmla="*/ 81 h 87"/>
                    <a:gd name="T74" fmla="*/ 56 w 87"/>
                    <a:gd name="T75" fmla="*/ 81 h 87"/>
                    <a:gd name="T76" fmla="*/ 63 w 87"/>
                    <a:gd name="T77" fmla="*/ 77 h 87"/>
                    <a:gd name="T78" fmla="*/ 67 w 87"/>
                    <a:gd name="T79" fmla="*/ 73 h 87"/>
                    <a:gd name="T80" fmla="*/ 74 w 87"/>
                    <a:gd name="T81" fmla="*/ 74 h 87"/>
                    <a:gd name="T82" fmla="*/ 73 w 87"/>
                    <a:gd name="T83" fmla="*/ 67 h 87"/>
                    <a:gd name="T84" fmla="*/ 77 w 87"/>
                    <a:gd name="T85" fmla="*/ 64 h 87"/>
                    <a:gd name="T86" fmla="*/ 80 w 87"/>
                    <a:gd name="T87" fmla="*/ 56 h 87"/>
                    <a:gd name="T88" fmla="*/ 80 w 87"/>
                    <a:gd name="T89" fmla="*/ 51 h 87"/>
                    <a:gd name="T90" fmla="*/ 86 w 87"/>
                    <a:gd name="T91" fmla="*/ 4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 h="87">
                      <a:moveTo>
                        <a:pt x="83" y="43"/>
                      </a:moveTo>
                      <a:cubicBezTo>
                        <a:pt x="81" y="43"/>
                        <a:pt x="81" y="43"/>
                        <a:pt x="81" y="43"/>
                      </a:cubicBezTo>
                      <a:cubicBezTo>
                        <a:pt x="81" y="41"/>
                        <a:pt x="81" y="39"/>
                        <a:pt x="81" y="38"/>
                      </a:cubicBezTo>
                      <a:cubicBezTo>
                        <a:pt x="82" y="37"/>
                        <a:pt x="82" y="37"/>
                        <a:pt x="82" y="37"/>
                      </a:cubicBezTo>
                      <a:cubicBezTo>
                        <a:pt x="85" y="37"/>
                        <a:pt x="86" y="35"/>
                        <a:pt x="85" y="32"/>
                      </a:cubicBezTo>
                      <a:cubicBezTo>
                        <a:pt x="84" y="30"/>
                        <a:pt x="83" y="29"/>
                        <a:pt x="80" y="29"/>
                      </a:cubicBezTo>
                      <a:cubicBezTo>
                        <a:pt x="79" y="30"/>
                        <a:pt x="79" y="30"/>
                        <a:pt x="79" y="30"/>
                      </a:cubicBezTo>
                      <a:cubicBezTo>
                        <a:pt x="78" y="28"/>
                        <a:pt x="77" y="27"/>
                        <a:pt x="76" y="25"/>
                      </a:cubicBezTo>
                      <a:cubicBezTo>
                        <a:pt x="78" y="24"/>
                        <a:pt x="78" y="24"/>
                        <a:pt x="78" y="24"/>
                      </a:cubicBezTo>
                      <a:cubicBezTo>
                        <a:pt x="80" y="23"/>
                        <a:pt x="80" y="20"/>
                        <a:pt x="79" y="19"/>
                      </a:cubicBezTo>
                      <a:cubicBezTo>
                        <a:pt x="77" y="17"/>
                        <a:pt x="75" y="16"/>
                        <a:pt x="73" y="18"/>
                      </a:cubicBezTo>
                      <a:cubicBezTo>
                        <a:pt x="72" y="18"/>
                        <a:pt x="72" y="18"/>
                        <a:pt x="72" y="18"/>
                      </a:cubicBezTo>
                      <a:cubicBezTo>
                        <a:pt x="71" y="18"/>
                        <a:pt x="71" y="17"/>
                        <a:pt x="70" y="17"/>
                      </a:cubicBezTo>
                      <a:cubicBezTo>
                        <a:pt x="69" y="16"/>
                        <a:pt x="69" y="15"/>
                        <a:pt x="68" y="15"/>
                      </a:cubicBezTo>
                      <a:cubicBezTo>
                        <a:pt x="69" y="14"/>
                        <a:pt x="69" y="14"/>
                        <a:pt x="69" y="14"/>
                      </a:cubicBezTo>
                      <a:cubicBezTo>
                        <a:pt x="71" y="11"/>
                        <a:pt x="70" y="9"/>
                        <a:pt x="68" y="8"/>
                      </a:cubicBezTo>
                      <a:cubicBezTo>
                        <a:pt x="66" y="7"/>
                        <a:pt x="64" y="6"/>
                        <a:pt x="62" y="9"/>
                      </a:cubicBezTo>
                      <a:cubicBezTo>
                        <a:pt x="61" y="10"/>
                        <a:pt x="61" y="10"/>
                        <a:pt x="61" y="10"/>
                      </a:cubicBezTo>
                      <a:cubicBezTo>
                        <a:pt x="60" y="9"/>
                        <a:pt x="58" y="9"/>
                        <a:pt x="57" y="8"/>
                      </a:cubicBezTo>
                      <a:cubicBezTo>
                        <a:pt x="57" y="7"/>
                        <a:pt x="57" y="7"/>
                        <a:pt x="57" y="7"/>
                      </a:cubicBezTo>
                      <a:cubicBezTo>
                        <a:pt x="58" y="4"/>
                        <a:pt x="57" y="2"/>
                        <a:pt x="54" y="2"/>
                      </a:cubicBezTo>
                      <a:cubicBezTo>
                        <a:pt x="52" y="1"/>
                        <a:pt x="50" y="1"/>
                        <a:pt x="49" y="5"/>
                      </a:cubicBezTo>
                      <a:cubicBezTo>
                        <a:pt x="49" y="6"/>
                        <a:pt x="49" y="6"/>
                        <a:pt x="49" y="6"/>
                      </a:cubicBezTo>
                      <a:cubicBezTo>
                        <a:pt x="47" y="6"/>
                        <a:pt x="46" y="5"/>
                        <a:pt x="44" y="5"/>
                      </a:cubicBezTo>
                      <a:cubicBezTo>
                        <a:pt x="44" y="4"/>
                        <a:pt x="44" y="4"/>
                        <a:pt x="44" y="4"/>
                      </a:cubicBezTo>
                      <a:cubicBezTo>
                        <a:pt x="43" y="1"/>
                        <a:pt x="42" y="0"/>
                        <a:pt x="39" y="0"/>
                      </a:cubicBezTo>
                      <a:cubicBezTo>
                        <a:pt x="37" y="0"/>
                        <a:pt x="35" y="2"/>
                        <a:pt x="35" y="5"/>
                      </a:cubicBezTo>
                      <a:cubicBezTo>
                        <a:pt x="36" y="6"/>
                        <a:pt x="36" y="6"/>
                        <a:pt x="36" y="6"/>
                      </a:cubicBezTo>
                      <a:cubicBezTo>
                        <a:pt x="34" y="6"/>
                        <a:pt x="32" y="7"/>
                        <a:pt x="31" y="7"/>
                      </a:cubicBezTo>
                      <a:cubicBezTo>
                        <a:pt x="30" y="6"/>
                        <a:pt x="30" y="6"/>
                        <a:pt x="30" y="6"/>
                      </a:cubicBezTo>
                      <a:cubicBezTo>
                        <a:pt x="29" y="3"/>
                        <a:pt x="27" y="3"/>
                        <a:pt x="25" y="4"/>
                      </a:cubicBezTo>
                      <a:cubicBezTo>
                        <a:pt x="23" y="5"/>
                        <a:pt x="21" y="7"/>
                        <a:pt x="23" y="10"/>
                      </a:cubicBezTo>
                      <a:cubicBezTo>
                        <a:pt x="23" y="11"/>
                        <a:pt x="23" y="11"/>
                        <a:pt x="23" y="11"/>
                      </a:cubicBezTo>
                      <a:cubicBezTo>
                        <a:pt x="22" y="12"/>
                        <a:pt x="20" y="13"/>
                        <a:pt x="19" y="14"/>
                      </a:cubicBezTo>
                      <a:cubicBezTo>
                        <a:pt x="18" y="13"/>
                        <a:pt x="18" y="13"/>
                        <a:pt x="18" y="13"/>
                      </a:cubicBezTo>
                      <a:cubicBezTo>
                        <a:pt x="16" y="11"/>
                        <a:pt x="14" y="11"/>
                        <a:pt x="12" y="13"/>
                      </a:cubicBezTo>
                      <a:cubicBezTo>
                        <a:pt x="11" y="14"/>
                        <a:pt x="10" y="16"/>
                        <a:pt x="12" y="19"/>
                      </a:cubicBezTo>
                      <a:cubicBezTo>
                        <a:pt x="13" y="20"/>
                        <a:pt x="13" y="20"/>
                        <a:pt x="13" y="20"/>
                      </a:cubicBezTo>
                      <a:cubicBezTo>
                        <a:pt x="12" y="21"/>
                        <a:pt x="11" y="22"/>
                        <a:pt x="10" y="24"/>
                      </a:cubicBezTo>
                      <a:cubicBezTo>
                        <a:pt x="9" y="23"/>
                        <a:pt x="9" y="23"/>
                        <a:pt x="9" y="23"/>
                      </a:cubicBezTo>
                      <a:cubicBezTo>
                        <a:pt x="6" y="22"/>
                        <a:pt x="5" y="23"/>
                        <a:pt x="4" y="25"/>
                      </a:cubicBezTo>
                      <a:cubicBezTo>
                        <a:pt x="3" y="27"/>
                        <a:pt x="3" y="29"/>
                        <a:pt x="6" y="31"/>
                      </a:cubicBezTo>
                      <a:cubicBezTo>
                        <a:pt x="7" y="31"/>
                        <a:pt x="7" y="31"/>
                        <a:pt x="7" y="31"/>
                      </a:cubicBezTo>
                      <a:cubicBezTo>
                        <a:pt x="6" y="33"/>
                        <a:pt x="6" y="34"/>
                        <a:pt x="6" y="36"/>
                      </a:cubicBezTo>
                      <a:cubicBezTo>
                        <a:pt x="4" y="36"/>
                        <a:pt x="4" y="36"/>
                        <a:pt x="4" y="36"/>
                      </a:cubicBezTo>
                      <a:cubicBezTo>
                        <a:pt x="1" y="36"/>
                        <a:pt x="0" y="37"/>
                        <a:pt x="0" y="40"/>
                      </a:cubicBezTo>
                      <a:cubicBezTo>
                        <a:pt x="0" y="42"/>
                        <a:pt x="0" y="44"/>
                        <a:pt x="4" y="44"/>
                      </a:cubicBezTo>
                      <a:cubicBezTo>
                        <a:pt x="5" y="44"/>
                        <a:pt x="5" y="44"/>
                        <a:pt x="5" y="44"/>
                      </a:cubicBezTo>
                      <a:cubicBezTo>
                        <a:pt x="5" y="46"/>
                        <a:pt x="5" y="48"/>
                        <a:pt x="5" y="49"/>
                      </a:cubicBezTo>
                      <a:cubicBezTo>
                        <a:pt x="4" y="50"/>
                        <a:pt x="4" y="50"/>
                        <a:pt x="4" y="50"/>
                      </a:cubicBezTo>
                      <a:cubicBezTo>
                        <a:pt x="1" y="51"/>
                        <a:pt x="0" y="53"/>
                        <a:pt x="1" y="55"/>
                      </a:cubicBezTo>
                      <a:cubicBezTo>
                        <a:pt x="2" y="57"/>
                        <a:pt x="3" y="59"/>
                        <a:pt x="6" y="58"/>
                      </a:cubicBezTo>
                      <a:cubicBezTo>
                        <a:pt x="7" y="57"/>
                        <a:pt x="7" y="57"/>
                        <a:pt x="7" y="57"/>
                      </a:cubicBezTo>
                      <a:cubicBezTo>
                        <a:pt x="8" y="59"/>
                        <a:pt x="9" y="60"/>
                        <a:pt x="10" y="62"/>
                      </a:cubicBezTo>
                      <a:cubicBezTo>
                        <a:pt x="8" y="63"/>
                        <a:pt x="8" y="63"/>
                        <a:pt x="8" y="63"/>
                      </a:cubicBezTo>
                      <a:cubicBezTo>
                        <a:pt x="6" y="65"/>
                        <a:pt x="6" y="67"/>
                        <a:pt x="7" y="68"/>
                      </a:cubicBezTo>
                      <a:cubicBezTo>
                        <a:pt x="9" y="70"/>
                        <a:pt x="11" y="71"/>
                        <a:pt x="13" y="69"/>
                      </a:cubicBezTo>
                      <a:cubicBezTo>
                        <a:pt x="14" y="69"/>
                        <a:pt x="14" y="69"/>
                        <a:pt x="14" y="69"/>
                      </a:cubicBezTo>
                      <a:cubicBezTo>
                        <a:pt x="15" y="69"/>
                        <a:pt x="15" y="70"/>
                        <a:pt x="16" y="71"/>
                      </a:cubicBezTo>
                      <a:cubicBezTo>
                        <a:pt x="17" y="71"/>
                        <a:pt x="17" y="72"/>
                        <a:pt x="18" y="72"/>
                      </a:cubicBezTo>
                      <a:cubicBezTo>
                        <a:pt x="17" y="73"/>
                        <a:pt x="17" y="73"/>
                        <a:pt x="17" y="73"/>
                      </a:cubicBezTo>
                      <a:cubicBezTo>
                        <a:pt x="15" y="76"/>
                        <a:pt x="16" y="78"/>
                        <a:pt x="18" y="79"/>
                      </a:cubicBezTo>
                      <a:cubicBezTo>
                        <a:pt x="20" y="80"/>
                        <a:pt x="22" y="81"/>
                        <a:pt x="24" y="78"/>
                      </a:cubicBezTo>
                      <a:cubicBezTo>
                        <a:pt x="25" y="77"/>
                        <a:pt x="25" y="77"/>
                        <a:pt x="25" y="77"/>
                      </a:cubicBezTo>
                      <a:cubicBezTo>
                        <a:pt x="26" y="78"/>
                        <a:pt x="28" y="79"/>
                        <a:pt x="29" y="79"/>
                      </a:cubicBezTo>
                      <a:cubicBezTo>
                        <a:pt x="29" y="80"/>
                        <a:pt x="29" y="80"/>
                        <a:pt x="29" y="80"/>
                      </a:cubicBezTo>
                      <a:cubicBezTo>
                        <a:pt x="28" y="84"/>
                        <a:pt x="30" y="85"/>
                        <a:pt x="32" y="86"/>
                      </a:cubicBezTo>
                      <a:cubicBezTo>
                        <a:pt x="34" y="86"/>
                        <a:pt x="36" y="86"/>
                        <a:pt x="37" y="83"/>
                      </a:cubicBezTo>
                      <a:cubicBezTo>
                        <a:pt x="37" y="81"/>
                        <a:pt x="37" y="81"/>
                        <a:pt x="37" y="81"/>
                      </a:cubicBezTo>
                      <a:cubicBezTo>
                        <a:pt x="39" y="81"/>
                        <a:pt x="41" y="82"/>
                        <a:pt x="42" y="82"/>
                      </a:cubicBezTo>
                      <a:cubicBezTo>
                        <a:pt x="42" y="83"/>
                        <a:pt x="42" y="83"/>
                        <a:pt x="42" y="83"/>
                      </a:cubicBezTo>
                      <a:cubicBezTo>
                        <a:pt x="43" y="86"/>
                        <a:pt x="45" y="87"/>
                        <a:pt x="47" y="87"/>
                      </a:cubicBezTo>
                      <a:cubicBezTo>
                        <a:pt x="49" y="87"/>
                        <a:pt x="51" y="86"/>
                        <a:pt x="51" y="82"/>
                      </a:cubicBezTo>
                      <a:cubicBezTo>
                        <a:pt x="50" y="81"/>
                        <a:pt x="50" y="81"/>
                        <a:pt x="50" y="81"/>
                      </a:cubicBezTo>
                      <a:cubicBezTo>
                        <a:pt x="52" y="81"/>
                        <a:pt x="54" y="80"/>
                        <a:pt x="55" y="80"/>
                      </a:cubicBezTo>
                      <a:cubicBezTo>
                        <a:pt x="56" y="81"/>
                        <a:pt x="56" y="81"/>
                        <a:pt x="56" y="81"/>
                      </a:cubicBezTo>
                      <a:cubicBezTo>
                        <a:pt x="57" y="84"/>
                        <a:pt x="59" y="84"/>
                        <a:pt x="61" y="83"/>
                      </a:cubicBezTo>
                      <a:cubicBezTo>
                        <a:pt x="63" y="82"/>
                        <a:pt x="65" y="80"/>
                        <a:pt x="63" y="77"/>
                      </a:cubicBezTo>
                      <a:cubicBezTo>
                        <a:pt x="63" y="76"/>
                        <a:pt x="63" y="76"/>
                        <a:pt x="63" y="76"/>
                      </a:cubicBezTo>
                      <a:cubicBezTo>
                        <a:pt x="64" y="75"/>
                        <a:pt x="66" y="74"/>
                        <a:pt x="67" y="73"/>
                      </a:cubicBezTo>
                      <a:cubicBezTo>
                        <a:pt x="68" y="74"/>
                        <a:pt x="68" y="74"/>
                        <a:pt x="68" y="74"/>
                      </a:cubicBezTo>
                      <a:cubicBezTo>
                        <a:pt x="70" y="77"/>
                        <a:pt x="72" y="76"/>
                        <a:pt x="74" y="74"/>
                      </a:cubicBezTo>
                      <a:cubicBezTo>
                        <a:pt x="75" y="73"/>
                        <a:pt x="76" y="71"/>
                        <a:pt x="74" y="68"/>
                      </a:cubicBezTo>
                      <a:cubicBezTo>
                        <a:pt x="73" y="67"/>
                        <a:pt x="73" y="67"/>
                        <a:pt x="73" y="67"/>
                      </a:cubicBezTo>
                      <a:cubicBezTo>
                        <a:pt x="74" y="66"/>
                        <a:pt x="75" y="65"/>
                        <a:pt x="76" y="63"/>
                      </a:cubicBezTo>
                      <a:cubicBezTo>
                        <a:pt x="77" y="64"/>
                        <a:pt x="77" y="64"/>
                        <a:pt x="77" y="64"/>
                      </a:cubicBezTo>
                      <a:cubicBezTo>
                        <a:pt x="80" y="65"/>
                        <a:pt x="81" y="64"/>
                        <a:pt x="82" y="62"/>
                      </a:cubicBezTo>
                      <a:cubicBezTo>
                        <a:pt x="83" y="60"/>
                        <a:pt x="83" y="58"/>
                        <a:pt x="80" y="56"/>
                      </a:cubicBezTo>
                      <a:cubicBezTo>
                        <a:pt x="79" y="56"/>
                        <a:pt x="79" y="56"/>
                        <a:pt x="79" y="56"/>
                      </a:cubicBezTo>
                      <a:cubicBezTo>
                        <a:pt x="80" y="54"/>
                        <a:pt x="80" y="53"/>
                        <a:pt x="80" y="51"/>
                      </a:cubicBezTo>
                      <a:cubicBezTo>
                        <a:pt x="82" y="51"/>
                        <a:pt x="82" y="51"/>
                        <a:pt x="82" y="51"/>
                      </a:cubicBezTo>
                      <a:cubicBezTo>
                        <a:pt x="85" y="51"/>
                        <a:pt x="86" y="50"/>
                        <a:pt x="86" y="47"/>
                      </a:cubicBezTo>
                      <a:cubicBezTo>
                        <a:pt x="87" y="45"/>
                        <a:pt x="86" y="43"/>
                        <a:pt x="83" y="43"/>
                      </a:cubicBezTo>
                      <a:close/>
                    </a:path>
                  </a:pathLst>
                </a:cu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grpSp>
        </p:grpSp>
        <p:grpSp>
          <p:nvGrpSpPr>
            <p:cNvPr id="4" name="Group 3"/>
            <p:cNvGrpSpPr/>
            <p:nvPr/>
          </p:nvGrpSpPr>
          <p:grpSpPr>
            <a:xfrm>
              <a:off x="8725694" y="3087630"/>
              <a:ext cx="1371600" cy="1986076"/>
              <a:chOff x="8961437" y="3165403"/>
              <a:chExt cx="1371600" cy="1986076"/>
            </a:xfrm>
          </p:grpSpPr>
          <p:grpSp>
            <p:nvGrpSpPr>
              <p:cNvPr id="79" name="Group 78"/>
              <p:cNvGrpSpPr/>
              <p:nvPr/>
            </p:nvGrpSpPr>
            <p:grpSpPr>
              <a:xfrm>
                <a:off x="8961437" y="3165403"/>
                <a:ext cx="1371600" cy="1986076"/>
                <a:chOff x="6213475" y="1212850"/>
                <a:chExt cx="595313" cy="862013"/>
              </a:xfrm>
            </p:grpSpPr>
            <p:sp>
              <p:nvSpPr>
                <p:cNvPr id="80" name="Freeform 166"/>
                <p:cNvSpPr>
                  <a:spLocks/>
                </p:cNvSpPr>
                <p:nvPr/>
              </p:nvSpPr>
              <p:spPr bwMode="auto">
                <a:xfrm>
                  <a:off x="6213475" y="1409700"/>
                  <a:ext cx="100013" cy="117475"/>
                </a:xfrm>
                <a:custGeom>
                  <a:avLst/>
                  <a:gdLst>
                    <a:gd name="T0" fmla="*/ 6 w 29"/>
                    <a:gd name="T1" fmla="*/ 34 h 34"/>
                    <a:gd name="T2" fmla="*/ 29 w 29"/>
                    <a:gd name="T3" fmla="*/ 34 h 34"/>
                    <a:gd name="T4" fmla="*/ 29 w 29"/>
                    <a:gd name="T5" fmla="*/ 0 h 34"/>
                    <a:gd name="T6" fmla="*/ 6 w 29"/>
                    <a:gd name="T7" fmla="*/ 0 h 34"/>
                    <a:gd name="T8" fmla="*/ 0 w 29"/>
                    <a:gd name="T9" fmla="*/ 6 h 34"/>
                    <a:gd name="T10" fmla="*/ 0 w 29"/>
                    <a:gd name="T11" fmla="*/ 28 h 34"/>
                    <a:gd name="T12" fmla="*/ 6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6" y="34"/>
                      </a:moveTo>
                      <a:cubicBezTo>
                        <a:pt x="29" y="34"/>
                        <a:pt x="29" y="34"/>
                        <a:pt x="29" y="34"/>
                      </a:cubicBezTo>
                      <a:cubicBezTo>
                        <a:pt x="29" y="0"/>
                        <a:pt x="29" y="0"/>
                        <a:pt x="29" y="0"/>
                      </a:cubicBezTo>
                      <a:cubicBezTo>
                        <a:pt x="6" y="0"/>
                        <a:pt x="6" y="0"/>
                        <a:pt x="6" y="0"/>
                      </a:cubicBezTo>
                      <a:cubicBezTo>
                        <a:pt x="3" y="0"/>
                        <a:pt x="0" y="3"/>
                        <a:pt x="0" y="6"/>
                      </a:cubicBezTo>
                      <a:cubicBezTo>
                        <a:pt x="0" y="28"/>
                        <a:pt x="0" y="28"/>
                        <a:pt x="0" y="28"/>
                      </a:cubicBezTo>
                      <a:cubicBezTo>
                        <a:pt x="0" y="31"/>
                        <a:pt x="3" y="34"/>
                        <a:pt x="6"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1" name="Rectangle 167"/>
                <p:cNvSpPr>
                  <a:spLocks noChangeArrowheads="1"/>
                </p:cNvSpPr>
                <p:nvPr/>
              </p:nvSpPr>
              <p:spPr bwMode="auto">
                <a:xfrm>
                  <a:off x="6251575"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2" name="Rectangle 168"/>
                <p:cNvSpPr>
                  <a:spLocks noChangeArrowheads="1"/>
                </p:cNvSpPr>
                <p:nvPr/>
              </p:nvSpPr>
              <p:spPr bwMode="auto">
                <a:xfrm>
                  <a:off x="6251575"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3" name="Rectangle 169"/>
                <p:cNvSpPr>
                  <a:spLocks noChangeArrowheads="1"/>
                </p:cNvSpPr>
                <p:nvPr/>
              </p:nvSpPr>
              <p:spPr bwMode="auto">
                <a:xfrm>
                  <a:off x="6251575"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4" name="Rectangle 170"/>
                <p:cNvSpPr>
                  <a:spLocks noChangeArrowheads="1"/>
                </p:cNvSpPr>
                <p:nvPr/>
              </p:nvSpPr>
              <p:spPr bwMode="auto">
                <a:xfrm>
                  <a:off x="6251575"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5" name="Freeform 171"/>
                <p:cNvSpPr>
                  <a:spLocks/>
                </p:cNvSpPr>
                <p:nvPr/>
              </p:nvSpPr>
              <p:spPr bwMode="auto">
                <a:xfrm>
                  <a:off x="6226175" y="1595438"/>
                  <a:ext cx="84138" cy="123825"/>
                </a:xfrm>
                <a:custGeom>
                  <a:avLst/>
                  <a:gdLst>
                    <a:gd name="T0" fmla="*/ 24 w 24"/>
                    <a:gd name="T1" fmla="*/ 29 h 36"/>
                    <a:gd name="T2" fmla="*/ 17 w 24"/>
                    <a:gd name="T3" fmla="*/ 36 h 36"/>
                    <a:gd name="T4" fmla="*/ 7 w 24"/>
                    <a:gd name="T5" fmla="*/ 36 h 36"/>
                    <a:gd name="T6" fmla="*/ 0 w 24"/>
                    <a:gd name="T7" fmla="*/ 29 h 36"/>
                    <a:gd name="T8" fmla="*/ 0 w 24"/>
                    <a:gd name="T9" fmla="*/ 7 h 36"/>
                    <a:gd name="T10" fmla="*/ 7 w 24"/>
                    <a:gd name="T11" fmla="*/ 0 h 36"/>
                    <a:gd name="T12" fmla="*/ 17 w 24"/>
                    <a:gd name="T13" fmla="*/ 0 h 36"/>
                    <a:gd name="T14" fmla="*/ 24 w 24"/>
                    <a:gd name="T15" fmla="*/ 7 h 36"/>
                    <a:gd name="T16" fmla="*/ 24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24" y="29"/>
                      </a:moveTo>
                      <a:cubicBezTo>
                        <a:pt x="24" y="32"/>
                        <a:pt x="21" y="36"/>
                        <a:pt x="17" y="36"/>
                      </a:cubicBezTo>
                      <a:cubicBezTo>
                        <a:pt x="7" y="36"/>
                        <a:pt x="7" y="36"/>
                        <a:pt x="7" y="36"/>
                      </a:cubicBezTo>
                      <a:cubicBezTo>
                        <a:pt x="3" y="36"/>
                        <a:pt x="0" y="32"/>
                        <a:pt x="0" y="29"/>
                      </a:cubicBezTo>
                      <a:cubicBezTo>
                        <a:pt x="0" y="7"/>
                        <a:pt x="0" y="7"/>
                        <a:pt x="0" y="7"/>
                      </a:cubicBezTo>
                      <a:cubicBezTo>
                        <a:pt x="0" y="4"/>
                        <a:pt x="3" y="0"/>
                        <a:pt x="7" y="0"/>
                      </a:cubicBezTo>
                      <a:cubicBezTo>
                        <a:pt x="17" y="0"/>
                        <a:pt x="17" y="0"/>
                        <a:pt x="17" y="0"/>
                      </a:cubicBezTo>
                      <a:cubicBezTo>
                        <a:pt x="21" y="0"/>
                        <a:pt x="24" y="4"/>
                        <a:pt x="24" y="7"/>
                      </a:cubicBezTo>
                      <a:lnTo>
                        <a:pt x="24"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6" name="Rectangle 172"/>
                <p:cNvSpPr>
                  <a:spLocks noChangeArrowheads="1"/>
                </p:cNvSpPr>
                <p:nvPr/>
              </p:nvSpPr>
              <p:spPr bwMode="auto">
                <a:xfrm>
                  <a:off x="6407150" y="1589088"/>
                  <a:ext cx="214313" cy="11747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7" name="Rectangle 173"/>
                <p:cNvSpPr>
                  <a:spLocks noChangeArrowheads="1"/>
                </p:cNvSpPr>
                <p:nvPr/>
              </p:nvSpPr>
              <p:spPr bwMode="auto">
                <a:xfrm>
                  <a:off x="6407150" y="1565275"/>
                  <a:ext cx="214313"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8" name="Rectangle 174"/>
                <p:cNvSpPr>
                  <a:spLocks noChangeArrowheads="1"/>
                </p:cNvSpPr>
                <p:nvPr/>
              </p:nvSpPr>
              <p:spPr bwMode="auto">
                <a:xfrm>
                  <a:off x="6313488" y="1368425"/>
                  <a:ext cx="392113" cy="2000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89" name="Freeform 175"/>
                <p:cNvSpPr>
                  <a:spLocks/>
                </p:cNvSpPr>
                <p:nvPr/>
              </p:nvSpPr>
              <p:spPr bwMode="auto">
                <a:xfrm>
                  <a:off x="6386513" y="1247775"/>
                  <a:ext cx="255588" cy="127000"/>
                </a:xfrm>
                <a:custGeom>
                  <a:avLst/>
                  <a:gdLst>
                    <a:gd name="T0" fmla="*/ 37 w 74"/>
                    <a:gd name="T1" fmla="*/ 0 h 37"/>
                    <a:gd name="T2" fmla="*/ 0 w 74"/>
                    <a:gd name="T3" fmla="*/ 37 h 37"/>
                    <a:gd name="T4" fmla="*/ 74 w 74"/>
                    <a:gd name="T5" fmla="*/ 37 h 37"/>
                    <a:gd name="T6" fmla="*/ 37 w 74"/>
                    <a:gd name="T7" fmla="*/ 0 h 37"/>
                  </a:gdLst>
                  <a:ahLst/>
                  <a:cxnLst>
                    <a:cxn ang="0">
                      <a:pos x="T0" y="T1"/>
                    </a:cxn>
                    <a:cxn ang="0">
                      <a:pos x="T2" y="T3"/>
                    </a:cxn>
                    <a:cxn ang="0">
                      <a:pos x="T4" y="T5"/>
                    </a:cxn>
                    <a:cxn ang="0">
                      <a:pos x="T6" y="T7"/>
                    </a:cxn>
                  </a:cxnLst>
                  <a:rect l="0" t="0" r="r" b="b"/>
                  <a:pathLst>
                    <a:path w="74" h="37">
                      <a:moveTo>
                        <a:pt x="37" y="0"/>
                      </a:moveTo>
                      <a:cubicBezTo>
                        <a:pt x="17" y="0"/>
                        <a:pt x="0" y="16"/>
                        <a:pt x="0" y="37"/>
                      </a:cubicBezTo>
                      <a:cubicBezTo>
                        <a:pt x="74" y="37"/>
                        <a:pt x="74" y="37"/>
                        <a:pt x="74" y="37"/>
                      </a:cubicBezTo>
                      <a:cubicBezTo>
                        <a:pt x="74" y="16"/>
                        <a:pt x="57" y="0"/>
                        <a:pt x="3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0" name="Oval 176"/>
                <p:cNvSpPr>
                  <a:spLocks noChangeArrowheads="1"/>
                </p:cNvSpPr>
                <p:nvPr/>
              </p:nvSpPr>
              <p:spPr bwMode="auto">
                <a:xfrm>
                  <a:off x="6434138"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1" name="Oval 177"/>
                <p:cNvSpPr>
                  <a:spLocks noChangeArrowheads="1"/>
                </p:cNvSpPr>
                <p:nvPr/>
              </p:nvSpPr>
              <p:spPr bwMode="auto">
                <a:xfrm>
                  <a:off x="6559550" y="1306513"/>
                  <a:ext cx="34925" cy="33338"/>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2" name="Freeform 178"/>
                <p:cNvSpPr>
                  <a:spLocks/>
                </p:cNvSpPr>
                <p:nvPr/>
              </p:nvSpPr>
              <p:spPr bwMode="auto">
                <a:xfrm>
                  <a:off x="6400800" y="1427163"/>
                  <a:ext cx="220663" cy="82550"/>
                </a:xfrm>
                <a:custGeom>
                  <a:avLst/>
                  <a:gdLst>
                    <a:gd name="T0" fmla="*/ 64 w 64"/>
                    <a:gd name="T1" fmla="*/ 12 h 24"/>
                    <a:gd name="T2" fmla="*/ 52 w 64"/>
                    <a:gd name="T3" fmla="*/ 24 h 24"/>
                    <a:gd name="T4" fmla="*/ 12 w 64"/>
                    <a:gd name="T5" fmla="*/ 24 h 24"/>
                    <a:gd name="T6" fmla="*/ 0 w 64"/>
                    <a:gd name="T7" fmla="*/ 12 h 24"/>
                    <a:gd name="T8" fmla="*/ 12 w 64"/>
                    <a:gd name="T9" fmla="*/ 0 h 24"/>
                    <a:gd name="T10" fmla="*/ 52 w 64"/>
                    <a:gd name="T11" fmla="*/ 0 h 24"/>
                    <a:gd name="T12" fmla="*/ 64 w 6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64" h="24">
                      <a:moveTo>
                        <a:pt x="64" y="12"/>
                      </a:moveTo>
                      <a:cubicBezTo>
                        <a:pt x="64" y="19"/>
                        <a:pt x="59" y="24"/>
                        <a:pt x="52" y="24"/>
                      </a:cubicBezTo>
                      <a:cubicBezTo>
                        <a:pt x="12" y="24"/>
                        <a:pt x="12" y="24"/>
                        <a:pt x="12" y="24"/>
                      </a:cubicBezTo>
                      <a:cubicBezTo>
                        <a:pt x="5" y="24"/>
                        <a:pt x="0" y="19"/>
                        <a:pt x="0" y="12"/>
                      </a:cubicBezTo>
                      <a:cubicBezTo>
                        <a:pt x="0" y="6"/>
                        <a:pt x="5" y="0"/>
                        <a:pt x="12" y="0"/>
                      </a:cubicBezTo>
                      <a:cubicBezTo>
                        <a:pt x="52" y="0"/>
                        <a:pt x="52" y="0"/>
                        <a:pt x="52" y="0"/>
                      </a:cubicBezTo>
                      <a:cubicBezTo>
                        <a:pt x="59" y="0"/>
                        <a:pt x="64" y="6"/>
                        <a:pt x="6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3" name="Freeform 179"/>
                <p:cNvSpPr>
                  <a:spLocks/>
                </p:cNvSpPr>
                <p:nvPr/>
              </p:nvSpPr>
              <p:spPr bwMode="auto">
                <a:xfrm>
                  <a:off x="6503988"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4" name="Freeform 180"/>
                <p:cNvSpPr>
                  <a:spLocks/>
                </p:cNvSpPr>
                <p:nvPr/>
              </p:nvSpPr>
              <p:spPr bwMode="auto">
                <a:xfrm>
                  <a:off x="6480175"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3" y="14"/>
                        <a:pt x="2" y="14"/>
                      </a:cubicBezTo>
                      <a:cubicBezTo>
                        <a:pt x="1" y="14"/>
                        <a:pt x="0" y="14"/>
                        <a:pt x="0" y="13"/>
                      </a:cubicBezTo>
                      <a:cubicBezTo>
                        <a:pt x="0" y="1"/>
                        <a:pt x="0" y="1"/>
                        <a:pt x="0" y="1"/>
                      </a:cubicBezTo>
                      <a:cubicBezTo>
                        <a:pt x="0" y="1"/>
                        <a:pt x="1" y="0"/>
                        <a:pt x="2" y="0"/>
                      </a:cubicBezTo>
                      <a:cubicBezTo>
                        <a:pt x="3"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5" name="Freeform 181"/>
                <p:cNvSpPr>
                  <a:spLocks/>
                </p:cNvSpPr>
                <p:nvPr/>
              </p:nvSpPr>
              <p:spPr bwMode="auto">
                <a:xfrm>
                  <a:off x="6456363" y="1447800"/>
                  <a:ext cx="9525"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6" name="Freeform 182"/>
                <p:cNvSpPr>
                  <a:spLocks/>
                </p:cNvSpPr>
                <p:nvPr/>
              </p:nvSpPr>
              <p:spPr bwMode="auto">
                <a:xfrm>
                  <a:off x="6430963" y="1447800"/>
                  <a:ext cx="11113" cy="47625"/>
                </a:xfrm>
                <a:custGeom>
                  <a:avLst/>
                  <a:gdLst>
                    <a:gd name="T0" fmla="*/ 3 w 3"/>
                    <a:gd name="T1" fmla="*/ 13 h 14"/>
                    <a:gd name="T2" fmla="*/ 2 w 3"/>
                    <a:gd name="T3" fmla="*/ 14 h 14"/>
                    <a:gd name="T4" fmla="*/ 0 w 3"/>
                    <a:gd name="T5" fmla="*/ 13 h 14"/>
                    <a:gd name="T6" fmla="*/ 0 w 3"/>
                    <a:gd name="T7" fmla="*/ 1 h 14"/>
                    <a:gd name="T8" fmla="*/ 2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2" y="14"/>
                      </a:cubicBezTo>
                      <a:cubicBezTo>
                        <a:pt x="1" y="14"/>
                        <a:pt x="0" y="14"/>
                        <a:pt x="0" y="13"/>
                      </a:cubicBezTo>
                      <a:cubicBezTo>
                        <a:pt x="0" y="1"/>
                        <a:pt x="0" y="1"/>
                        <a:pt x="0" y="1"/>
                      </a:cubicBezTo>
                      <a:cubicBezTo>
                        <a:pt x="0" y="1"/>
                        <a:pt x="1" y="0"/>
                        <a:pt x="2"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7" name="Freeform 183"/>
                <p:cNvSpPr>
                  <a:spLocks/>
                </p:cNvSpPr>
                <p:nvPr/>
              </p:nvSpPr>
              <p:spPr bwMode="auto">
                <a:xfrm>
                  <a:off x="6580188" y="1447800"/>
                  <a:ext cx="11113" cy="47625"/>
                </a:xfrm>
                <a:custGeom>
                  <a:avLst/>
                  <a:gdLst>
                    <a:gd name="T0" fmla="*/ 3 w 3"/>
                    <a:gd name="T1" fmla="*/ 13 h 14"/>
                    <a:gd name="T2" fmla="*/ 1 w 3"/>
                    <a:gd name="T3" fmla="*/ 14 h 14"/>
                    <a:gd name="T4" fmla="*/ 0 w 3"/>
                    <a:gd name="T5" fmla="*/ 13 h 14"/>
                    <a:gd name="T6" fmla="*/ 0 w 3"/>
                    <a:gd name="T7" fmla="*/ 1 h 14"/>
                    <a:gd name="T8" fmla="*/ 1 w 3"/>
                    <a:gd name="T9" fmla="*/ 0 h 14"/>
                    <a:gd name="T10" fmla="*/ 3 w 3"/>
                    <a:gd name="T11" fmla="*/ 1 h 14"/>
                    <a:gd name="T12" fmla="*/ 3 w 3"/>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3" y="13"/>
                      </a:moveTo>
                      <a:cubicBezTo>
                        <a:pt x="3" y="14"/>
                        <a:pt x="2" y="14"/>
                        <a:pt x="1" y="14"/>
                      </a:cubicBezTo>
                      <a:cubicBezTo>
                        <a:pt x="0" y="14"/>
                        <a:pt x="0" y="14"/>
                        <a:pt x="0" y="13"/>
                      </a:cubicBezTo>
                      <a:cubicBezTo>
                        <a:pt x="0" y="1"/>
                        <a:pt x="0" y="1"/>
                        <a:pt x="0" y="1"/>
                      </a:cubicBezTo>
                      <a:cubicBezTo>
                        <a:pt x="0" y="1"/>
                        <a:pt x="0" y="0"/>
                        <a:pt x="1" y="0"/>
                      </a:cubicBezTo>
                      <a:cubicBezTo>
                        <a:pt x="2" y="0"/>
                        <a:pt x="3" y="1"/>
                        <a:pt x="3" y="1"/>
                      </a:cubicBezTo>
                      <a:lnTo>
                        <a:pt x="3"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8" name="Freeform 184"/>
                <p:cNvSpPr>
                  <a:spLocks/>
                </p:cNvSpPr>
                <p:nvPr/>
              </p:nvSpPr>
              <p:spPr bwMode="auto">
                <a:xfrm>
                  <a:off x="6556375"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99" name="Freeform 185"/>
                <p:cNvSpPr>
                  <a:spLocks/>
                </p:cNvSpPr>
                <p:nvPr/>
              </p:nvSpPr>
              <p:spPr bwMode="auto">
                <a:xfrm>
                  <a:off x="6532563" y="1447800"/>
                  <a:ext cx="6350" cy="47625"/>
                </a:xfrm>
                <a:custGeom>
                  <a:avLst/>
                  <a:gdLst>
                    <a:gd name="T0" fmla="*/ 2 w 2"/>
                    <a:gd name="T1" fmla="*/ 13 h 14"/>
                    <a:gd name="T2" fmla="*/ 1 w 2"/>
                    <a:gd name="T3" fmla="*/ 14 h 14"/>
                    <a:gd name="T4" fmla="*/ 0 w 2"/>
                    <a:gd name="T5" fmla="*/ 13 h 14"/>
                    <a:gd name="T6" fmla="*/ 0 w 2"/>
                    <a:gd name="T7" fmla="*/ 1 h 14"/>
                    <a:gd name="T8" fmla="*/ 1 w 2"/>
                    <a:gd name="T9" fmla="*/ 0 h 14"/>
                    <a:gd name="T10" fmla="*/ 2 w 2"/>
                    <a:gd name="T11" fmla="*/ 1 h 14"/>
                    <a:gd name="T12" fmla="*/ 2 w 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2" y="13"/>
                      </a:moveTo>
                      <a:cubicBezTo>
                        <a:pt x="2" y="14"/>
                        <a:pt x="2" y="14"/>
                        <a:pt x="1" y="14"/>
                      </a:cubicBezTo>
                      <a:cubicBezTo>
                        <a:pt x="0" y="14"/>
                        <a:pt x="0" y="14"/>
                        <a:pt x="0" y="13"/>
                      </a:cubicBezTo>
                      <a:cubicBezTo>
                        <a:pt x="0" y="1"/>
                        <a:pt x="0" y="1"/>
                        <a:pt x="0" y="1"/>
                      </a:cubicBezTo>
                      <a:cubicBezTo>
                        <a:pt x="0" y="1"/>
                        <a:pt x="0" y="0"/>
                        <a:pt x="1" y="0"/>
                      </a:cubicBezTo>
                      <a:cubicBezTo>
                        <a:pt x="2" y="0"/>
                        <a:pt x="2" y="1"/>
                        <a:pt x="2" y="1"/>
                      </a:cubicBezTo>
                      <a:lnTo>
                        <a:pt x="2" y="1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0" name="Freeform 186"/>
                <p:cNvSpPr>
                  <a:spLocks/>
                </p:cNvSpPr>
                <p:nvPr/>
              </p:nvSpPr>
              <p:spPr bwMode="auto">
                <a:xfrm>
                  <a:off x="6357938" y="1692275"/>
                  <a:ext cx="301625" cy="85725"/>
                </a:xfrm>
                <a:custGeom>
                  <a:avLst/>
                  <a:gdLst>
                    <a:gd name="T0" fmla="*/ 7 w 87"/>
                    <a:gd name="T1" fmla="*/ 25 h 25"/>
                    <a:gd name="T2" fmla="*/ 0 w 87"/>
                    <a:gd name="T3" fmla="*/ 18 h 25"/>
                    <a:gd name="T4" fmla="*/ 0 w 87"/>
                    <a:gd name="T5" fmla="*/ 7 h 25"/>
                    <a:gd name="T6" fmla="*/ 7 w 87"/>
                    <a:gd name="T7" fmla="*/ 0 h 25"/>
                    <a:gd name="T8" fmla="*/ 80 w 87"/>
                    <a:gd name="T9" fmla="*/ 0 h 25"/>
                    <a:gd name="T10" fmla="*/ 87 w 87"/>
                    <a:gd name="T11" fmla="*/ 7 h 25"/>
                    <a:gd name="T12" fmla="*/ 87 w 87"/>
                    <a:gd name="T13" fmla="*/ 18 h 25"/>
                    <a:gd name="T14" fmla="*/ 80 w 87"/>
                    <a:gd name="T15" fmla="*/ 25 h 25"/>
                    <a:gd name="T16" fmla="*/ 7 w 87"/>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7" y="25"/>
                      </a:moveTo>
                      <a:cubicBezTo>
                        <a:pt x="3" y="25"/>
                        <a:pt x="0" y="21"/>
                        <a:pt x="0" y="18"/>
                      </a:cubicBezTo>
                      <a:cubicBezTo>
                        <a:pt x="0" y="7"/>
                        <a:pt x="0" y="7"/>
                        <a:pt x="0" y="7"/>
                      </a:cubicBezTo>
                      <a:cubicBezTo>
                        <a:pt x="0" y="3"/>
                        <a:pt x="3" y="0"/>
                        <a:pt x="7" y="0"/>
                      </a:cubicBezTo>
                      <a:cubicBezTo>
                        <a:pt x="80" y="0"/>
                        <a:pt x="80" y="0"/>
                        <a:pt x="80" y="0"/>
                      </a:cubicBezTo>
                      <a:cubicBezTo>
                        <a:pt x="84" y="0"/>
                        <a:pt x="87" y="3"/>
                        <a:pt x="87" y="7"/>
                      </a:cubicBezTo>
                      <a:cubicBezTo>
                        <a:pt x="87" y="18"/>
                        <a:pt x="87" y="18"/>
                        <a:pt x="87" y="18"/>
                      </a:cubicBezTo>
                      <a:cubicBezTo>
                        <a:pt x="87" y="21"/>
                        <a:pt x="84" y="25"/>
                        <a:pt x="80" y="25"/>
                      </a:cubicBezTo>
                      <a:lnTo>
                        <a:pt x="7" y="25"/>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1" name="Rectangle 187"/>
                <p:cNvSpPr>
                  <a:spLocks noChangeArrowheads="1"/>
                </p:cNvSpPr>
                <p:nvPr/>
              </p:nvSpPr>
              <p:spPr bwMode="auto">
                <a:xfrm>
                  <a:off x="6413500"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2" name="Rectangle 188"/>
                <p:cNvSpPr>
                  <a:spLocks noChangeArrowheads="1"/>
                </p:cNvSpPr>
                <p:nvPr/>
              </p:nvSpPr>
              <p:spPr bwMode="auto">
                <a:xfrm>
                  <a:off x="6413500"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3" name="Rectangle 189"/>
                <p:cNvSpPr>
                  <a:spLocks noChangeArrowheads="1"/>
                </p:cNvSpPr>
                <p:nvPr/>
              </p:nvSpPr>
              <p:spPr bwMode="auto">
                <a:xfrm>
                  <a:off x="6583363" y="1774825"/>
                  <a:ext cx="38100" cy="246063"/>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4" name="Rectangle 190"/>
                <p:cNvSpPr>
                  <a:spLocks noChangeArrowheads="1"/>
                </p:cNvSpPr>
                <p:nvPr/>
              </p:nvSpPr>
              <p:spPr bwMode="auto">
                <a:xfrm>
                  <a:off x="6583363" y="1774825"/>
                  <a:ext cx="38100"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5" name="Freeform 191"/>
                <p:cNvSpPr>
                  <a:spLocks/>
                </p:cNvSpPr>
                <p:nvPr/>
              </p:nvSpPr>
              <p:spPr bwMode="auto">
                <a:xfrm>
                  <a:off x="6650038" y="1309688"/>
                  <a:ext cx="23813" cy="44450"/>
                </a:xfrm>
                <a:custGeom>
                  <a:avLst/>
                  <a:gdLst>
                    <a:gd name="T0" fmla="*/ 0 w 7"/>
                    <a:gd name="T1" fmla="*/ 0 h 13"/>
                    <a:gd name="T2" fmla="*/ 0 w 7"/>
                    <a:gd name="T3" fmla="*/ 0 h 13"/>
                    <a:gd name="T4" fmla="*/ 0 w 7"/>
                    <a:gd name="T5" fmla="*/ 13 h 13"/>
                    <a:gd name="T6" fmla="*/ 0 w 7"/>
                    <a:gd name="T7" fmla="*/ 13 h 13"/>
                    <a:gd name="T8" fmla="*/ 7 w 7"/>
                    <a:gd name="T9" fmla="*/ 7 h 13"/>
                    <a:gd name="T10" fmla="*/ 0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0" y="0"/>
                      </a:moveTo>
                      <a:cubicBezTo>
                        <a:pt x="0" y="0"/>
                        <a:pt x="0" y="0"/>
                        <a:pt x="0" y="0"/>
                      </a:cubicBezTo>
                      <a:cubicBezTo>
                        <a:pt x="0" y="13"/>
                        <a:pt x="0" y="13"/>
                        <a:pt x="0" y="13"/>
                      </a:cubicBezTo>
                      <a:cubicBezTo>
                        <a:pt x="0" y="13"/>
                        <a:pt x="0" y="13"/>
                        <a:pt x="0" y="13"/>
                      </a:cubicBezTo>
                      <a:cubicBezTo>
                        <a:pt x="4" y="13"/>
                        <a:pt x="7" y="10"/>
                        <a:pt x="7" y="7"/>
                      </a:cubicBezTo>
                      <a:cubicBezTo>
                        <a:pt x="7" y="3"/>
                        <a:pt x="4" y="0"/>
                        <a:pt x="0"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6" name="Rectangle 192"/>
                <p:cNvSpPr>
                  <a:spLocks noChangeArrowheads="1"/>
                </p:cNvSpPr>
                <p:nvPr/>
              </p:nvSpPr>
              <p:spPr bwMode="auto">
                <a:xfrm>
                  <a:off x="6650038" y="1212850"/>
                  <a:ext cx="6350"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7" name="Freeform 193"/>
                <p:cNvSpPr>
                  <a:spLocks/>
                </p:cNvSpPr>
                <p:nvPr/>
              </p:nvSpPr>
              <p:spPr bwMode="auto">
                <a:xfrm>
                  <a:off x="6354763" y="1309688"/>
                  <a:ext cx="25400" cy="44450"/>
                </a:xfrm>
                <a:custGeom>
                  <a:avLst/>
                  <a:gdLst>
                    <a:gd name="T0" fmla="*/ 7 w 7"/>
                    <a:gd name="T1" fmla="*/ 0 h 13"/>
                    <a:gd name="T2" fmla="*/ 7 w 7"/>
                    <a:gd name="T3" fmla="*/ 0 h 13"/>
                    <a:gd name="T4" fmla="*/ 7 w 7"/>
                    <a:gd name="T5" fmla="*/ 13 h 13"/>
                    <a:gd name="T6" fmla="*/ 7 w 7"/>
                    <a:gd name="T7" fmla="*/ 13 h 13"/>
                    <a:gd name="T8" fmla="*/ 0 w 7"/>
                    <a:gd name="T9" fmla="*/ 7 h 13"/>
                    <a:gd name="T10" fmla="*/ 7 w 7"/>
                    <a:gd name="T11" fmla="*/ 0 h 13"/>
                  </a:gdLst>
                  <a:ahLst/>
                  <a:cxnLst>
                    <a:cxn ang="0">
                      <a:pos x="T0" y="T1"/>
                    </a:cxn>
                    <a:cxn ang="0">
                      <a:pos x="T2" y="T3"/>
                    </a:cxn>
                    <a:cxn ang="0">
                      <a:pos x="T4" y="T5"/>
                    </a:cxn>
                    <a:cxn ang="0">
                      <a:pos x="T6" y="T7"/>
                    </a:cxn>
                    <a:cxn ang="0">
                      <a:pos x="T8" y="T9"/>
                    </a:cxn>
                    <a:cxn ang="0">
                      <a:pos x="T10" y="T11"/>
                    </a:cxn>
                  </a:cxnLst>
                  <a:rect l="0" t="0" r="r" b="b"/>
                  <a:pathLst>
                    <a:path w="7" h="13">
                      <a:moveTo>
                        <a:pt x="7" y="0"/>
                      </a:moveTo>
                      <a:cubicBezTo>
                        <a:pt x="7" y="0"/>
                        <a:pt x="7" y="0"/>
                        <a:pt x="7" y="0"/>
                      </a:cubicBezTo>
                      <a:cubicBezTo>
                        <a:pt x="7" y="13"/>
                        <a:pt x="7" y="13"/>
                        <a:pt x="7" y="13"/>
                      </a:cubicBezTo>
                      <a:cubicBezTo>
                        <a:pt x="7" y="13"/>
                        <a:pt x="7" y="13"/>
                        <a:pt x="7" y="13"/>
                      </a:cubicBezTo>
                      <a:cubicBezTo>
                        <a:pt x="3" y="13"/>
                        <a:pt x="0" y="10"/>
                        <a:pt x="0" y="7"/>
                      </a:cubicBezTo>
                      <a:cubicBezTo>
                        <a:pt x="0" y="3"/>
                        <a:pt x="3" y="0"/>
                        <a:pt x="7" y="0"/>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8" name="Rectangle 194"/>
                <p:cNvSpPr>
                  <a:spLocks noChangeArrowheads="1"/>
                </p:cNvSpPr>
                <p:nvPr/>
              </p:nvSpPr>
              <p:spPr bwMode="auto">
                <a:xfrm>
                  <a:off x="6372225" y="1212850"/>
                  <a:ext cx="7938" cy="120650"/>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09" name="Freeform 195"/>
                <p:cNvSpPr>
                  <a:spLocks/>
                </p:cNvSpPr>
                <p:nvPr/>
              </p:nvSpPr>
              <p:spPr bwMode="auto">
                <a:xfrm>
                  <a:off x="6372225"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4" y="6"/>
                        <a:pt x="29" y="0"/>
                        <a:pt x="22" y="0"/>
                      </a:cubicBezTo>
                      <a:cubicBezTo>
                        <a:pt x="13" y="0"/>
                        <a:pt x="13" y="0"/>
                        <a:pt x="13" y="0"/>
                      </a:cubicBezTo>
                      <a:cubicBezTo>
                        <a:pt x="6" y="0"/>
                        <a:pt x="0"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0" name="Rectangle 196"/>
                <p:cNvSpPr>
                  <a:spLocks noChangeArrowheads="1"/>
                </p:cNvSpPr>
                <p:nvPr/>
              </p:nvSpPr>
              <p:spPr bwMode="auto">
                <a:xfrm>
                  <a:off x="6372225"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1" name="Freeform 197"/>
                <p:cNvSpPr>
                  <a:spLocks/>
                </p:cNvSpPr>
                <p:nvPr/>
              </p:nvSpPr>
              <p:spPr bwMode="auto">
                <a:xfrm>
                  <a:off x="6542088" y="2009775"/>
                  <a:ext cx="122238" cy="41275"/>
                </a:xfrm>
                <a:custGeom>
                  <a:avLst/>
                  <a:gdLst>
                    <a:gd name="T0" fmla="*/ 35 w 35"/>
                    <a:gd name="T1" fmla="*/ 12 h 12"/>
                    <a:gd name="T2" fmla="*/ 22 w 35"/>
                    <a:gd name="T3" fmla="*/ 0 h 12"/>
                    <a:gd name="T4" fmla="*/ 13 w 35"/>
                    <a:gd name="T5" fmla="*/ 0 h 12"/>
                    <a:gd name="T6" fmla="*/ 0 w 35"/>
                    <a:gd name="T7" fmla="*/ 12 h 12"/>
                    <a:gd name="T8" fmla="*/ 35 w 35"/>
                    <a:gd name="T9" fmla="*/ 12 h 12"/>
                  </a:gdLst>
                  <a:ahLst/>
                  <a:cxnLst>
                    <a:cxn ang="0">
                      <a:pos x="T0" y="T1"/>
                    </a:cxn>
                    <a:cxn ang="0">
                      <a:pos x="T2" y="T3"/>
                    </a:cxn>
                    <a:cxn ang="0">
                      <a:pos x="T4" y="T5"/>
                    </a:cxn>
                    <a:cxn ang="0">
                      <a:pos x="T6" y="T7"/>
                    </a:cxn>
                    <a:cxn ang="0">
                      <a:pos x="T8" y="T9"/>
                    </a:cxn>
                  </a:cxnLst>
                  <a:rect l="0" t="0" r="r" b="b"/>
                  <a:pathLst>
                    <a:path w="35" h="12">
                      <a:moveTo>
                        <a:pt x="35" y="12"/>
                      </a:moveTo>
                      <a:cubicBezTo>
                        <a:pt x="35" y="6"/>
                        <a:pt x="29" y="0"/>
                        <a:pt x="22" y="0"/>
                      </a:cubicBezTo>
                      <a:cubicBezTo>
                        <a:pt x="13" y="0"/>
                        <a:pt x="13" y="0"/>
                        <a:pt x="13" y="0"/>
                      </a:cubicBezTo>
                      <a:cubicBezTo>
                        <a:pt x="6" y="0"/>
                        <a:pt x="1" y="6"/>
                        <a:pt x="0" y="12"/>
                      </a:cubicBezTo>
                      <a:lnTo>
                        <a:pt x="35" y="1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2" name="Rectangle 198"/>
                <p:cNvSpPr>
                  <a:spLocks noChangeArrowheads="1"/>
                </p:cNvSpPr>
                <p:nvPr/>
              </p:nvSpPr>
              <p:spPr bwMode="auto">
                <a:xfrm>
                  <a:off x="6542088" y="2051050"/>
                  <a:ext cx="122238" cy="23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3" name="Freeform 199"/>
                <p:cNvSpPr>
                  <a:spLocks/>
                </p:cNvSpPr>
                <p:nvPr/>
              </p:nvSpPr>
              <p:spPr bwMode="auto">
                <a:xfrm>
                  <a:off x="6213475" y="1789113"/>
                  <a:ext cx="114300" cy="96838"/>
                </a:xfrm>
                <a:custGeom>
                  <a:avLst/>
                  <a:gdLst>
                    <a:gd name="T0" fmla="*/ 10 w 33"/>
                    <a:gd name="T1" fmla="*/ 22 h 28"/>
                    <a:gd name="T2" fmla="*/ 8 w 33"/>
                    <a:gd name="T3" fmla="*/ 16 h 28"/>
                    <a:gd name="T4" fmla="*/ 16 w 33"/>
                    <a:gd name="T5" fmla="*/ 8 h 28"/>
                    <a:gd name="T6" fmla="*/ 25 w 33"/>
                    <a:gd name="T7" fmla="*/ 16 h 28"/>
                    <a:gd name="T8" fmla="*/ 22 w 33"/>
                    <a:gd name="T9" fmla="*/ 22 h 28"/>
                    <a:gd name="T10" fmla="*/ 28 w 33"/>
                    <a:gd name="T11" fmla="*/ 28 h 28"/>
                    <a:gd name="T12" fmla="*/ 33 w 33"/>
                    <a:gd name="T13" fmla="*/ 16 h 28"/>
                    <a:gd name="T14" fmla="*/ 16 w 33"/>
                    <a:gd name="T15" fmla="*/ 0 h 28"/>
                    <a:gd name="T16" fmla="*/ 0 w 33"/>
                    <a:gd name="T17" fmla="*/ 16 h 28"/>
                    <a:gd name="T18" fmla="*/ 4 w 33"/>
                    <a:gd name="T19" fmla="*/ 28 h 28"/>
                    <a:gd name="T20" fmla="*/ 10 w 33"/>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28">
                      <a:moveTo>
                        <a:pt x="10" y="22"/>
                      </a:moveTo>
                      <a:cubicBezTo>
                        <a:pt x="9" y="21"/>
                        <a:pt x="8" y="19"/>
                        <a:pt x="8" y="16"/>
                      </a:cubicBezTo>
                      <a:cubicBezTo>
                        <a:pt x="8" y="12"/>
                        <a:pt x="12" y="8"/>
                        <a:pt x="16" y="8"/>
                      </a:cubicBezTo>
                      <a:cubicBezTo>
                        <a:pt x="21" y="8"/>
                        <a:pt x="25" y="12"/>
                        <a:pt x="25" y="16"/>
                      </a:cubicBezTo>
                      <a:cubicBezTo>
                        <a:pt x="25" y="19"/>
                        <a:pt x="24" y="21"/>
                        <a:pt x="22" y="22"/>
                      </a:cubicBezTo>
                      <a:cubicBezTo>
                        <a:pt x="28" y="28"/>
                        <a:pt x="28" y="28"/>
                        <a:pt x="28" y="28"/>
                      </a:cubicBezTo>
                      <a:cubicBezTo>
                        <a:pt x="31" y="25"/>
                        <a:pt x="33" y="21"/>
                        <a:pt x="33" y="16"/>
                      </a:cubicBezTo>
                      <a:cubicBezTo>
                        <a:pt x="33" y="7"/>
                        <a:pt x="25" y="0"/>
                        <a:pt x="16" y="0"/>
                      </a:cubicBezTo>
                      <a:cubicBezTo>
                        <a:pt x="7" y="0"/>
                        <a:pt x="0" y="7"/>
                        <a:pt x="0" y="16"/>
                      </a:cubicBezTo>
                      <a:cubicBezTo>
                        <a:pt x="0" y="21"/>
                        <a:pt x="1" y="25"/>
                        <a:pt x="4" y="28"/>
                      </a:cubicBezTo>
                      <a:lnTo>
                        <a:pt x="10"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4" name="Freeform 200"/>
                <p:cNvSpPr>
                  <a:spLocks/>
                </p:cNvSpPr>
                <p:nvPr/>
              </p:nvSpPr>
              <p:spPr bwMode="auto">
                <a:xfrm>
                  <a:off x="6705600" y="1409700"/>
                  <a:ext cx="100013" cy="117475"/>
                </a:xfrm>
                <a:custGeom>
                  <a:avLst/>
                  <a:gdLst>
                    <a:gd name="T0" fmla="*/ 23 w 29"/>
                    <a:gd name="T1" fmla="*/ 34 h 34"/>
                    <a:gd name="T2" fmla="*/ 0 w 29"/>
                    <a:gd name="T3" fmla="*/ 34 h 34"/>
                    <a:gd name="T4" fmla="*/ 0 w 29"/>
                    <a:gd name="T5" fmla="*/ 0 h 34"/>
                    <a:gd name="T6" fmla="*/ 23 w 29"/>
                    <a:gd name="T7" fmla="*/ 0 h 34"/>
                    <a:gd name="T8" fmla="*/ 29 w 29"/>
                    <a:gd name="T9" fmla="*/ 6 h 34"/>
                    <a:gd name="T10" fmla="*/ 29 w 29"/>
                    <a:gd name="T11" fmla="*/ 28 h 34"/>
                    <a:gd name="T12" fmla="*/ 23 w 2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23" y="34"/>
                      </a:moveTo>
                      <a:cubicBezTo>
                        <a:pt x="0" y="34"/>
                        <a:pt x="0" y="34"/>
                        <a:pt x="0" y="34"/>
                      </a:cubicBezTo>
                      <a:cubicBezTo>
                        <a:pt x="0" y="0"/>
                        <a:pt x="0" y="0"/>
                        <a:pt x="0" y="0"/>
                      </a:cubicBezTo>
                      <a:cubicBezTo>
                        <a:pt x="23" y="0"/>
                        <a:pt x="23" y="0"/>
                        <a:pt x="23" y="0"/>
                      </a:cubicBezTo>
                      <a:cubicBezTo>
                        <a:pt x="26" y="0"/>
                        <a:pt x="29" y="3"/>
                        <a:pt x="29" y="6"/>
                      </a:cubicBezTo>
                      <a:cubicBezTo>
                        <a:pt x="29" y="28"/>
                        <a:pt x="29" y="28"/>
                        <a:pt x="29" y="28"/>
                      </a:cubicBezTo>
                      <a:cubicBezTo>
                        <a:pt x="29" y="31"/>
                        <a:pt x="26" y="34"/>
                        <a:pt x="23" y="34"/>
                      </a:cubicBez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5" name="Rectangle 201"/>
                <p:cNvSpPr>
                  <a:spLocks noChangeArrowheads="1"/>
                </p:cNvSpPr>
                <p:nvPr/>
              </p:nvSpPr>
              <p:spPr bwMode="auto">
                <a:xfrm>
                  <a:off x="6729413" y="1527175"/>
                  <a:ext cx="38100" cy="123825"/>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6" name="Rectangle 202"/>
                <p:cNvSpPr>
                  <a:spLocks noChangeArrowheads="1"/>
                </p:cNvSpPr>
                <p:nvPr/>
              </p:nvSpPr>
              <p:spPr bwMode="auto">
                <a:xfrm>
                  <a:off x="6729413" y="1527175"/>
                  <a:ext cx="38100"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7" name="Rectangle 203"/>
                <p:cNvSpPr>
                  <a:spLocks noChangeArrowheads="1"/>
                </p:cNvSpPr>
                <p:nvPr/>
              </p:nvSpPr>
              <p:spPr bwMode="auto">
                <a:xfrm>
                  <a:off x="6729413" y="1719263"/>
                  <a:ext cx="38100" cy="90488"/>
                </a:xfrm>
                <a:prstGeom prst="rect">
                  <a:avLst/>
                </a:prstGeom>
                <a:solidFill>
                  <a:srgbClr val="2F6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8" name="Rectangle 204"/>
                <p:cNvSpPr>
                  <a:spLocks noChangeArrowheads="1"/>
                </p:cNvSpPr>
                <p:nvPr/>
              </p:nvSpPr>
              <p:spPr bwMode="auto">
                <a:xfrm>
                  <a:off x="6729413" y="1719263"/>
                  <a:ext cx="38100"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9" name="Freeform 206"/>
                <p:cNvSpPr>
                  <a:spLocks/>
                </p:cNvSpPr>
                <p:nvPr/>
              </p:nvSpPr>
              <p:spPr bwMode="auto">
                <a:xfrm>
                  <a:off x="6708775" y="1595438"/>
                  <a:ext cx="82550" cy="123825"/>
                </a:xfrm>
                <a:custGeom>
                  <a:avLst/>
                  <a:gdLst>
                    <a:gd name="T0" fmla="*/ 0 w 24"/>
                    <a:gd name="T1" fmla="*/ 29 h 36"/>
                    <a:gd name="T2" fmla="*/ 7 w 24"/>
                    <a:gd name="T3" fmla="*/ 36 h 36"/>
                    <a:gd name="T4" fmla="*/ 17 w 24"/>
                    <a:gd name="T5" fmla="*/ 36 h 36"/>
                    <a:gd name="T6" fmla="*/ 24 w 24"/>
                    <a:gd name="T7" fmla="*/ 29 h 36"/>
                    <a:gd name="T8" fmla="*/ 24 w 24"/>
                    <a:gd name="T9" fmla="*/ 7 h 36"/>
                    <a:gd name="T10" fmla="*/ 17 w 24"/>
                    <a:gd name="T11" fmla="*/ 0 h 36"/>
                    <a:gd name="T12" fmla="*/ 7 w 24"/>
                    <a:gd name="T13" fmla="*/ 0 h 36"/>
                    <a:gd name="T14" fmla="*/ 0 w 24"/>
                    <a:gd name="T15" fmla="*/ 7 h 36"/>
                    <a:gd name="T16" fmla="*/ 0 w 24"/>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0" y="29"/>
                      </a:moveTo>
                      <a:cubicBezTo>
                        <a:pt x="0" y="32"/>
                        <a:pt x="3" y="36"/>
                        <a:pt x="7" y="36"/>
                      </a:cubicBezTo>
                      <a:cubicBezTo>
                        <a:pt x="17" y="36"/>
                        <a:pt x="17" y="36"/>
                        <a:pt x="17" y="36"/>
                      </a:cubicBezTo>
                      <a:cubicBezTo>
                        <a:pt x="21" y="36"/>
                        <a:pt x="24" y="32"/>
                        <a:pt x="24" y="29"/>
                      </a:cubicBezTo>
                      <a:cubicBezTo>
                        <a:pt x="24" y="7"/>
                        <a:pt x="24" y="7"/>
                        <a:pt x="24" y="7"/>
                      </a:cubicBezTo>
                      <a:cubicBezTo>
                        <a:pt x="24" y="4"/>
                        <a:pt x="21" y="0"/>
                        <a:pt x="17" y="0"/>
                      </a:cubicBezTo>
                      <a:cubicBezTo>
                        <a:pt x="7" y="0"/>
                        <a:pt x="7" y="0"/>
                        <a:pt x="7" y="0"/>
                      </a:cubicBezTo>
                      <a:cubicBezTo>
                        <a:pt x="3" y="0"/>
                        <a:pt x="0" y="4"/>
                        <a:pt x="0" y="7"/>
                      </a:cubicBezTo>
                      <a:lnTo>
                        <a:pt x="0" y="29"/>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20" name="Freeform 207"/>
                <p:cNvSpPr>
                  <a:spLocks/>
                </p:cNvSpPr>
                <p:nvPr/>
              </p:nvSpPr>
              <p:spPr bwMode="auto">
                <a:xfrm>
                  <a:off x="6691313" y="1789113"/>
                  <a:ext cx="117475" cy="96838"/>
                </a:xfrm>
                <a:custGeom>
                  <a:avLst/>
                  <a:gdLst>
                    <a:gd name="T0" fmla="*/ 23 w 34"/>
                    <a:gd name="T1" fmla="*/ 22 h 28"/>
                    <a:gd name="T2" fmla="*/ 25 w 34"/>
                    <a:gd name="T3" fmla="*/ 16 h 28"/>
                    <a:gd name="T4" fmla="*/ 17 w 34"/>
                    <a:gd name="T5" fmla="*/ 8 h 28"/>
                    <a:gd name="T6" fmla="*/ 9 w 34"/>
                    <a:gd name="T7" fmla="*/ 16 h 28"/>
                    <a:gd name="T8" fmla="*/ 11 w 34"/>
                    <a:gd name="T9" fmla="*/ 22 h 28"/>
                    <a:gd name="T10" fmla="*/ 5 w 34"/>
                    <a:gd name="T11" fmla="*/ 28 h 28"/>
                    <a:gd name="T12" fmla="*/ 0 w 34"/>
                    <a:gd name="T13" fmla="*/ 16 h 28"/>
                    <a:gd name="T14" fmla="*/ 17 w 34"/>
                    <a:gd name="T15" fmla="*/ 0 h 28"/>
                    <a:gd name="T16" fmla="*/ 34 w 34"/>
                    <a:gd name="T17" fmla="*/ 16 h 28"/>
                    <a:gd name="T18" fmla="*/ 29 w 34"/>
                    <a:gd name="T19" fmla="*/ 28 h 28"/>
                    <a:gd name="T20" fmla="*/ 23 w 34"/>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28">
                      <a:moveTo>
                        <a:pt x="23" y="22"/>
                      </a:moveTo>
                      <a:cubicBezTo>
                        <a:pt x="24" y="21"/>
                        <a:pt x="25" y="19"/>
                        <a:pt x="25" y="16"/>
                      </a:cubicBezTo>
                      <a:cubicBezTo>
                        <a:pt x="25" y="12"/>
                        <a:pt x="21" y="8"/>
                        <a:pt x="17" y="8"/>
                      </a:cubicBezTo>
                      <a:cubicBezTo>
                        <a:pt x="12" y="8"/>
                        <a:pt x="9" y="12"/>
                        <a:pt x="9" y="16"/>
                      </a:cubicBezTo>
                      <a:cubicBezTo>
                        <a:pt x="9" y="19"/>
                        <a:pt x="10" y="21"/>
                        <a:pt x="11" y="22"/>
                      </a:cubicBezTo>
                      <a:cubicBezTo>
                        <a:pt x="5" y="28"/>
                        <a:pt x="5" y="28"/>
                        <a:pt x="5" y="28"/>
                      </a:cubicBezTo>
                      <a:cubicBezTo>
                        <a:pt x="2" y="25"/>
                        <a:pt x="0" y="21"/>
                        <a:pt x="0" y="16"/>
                      </a:cubicBezTo>
                      <a:cubicBezTo>
                        <a:pt x="0" y="7"/>
                        <a:pt x="8" y="0"/>
                        <a:pt x="17" y="0"/>
                      </a:cubicBezTo>
                      <a:cubicBezTo>
                        <a:pt x="26" y="0"/>
                        <a:pt x="34" y="7"/>
                        <a:pt x="34" y="16"/>
                      </a:cubicBezTo>
                      <a:cubicBezTo>
                        <a:pt x="34" y="21"/>
                        <a:pt x="32" y="25"/>
                        <a:pt x="29" y="28"/>
                      </a:cubicBezTo>
                      <a:lnTo>
                        <a:pt x="23" y="22"/>
                      </a:lnTo>
                      <a:close/>
                    </a:path>
                  </a:pathLst>
                </a:custGeom>
                <a:solidFill>
                  <a:srgbClr val="2F6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grpSp>
          <p:grpSp>
            <p:nvGrpSpPr>
              <p:cNvPr id="131" name="Group 130"/>
              <p:cNvGrpSpPr/>
              <p:nvPr/>
            </p:nvGrpSpPr>
            <p:grpSpPr>
              <a:xfrm>
                <a:off x="9294279" y="3346967"/>
                <a:ext cx="701256" cy="225746"/>
                <a:chOff x="4075113" y="4376738"/>
                <a:chExt cx="463550" cy="149225"/>
              </a:xfrm>
            </p:grpSpPr>
            <p:sp>
              <p:nvSpPr>
                <p:cNvPr id="132" name="Freeform 37"/>
                <p:cNvSpPr>
                  <a:spLocks/>
                </p:cNvSpPr>
                <p:nvPr/>
              </p:nvSpPr>
              <p:spPr bwMode="auto">
                <a:xfrm>
                  <a:off x="4075113" y="4376738"/>
                  <a:ext cx="463550" cy="149225"/>
                </a:xfrm>
                <a:custGeom>
                  <a:avLst/>
                  <a:gdLst>
                    <a:gd name="T0" fmla="*/ 131 w 133"/>
                    <a:gd name="T1" fmla="*/ 29 h 43"/>
                    <a:gd name="T2" fmla="*/ 123 w 133"/>
                    <a:gd name="T3" fmla="*/ 35 h 43"/>
                    <a:gd name="T4" fmla="*/ 117 w 133"/>
                    <a:gd name="T5" fmla="*/ 37 h 43"/>
                    <a:gd name="T6" fmla="*/ 110 w 133"/>
                    <a:gd name="T7" fmla="*/ 39 h 43"/>
                    <a:gd name="T8" fmla="*/ 102 w 133"/>
                    <a:gd name="T9" fmla="*/ 41 h 43"/>
                    <a:gd name="T10" fmla="*/ 88 w 133"/>
                    <a:gd name="T11" fmla="*/ 43 h 43"/>
                    <a:gd name="T12" fmla="*/ 72 w 133"/>
                    <a:gd name="T13" fmla="*/ 24 h 43"/>
                    <a:gd name="T14" fmla="*/ 66 w 133"/>
                    <a:gd name="T15" fmla="*/ 18 h 43"/>
                    <a:gd name="T16" fmla="*/ 60 w 133"/>
                    <a:gd name="T17" fmla="*/ 24 h 43"/>
                    <a:gd name="T18" fmla="*/ 44 w 133"/>
                    <a:gd name="T19" fmla="*/ 43 h 43"/>
                    <a:gd name="T20" fmla="*/ 37 w 133"/>
                    <a:gd name="T21" fmla="*/ 43 h 43"/>
                    <a:gd name="T22" fmla="*/ 1 w 133"/>
                    <a:gd name="T23" fmla="*/ 29 h 43"/>
                    <a:gd name="T24" fmla="*/ 1 w 133"/>
                    <a:gd name="T25" fmla="*/ 3 h 43"/>
                    <a:gd name="T26" fmla="*/ 37 w 133"/>
                    <a:gd name="T27" fmla="*/ 0 h 43"/>
                    <a:gd name="T28" fmla="*/ 102 w 133"/>
                    <a:gd name="T29" fmla="*/ 0 h 43"/>
                    <a:gd name="T30" fmla="*/ 110 w 133"/>
                    <a:gd name="T31" fmla="*/ 1 h 43"/>
                    <a:gd name="T32" fmla="*/ 117 w 133"/>
                    <a:gd name="T33" fmla="*/ 1 h 43"/>
                    <a:gd name="T34" fmla="*/ 123 w 133"/>
                    <a:gd name="T35" fmla="*/ 1 h 43"/>
                    <a:gd name="T36" fmla="*/ 131 w 133"/>
                    <a:gd name="T37" fmla="*/ 3 h 43"/>
                    <a:gd name="T38" fmla="*/ 131 w 133"/>
                    <a:gd name="T39"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43">
                      <a:moveTo>
                        <a:pt x="131" y="29"/>
                      </a:moveTo>
                      <a:cubicBezTo>
                        <a:pt x="130" y="31"/>
                        <a:pt x="127" y="33"/>
                        <a:pt x="123" y="35"/>
                      </a:cubicBezTo>
                      <a:cubicBezTo>
                        <a:pt x="121" y="36"/>
                        <a:pt x="119" y="37"/>
                        <a:pt x="117" y="37"/>
                      </a:cubicBezTo>
                      <a:cubicBezTo>
                        <a:pt x="115" y="38"/>
                        <a:pt x="112" y="39"/>
                        <a:pt x="110" y="39"/>
                      </a:cubicBezTo>
                      <a:cubicBezTo>
                        <a:pt x="107" y="40"/>
                        <a:pt x="104" y="41"/>
                        <a:pt x="102" y="41"/>
                      </a:cubicBezTo>
                      <a:cubicBezTo>
                        <a:pt x="96" y="43"/>
                        <a:pt x="90" y="43"/>
                        <a:pt x="88" y="43"/>
                      </a:cubicBezTo>
                      <a:cubicBezTo>
                        <a:pt x="80" y="43"/>
                        <a:pt x="75" y="31"/>
                        <a:pt x="72" y="24"/>
                      </a:cubicBezTo>
                      <a:cubicBezTo>
                        <a:pt x="70" y="18"/>
                        <a:pt x="66" y="18"/>
                        <a:pt x="66" y="18"/>
                      </a:cubicBezTo>
                      <a:cubicBezTo>
                        <a:pt x="66" y="18"/>
                        <a:pt x="62" y="18"/>
                        <a:pt x="60" y="24"/>
                      </a:cubicBezTo>
                      <a:cubicBezTo>
                        <a:pt x="58" y="31"/>
                        <a:pt x="52" y="43"/>
                        <a:pt x="44" y="43"/>
                      </a:cubicBezTo>
                      <a:cubicBezTo>
                        <a:pt x="43" y="43"/>
                        <a:pt x="40" y="43"/>
                        <a:pt x="37" y="43"/>
                      </a:cubicBezTo>
                      <a:cubicBezTo>
                        <a:pt x="25" y="41"/>
                        <a:pt x="4" y="35"/>
                        <a:pt x="1" y="29"/>
                      </a:cubicBezTo>
                      <a:cubicBezTo>
                        <a:pt x="1" y="29"/>
                        <a:pt x="0" y="13"/>
                        <a:pt x="1" y="3"/>
                      </a:cubicBezTo>
                      <a:cubicBezTo>
                        <a:pt x="6" y="1"/>
                        <a:pt x="20" y="1"/>
                        <a:pt x="37" y="0"/>
                      </a:cubicBezTo>
                      <a:cubicBezTo>
                        <a:pt x="57" y="0"/>
                        <a:pt x="82" y="0"/>
                        <a:pt x="102" y="0"/>
                      </a:cubicBezTo>
                      <a:cubicBezTo>
                        <a:pt x="104" y="0"/>
                        <a:pt x="107" y="0"/>
                        <a:pt x="110" y="1"/>
                      </a:cubicBezTo>
                      <a:cubicBezTo>
                        <a:pt x="112" y="1"/>
                        <a:pt x="115" y="1"/>
                        <a:pt x="117" y="1"/>
                      </a:cubicBezTo>
                      <a:cubicBezTo>
                        <a:pt x="119" y="1"/>
                        <a:pt x="121" y="1"/>
                        <a:pt x="123" y="1"/>
                      </a:cubicBezTo>
                      <a:cubicBezTo>
                        <a:pt x="126" y="2"/>
                        <a:pt x="129" y="2"/>
                        <a:pt x="131" y="3"/>
                      </a:cubicBezTo>
                      <a:cubicBezTo>
                        <a:pt x="133" y="13"/>
                        <a:pt x="131" y="29"/>
                        <a:pt x="131" y="29"/>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133" name="Freeform 38"/>
                <p:cNvSpPr>
                  <a:spLocks/>
                </p:cNvSpPr>
                <p:nvPr/>
              </p:nvSpPr>
              <p:spPr bwMode="auto">
                <a:xfrm>
                  <a:off x="4430713" y="4376738"/>
                  <a:ext cx="73025" cy="141288"/>
                </a:xfrm>
                <a:custGeom>
                  <a:avLst/>
                  <a:gdLst>
                    <a:gd name="T0" fmla="*/ 21 w 21"/>
                    <a:gd name="T1" fmla="*/ 1 h 41"/>
                    <a:gd name="T2" fmla="*/ 21 w 21"/>
                    <a:gd name="T3" fmla="*/ 35 h 41"/>
                    <a:gd name="T4" fmla="*/ 15 w 21"/>
                    <a:gd name="T5" fmla="*/ 37 h 41"/>
                    <a:gd name="T6" fmla="*/ 8 w 21"/>
                    <a:gd name="T7" fmla="*/ 39 h 41"/>
                    <a:gd name="T8" fmla="*/ 0 w 21"/>
                    <a:gd name="T9" fmla="*/ 41 h 41"/>
                    <a:gd name="T10" fmla="*/ 0 w 21"/>
                    <a:gd name="T11" fmla="*/ 0 h 41"/>
                    <a:gd name="T12" fmla="*/ 8 w 21"/>
                    <a:gd name="T13" fmla="*/ 1 h 41"/>
                    <a:gd name="T14" fmla="*/ 15 w 21"/>
                    <a:gd name="T15" fmla="*/ 1 h 41"/>
                    <a:gd name="T16" fmla="*/ 21 w 21"/>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1"/>
                      </a:moveTo>
                      <a:cubicBezTo>
                        <a:pt x="21" y="35"/>
                        <a:pt x="21" y="35"/>
                        <a:pt x="21" y="35"/>
                      </a:cubicBezTo>
                      <a:cubicBezTo>
                        <a:pt x="19" y="36"/>
                        <a:pt x="17" y="37"/>
                        <a:pt x="15" y="37"/>
                      </a:cubicBezTo>
                      <a:cubicBezTo>
                        <a:pt x="13" y="38"/>
                        <a:pt x="10" y="39"/>
                        <a:pt x="8" y="39"/>
                      </a:cubicBezTo>
                      <a:cubicBezTo>
                        <a:pt x="5" y="40"/>
                        <a:pt x="2" y="41"/>
                        <a:pt x="0" y="41"/>
                      </a:cubicBezTo>
                      <a:cubicBezTo>
                        <a:pt x="0" y="0"/>
                        <a:pt x="0" y="0"/>
                        <a:pt x="0" y="0"/>
                      </a:cubicBezTo>
                      <a:cubicBezTo>
                        <a:pt x="2" y="0"/>
                        <a:pt x="5" y="0"/>
                        <a:pt x="8" y="1"/>
                      </a:cubicBezTo>
                      <a:cubicBezTo>
                        <a:pt x="10" y="1"/>
                        <a:pt x="13" y="1"/>
                        <a:pt x="15" y="1"/>
                      </a:cubicBezTo>
                      <a:cubicBezTo>
                        <a:pt x="17" y="1"/>
                        <a:pt x="19" y="1"/>
                        <a:pt x="21" y="1"/>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134" name="Freeform 39"/>
                <p:cNvSpPr>
                  <a:spLocks/>
                </p:cNvSpPr>
                <p:nvPr/>
              </p:nvSpPr>
              <p:spPr bwMode="auto">
                <a:xfrm>
                  <a:off x="4075113" y="4376738"/>
                  <a:ext cx="128588" cy="149225"/>
                </a:xfrm>
                <a:custGeom>
                  <a:avLst/>
                  <a:gdLst>
                    <a:gd name="T0" fmla="*/ 37 w 37"/>
                    <a:gd name="T1" fmla="*/ 0 h 43"/>
                    <a:gd name="T2" fmla="*/ 37 w 37"/>
                    <a:gd name="T3" fmla="*/ 43 h 43"/>
                    <a:gd name="T4" fmla="*/ 1 w 37"/>
                    <a:gd name="T5" fmla="*/ 29 h 43"/>
                    <a:gd name="T6" fmla="*/ 1 w 37"/>
                    <a:gd name="T7" fmla="*/ 3 h 43"/>
                    <a:gd name="T8" fmla="*/ 37 w 37"/>
                    <a:gd name="T9" fmla="*/ 0 h 43"/>
                  </a:gdLst>
                  <a:ahLst/>
                  <a:cxnLst>
                    <a:cxn ang="0">
                      <a:pos x="T0" y="T1"/>
                    </a:cxn>
                    <a:cxn ang="0">
                      <a:pos x="T2" y="T3"/>
                    </a:cxn>
                    <a:cxn ang="0">
                      <a:pos x="T4" y="T5"/>
                    </a:cxn>
                    <a:cxn ang="0">
                      <a:pos x="T6" y="T7"/>
                    </a:cxn>
                    <a:cxn ang="0">
                      <a:pos x="T8" y="T9"/>
                    </a:cxn>
                  </a:cxnLst>
                  <a:rect l="0" t="0" r="r" b="b"/>
                  <a:pathLst>
                    <a:path w="37" h="43">
                      <a:moveTo>
                        <a:pt x="37" y="0"/>
                      </a:moveTo>
                      <a:cubicBezTo>
                        <a:pt x="37" y="43"/>
                        <a:pt x="37" y="43"/>
                        <a:pt x="37" y="43"/>
                      </a:cubicBezTo>
                      <a:cubicBezTo>
                        <a:pt x="25" y="41"/>
                        <a:pt x="4" y="35"/>
                        <a:pt x="1" y="29"/>
                      </a:cubicBezTo>
                      <a:cubicBezTo>
                        <a:pt x="1" y="29"/>
                        <a:pt x="0" y="13"/>
                        <a:pt x="1" y="3"/>
                      </a:cubicBezTo>
                      <a:cubicBezTo>
                        <a:pt x="6" y="1"/>
                        <a:pt x="20" y="1"/>
                        <a:pt x="37" y="0"/>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sp>
              <p:nvSpPr>
                <p:cNvPr id="135" name="Freeform 40"/>
                <p:cNvSpPr>
                  <a:spLocks/>
                </p:cNvSpPr>
                <p:nvPr/>
              </p:nvSpPr>
              <p:spPr bwMode="auto">
                <a:xfrm>
                  <a:off x="4457701" y="4379913"/>
                  <a:ext cx="25400" cy="131763"/>
                </a:xfrm>
                <a:custGeom>
                  <a:avLst/>
                  <a:gdLst>
                    <a:gd name="T0" fmla="*/ 7 w 7"/>
                    <a:gd name="T1" fmla="*/ 0 h 38"/>
                    <a:gd name="T2" fmla="*/ 7 w 7"/>
                    <a:gd name="T3" fmla="*/ 36 h 38"/>
                    <a:gd name="T4" fmla="*/ 0 w 7"/>
                    <a:gd name="T5" fmla="*/ 38 h 38"/>
                    <a:gd name="T6" fmla="*/ 0 w 7"/>
                    <a:gd name="T7" fmla="*/ 0 h 38"/>
                    <a:gd name="T8" fmla="*/ 7 w 7"/>
                    <a:gd name="T9" fmla="*/ 0 h 38"/>
                  </a:gdLst>
                  <a:ahLst/>
                  <a:cxnLst>
                    <a:cxn ang="0">
                      <a:pos x="T0" y="T1"/>
                    </a:cxn>
                    <a:cxn ang="0">
                      <a:pos x="T2" y="T3"/>
                    </a:cxn>
                    <a:cxn ang="0">
                      <a:pos x="T4" y="T5"/>
                    </a:cxn>
                    <a:cxn ang="0">
                      <a:pos x="T6" y="T7"/>
                    </a:cxn>
                    <a:cxn ang="0">
                      <a:pos x="T8" y="T9"/>
                    </a:cxn>
                  </a:cxnLst>
                  <a:rect l="0" t="0" r="r" b="b"/>
                  <a:pathLst>
                    <a:path w="7" h="38">
                      <a:moveTo>
                        <a:pt x="7" y="0"/>
                      </a:moveTo>
                      <a:cubicBezTo>
                        <a:pt x="7" y="36"/>
                        <a:pt x="7" y="36"/>
                        <a:pt x="7" y="36"/>
                      </a:cubicBezTo>
                      <a:cubicBezTo>
                        <a:pt x="5" y="37"/>
                        <a:pt x="2" y="38"/>
                        <a:pt x="0" y="38"/>
                      </a:cubicBezTo>
                      <a:cubicBezTo>
                        <a:pt x="0" y="0"/>
                        <a:pt x="0" y="0"/>
                        <a:pt x="0" y="0"/>
                      </a:cubicBezTo>
                      <a:cubicBezTo>
                        <a:pt x="2" y="0"/>
                        <a:pt x="5"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Semilight"/>
                    <a:ea typeface="+mn-ea"/>
                    <a:cs typeface="+mn-cs"/>
                  </a:endParaRPr>
                </a:p>
              </p:txBody>
            </p:sp>
          </p:grpSp>
        </p:grpSp>
        <p:sp>
          <p:nvSpPr>
            <p:cNvPr id="176" name="Right Arrow 175"/>
            <p:cNvSpPr/>
            <p:nvPr/>
          </p:nvSpPr>
          <p:spPr bwMode="auto">
            <a:xfrm>
              <a:off x="3649346" y="4036794"/>
              <a:ext cx="685800" cy="213162"/>
            </a:xfrm>
            <a:prstGeom prst="rightArrow">
              <a:avLst/>
            </a:prstGeom>
            <a:solidFill>
              <a:srgbClr val="2F5FE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77" name="Right Arrow 176"/>
            <p:cNvSpPr/>
            <p:nvPr/>
          </p:nvSpPr>
          <p:spPr bwMode="auto">
            <a:xfrm>
              <a:off x="7891331" y="4060958"/>
              <a:ext cx="685800" cy="213162"/>
            </a:xfrm>
            <a:prstGeom prst="rightArrow">
              <a:avLst/>
            </a:prstGeom>
            <a:solidFill>
              <a:srgbClr val="2F5FE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n-ea"/>
                <a:cs typeface="+mn-cs"/>
              </a:endParaRPr>
            </a:p>
          </p:txBody>
        </p:sp>
      </p:grpSp>
    </p:spTree>
    <p:extLst>
      <p:ext uri="{BB962C8B-B14F-4D97-AF65-F5344CB8AC3E}">
        <p14:creationId xmlns:p14="http://schemas.microsoft.com/office/powerpoint/2010/main" val="994846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Continuous Integration</a:t>
            </a:r>
          </a:p>
        </p:txBody>
      </p:sp>
      <p:sp>
        <p:nvSpPr>
          <p:cNvPr id="6" name="Text Placeholder 5"/>
          <p:cNvSpPr>
            <a:spLocks noGrp="1"/>
          </p:cNvSpPr>
          <p:nvPr>
            <p:ph type="body" sz="quarter" idx="10"/>
          </p:nvPr>
        </p:nvSpPr>
        <p:spPr>
          <a:xfrm>
            <a:off x="274638" y="1212850"/>
            <a:ext cx="11887200" cy="5570756"/>
          </a:xfrm>
        </p:spPr>
        <p:txBody>
          <a:bodyPr/>
          <a:lstStyle/>
          <a:p>
            <a:endParaRPr lang="en-US" dirty="0"/>
          </a:p>
          <a:p>
            <a:r>
              <a:rPr lang="en-US" dirty="0"/>
              <a:t>It’s just a simple ASP.NET or </a:t>
            </a:r>
            <a:r>
              <a:rPr lang="en-US" dirty="0" err="1"/>
              <a:t>Node.js</a:t>
            </a:r>
            <a:r>
              <a:rPr lang="en-US" dirty="0"/>
              <a:t> web </a:t>
            </a:r>
            <a:r>
              <a:rPr lang="en-US" dirty="0" err="1"/>
              <a:t>api</a:t>
            </a:r>
            <a:r>
              <a:rPr lang="en-US" dirty="0"/>
              <a:t>!</a:t>
            </a:r>
          </a:p>
          <a:p>
            <a:r>
              <a:rPr lang="en-US" dirty="0"/>
              <a:t>Considerations:</a:t>
            </a:r>
          </a:p>
          <a:p>
            <a:pPr marL="571500" indent="-571500">
              <a:buFont typeface="Arial" charset="0"/>
              <a:buChar char="•"/>
            </a:pPr>
            <a:r>
              <a:rPr lang="en-US" dirty="0"/>
              <a:t>CI for dependent services that you own that are called by the bot</a:t>
            </a:r>
          </a:p>
          <a:p>
            <a:pPr marL="800100" lvl="2" indent="-571500">
              <a:buFont typeface="Arial" charset="0"/>
              <a:buChar char="•"/>
            </a:pPr>
            <a:r>
              <a:rPr lang="en-US" dirty="0"/>
              <a:t>LUIS, Databases, external APIs</a:t>
            </a:r>
          </a:p>
          <a:p>
            <a:pPr marL="571500" indent="-571500">
              <a:buFont typeface="Arial" charset="0"/>
              <a:buChar char="•"/>
            </a:pPr>
            <a:r>
              <a:rPr lang="en-US" dirty="0"/>
              <a:t>Put bot </a:t>
            </a:r>
            <a:r>
              <a:rPr lang="en-US" dirty="0" err="1"/>
              <a:t>configs</a:t>
            </a:r>
            <a:r>
              <a:rPr lang="en-US" dirty="0"/>
              <a:t> in Environment Variables or Release definition to share the same build</a:t>
            </a:r>
          </a:p>
          <a:p>
            <a:pPr marL="571500" indent="-571500">
              <a:buFont typeface="Arial" charset="0"/>
              <a:buChar char="•"/>
            </a:pPr>
            <a:endParaRPr lang="en-US" dirty="0"/>
          </a:p>
        </p:txBody>
      </p:sp>
      <p:grpSp>
        <p:nvGrpSpPr>
          <p:cNvPr id="2" name="Group 1"/>
          <p:cNvGrpSpPr/>
          <p:nvPr/>
        </p:nvGrpSpPr>
        <p:grpSpPr>
          <a:xfrm>
            <a:off x="10318495" y="295273"/>
            <a:ext cx="1600200" cy="1601789"/>
            <a:chOff x="9799637" y="295273"/>
            <a:chExt cx="2141103" cy="2114104"/>
          </a:xfrm>
        </p:grpSpPr>
        <p:sp>
          <p:nvSpPr>
            <p:cNvPr id="9" name="Rounded Rectangle 8"/>
            <p:cNvSpPr/>
            <p:nvPr/>
          </p:nvSpPr>
          <p:spPr bwMode="auto">
            <a:xfrm>
              <a:off x="9799637" y="295273"/>
              <a:ext cx="2141103" cy="2114104"/>
            </a:xfrm>
            <a:prstGeom prst="roundRect">
              <a:avLst>
                <a:gd name="adj" fmla="val 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114"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rPr>
                <a:t>Build</a:t>
              </a:r>
            </a:p>
          </p:txBody>
        </p:sp>
        <p:pic>
          <p:nvPicPr>
            <p:cNvPr id="10" name="Picture 28"/>
            <p:cNvPicPr>
              <a:picLocks noChangeAspect="1"/>
            </p:cNvPicPr>
            <p:nvPr/>
          </p:nvPicPr>
          <p:blipFill rotWithShape="1">
            <a:blip r:embed="rId3" cstate="email">
              <a:extLst>
                <a:ext uri="{28A0092B-C50C-407E-A947-70E740481C1C}">
                  <a14:useLocalDpi xmlns:a14="http://schemas.microsoft.com/office/drawing/2010/main"/>
                </a:ext>
              </a:extLst>
            </a:blip>
            <a:srcRect b="35075"/>
            <a:stretch/>
          </p:blipFill>
          <p:spPr bwMode="auto">
            <a:xfrm>
              <a:off x="10240900" y="1001372"/>
              <a:ext cx="1025284" cy="880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Accepted DEV"/>
            <p:cNvGrpSpPr/>
            <p:nvPr/>
          </p:nvGrpSpPr>
          <p:grpSpPr>
            <a:xfrm>
              <a:off x="10971193" y="1510649"/>
              <a:ext cx="495567" cy="456788"/>
              <a:chOff x="4266090" y="3998645"/>
              <a:chExt cx="495637" cy="456853"/>
            </a:xfrm>
          </p:grpSpPr>
          <p:sp>
            <p:nvSpPr>
              <p:cNvPr id="12" name="Accepted"/>
              <p:cNvSpPr/>
              <p:nvPr/>
            </p:nvSpPr>
            <p:spPr bwMode="auto">
              <a:xfrm>
                <a:off x="4266090" y="3998645"/>
                <a:ext cx="456852" cy="456853"/>
              </a:xfrm>
              <a:prstGeom prst="ellips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3" name="Freeform 26"/>
              <p:cNvSpPr>
                <a:spLocks/>
              </p:cNvSpPr>
              <p:nvPr/>
            </p:nvSpPr>
            <p:spPr bwMode="auto">
              <a:xfrm>
                <a:off x="4460627" y="4004450"/>
                <a:ext cx="301100" cy="266531"/>
              </a:xfrm>
              <a:custGeom>
                <a:avLst/>
                <a:gdLst>
                  <a:gd name="T0" fmla="*/ 1202 w 1202"/>
                  <a:gd name="T1" fmla="*/ 175 h 1064"/>
                  <a:gd name="T2" fmla="*/ 975 w 1202"/>
                  <a:gd name="T3" fmla="*/ 0 h 1064"/>
                  <a:gd name="T4" fmla="*/ 458 w 1202"/>
                  <a:gd name="T5" fmla="*/ 676 h 1064"/>
                  <a:gd name="T6" fmla="*/ 163 w 1202"/>
                  <a:gd name="T7" fmla="*/ 449 h 1064"/>
                  <a:gd name="T8" fmla="*/ 0 w 1202"/>
                  <a:gd name="T9" fmla="*/ 662 h 1064"/>
                  <a:gd name="T10" fmla="*/ 522 w 1202"/>
                  <a:gd name="T11" fmla="*/ 1064 h 1064"/>
                  <a:gd name="T12" fmla="*/ 685 w 1202"/>
                  <a:gd name="T13" fmla="*/ 851 h 1064"/>
                  <a:gd name="T14" fmla="*/ 685 w 1202"/>
                  <a:gd name="T15" fmla="*/ 851 h 1064"/>
                  <a:gd name="T16" fmla="*/ 1202 w 1202"/>
                  <a:gd name="T17" fmla="*/ 175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1064">
                    <a:moveTo>
                      <a:pt x="1202" y="175"/>
                    </a:moveTo>
                    <a:lnTo>
                      <a:pt x="975" y="0"/>
                    </a:lnTo>
                    <a:lnTo>
                      <a:pt x="458" y="676"/>
                    </a:lnTo>
                    <a:lnTo>
                      <a:pt x="163" y="449"/>
                    </a:lnTo>
                    <a:lnTo>
                      <a:pt x="0" y="662"/>
                    </a:lnTo>
                    <a:lnTo>
                      <a:pt x="522" y="1064"/>
                    </a:lnTo>
                    <a:lnTo>
                      <a:pt x="685" y="851"/>
                    </a:lnTo>
                    <a:lnTo>
                      <a:pt x="685" y="851"/>
                    </a:lnTo>
                    <a:lnTo>
                      <a:pt x="1202" y="175"/>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marL="0" marR="0" lvl="0" indent="0" algn="l" defTabSz="914009"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srgbClr val="000000"/>
                  </a:solidFill>
                  <a:effectLst/>
                  <a:uLnTx/>
                  <a:uFillTx/>
                  <a:latin typeface="Segoe UI Semilight"/>
                  <a:ea typeface="+mn-ea"/>
                  <a:cs typeface="+mn-cs"/>
                </a:endParaRPr>
              </a:p>
            </p:txBody>
          </p:sp>
        </p:grpSp>
      </p:grpSp>
    </p:spTree>
    <p:extLst>
      <p:ext uri="{BB962C8B-B14F-4D97-AF65-F5344CB8AC3E}">
        <p14:creationId xmlns:p14="http://schemas.microsoft.com/office/powerpoint/2010/main" val="175071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br>
              <a:rPr lang="en-US" dirty="0"/>
            </a:br>
            <a:r>
              <a:rPr lang="en-US" dirty="0"/>
              <a:t>CI</a:t>
            </a:r>
          </a:p>
        </p:txBody>
      </p:sp>
    </p:spTree>
    <p:extLst>
      <p:ext uri="{BB962C8B-B14F-4D97-AF65-F5344CB8AC3E}">
        <p14:creationId xmlns:p14="http://schemas.microsoft.com/office/powerpoint/2010/main" val="212911244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Testing</a:t>
            </a:r>
          </a:p>
        </p:txBody>
      </p:sp>
      <p:sp>
        <p:nvSpPr>
          <p:cNvPr id="6" name="Text Placeholder 5"/>
          <p:cNvSpPr>
            <a:spLocks noGrp="1"/>
          </p:cNvSpPr>
          <p:nvPr>
            <p:ph type="body" sz="quarter" idx="10"/>
          </p:nvPr>
        </p:nvSpPr>
        <p:spPr>
          <a:xfrm>
            <a:off x="274638" y="1212850"/>
            <a:ext cx="11887200" cy="5309146"/>
          </a:xfrm>
        </p:spPr>
        <p:txBody>
          <a:bodyPr/>
          <a:lstStyle/>
          <a:p>
            <a:endParaRPr lang="en-US" dirty="0"/>
          </a:p>
          <a:p>
            <a:r>
              <a:rPr lang="en-US" dirty="0"/>
              <a:t>How do you test a bot?</a:t>
            </a:r>
          </a:p>
          <a:p>
            <a:r>
              <a:rPr lang="en-US" dirty="0"/>
              <a:t>Considerations:</a:t>
            </a:r>
          </a:p>
          <a:p>
            <a:pPr marL="571500" indent="-571500">
              <a:buFont typeface="Arial" charset="0"/>
              <a:buChar char="•"/>
            </a:pPr>
            <a:r>
              <a:rPr lang="en-US" dirty="0" err="1"/>
              <a:t>Auth</a:t>
            </a:r>
            <a:endParaRPr lang="en-US" dirty="0"/>
          </a:p>
          <a:p>
            <a:pPr marL="571500" indent="-571500">
              <a:buFont typeface="Arial" charset="0"/>
              <a:buChar char="•"/>
            </a:pPr>
            <a:r>
              <a:rPr lang="en-US" dirty="0"/>
              <a:t>Mocking connector, mocking LUIS calls</a:t>
            </a:r>
          </a:p>
          <a:p>
            <a:pPr marL="571500" indent="-571500">
              <a:buFont typeface="Arial" charset="0"/>
              <a:buChar char="•"/>
            </a:pPr>
            <a:r>
              <a:rPr lang="en-US" dirty="0"/>
              <a:t>Unit/Functional/Load testing</a:t>
            </a:r>
          </a:p>
          <a:p>
            <a:endParaRPr lang="en-US" sz="1400" dirty="0">
              <a:hlinkClick r:id="rId3"/>
            </a:endParaRPr>
          </a:p>
          <a:p>
            <a:r>
              <a:rPr lang="en-US" sz="1400" dirty="0">
                <a:hlinkClick r:id="rId3"/>
              </a:rPr>
              <a:t>https://www.microsoft.com/developerblog/real-life-code/2017/01/20/Bot-Framework-Unit-Testing.html</a:t>
            </a:r>
            <a:r>
              <a:rPr lang="en-US" sz="1400" dirty="0"/>
              <a:t> </a:t>
            </a:r>
          </a:p>
          <a:p>
            <a:r>
              <a:rPr lang="en-US" sz="1400" u="sng" dirty="0">
                <a:solidFill>
                  <a:schemeClr val="tx1"/>
                </a:solidFill>
                <a:latin typeface="Segoe UI Light" pitchFamily="34" charset="0"/>
                <a:hlinkClick r:id="rId4"/>
              </a:rPr>
              <a:t>https://github.com/Microsoft/BotBuilder/blob/master/CSharp/Tests/Microsoft.Bot.Sample.Tests/AlarmBotTests.cs#L91</a:t>
            </a:r>
            <a:endParaRPr lang="en-US" sz="1400" dirty="0">
              <a:solidFill>
                <a:schemeClr val="tx1"/>
              </a:solidFill>
              <a:latin typeface="Segoe UI Light" pitchFamily="34" charset="0"/>
            </a:endParaRPr>
          </a:p>
          <a:p>
            <a:r>
              <a:rPr lang="en-US" sz="1400" u="sng" dirty="0">
                <a:solidFill>
                  <a:schemeClr val="tx1"/>
                </a:solidFill>
                <a:latin typeface="Segoe UI Light" pitchFamily="34" charset="0"/>
                <a:hlinkClick r:id="rId5"/>
              </a:rPr>
              <a:t>https://github.com/Microsoft/BotBuilder/tree/master/CSharp/Tests/Microsoft.Bot.Builder.Tests/Scripts</a:t>
            </a:r>
            <a:endParaRPr lang="en-US" sz="1400" dirty="0">
              <a:solidFill>
                <a:schemeClr val="tx1"/>
              </a:solidFill>
              <a:latin typeface="Segoe UI Light" pitchFamily="34" charset="0"/>
            </a:endParaRPr>
          </a:p>
          <a:p>
            <a:endParaRPr lang="en-US" sz="1400" dirty="0"/>
          </a:p>
        </p:txBody>
      </p:sp>
      <p:sp>
        <p:nvSpPr>
          <p:cNvPr id="5" name="Rounded Rectangle 4"/>
          <p:cNvSpPr/>
          <p:nvPr/>
        </p:nvSpPr>
        <p:spPr bwMode="auto">
          <a:xfrm>
            <a:off x="10320440" y="295272"/>
            <a:ext cx="1600200" cy="1600200"/>
          </a:xfrm>
          <a:prstGeom prst="roundRect">
            <a:avLst>
              <a:gd name="adj" fmla="val 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114"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rPr>
              <a:t>Test</a:t>
            </a:r>
          </a:p>
        </p:txBody>
      </p:sp>
      <p:pic>
        <p:nvPicPr>
          <p:cNvPr id="7" name="Test"/>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809731" y="895946"/>
            <a:ext cx="621617" cy="633805"/>
          </a:xfrm>
          <a:prstGeom prst="rect">
            <a:avLst/>
          </a:prstGeom>
        </p:spPr>
      </p:pic>
    </p:spTree>
    <p:extLst>
      <p:ext uri="{BB962C8B-B14F-4D97-AF65-F5344CB8AC3E}">
        <p14:creationId xmlns:p14="http://schemas.microsoft.com/office/powerpoint/2010/main" val="202041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8" y="2125663"/>
            <a:ext cx="5029200" cy="2010679"/>
          </a:xfrm>
        </p:spPr>
        <p:txBody>
          <a:bodyPr/>
          <a:lstStyle/>
          <a:p>
            <a:r>
              <a:rPr lang="en-US" dirty="0"/>
              <a:t>Demo</a:t>
            </a:r>
            <a:br>
              <a:rPr lang="en-US" dirty="0"/>
            </a:br>
            <a:r>
              <a:rPr lang="en-US" dirty="0"/>
              <a:t>Testing</a:t>
            </a:r>
          </a:p>
        </p:txBody>
      </p:sp>
    </p:spTree>
    <p:extLst>
      <p:ext uri="{BB962C8B-B14F-4D97-AF65-F5344CB8AC3E}">
        <p14:creationId xmlns:p14="http://schemas.microsoft.com/office/powerpoint/2010/main" val="131969369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Continuous Deployment</a:t>
            </a:r>
          </a:p>
        </p:txBody>
      </p:sp>
      <p:sp>
        <p:nvSpPr>
          <p:cNvPr id="6" name="Text Placeholder 5"/>
          <p:cNvSpPr>
            <a:spLocks noGrp="1"/>
          </p:cNvSpPr>
          <p:nvPr>
            <p:ph type="body" sz="quarter" idx="10"/>
          </p:nvPr>
        </p:nvSpPr>
        <p:spPr>
          <a:xfrm>
            <a:off x="274638" y="1212850"/>
            <a:ext cx="11887200" cy="5459956"/>
          </a:xfrm>
        </p:spPr>
        <p:txBody>
          <a:bodyPr/>
          <a:lstStyle/>
          <a:p>
            <a:endParaRPr lang="en-US" dirty="0"/>
          </a:p>
          <a:p>
            <a:r>
              <a:rPr lang="en-US" dirty="0"/>
              <a:t>It’s just an ASP.NET or </a:t>
            </a:r>
            <a:r>
              <a:rPr lang="en-US" dirty="0" err="1"/>
              <a:t>Node.js</a:t>
            </a:r>
            <a:r>
              <a:rPr lang="en-US" dirty="0"/>
              <a:t> web </a:t>
            </a:r>
            <a:r>
              <a:rPr lang="en-US" dirty="0" err="1"/>
              <a:t>api</a:t>
            </a:r>
            <a:r>
              <a:rPr lang="en-US" dirty="0"/>
              <a:t>!</a:t>
            </a:r>
            <a:endParaRPr lang="en-US" sz="3600" dirty="0"/>
          </a:p>
          <a:p>
            <a:r>
              <a:rPr lang="en-US" sz="3600" dirty="0"/>
              <a:t>Considerations:</a:t>
            </a:r>
          </a:p>
          <a:p>
            <a:pPr marL="571500" indent="-571500">
              <a:buFont typeface="Arial" charset="0"/>
              <a:buChar char="•"/>
            </a:pPr>
            <a:r>
              <a:rPr lang="en-US" sz="3600" dirty="0"/>
              <a:t>CD for dependent services that you own that are called by the bot</a:t>
            </a:r>
          </a:p>
          <a:p>
            <a:pPr marL="571500" indent="-571500">
              <a:buFont typeface="Arial" charset="0"/>
              <a:buChar char="•"/>
            </a:pPr>
            <a:r>
              <a:rPr lang="en-US" sz="3600" dirty="0"/>
              <a:t>Updates and retraining of LUIS models and other intelligent systems</a:t>
            </a:r>
          </a:p>
          <a:p>
            <a:pPr marL="571500" indent="-571500">
              <a:buFont typeface="Arial" charset="0"/>
              <a:buChar char="•"/>
            </a:pPr>
            <a:r>
              <a:rPr lang="en-US" sz="3600" dirty="0"/>
              <a:t>Bot state</a:t>
            </a:r>
          </a:p>
          <a:p>
            <a:pPr marL="571500" indent="-571500">
              <a:buFont typeface="Arial" charset="0"/>
              <a:buChar char="•"/>
            </a:pPr>
            <a:r>
              <a:rPr lang="en-US" sz="3600" dirty="0"/>
              <a:t>Functional/performance tests</a:t>
            </a:r>
          </a:p>
        </p:txBody>
      </p:sp>
      <p:sp>
        <p:nvSpPr>
          <p:cNvPr id="34" name="Development"/>
          <p:cNvSpPr/>
          <p:nvPr/>
        </p:nvSpPr>
        <p:spPr bwMode="auto">
          <a:xfrm>
            <a:off x="8031369" y="236104"/>
            <a:ext cx="4153315" cy="1600200"/>
          </a:xfrm>
          <a:prstGeom prst="roundRect">
            <a:avLst>
              <a:gd name="adj" fmla="val 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auto" latinLnBrk="0" hangingPunct="1">
              <a:lnSpc>
                <a:spcPct val="90000"/>
              </a:lnSpc>
              <a:spcBef>
                <a:spcPts val="0"/>
              </a:spcBef>
              <a:spcAft>
                <a:spcPts val="0"/>
              </a:spcAft>
              <a:buClrTx/>
              <a:buSzTx/>
              <a:buFontTx/>
              <a:buNone/>
              <a:tabLst/>
              <a:defRPr/>
            </a:pPr>
            <a:r>
              <a:rPr kumimoji="0" lang="en-US" sz="1598"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rPr>
              <a:t>Deploy</a:t>
            </a:r>
            <a:endParaRPr kumimoji="0" lang="en-US" sz="159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cxnSp>
        <p:nvCxnSpPr>
          <p:cNvPr id="35" name="Straight Connector 34"/>
          <p:cNvCxnSpPr/>
          <p:nvPr/>
        </p:nvCxnSpPr>
        <p:spPr>
          <a:xfrm>
            <a:off x="8789725" y="1142703"/>
            <a:ext cx="2503348" cy="31778"/>
          </a:xfrm>
          <a:prstGeom prst="line">
            <a:avLst/>
          </a:prstGeom>
          <a:ln w="38100">
            <a:solidFill>
              <a:schemeClr val="bg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bwMode="auto">
          <a:xfrm>
            <a:off x="8835445" y="909643"/>
            <a:ext cx="560522" cy="41853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37" name="Rectangle 36"/>
          <p:cNvSpPr/>
          <p:nvPr/>
        </p:nvSpPr>
        <p:spPr bwMode="auto">
          <a:xfrm>
            <a:off x="9820664" y="909643"/>
            <a:ext cx="560522" cy="41853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38" name="Rectangle 37"/>
          <p:cNvSpPr/>
          <p:nvPr/>
        </p:nvSpPr>
        <p:spPr bwMode="auto">
          <a:xfrm>
            <a:off x="10806524" y="906141"/>
            <a:ext cx="560522" cy="418537"/>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39" name="Picture 46"/>
          <p:cNvPicPr>
            <a:picLocks noChangeAspect="1"/>
          </p:cNvPicPr>
          <p:nvPr/>
        </p:nvPicPr>
        <p:blipFill>
          <a:blip r:embed="rId3">
            <a:biLevel thresh="50000"/>
            <a:extLst>
              <a:ext uri="{28A0092B-C50C-407E-A947-70E740481C1C}">
                <a14:useLocalDpi xmlns:a14="http://schemas.microsoft.com/office/drawing/2010/main"/>
              </a:ext>
            </a:extLst>
          </a:blip>
          <a:srcRect/>
          <a:stretch>
            <a:fillRect/>
          </a:stretch>
        </p:blipFill>
        <p:spPr bwMode="auto">
          <a:xfrm>
            <a:off x="8761472" y="845555"/>
            <a:ext cx="702968" cy="69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39"/>
          <p:cNvSpPr/>
          <p:nvPr/>
        </p:nvSpPr>
        <p:spPr bwMode="auto">
          <a:xfrm>
            <a:off x="9150480" y="1216765"/>
            <a:ext cx="375497" cy="375497"/>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24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rPr>
              <a:t>X</a:t>
            </a:r>
          </a:p>
        </p:txBody>
      </p:sp>
      <p:pic>
        <p:nvPicPr>
          <p:cNvPr id="41" name="Picture 46"/>
          <p:cNvPicPr>
            <a:picLocks noChangeAspect="1"/>
          </p:cNvPicPr>
          <p:nvPr/>
        </p:nvPicPr>
        <p:blipFill>
          <a:blip r:embed="rId3">
            <a:biLevel thresh="50000"/>
            <a:extLst>
              <a:ext uri="{28A0092B-C50C-407E-A947-70E740481C1C}">
                <a14:useLocalDpi xmlns:a14="http://schemas.microsoft.com/office/drawing/2010/main"/>
              </a:ext>
            </a:extLst>
          </a:blip>
          <a:srcRect/>
          <a:stretch>
            <a:fillRect/>
          </a:stretch>
        </p:blipFill>
        <p:spPr bwMode="auto">
          <a:xfrm>
            <a:off x="9749441" y="836128"/>
            <a:ext cx="702968" cy="69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6"/>
          <p:cNvPicPr>
            <a:picLocks noChangeAspect="1"/>
          </p:cNvPicPr>
          <p:nvPr/>
        </p:nvPicPr>
        <p:blipFill>
          <a:blip r:embed="rId3">
            <a:biLevel thresh="50000"/>
            <a:extLst>
              <a:ext uri="{28A0092B-C50C-407E-A947-70E740481C1C}">
                <a14:useLocalDpi xmlns:a14="http://schemas.microsoft.com/office/drawing/2010/main"/>
              </a:ext>
            </a:extLst>
          </a:blip>
          <a:srcRect/>
          <a:stretch>
            <a:fillRect/>
          </a:stretch>
        </p:blipFill>
        <p:spPr bwMode="auto">
          <a:xfrm>
            <a:off x="10737410" y="836128"/>
            <a:ext cx="702968" cy="69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p:cNvGrpSpPr/>
          <p:nvPr/>
        </p:nvGrpSpPr>
        <p:grpSpPr>
          <a:xfrm>
            <a:off x="11225602" y="1216765"/>
            <a:ext cx="375497" cy="375497"/>
            <a:chOff x="10333038" y="2654362"/>
            <a:chExt cx="375551" cy="375551"/>
          </a:xfrm>
        </p:grpSpPr>
        <p:sp>
          <p:nvSpPr>
            <p:cNvPr id="44" name="Oval 43"/>
            <p:cNvSpPr/>
            <p:nvPr/>
          </p:nvSpPr>
          <p:spPr bwMode="auto">
            <a:xfrm>
              <a:off x="10333038" y="2654362"/>
              <a:ext cx="375551" cy="375551"/>
            </a:xfrm>
            <a:prstGeom prst="ellips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45" name="Freeform 26"/>
            <p:cNvSpPr>
              <a:spLocks/>
            </p:cNvSpPr>
            <p:nvPr/>
          </p:nvSpPr>
          <p:spPr bwMode="auto">
            <a:xfrm>
              <a:off x="10400520" y="2735655"/>
              <a:ext cx="240587" cy="212965"/>
            </a:xfrm>
            <a:custGeom>
              <a:avLst/>
              <a:gdLst>
                <a:gd name="T0" fmla="*/ 1202 w 1202"/>
                <a:gd name="T1" fmla="*/ 175 h 1064"/>
                <a:gd name="T2" fmla="*/ 975 w 1202"/>
                <a:gd name="T3" fmla="*/ 0 h 1064"/>
                <a:gd name="T4" fmla="*/ 458 w 1202"/>
                <a:gd name="T5" fmla="*/ 676 h 1064"/>
                <a:gd name="T6" fmla="*/ 163 w 1202"/>
                <a:gd name="T7" fmla="*/ 449 h 1064"/>
                <a:gd name="T8" fmla="*/ 0 w 1202"/>
                <a:gd name="T9" fmla="*/ 662 h 1064"/>
                <a:gd name="T10" fmla="*/ 522 w 1202"/>
                <a:gd name="T11" fmla="*/ 1064 h 1064"/>
                <a:gd name="T12" fmla="*/ 685 w 1202"/>
                <a:gd name="T13" fmla="*/ 851 h 1064"/>
                <a:gd name="T14" fmla="*/ 685 w 1202"/>
                <a:gd name="T15" fmla="*/ 851 h 1064"/>
                <a:gd name="T16" fmla="*/ 1202 w 1202"/>
                <a:gd name="T17" fmla="*/ 175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1064">
                  <a:moveTo>
                    <a:pt x="1202" y="175"/>
                  </a:moveTo>
                  <a:lnTo>
                    <a:pt x="975" y="0"/>
                  </a:lnTo>
                  <a:lnTo>
                    <a:pt x="458" y="676"/>
                  </a:lnTo>
                  <a:lnTo>
                    <a:pt x="163" y="449"/>
                  </a:lnTo>
                  <a:lnTo>
                    <a:pt x="0" y="662"/>
                  </a:lnTo>
                  <a:lnTo>
                    <a:pt x="522" y="1064"/>
                  </a:lnTo>
                  <a:lnTo>
                    <a:pt x="685" y="851"/>
                  </a:lnTo>
                  <a:lnTo>
                    <a:pt x="685" y="851"/>
                  </a:lnTo>
                  <a:lnTo>
                    <a:pt x="1202" y="175"/>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marL="0" marR="0" lvl="0" indent="0" algn="l" defTabSz="914009"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srgbClr val="000000"/>
                </a:solidFill>
                <a:effectLst/>
                <a:uLnTx/>
                <a:uFillTx/>
                <a:latin typeface="Segoe UI Semilight"/>
                <a:ea typeface="+mn-ea"/>
                <a:cs typeface="+mn-cs"/>
              </a:endParaRPr>
            </a:p>
          </p:txBody>
        </p:sp>
      </p:grpSp>
      <p:grpSp>
        <p:nvGrpSpPr>
          <p:cNvPr id="46" name="Group 45"/>
          <p:cNvGrpSpPr/>
          <p:nvPr/>
        </p:nvGrpSpPr>
        <p:grpSpPr>
          <a:xfrm>
            <a:off x="10242928" y="1216765"/>
            <a:ext cx="375497" cy="375497"/>
            <a:chOff x="10333038" y="2654362"/>
            <a:chExt cx="375551" cy="375551"/>
          </a:xfrm>
        </p:grpSpPr>
        <p:sp>
          <p:nvSpPr>
            <p:cNvPr id="47" name="Oval 46"/>
            <p:cNvSpPr/>
            <p:nvPr/>
          </p:nvSpPr>
          <p:spPr bwMode="auto">
            <a:xfrm>
              <a:off x="10333038" y="2654362"/>
              <a:ext cx="375551" cy="375551"/>
            </a:xfrm>
            <a:prstGeom prst="ellips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48" name="Freeform 26"/>
            <p:cNvSpPr>
              <a:spLocks/>
            </p:cNvSpPr>
            <p:nvPr/>
          </p:nvSpPr>
          <p:spPr bwMode="auto">
            <a:xfrm>
              <a:off x="10400520" y="2735655"/>
              <a:ext cx="240587" cy="212965"/>
            </a:xfrm>
            <a:custGeom>
              <a:avLst/>
              <a:gdLst>
                <a:gd name="T0" fmla="*/ 1202 w 1202"/>
                <a:gd name="T1" fmla="*/ 175 h 1064"/>
                <a:gd name="T2" fmla="*/ 975 w 1202"/>
                <a:gd name="T3" fmla="*/ 0 h 1064"/>
                <a:gd name="T4" fmla="*/ 458 w 1202"/>
                <a:gd name="T5" fmla="*/ 676 h 1064"/>
                <a:gd name="T6" fmla="*/ 163 w 1202"/>
                <a:gd name="T7" fmla="*/ 449 h 1064"/>
                <a:gd name="T8" fmla="*/ 0 w 1202"/>
                <a:gd name="T9" fmla="*/ 662 h 1064"/>
                <a:gd name="T10" fmla="*/ 522 w 1202"/>
                <a:gd name="T11" fmla="*/ 1064 h 1064"/>
                <a:gd name="T12" fmla="*/ 685 w 1202"/>
                <a:gd name="T13" fmla="*/ 851 h 1064"/>
                <a:gd name="T14" fmla="*/ 685 w 1202"/>
                <a:gd name="T15" fmla="*/ 851 h 1064"/>
                <a:gd name="T16" fmla="*/ 1202 w 1202"/>
                <a:gd name="T17" fmla="*/ 175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1064">
                  <a:moveTo>
                    <a:pt x="1202" y="175"/>
                  </a:moveTo>
                  <a:lnTo>
                    <a:pt x="975" y="0"/>
                  </a:lnTo>
                  <a:lnTo>
                    <a:pt x="458" y="676"/>
                  </a:lnTo>
                  <a:lnTo>
                    <a:pt x="163" y="449"/>
                  </a:lnTo>
                  <a:lnTo>
                    <a:pt x="0" y="662"/>
                  </a:lnTo>
                  <a:lnTo>
                    <a:pt x="522" y="1064"/>
                  </a:lnTo>
                  <a:lnTo>
                    <a:pt x="685" y="851"/>
                  </a:lnTo>
                  <a:lnTo>
                    <a:pt x="685" y="851"/>
                  </a:lnTo>
                  <a:lnTo>
                    <a:pt x="1202" y="175"/>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marL="0" marR="0" lvl="0" indent="0" algn="l" defTabSz="914009"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srgbClr val="000000"/>
                </a:solidFill>
                <a:effectLst/>
                <a:uLnTx/>
                <a:uFillTx/>
                <a:latin typeface="Segoe UI Semilight"/>
                <a:ea typeface="+mn-ea"/>
                <a:cs typeface="+mn-cs"/>
              </a:endParaRPr>
            </a:p>
          </p:txBody>
        </p:sp>
      </p:grpSp>
      <p:grpSp>
        <p:nvGrpSpPr>
          <p:cNvPr id="49" name="Group 48"/>
          <p:cNvGrpSpPr/>
          <p:nvPr/>
        </p:nvGrpSpPr>
        <p:grpSpPr>
          <a:xfrm>
            <a:off x="9150480" y="1216765"/>
            <a:ext cx="375497" cy="375497"/>
            <a:chOff x="10333038" y="2654362"/>
            <a:chExt cx="375551" cy="375551"/>
          </a:xfrm>
        </p:grpSpPr>
        <p:sp>
          <p:nvSpPr>
            <p:cNvPr id="50" name="Oval 49"/>
            <p:cNvSpPr/>
            <p:nvPr/>
          </p:nvSpPr>
          <p:spPr bwMode="auto">
            <a:xfrm>
              <a:off x="10333038" y="2654362"/>
              <a:ext cx="375551" cy="375551"/>
            </a:xfrm>
            <a:prstGeom prst="ellips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51" name="Freeform 26"/>
            <p:cNvSpPr>
              <a:spLocks/>
            </p:cNvSpPr>
            <p:nvPr/>
          </p:nvSpPr>
          <p:spPr bwMode="auto">
            <a:xfrm>
              <a:off x="10400520" y="2735655"/>
              <a:ext cx="240587" cy="212965"/>
            </a:xfrm>
            <a:custGeom>
              <a:avLst/>
              <a:gdLst>
                <a:gd name="T0" fmla="*/ 1202 w 1202"/>
                <a:gd name="T1" fmla="*/ 175 h 1064"/>
                <a:gd name="T2" fmla="*/ 975 w 1202"/>
                <a:gd name="T3" fmla="*/ 0 h 1064"/>
                <a:gd name="T4" fmla="*/ 458 w 1202"/>
                <a:gd name="T5" fmla="*/ 676 h 1064"/>
                <a:gd name="T6" fmla="*/ 163 w 1202"/>
                <a:gd name="T7" fmla="*/ 449 h 1064"/>
                <a:gd name="T8" fmla="*/ 0 w 1202"/>
                <a:gd name="T9" fmla="*/ 662 h 1064"/>
                <a:gd name="T10" fmla="*/ 522 w 1202"/>
                <a:gd name="T11" fmla="*/ 1064 h 1064"/>
                <a:gd name="T12" fmla="*/ 685 w 1202"/>
                <a:gd name="T13" fmla="*/ 851 h 1064"/>
                <a:gd name="T14" fmla="*/ 685 w 1202"/>
                <a:gd name="T15" fmla="*/ 851 h 1064"/>
                <a:gd name="T16" fmla="*/ 1202 w 1202"/>
                <a:gd name="T17" fmla="*/ 175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1064">
                  <a:moveTo>
                    <a:pt x="1202" y="175"/>
                  </a:moveTo>
                  <a:lnTo>
                    <a:pt x="975" y="0"/>
                  </a:lnTo>
                  <a:lnTo>
                    <a:pt x="458" y="676"/>
                  </a:lnTo>
                  <a:lnTo>
                    <a:pt x="163" y="449"/>
                  </a:lnTo>
                  <a:lnTo>
                    <a:pt x="0" y="662"/>
                  </a:lnTo>
                  <a:lnTo>
                    <a:pt x="522" y="1064"/>
                  </a:lnTo>
                  <a:lnTo>
                    <a:pt x="685" y="851"/>
                  </a:lnTo>
                  <a:lnTo>
                    <a:pt x="685" y="851"/>
                  </a:lnTo>
                  <a:lnTo>
                    <a:pt x="1202" y="175"/>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marL="0" marR="0" lvl="0" indent="0" algn="l" defTabSz="914009"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srgbClr val="000000"/>
                </a:solidFill>
                <a:effectLst/>
                <a:uLnTx/>
                <a:uFillTx/>
                <a:latin typeface="Segoe UI Semilight"/>
                <a:ea typeface="+mn-ea"/>
                <a:cs typeface="+mn-cs"/>
              </a:endParaRPr>
            </a:p>
          </p:txBody>
        </p:sp>
      </p:grpSp>
      <p:cxnSp>
        <p:nvCxnSpPr>
          <p:cNvPr id="52" name="Straight Connector 51"/>
          <p:cNvCxnSpPr/>
          <p:nvPr/>
        </p:nvCxnSpPr>
        <p:spPr>
          <a:xfrm>
            <a:off x="8428037" y="1142703"/>
            <a:ext cx="360753" cy="0"/>
          </a:xfrm>
          <a:prstGeom prst="line">
            <a:avLst/>
          </a:prstGeom>
          <a:ln w="38100">
            <a:solidFill>
              <a:schemeClr val="bg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LUIS – Retraining via the API	</a:t>
            </a:r>
            <a:endParaRPr lang="en-US" dirty="0"/>
          </a:p>
        </p:txBody>
      </p:sp>
      <p:sp>
        <p:nvSpPr>
          <p:cNvPr id="3" name="Text Placeholder 2"/>
          <p:cNvSpPr>
            <a:spLocks noGrp="1"/>
          </p:cNvSpPr>
          <p:nvPr>
            <p:ph type="body" sz="quarter" idx="10"/>
          </p:nvPr>
        </p:nvSpPr>
        <p:spPr>
          <a:xfrm>
            <a:off x="274638" y="1212851"/>
            <a:ext cx="11887200" cy="5713412"/>
          </a:xfrm>
        </p:spPr>
        <p:txBody>
          <a:bodyPr>
            <a:normAutofit fontScale="92500" lnSpcReduction="10000"/>
          </a:bodyPr>
          <a:lstStyle/>
          <a:p>
            <a:r>
              <a:rPr lang="en-US" dirty="0"/>
              <a:t>Importing and exporting the entire LUIS application/model</a:t>
            </a:r>
          </a:p>
          <a:p>
            <a:r>
              <a:rPr lang="en-US" dirty="0">
                <a:hlinkClick r:id="rId3"/>
              </a:rPr>
              <a:t>https://westus.api.cognitive.microsoft.com/luis/v1.0/prog/apps/{appId}/export</a:t>
            </a:r>
            <a:br>
              <a:rPr lang="en-US" dirty="0"/>
            </a:br>
            <a:r>
              <a:rPr lang="en-US" dirty="0">
                <a:hlinkClick r:id="rId4" invalidUrl="https://westus.api.cognitive.microsoft.com/luis/v1.0/prog/apps/import?appName={appName}"/>
              </a:rPr>
              <a:t>https://westus.api.cognitive.microsoft.com/luis/v1.0/prog/apps/import?appName={appName}</a:t>
            </a:r>
            <a:r>
              <a:rPr lang="en-US" dirty="0"/>
              <a:t>  </a:t>
            </a:r>
          </a:p>
          <a:p>
            <a:endParaRPr lang="en-US" dirty="0"/>
          </a:p>
          <a:p>
            <a:r>
              <a:rPr lang="en-US" dirty="0"/>
              <a:t>Bulk importing ‘labels’ then retrain the model</a:t>
            </a:r>
          </a:p>
          <a:p>
            <a:r>
              <a:rPr lang="en-US" dirty="0">
                <a:hlinkClick r:id="rId5" invalidUrl="https://westus.api.cognitive.microsoft.com/luis/v1.0/prog/apps/{appId}/examples"/>
              </a:rPr>
              <a:t>https://westus.api.cognitive.microsoft.com/luis/v1.0/prog/apps/{appId}/examples</a:t>
            </a:r>
            <a:endParaRPr lang="en-US" dirty="0"/>
          </a:p>
          <a:p>
            <a:r>
              <a:rPr lang="en-US" dirty="0">
                <a:hlinkClick r:id="rId6" invalidUrl="https://westus.api.cognitive.microsoft.com/luis/v1.0/prog/apps/{appId}/train"/>
              </a:rPr>
              <a:t>https://westus.api.cognitive.microsoft.com/luis/v1.0/prog/apps/{appId}/train</a:t>
            </a:r>
            <a:r>
              <a:rPr lang="en-US" dirty="0"/>
              <a:t> </a:t>
            </a:r>
          </a:p>
        </p:txBody>
      </p:sp>
    </p:spTree>
    <p:extLst>
      <p:ext uri="{BB962C8B-B14F-4D97-AF65-F5344CB8AC3E}">
        <p14:creationId xmlns:p14="http://schemas.microsoft.com/office/powerpoint/2010/main" val="72462741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br>
              <a:rPr lang="en-US" dirty="0"/>
            </a:br>
            <a:r>
              <a:rPr lang="en-US" dirty="0"/>
              <a:t>CD</a:t>
            </a:r>
          </a:p>
        </p:txBody>
      </p:sp>
    </p:spTree>
    <p:extLst>
      <p:ext uri="{BB962C8B-B14F-4D97-AF65-F5344CB8AC3E}">
        <p14:creationId xmlns:p14="http://schemas.microsoft.com/office/powerpoint/2010/main" val="349139717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Telemetry – Learn from users</a:t>
            </a:r>
          </a:p>
        </p:txBody>
      </p:sp>
      <p:sp>
        <p:nvSpPr>
          <p:cNvPr id="6" name="Text Placeholder 5"/>
          <p:cNvSpPr>
            <a:spLocks noGrp="1"/>
          </p:cNvSpPr>
          <p:nvPr>
            <p:ph type="body" sz="quarter" idx="10"/>
          </p:nvPr>
        </p:nvSpPr>
        <p:spPr>
          <a:xfrm>
            <a:off x="274639" y="1058871"/>
            <a:ext cx="11887200" cy="5632311"/>
          </a:xfrm>
        </p:spPr>
        <p:txBody>
          <a:bodyPr/>
          <a:lstStyle/>
          <a:p>
            <a:endParaRPr lang="en-US" sz="900" dirty="0"/>
          </a:p>
          <a:p>
            <a:r>
              <a:rPr lang="en-US" dirty="0"/>
              <a:t>App Insights!</a:t>
            </a:r>
          </a:p>
          <a:p>
            <a:endParaRPr lang="en-US" sz="900" dirty="0"/>
          </a:p>
          <a:p>
            <a:r>
              <a:rPr lang="en-US" sz="3600" dirty="0"/>
              <a:t>Considerations:</a:t>
            </a:r>
          </a:p>
          <a:p>
            <a:pPr marL="571500" indent="-571500">
              <a:buFont typeface="Arial" charset="0"/>
              <a:buChar char="•"/>
            </a:pPr>
            <a:r>
              <a:rPr lang="en-US" sz="3600" dirty="0"/>
              <a:t>PII, privacy and consent</a:t>
            </a:r>
          </a:p>
          <a:p>
            <a:pPr marL="571500" indent="-571500">
              <a:buFont typeface="Arial" charset="0"/>
              <a:buChar char="•"/>
            </a:pPr>
            <a:r>
              <a:rPr lang="en-US" sz="3600" dirty="0"/>
              <a:t>Identifying paths in the conversation, learn and improve – conversational A/B Testing</a:t>
            </a:r>
          </a:p>
          <a:p>
            <a:pPr marL="571500" indent="-571500">
              <a:buFont typeface="Arial" charset="0"/>
              <a:buChar char="•"/>
            </a:pPr>
            <a:r>
              <a:rPr lang="en-US" sz="3600" dirty="0"/>
              <a:t>Analyze whole conversation, not just last message</a:t>
            </a:r>
          </a:p>
          <a:p>
            <a:pPr marL="571500" indent="-571500">
              <a:buFont typeface="Arial" charset="0"/>
              <a:buChar char="•"/>
            </a:pPr>
            <a:r>
              <a:rPr lang="en-US" sz="3600" dirty="0"/>
              <a:t>Reporting / querying / dashboards</a:t>
            </a:r>
          </a:p>
          <a:p>
            <a:endParaRPr lang="en-US" sz="1400" dirty="0">
              <a:solidFill>
                <a:schemeClr val="tx1"/>
              </a:solidFill>
              <a:latin typeface="Segoe UI Light" pitchFamily="34" charset="0"/>
              <a:hlinkClick r:id="rId3"/>
            </a:endParaRPr>
          </a:p>
          <a:p>
            <a:r>
              <a:rPr lang="en-US" sz="1400" dirty="0">
                <a:solidFill>
                  <a:schemeClr val="tx1"/>
                </a:solidFill>
                <a:latin typeface="Segoe UI Light" pitchFamily="34" charset="0"/>
                <a:hlinkClick r:id="rId3"/>
              </a:rPr>
              <a:t>https://github.com/Microsoft/BotBuilder-Samples/tree/master/CSharp/core-AppInsights</a:t>
            </a:r>
            <a:endParaRPr lang="en-US" sz="1400" dirty="0">
              <a:solidFill>
                <a:schemeClr val="tx1"/>
              </a:solidFill>
              <a:latin typeface="Segoe UI Light" pitchFamily="34" charset="0"/>
            </a:endParaRPr>
          </a:p>
          <a:p>
            <a:r>
              <a:rPr lang="en-US" sz="1400" dirty="0">
                <a:solidFill>
                  <a:schemeClr val="tx1"/>
                </a:solidFill>
                <a:latin typeface="Segoe UI Light" pitchFamily="34" charset="0"/>
                <a:hlinkClick r:id="rId4"/>
              </a:rPr>
              <a:t>https://github.com/CatalystCode/bot-fmk-dashboard</a:t>
            </a:r>
            <a:r>
              <a:rPr lang="en-US" sz="1400" dirty="0">
                <a:solidFill>
                  <a:schemeClr val="tx1"/>
                </a:solidFill>
                <a:latin typeface="Segoe UI Light" pitchFamily="34" charset="0"/>
              </a:rPr>
              <a:t> </a:t>
            </a:r>
          </a:p>
          <a:p>
            <a:r>
              <a:rPr lang="en-US" sz="1400" dirty="0">
                <a:solidFill>
                  <a:schemeClr val="tx1"/>
                </a:solidFill>
                <a:latin typeface="Segoe UI Light" pitchFamily="34" charset="0"/>
                <a:hlinkClick r:id="rId5"/>
              </a:rPr>
              <a:t>https://blogs.msdn.microsoft.com/jamiedalton/2016/07/11/ms-bot-framework-formflow-build-and-deploy-a-bot-with-ease/</a:t>
            </a:r>
            <a:endParaRPr lang="en-US" sz="3600" dirty="0"/>
          </a:p>
        </p:txBody>
      </p:sp>
      <p:sp>
        <p:nvSpPr>
          <p:cNvPr id="4" name="Stage"/>
          <p:cNvSpPr/>
          <p:nvPr/>
        </p:nvSpPr>
        <p:spPr bwMode="auto">
          <a:xfrm>
            <a:off x="8504237" y="295273"/>
            <a:ext cx="3581400" cy="1600200"/>
          </a:xfrm>
          <a:prstGeom prst="roundRect">
            <a:avLst>
              <a:gd name="adj" fmla="val 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auto" latinLnBrk="0" hangingPunct="1">
              <a:lnSpc>
                <a:spcPct val="90000"/>
              </a:lnSpc>
              <a:spcBef>
                <a:spcPts val="0"/>
              </a:spcBef>
              <a:spcAft>
                <a:spcPts val="0"/>
              </a:spcAft>
              <a:buClrTx/>
              <a:buSzTx/>
              <a:buFontTx/>
              <a:buNone/>
              <a:tabLst/>
              <a:defRPr/>
            </a:pPr>
            <a:r>
              <a:rPr kumimoji="0" lang="en-US" sz="1598"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Telemetry</a:t>
            </a:r>
            <a:endParaRPr kumimoji="0" lang="en-US" sz="159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Lightning Bolt 4"/>
          <p:cNvSpPr/>
          <p:nvPr/>
        </p:nvSpPr>
        <p:spPr bwMode="auto">
          <a:xfrm>
            <a:off x="9024573" y="876461"/>
            <a:ext cx="379523" cy="539064"/>
          </a:xfrm>
          <a:prstGeom prst="lightningBol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ZA"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7" name="Picture 6"/>
          <p:cNvPicPr>
            <a:picLocks noChangeAspect="1"/>
          </p:cNvPicPr>
          <p:nvPr/>
        </p:nvPicPr>
        <p:blipFill>
          <a:blip r:embed="rId6">
            <a:lum bright="100000"/>
            <a:extLst>
              <a:ext uri="{28A0092B-C50C-407E-A947-70E740481C1C}">
                <a14:useLocalDpi xmlns:a14="http://schemas.microsoft.com/office/drawing/2010/main"/>
              </a:ext>
            </a:extLst>
          </a:blip>
          <a:srcRect/>
          <a:stretch>
            <a:fillRect/>
          </a:stretch>
        </p:blipFill>
        <p:spPr bwMode="auto">
          <a:xfrm>
            <a:off x="10470522" y="1021331"/>
            <a:ext cx="618871" cy="708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6"/>
          <p:cNvPicPr>
            <a:picLocks noChangeAspect="1"/>
          </p:cNvPicPr>
          <p:nvPr/>
        </p:nvPicPr>
        <p:blipFill>
          <a:blip r:embed="rId7">
            <a:lum bright="100000"/>
            <a:extLst>
              <a:ext uri="{28A0092B-C50C-407E-A947-70E740481C1C}">
                <a14:useLocalDpi xmlns:a14="http://schemas.microsoft.com/office/drawing/2010/main"/>
              </a:ext>
            </a:extLst>
          </a:blip>
          <a:srcRect/>
          <a:stretch>
            <a:fillRect/>
          </a:stretch>
        </p:blipFill>
        <p:spPr bwMode="auto">
          <a:xfrm>
            <a:off x="9576855" y="1071708"/>
            <a:ext cx="704843" cy="60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ghtning Bolt 8"/>
          <p:cNvSpPr/>
          <p:nvPr/>
        </p:nvSpPr>
        <p:spPr bwMode="auto">
          <a:xfrm>
            <a:off x="11136035" y="513923"/>
            <a:ext cx="379523" cy="539064"/>
          </a:xfrm>
          <a:prstGeom prst="lightningBol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ZA"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1" name="Picture 46"/>
          <p:cNvPicPr>
            <a:picLocks noChangeAspect="1"/>
          </p:cNvPicPr>
          <p:nvPr/>
        </p:nvPicPr>
        <p:blipFill>
          <a:blip r:embed="rId7">
            <a:lum bright="100000"/>
            <a:extLst>
              <a:ext uri="{28A0092B-C50C-407E-A947-70E740481C1C}">
                <a14:useLocalDpi xmlns:a14="http://schemas.microsoft.com/office/drawing/2010/main"/>
              </a:ext>
            </a:extLst>
          </a:blip>
          <a:srcRect/>
          <a:stretch>
            <a:fillRect/>
          </a:stretch>
        </p:blipFill>
        <p:spPr bwMode="auto">
          <a:xfrm>
            <a:off x="11145561" y="1071707"/>
            <a:ext cx="704843" cy="60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p:cNvSpPr/>
          <p:nvPr/>
        </p:nvSpPr>
        <p:spPr bwMode="auto">
          <a:xfrm>
            <a:off x="9991173" y="1410146"/>
            <a:ext cx="319995" cy="319995"/>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a:ea typeface="+mn-ea"/>
                <a:cs typeface="+mn-cs"/>
              </a:rPr>
              <a:t>X</a:t>
            </a:r>
          </a:p>
        </p:txBody>
      </p:sp>
      <p:sp>
        <p:nvSpPr>
          <p:cNvPr id="13" name="Oval 12"/>
          <p:cNvSpPr/>
          <p:nvPr/>
        </p:nvSpPr>
        <p:spPr bwMode="auto">
          <a:xfrm>
            <a:off x="10816040" y="1416332"/>
            <a:ext cx="319995" cy="319995"/>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a:ea typeface="+mn-ea"/>
                <a:cs typeface="+mn-cs"/>
              </a:rPr>
              <a:t>X</a:t>
            </a:r>
          </a:p>
        </p:txBody>
      </p:sp>
      <p:grpSp>
        <p:nvGrpSpPr>
          <p:cNvPr id="14" name="Group 13"/>
          <p:cNvGrpSpPr/>
          <p:nvPr/>
        </p:nvGrpSpPr>
        <p:grpSpPr>
          <a:xfrm>
            <a:off x="9991174" y="1410146"/>
            <a:ext cx="329137" cy="329137"/>
            <a:chOff x="9746629" y="4274151"/>
            <a:chExt cx="459982" cy="459982"/>
          </a:xfrm>
        </p:grpSpPr>
        <p:sp>
          <p:nvSpPr>
            <p:cNvPr id="15" name="Oval 14"/>
            <p:cNvSpPr/>
            <p:nvPr/>
          </p:nvSpPr>
          <p:spPr bwMode="auto">
            <a:xfrm>
              <a:off x="9746629" y="4274151"/>
              <a:ext cx="459982" cy="459982"/>
            </a:xfrm>
            <a:prstGeom prst="ellips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Freeform 26"/>
            <p:cNvSpPr>
              <a:spLocks/>
            </p:cNvSpPr>
            <p:nvPr/>
          </p:nvSpPr>
          <p:spPr bwMode="auto">
            <a:xfrm>
              <a:off x="9826070" y="4370877"/>
              <a:ext cx="301100" cy="266531"/>
            </a:xfrm>
            <a:custGeom>
              <a:avLst/>
              <a:gdLst>
                <a:gd name="T0" fmla="*/ 1202 w 1202"/>
                <a:gd name="T1" fmla="*/ 175 h 1064"/>
                <a:gd name="T2" fmla="*/ 975 w 1202"/>
                <a:gd name="T3" fmla="*/ 0 h 1064"/>
                <a:gd name="T4" fmla="*/ 458 w 1202"/>
                <a:gd name="T5" fmla="*/ 676 h 1064"/>
                <a:gd name="T6" fmla="*/ 163 w 1202"/>
                <a:gd name="T7" fmla="*/ 449 h 1064"/>
                <a:gd name="T8" fmla="*/ 0 w 1202"/>
                <a:gd name="T9" fmla="*/ 662 h 1064"/>
                <a:gd name="T10" fmla="*/ 522 w 1202"/>
                <a:gd name="T11" fmla="*/ 1064 h 1064"/>
                <a:gd name="T12" fmla="*/ 685 w 1202"/>
                <a:gd name="T13" fmla="*/ 851 h 1064"/>
                <a:gd name="T14" fmla="*/ 685 w 1202"/>
                <a:gd name="T15" fmla="*/ 851 h 1064"/>
                <a:gd name="T16" fmla="*/ 1202 w 1202"/>
                <a:gd name="T17" fmla="*/ 175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1064">
                  <a:moveTo>
                    <a:pt x="1202" y="175"/>
                  </a:moveTo>
                  <a:lnTo>
                    <a:pt x="975" y="0"/>
                  </a:lnTo>
                  <a:lnTo>
                    <a:pt x="458" y="676"/>
                  </a:lnTo>
                  <a:lnTo>
                    <a:pt x="163" y="449"/>
                  </a:lnTo>
                  <a:lnTo>
                    <a:pt x="0" y="662"/>
                  </a:lnTo>
                  <a:lnTo>
                    <a:pt x="522" y="1064"/>
                  </a:lnTo>
                  <a:lnTo>
                    <a:pt x="685" y="851"/>
                  </a:lnTo>
                  <a:lnTo>
                    <a:pt x="685" y="851"/>
                  </a:lnTo>
                  <a:lnTo>
                    <a:pt x="1202" y="175"/>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marL="0" marR="0" lvl="0" indent="0" algn="l" defTabSz="914009"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8" name="Group 17"/>
          <p:cNvGrpSpPr/>
          <p:nvPr/>
        </p:nvGrpSpPr>
        <p:grpSpPr>
          <a:xfrm>
            <a:off x="10816040" y="1415525"/>
            <a:ext cx="329137" cy="329137"/>
            <a:chOff x="9746629" y="4274151"/>
            <a:chExt cx="459982" cy="459982"/>
          </a:xfrm>
        </p:grpSpPr>
        <p:sp>
          <p:nvSpPr>
            <p:cNvPr id="19" name="Oval 18"/>
            <p:cNvSpPr/>
            <p:nvPr/>
          </p:nvSpPr>
          <p:spPr bwMode="auto">
            <a:xfrm>
              <a:off x="9746629" y="4274151"/>
              <a:ext cx="459982" cy="459982"/>
            </a:xfrm>
            <a:prstGeom prst="ellips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Freeform 26"/>
            <p:cNvSpPr>
              <a:spLocks/>
            </p:cNvSpPr>
            <p:nvPr/>
          </p:nvSpPr>
          <p:spPr bwMode="auto">
            <a:xfrm>
              <a:off x="9826070" y="4370877"/>
              <a:ext cx="301100" cy="266531"/>
            </a:xfrm>
            <a:custGeom>
              <a:avLst/>
              <a:gdLst>
                <a:gd name="T0" fmla="*/ 1202 w 1202"/>
                <a:gd name="T1" fmla="*/ 175 h 1064"/>
                <a:gd name="T2" fmla="*/ 975 w 1202"/>
                <a:gd name="T3" fmla="*/ 0 h 1064"/>
                <a:gd name="T4" fmla="*/ 458 w 1202"/>
                <a:gd name="T5" fmla="*/ 676 h 1064"/>
                <a:gd name="T6" fmla="*/ 163 w 1202"/>
                <a:gd name="T7" fmla="*/ 449 h 1064"/>
                <a:gd name="T8" fmla="*/ 0 w 1202"/>
                <a:gd name="T9" fmla="*/ 662 h 1064"/>
                <a:gd name="T10" fmla="*/ 522 w 1202"/>
                <a:gd name="T11" fmla="*/ 1064 h 1064"/>
                <a:gd name="T12" fmla="*/ 685 w 1202"/>
                <a:gd name="T13" fmla="*/ 851 h 1064"/>
                <a:gd name="T14" fmla="*/ 685 w 1202"/>
                <a:gd name="T15" fmla="*/ 851 h 1064"/>
                <a:gd name="T16" fmla="*/ 1202 w 1202"/>
                <a:gd name="T17" fmla="*/ 175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1064">
                  <a:moveTo>
                    <a:pt x="1202" y="175"/>
                  </a:moveTo>
                  <a:lnTo>
                    <a:pt x="975" y="0"/>
                  </a:lnTo>
                  <a:lnTo>
                    <a:pt x="458" y="676"/>
                  </a:lnTo>
                  <a:lnTo>
                    <a:pt x="163" y="449"/>
                  </a:lnTo>
                  <a:lnTo>
                    <a:pt x="0" y="662"/>
                  </a:lnTo>
                  <a:lnTo>
                    <a:pt x="522" y="1064"/>
                  </a:lnTo>
                  <a:lnTo>
                    <a:pt x="685" y="851"/>
                  </a:lnTo>
                  <a:lnTo>
                    <a:pt x="685" y="851"/>
                  </a:lnTo>
                  <a:lnTo>
                    <a:pt x="1202" y="175"/>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marL="0" marR="0" lvl="0" indent="0" algn="l" defTabSz="914009"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1" name="Group 20"/>
          <p:cNvGrpSpPr/>
          <p:nvPr/>
        </p:nvGrpSpPr>
        <p:grpSpPr>
          <a:xfrm>
            <a:off x="11604100" y="1409007"/>
            <a:ext cx="329137" cy="329137"/>
            <a:chOff x="9746629" y="4274151"/>
            <a:chExt cx="459982" cy="459982"/>
          </a:xfrm>
        </p:grpSpPr>
        <p:sp>
          <p:nvSpPr>
            <p:cNvPr id="22" name="Oval 21"/>
            <p:cNvSpPr/>
            <p:nvPr/>
          </p:nvSpPr>
          <p:spPr bwMode="auto">
            <a:xfrm>
              <a:off x="9746629" y="4274151"/>
              <a:ext cx="459982" cy="459982"/>
            </a:xfrm>
            <a:prstGeom prst="ellips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Freeform 26"/>
            <p:cNvSpPr>
              <a:spLocks/>
            </p:cNvSpPr>
            <p:nvPr/>
          </p:nvSpPr>
          <p:spPr bwMode="auto">
            <a:xfrm>
              <a:off x="9826070" y="4370877"/>
              <a:ext cx="301100" cy="266531"/>
            </a:xfrm>
            <a:custGeom>
              <a:avLst/>
              <a:gdLst>
                <a:gd name="T0" fmla="*/ 1202 w 1202"/>
                <a:gd name="T1" fmla="*/ 175 h 1064"/>
                <a:gd name="T2" fmla="*/ 975 w 1202"/>
                <a:gd name="T3" fmla="*/ 0 h 1064"/>
                <a:gd name="T4" fmla="*/ 458 w 1202"/>
                <a:gd name="T5" fmla="*/ 676 h 1064"/>
                <a:gd name="T6" fmla="*/ 163 w 1202"/>
                <a:gd name="T7" fmla="*/ 449 h 1064"/>
                <a:gd name="T8" fmla="*/ 0 w 1202"/>
                <a:gd name="T9" fmla="*/ 662 h 1064"/>
                <a:gd name="T10" fmla="*/ 522 w 1202"/>
                <a:gd name="T11" fmla="*/ 1064 h 1064"/>
                <a:gd name="T12" fmla="*/ 685 w 1202"/>
                <a:gd name="T13" fmla="*/ 851 h 1064"/>
                <a:gd name="T14" fmla="*/ 685 w 1202"/>
                <a:gd name="T15" fmla="*/ 851 h 1064"/>
                <a:gd name="T16" fmla="*/ 1202 w 1202"/>
                <a:gd name="T17" fmla="*/ 175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1064">
                  <a:moveTo>
                    <a:pt x="1202" y="175"/>
                  </a:moveTo>
                  <a:lnTo>
                    <a:pt x="975" y="0"/>
                  </a:lnTo>
                  <a:lnTo>
                    <a:pt x="458" y="676"/>
                  </a:lnTo>
                  <a:lnTo>
                    <a:pt x="163" y="449"/>
                  </a:lnTo>
                  <a:lnTo>
                    <a:pt x="0" y="662"/>
                  </a:lnTo>
                  <a:lnTo>
                    <a:pt x="522" y="1064"/>
                  </a:lnTo>
                  <a:lnTo>
                    <a:pt x="685" y="851"/>
                  </a:lnTo>
                  <a:lnTo>
                    <a:pt x="685" y="851"/>
                  </a:lnTo>
                  <a:lnTo>
                    <a:pt x="1202" y="175"/>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marL="0" marR="0" lvl="0" indent="0" algn="l" defTabSz="914009"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srgbClr val="000000"/>
                </a:solidFill>
                <a:effectLst/>
                <a:uLnTx/>
                <a:uFillTx/>
                <a:latin typeface="Segoe UI"/>
                <a:ea typeface="+mn-ea"/>
                <a:cs typeface="+mn-cs"/>
              </a:endParaRPr>
            </a:p>
          </p:txBody>
        </p:sp>
      </p:grpSp>
    </p:spTree>
    <p:extLst>
      <p:ext uri="{BB962C8B-B14F-4D97-AF65-F5344CB8AC3E}">
        <p14:creationId xmlns:p14="http://schemas.microsoft.com/office/powerpoint/2010/main" val="17369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3200" y="0"/>
            <a:ext cx="9467951" cy="6994525"/>
          </a:xfrm>
          <a:prstGeom prst="rect">
            <a:avLst/>
          </a:prstGeom>
        </p:spPr>
      </p:pic>
    </p:spTree>
    <p:extLst>
      <p:ext uri="{BB962C8B-B14F-4D97-AF65-F5344CB8AC3E}">
        <p14:creationId xmlns:p14="http://schemas.microsoft.com/office/powerpoint/2010/main" val="196301103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900" y="0"/>
            <a:ext cx="12253182" cy="6994525"/>
          </a:xfrm>
          <a:prstGeom prst="rect">
            <a:avLst/>
          </a:prstGeom>
        </p:spPr>
      </p:pic>
    </p:spTree>
    <p:extLst>
      <p:ext uri="{BB962C8B-B14F-4D97-AF65-F5344CB8AC3E}">
        <p14:creationId xmlns:p14="http://schemas.microsoft.com/office/powerpoint/2010/main" val="123951653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0"/>
            <a:ext cx="11671050" cy="6994525"/>
          </a:xfrm>
          <a:prstGeom prst="rect">
            <a:avLst/>
          </a:prstGeom>
        </p:spPr>
      </p:pic>
    </p:spTree>
    <p:extLst>
      <p:ext uri="{BB962C8B-B14F-4D97-AF65-F5344CB8AC3E}">
        <p14:creationId xmlns:p14="http://schemas.microsoft.com/office/powerpoint/2010/main" val="53524680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8300" y="0"/>
            <a:ext cx="11684589" cy="6994525"/>
          </a:xfrm>
          <a:prstGeom prst="rect">
            <a:avLst/>
          </a:prstGeom>
        </p:spPr>
      </p:pic>
    </p:spTree>
    <p:extLst>
      <p:ext uri="{BB962C8B-B14F-4D97-AF65-F5344CB8AC3E}">
        <p14:creationId xmlns:p14="http://schemas.microsoft.com/office/powerpoint/2010/main" val="8405435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0500"/>
            <a:ext cx="12436475" cy="6598241"/>
          </a:xfrm>
          <a:prstGeom prst="rect">
            <a:avLst/>
          </a:prstGeom>
        </p:spPr>
      </p:pic>
    </p:spTree>
    <p:extLst>
      <p:ext uri="{BB962C8B-B14F-4D97-AF65-F5344CB8AC3E}">
        <p14:creationId xmlns:p14="http://schemas.microsoft.com/office/powerpoint/2010/main" val="186133821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0500"/>
            <a:ext cx="12436475" cy="6589604"/>
          </a:xfrm>
          <a:prstGeom prst="rect">
            <a:avLst/>
          </a:prstGeom>
        </p:spPr>
      </p:pic>
    </p:spTree>
    <p:extLst>
      <p:ext uri="{BB962C8B-B14F-4D97-AF65-F5344CB8AC3E}">
        <p14:creationId xmlns:p14="http://schemas.microsoft.com/office/powerpoint/2010/main" val="52066260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0500"/>
            <a:ext cx="12436475" cy="6598241"/>
          </a:xfrm>
          <a:prstGeom prst="rect">
            <a:avLst/>
          </a:prstGeom>
        </p:spPr>
      </p:pic>
    </p:spTree>
    <p:extLst>
      <p:ext uri="{BB962C8B-B14F-4D97-AF65-F5344CB8AC3E}">
        <p14:creationId xmlns:p14="http://schemas.microsoft.com/office/powerpoint/2010/main" val="196197722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Where to find docs/samples</a:t>
            </a:r>
            <a:endParaRPr lang="en-US" dirty="0"/>
          </a:p>
        </p:txBody>
      </p:sp>
      <p:sp>
        <p:nvSpPr>
          <p:cNvPr id="6" name="Text Placeholder 5"/>
          <p:cNvSpPr>
            <a:spLocks noGrp="1"/>
          </p:cNvSpPr>
          <p:nvPr>
            <p:ph type="body" sz="quarter" idx="10"/>
          </p:nvPr>
        </p:nvSpPr>
        <p:spPr>
          <a:xfrm>
            <a:off x="274638" y="1212850"/>
            <a:ext cx="11887200" cy="5713412"/>
          </a:xfrm>
        </p:spPr>
        <p:txBody>
          <a:bodyPr>
            <a:normAutofit fontScale="92500" lnSpcReduction="20000"/>
          </a:bodyPr>
          <a:lstStyle/>
          <a:p>
            <a:r>
              <a:rPr lang="en-US" dirty="0"/>
              <a:t>Bot framework: </a:t>
            </a:r>
          </a:p>
          <a:p>
            <a:r>
              <a:rPr lang="en-US" dirty="0">
                <a:hlinkClick r:id="rId3"/>
              </a:rPr>
              <a:t>www.botframework.com</a:t>
            </a:r>
            <a:r>
              <a:rPr lang="en-US" dirty="0"/>
              <a:t> </a:t>
            </a:r>
          </a:p>
          <a:p>
            <a:r>
              <a:rPr lang="en-US" dirty="0">
                <a:hlinkClick r:id="rId4"/>
              </a:rPr>
              <a:t>https://aka.ms/botcourse</a:t>
            </a:r>
            <a:endParaRPr lang="en-US" dirty="0"/>
          </a:p>
          <a:p>
            <a:r>
              <a:rPr lang="en-US" dirty="0">
                <a:hlinkClick r:id="rId5"/>
              </a:rPr>
              <a:t>https://github.com/nzthiago/BotInsightsTests</a:t>
            </a:r>
            <a:r>
              <a:rPr lang="en-US" dirty="0"/>
              <a:t>  </a:t>
            </a:r>
          </a:p>
          <a:p>
            <a:r>
              <a:rPr lang="en-US" dirty="0"/>
              <a:t>Code samples: </a:t>
            </a:r>
          </a:p>
          <a:p>
            <a:r>
              <a:rPr lang="en-US" dirty="0">
                <a:hlinkClick r:id="rId6"/>
              </a:rPr>
              <a:t>https://github.com/Microsoft/BotBuilder-Samples</a:t>
            </a:r>
            <a:endParaRPr lang="en-US" dirty="0"/>
          </a:p>
          <a:p>
            <a:r>
              <a:rPr lang="en-US" dirty="0">
                <a:hlinkClick r:id="rId7"/>
              </a:rPr>
              <a:t>https://github.com/Microsoft/BotBuilder</a:t>
            </a:r>
            <a:r>
              <a:rPr lang="en-US" dirty="0"/>
              <a:t>  </a:t>
            </a:r>
          </a:p>
          <a:p>
            <a:r>
              <a:rPr lang="en-US" dirty="0"/>
              <a:t>DevOps: </a:t>
            </a:r>
          </a:p>
          <a:p>
            <a:r>
              <a:rPr lang="en-US" dirty="0">
                <a:hlinkClick r:id="rId8"/>
              </a:rPr>
              <a:t>https://channel9.msdn.com/Series/DevOps-Fundamentals</a:t>
            </a:r>
            <a:r>
              <a:rPr lang="en-US" dirty="0"/>
              <a:t> </a:t>
            </a:r>
          </a:p>
          <a:p>
            <a:r>
              <a:rPr lang="en-US" dirty="0">
                <a:hlinkClick r:id="rId9"/>
              </a:rPr>
              <a:t>https://microsoft.github.io/PartsUnlimitedMRP/</a:t>
            </a:r>
            <a:r>
              <a:rPr lang="en-US" dirty="0"/>
              <a:t> </a:t>
            </a:r>
            <a:r>
              <a:rPr lang="en-US" dirty="0">
                <a:hlinkClick r:id="rId10"/>
              </a:rPr>
              <a:t>https://microsoft.github.io/PartsUnlimited/</a:t>
            </a:r>
            <a:r>
              <a:rPr lang="en-US" dirty="0"/>
              <a:t> </a:t>
            </a:r>
          </a:p>
        </p:txBody>
      </p:sp>
    </p:spTree>
    <p:extLst>
      <p:ext uri="{BB962C8B-B14F-4D97-AF65-F5344CB8AC3E}">
        <p14:creationId xmlns:p14="http://schemas.microsoft.com/office/powerpoint/2010/main" val="27330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In review: session objectives and takeaways</a:t>
            </a:r>
            <a:endParaRPr lang="en-US" dirty="0"/>
          </a:p>
        </p:txBody>
      </p:sp>
      <p:sp>
        <p:nvSpPr>
          <p:cNvPr id="8" name="Text Placeholder 4"/>
          <p:cNvSpPr>
            <a:spLocks noGrp="1"/>
          </p:cNvSpPr>
          <p:nvPr>
            <p:ph type="body" sz="quarter" idx="10"/>
          </p:nvPr>
        </p:nvSpPr>
        <p:spPr>
          <a:xfrm>
            <a:off x="274638" y="1212850"/>
            <a:ext cx="11887200" cy="5637212"/>
          </a:xfrm>
        </p:spPr>
        <p:txBody>
          <a:bodyPr>
            <a:normAutofit/>
          </a:bodyPr>
          <a:lstStyle/>
          <a:p>
            <a:r>
              <a:rPr lang="en-US" dirty="0"/>
              <a:t>Session objectives: </a:t>
            </a:r>
          </a:p>
          <a:p>
            <a:pPr lvl="1"/>
            <a:r>
              <a:rPr lang="en-US" dirty="0"/>
              <a:t>Introduce the concepts of DevOps, with considerations for bots </a:t>
            </a:r>
          </a:p>
          <a:p>
            <a:pPr lvl="1"/>
            <a:r>
              <a:rPr lang="en-US" dirty="0"/>
              <a:t>Demonstrate how to implement these DevOps practices for bots that use the Microsoft Bot Framework</a:t>
            </a:r>
          </a:p>
          <a:p>
            <a:endParaRPr lang="en-US" dirty="0"/>
          </a:p>
          <a:p>
            <a:r>
              <a:rPr lang="en-US" dirty="0"/>
              <a:t>Session takeaways: </a:t>
            </a:r>
          </a:p>
          <a:p>
            <a:pPr lvl="1"/>
            <a:r>
              <a:rPr lang="en-US" dirty="0"/>
              <a:t>DevOps culture and practices can be applied everywhere</a:t>
            </a:r>
          </a:p>
          <a:p>
            <a:pPr lvl="1"/>
            <a:r>
              <a:rPr lang="en-US" dirty="0"/>
              <a:t>Microsoft Bot Framework makes it easy to build, automate, test, and deploy bots</a:t>
            </a:r>
          </a:p>
        </p:txBody>
      </p:sp>
    </p:spTree>
    <p:extLst>
      <p:ext uri="{BB962C8B-B14F-4D97-AF65-F5344CB8AC3E}">
        <p14:creationId xmlns:p14="http://schemas.microsoft.com/office/powerpoint/2010/main" val="423127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4096685"/>
            <a:ext cx="12436475" cy="1554463"/>
          </a:xfrm>
          <a:prstGeom prst="rect">
            <a:avLst/>
          </a:prstGeom>
          <a:solidFill>
            <a:schemeClr val="accent4"/>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2743200" tIns="46637" rIns="914400" bIns="46637" numCol="1" rtlCol="0" anchor="ctr" anchorCtr="0" compatLnSpc="1">
            <a:prstTxWarp prst="textNoShape">
              <a:avLst/>
            </a:prstTxWarp>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mn-ea"/>
              <a:cs typeface="+mn-cs"/>
            </a:endParaRPr>
          </a:p>
        </p:txBody>
      </p:sp>
      <p:sp>
        <p:nvSpPr>
          <p:cNvPr id="6" name="Oval 5"/>
          <p:cNvSpPr/>
          <p:nvPr/>
        </p:nvSpPr>
        <p:spPr bwMode="auto">
          <a:xfrm>
            <a:off x="274638" y="3824592"/>
            <a:ext cx="2076450" cy="2076450"/>
          </a:xfrm>
          <a:prstGeom prst="ellipse">
            <a:avLst/>
          </a:prstGeom>
          <a:solidFill>
            <a:schemeClr val="tx1"/>
          </a:solidFill>
          <a:ln w="76200">
            <a:solidFill>
              <a:schemeClr val="accent4"/>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1" name="Freeform 5"/>
          <p:cNvSpPr>
            <a:spLocks noEditPoints="1"/>
          </p:cNvSpPr>
          <p:nvPr/>
        </p:nvSpPr>
        <p:spPr bwMode="auto">
          <a:xfrm>
            <a:off x="908051" y="4204005"/>
            <a:ext cx="809625" cy="1317625"/>
          </a:xfrm>
          <a:custGeom>
            <a:avLst/>
            <a:gdLst>
              <a:gd name="T0" fmla="*/ 106 w 213"/>
              <a:gd name="T1" fmla="*/ 224 h 348"/>
              <a:gd name="T2" fmla="*/ 159 w 213"/>
              <a:gd name="T3" fmla="*/ 171 h 348"/>
              <a:gd name="T4" fmla="*/ 159 w 213"/>
              <a:gd name="T5" fmla="*/ 53 h 348"/>
              <a:gd name="T6" fmla="*/ 106 w 213"/>
              <a:gd name="T7" fmla="*/ 0 h 348"/>
              <a:gd name="T8" fmla="*/ 54 w 213"/>
              <a:gd name="T9" fmla="*/ 53 h 348"/>
              <a:gd name="T10" fmla="*/ 54 w 213"/>
              <a:gd name="T11" fmla="*/ 171 h 348"/>
              <a:gd name="T12" fmla="*/ 106 w 213"/>
              <a:gd name="T13" fmla="*/ 224 h 348"/>
              <a:gd name="T14" fmla="*/ 78 w 213"/>
              <a:gd name="T15" fmla="*/ 53 h 348"/>
              <a:gd name="T16" fmla="*/ 106 w 213"/>
              <a:gd name="T17" fmla="*/ 24 h 348"/>
              <a:gd name="T18" fmla="*/ 135 w 213"/>
              <a:gd name="T19" fmla="*/ 53 h 348"/>
              <a:gd name="T20" fmla="*/ 135 w 213"/>
              <a:gd name="T21" fmla="*/ 171 h 348"/>
              <a:gd name="T22" fmla="*/ 106 w 213"/>
              <a:gd name="T23" fmla="*/ 200 h 348"/>
              <a:gd name="T24" fmla="*/ 78 w 213"/>
              <a:gd name="T25" fmla="*/ 171 h 348"/>
              <a:gd name="T26" fmla="*/ 78 w 213"/>
              <a:gd name="T27" fmla="*/ 53 h 348"/>
              <a:gd name="T28" fmla="*/ 213 w 213"/>
              <a:gd name="T29" fmla="*/ 137 h 348"/>
              <a:gd name="T30" fmla="*/ 213 w 213"/>
              <a:gd name="T31" fmla="*/ 182 h 348"/>
              <a:gd name="T32" fmla="*/ 124 w 213"/>
              <a:gd name="T33" fmla="*/ 277 h 348"/>
              <a:gd name="T34" fmla="*/ 124 w 213"/>
              <a:gd name="T35" fmla="*/ 313 h 348"/>
              <a:gd name="T36" fmla="*/ 177 w 213"/>
              <a:gd name="T37" fmla="*/ 313 h 348"/>
              <a:gd name="T38" fmla="*/ 177 w 213"/>
              <a:gd name="T39" fmla="*/ 348 h 348"/>
              <a:gd name="T40" fmla="*/ 35 w 213"/>
              <a:gd name="T41" fmla="*/ 348 h 348"/>
              <a:gd name="T42" fmla="*/ 35 w 213"/>
              <a:gd name="T43" fmla="*/ 313 h 348"/>
              <a:gd name="T44" fmla="*/ 89 w 213"/>
              <a:gd name="T45" fmla="*/ 313 h 348"/>
              <a:gd name="T46" fmla="*/ 89 w 213"/>
              <a:gd name="T47" fmla="*/ 277 h 348"/>
              <a:gd name="T48" fmla="*/ 0 w 213"/>
              <a:gd name="T49" fmla="*/ 182 h 348"/>
              <a:gd name="T50" fmla="*/ 0 w 213"/>
              <a:gd name="T51" fmla="*/ 137 h 348"/>
              <a:gd name="T52" fmla="*/ 34 w 213"/>
              <a:gd name="T53" fmla="*/ 137 h 348"/>
              <a:gd name="T54" fmla="*/ 34 w 213"/>
              <a:gd name="T55" fmla="*/ 182 h 348"/>
              <a:gd name="T56" fmla="*/ 94 w 213"/>
              <a:gd name="T57" fmla="*/ 242 h 348"/>
              <a:gd name="T58" fmla="*/ 118 w 213"/>
              <a:gd name="T59" fmla="*/ 242 h 348"/>
              <a:gd name="T60" fmla="*/ 178 w 213"/>
              <a:gd name="T61" fmla="*/ 182 h 348"/>
              <a:gd name="T62" fmla="*/ 178 w 213"/>
              <a:gd name="T63" fmla="*/ 137 h 348"/>
              <a:gd name="T64" fmla="*/ 213 w 213"/>
              <a:gd name="T65" fmla="*/ 137 h 348"/>
              <a:gd name="T66" fmla="*/ 103 w 213"/>
              <a:gd name="T67" fmla="*/ 67 h 348"/>
              <a:gd name="T68" fmla="*/ 95 w 213"/>
              <a:gd name="T69" fmla="*/ 75 h 348"/>
              <a:gd name="T70" fmla="*/ 87 w 213"/>
              <a:gd name="T71" fmla="*/ 67 h 348"/>
              <a:gd name="T72" fmla="*/ 95 w 213"/>
              <a:gd name="T73" fmla="*/ 59 h 348"/>
              <a:gd name="T74" fmla="*/ 103 w 213"/>
              <a:gd name="T75" fmla="*/ 67 h 348"/>
              <a:gd name="T76" fmla="*/ 103 w 213"/>
              <a:gd name="T77" fmla="*/ 90 h 348"/>
              <a:gd name="T78" fmla="*/ 95 w 213"/>
              <a:gd name="T79" fmla="*/ 98 h 348"/>
              <a:gd name="T80" fmla="*/ 87 w 213"/>
              <a:gd name="T81" fmla="*/ 90 h 348"/>
              <a:gd name="T82" fmla="*/ 95 w 213"/>
              <a:gd name="T83" fmla="*/ 82 h 348"/>
              <a:gd name="T84" fmla="*/ 103 w 213"/>
              <a:gd name="T85" fmla="*/ 90 h 348"/>
              <a:gd name="T86" fmla="*/ 126 w 213"/>
              <a:gd name="T87" fmla="*/ 67 h 348"/>
              <a:gd name="T88" fmla="*/ 118 w 213"/>
              <a:gd name="T89" fmla="*/ 75 h 348"/>
              <a:gd name="T90" fmla="*/ 110 w 213"/>
              <a:gd name="T91" fmla="*/ 67 h 348"/>
              <a:gd name="T92" fmla="*/ 118 w 213"/>
              <a:gd name="T93" fmla="*/ 59 h 348"/>
              <a:gd name="T94" fmla="*/ 126 w 213"/>
              <a:gd name="T95" fmla="*/ 67 h 348"/>
              <a:gd name="T96" fmla="*/ 126 w 213"/>
              <a:gd name="T97" fmla="*/ 90 h 348"/>
              <a:gd name="T98" fmla="*/ 118 w 213"/>
              <a:gd name="T99" fmla="*/ 98 h 348"/>
              <a:gd name="T100" fmla="*/ 110 w 213"/>
              <a:gd name="T101" fmla="*/ 90 h 348"/>
              <a:gd name="T102" fmla="*/ 118 w 213"/>
              <a:gd name="T103" fmla="*/ 82 h 348"/>
              <a:gd name="T104" fmla="*/ 126 w 213"/>
              <a:gd name="T105" fmla="*/ 90 h 348"/>
              <a:gd name="T106" fmla="*/ 103 w 213"/>
              <a:gd name="T107" fmla="*/ 112 h 348"/>
              <a:gd name="T108" fmla="*/ 95 w 213"/>
              <a:gd name="T109" fmla="*/ 120 h 348"/>
              <a:gd name="T110" fmla="*/ 87 w 213"/>
              <a:gd name="T111" fmla="*/ 112 h 348"/>
              <a:gd name="T112" fmla="*/ 95 w 213"/>
              <a:gd name="T113" fmla="*/ 104 h 348"/>
              <a:gd name="T114" fmla="*/ 103 w 213"/>
              <a:gd name="T115" fmla="*/ 11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3" h="348">
                <a:moveTo>
                  <a:pt x="106" y="224"/>
                </a:moveTo>
                <a:cubicBezTo>
                  <a:pt x="135" y="224"/>
                  <a:pt x="159" y="200"/>
                  <a:pt x="159" y="171"/>
                </a:cubicBezTo>
                <a:cubicBezTo>
                  <a:pt x="159" y="152"/>
                  <a:pt x="159" y="75"/>
                  <a:pt x="159" y="53"/>
                </a:cubicBezTo>
                <a:cubicBezTo>
                  <a:pt x="159" y="23"/>
                  <a:pt x="135" y="0"/>
                  <a:pt x="106" y="0"/>
                </a:cubicBezTo>
                <a:cubicBezTo>
                  <a:pt x="77" y="0"/>
                  <a:pt x="54" y="23"/>
                  <a:pt x="54" y="53"/>
                </a:cubicBezTo>
                <a:cubicBezTo>
                  <a:pt x="54" y="69"/>
                  <a:pt x="54" y="154"/>
                  <a:pt x="54" y="171"/>
                </a:cubicBezTo>
                <a:cubicBezTo>
                  <a:pt x="54" y="200"/>
                  <a:pt x="77" y="224"/>
                  <a:pt x="106" y="224"/>
                </a:cubicBezTo>
                <a:close/>
                <a:moveTo>
                  <a:pt x="78" y="53"/>
                </a:moveTo>
                <a:cubicBezTo>
                  <a:pt x="78" y="37"/>
                  <a:pt x="90" y="24"/>
                  <a:pt x="106" y="24"/>
                </a:cubicBezTo>
                <a:cubicBezTo>
                  <a:pt x="122" y="24"/>
                  <a:pt x="135" y="37"/>
                  <a:pt x="135" y="53"/>
                </a:cubicBezTo>
                <a:cubicBezTo>
                  <a:pt x="135" y="171"/>
                  <a:pt x="135" y="171"/>
                  <a:pt x="135" y="171"/>
                </a:cubicBezTo>
                <a:cubicBezTo>
                  <a:pt x="135" y="187"/>
                  <a:pt x="122" y="200"/>
                  <a:pt x="106" y="200"/>
                </a:cubicBezTo>
                <a:cubicBezTo>
                  <a:pt x="90" y="200"/>
                  <a:pt x="78" y="187"/>
                  <a:pt x="78" y="171"/>
                </a:cubicBezTo>
                <a:lnTo>
                  <a:pt x="78" y="53"/>
                </a:lnTo>
                <a:close/>
                <a:moveTo>
                  <a:pt x="213" y="137"/>
                </a:moveTo>
                <a:cubicBezTo>
                  <a:pt x="213" y="137"/>
                  <a:pt x="213" y="137"/>
                  <a:pt x="213" y="182"/>
                </a:cubicBezTo>
                <a:cubicBezTo>
                  <a:pt x="213" y="232"/>
                  <a:pt x="173" y="273"/>
                  <a:pt x="124" y="277"/>
                </a:cubicBezTo>
                <a:cubicBezTo>
                  <a:pt x="124" y="277"/>
                  <a:pt x="124" y="277"/>
                  <a:pt x="124" y="313"/>
                </a:cubicBezTo>
                <a:cubicBezTo>
                  <a:pt x="124" y="313"/>
                  <a:pt x="124" y="313"/>
                  <a:pt x="177" y="313"/>
                </a:cubicBezTo>
                <a:cubicBezTo>
                  <a:pt x="177" y="313"/>
                  <a:pt x="177" y="313"/>
                  <a:pt x="177" y="348"/>
                </a:cubicBezTo>
                <a:cubicBezTo>
                  <a:pt x="177" y="348"/>
                  <a:pt x="177" y="348"/>
                  <a:pt x="35" y="348"/>
                </a:cubicBezTo>
                <a:cubicBezTo>
                  <a:pt x="35" y="348"/>
                  <a:pt x="35" y="348"/>
                  <a:pt x="35" y="313"/>
                </a:cubicBezTo>
                <a:cubicBezTo>
                  <a:pt x="35" y="313"/>
                  <a:pt x="35" y="313"/>
                  <a:pt x="89" y="313"/>
                </a:cubicBezTo>
                <a:cubicBezTo>
                  <a:pt x="89" y="313"/>
                  <a:pt x="89" y="313"/>
                  <a:pt x="89" y="277"/>
                </a:cubicBezTo>
                <a:cubicBezTo>
                  <a:pt x="39" y="273"/>
                  <a:pt x="0" y="232"/>
                  <a:pt x="0" y="182"/>
                </a:cubicBezTo>
                <a:cubicBezTo>
                  <a:pt x="0" y="182"/>
                  <a:pt x="0" y="182"/>
                  <a:pt x="0" y="137"/>
                </a:cubicBezTo>
                <a:cubicBezTo>
                  <a:pt x="0" y="137"/>
                  <a:pt x="0" y="137"/>
                  <a:pt x="34" y="137"/>
                </a:cubicBezTo>
                <a:cubicBezTo>
                  <a:pt x="34" y="137"/>
                  <a:pt x="34" y="137"/>
                  <a:pt x="34" y="182"/>
                </a:cubicBezTo>
                <a:cubicBezTo>
                  <a:pt x="34" y="215"/>
                  <a:pt x="62" y="242"/>
                  <a:pt x="94" y="242"/>
                </a:cubicBezTo>
                <a:cubicBezTo>
                  <a:pt x="94" y="242"/>
                  <a:pt x="94" y="242"/>
                  <a:pt x="118" y="242"/>
                </a:cubicBezTo>
                <a:cubicBezTo>
                  <a:pt x="151" y="242"/>
                  <a:pt x="178" y="215"/>
                  <a:pt x="178" y="182"/>
                </a:cubicBezTo>
                <a:cubicBezTo>
                  <a:pt x="178" y="182"/>
                  <a:pt x="178" y="182"/>
                  <a:pt x="178" y="137"/>
                </a:cubicBezTo>
                <a:lnTo>
                  <a:pt x="213" y="137"/>
                </a:lnTo>
                <a:close/>
                <a:moveTo>
                  <a:pt x="103" y="67"/>
                </a:moveTo>
                <a:cubicBezTo>
                  <a:pt x="103" y="71"/>
                  <a:pt x="99" y="75"/>
                  <a:pt x="95" y="75"/>
                </a:cubicBezTo>
                <a:cubicBezTo>
                  <a:pt x="90" y="75"/>
                  <a:pt x="87" y="71"/>
                  <a:pt x="87" y="67"/>
                </a:cubicBezTo>
                <a:cubicBezTo>
                  <a:pt x="87" y="62"/>
                  <a:pt x="90" y="59"/>
                  <a:pt x="95" y="59"/>
                </a:cubicBezTo>
                <a:cubicBezTo>
                  <a:pt x="99" y="59"/>
                  <a:pt x="103" y="62"/>
                  <a:pt x="103" y="67"/>
                </a:cubicBezTo>
                <a:close/>
                <a:moveTo>
                  <a:pt x="103" y="90"/>
                </a:moveTo>
                <a:cubicBezTo>
                  <a:pt x="103" y="94"/>
                  <a:pt x="99" y="98"/>
                  <a:pt x="95" y="98"/>
                </a:cubicBezTo>
                <a:cubicBezTo>
                  <a:pt x="90" y="98"/>
                  <a:pt x="87" y="94"/>
                  <a:pt x="87" y="90"/>
                </a:cubicBezTo>
                <a:cubicBezTo>
                  <a:pt x="87" y="85"/>
                  <a:pt x="90" y="82"/>
                  <a:pt x="95" y="82"/>
                </a:cubicBezTo>
                <a:cubicBezTo>
                  <a:pt x="99" y="82"/>
                  <a:pt x="103" y="85"/>
                  <a:pt x="103" y="90"/>
                </a:cubicBezTo>
                <a:close/>
                <a:moveTo>
                  <a:pt x="126" y="67"/>
                </a:moveTo>
                <a:cubicBezTo>
                  <a:pt x="126" y="71"/>
                  <a:pt x="122" y="75"/>
                  <a:pt x="118" y="75"/>
                </a:cubicBezTo>
                <a:cubicBezTo>
                  <a:pt x="113" y="75"/>
                  <a:pt x="110" y="71"/>
                  <a:pt x="110" y="67"/>
                </a:cubicBezTo>
                <a:cubicBezTo>
                  <a:pt x="110" y="62"/>
                  <a:pt x="113" y="59"/>
                  <a:pt x="118" y="59"/>
                </a:cubicBezTo>
                <a:cubicBezTo>
                  <a:pt x="122" y="59"/>
                  <a:pt x="126" y="62"/>
                  <a:pt x="126" y="67"/>
                </a:cubicBezTo>
                <a:close/>
                <a:moveTo>
                  <a:pt x="126" y="90"/>
                </a:moveTo>
                <a:cubicBezTo>
                  <a:pt x="126" y="94"/>
                  <a:pt x="122" y="98"/>
                  <a:pt x="118" y="98"/>
                </a:cubicBezTo>
                <a:cubicBezTo>
                  <a:pt x="113" y="98"/>
                  <a:pt x="110" y="94"/>
                  <a:pt x="110" y="90"/>
                </a:cubicBezTo>
                <a:cubicBezTo>
                  <a:pt x="110" y="85"/>
                  <a:pt x="113" y="82"/>
                  <a:pt x="118" y="82"/>
                </a:cubicBezTo>
                <a:cubicBezTo>
                  <a:pt x="122" y="82"/>
                  <a:pt x="126" y="85"/>
                  <a:pt x="126" y="90"/>
                </a:cubicBezTo>
                <a:close/>
                <a:moveTo>
                  <a:pt x="103" y="112"/>
                </a:moveTo>
                <a:cubicBezTo>
                  <a:pt x="103" y="116"/>
                  <a:pt x="99" y="120"/>
                  <a:pt x="95" y="120"/>
                </a:cubicBezTo>
                <a:cubicBezTo>
                  <a:pt x="90" y="120"/>
                  <a:pt x="87" y="116"/>
                  <a:pt x="87" y="112"/>
                </a:cubicBezTo>
                <a:cubicBezTo>
                  <a:pt x="87" y="107"/>
                  <a:pt x="90" y="104"/>
                  <a:pt x="95" y="104"/>
                </a:cubicBezTo>
                <a:cubicBezTo>
                  <a:pt x="99" y="104"/>
                  <a:pt x="103" y="107"/>
                  <a:pt x="103" y="11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3" name="Title 3"/>
          <p:cNvSpPr txBox="1">
            <a:spLocks/>
          </p:cNvSpPr>
          <p:nvPr/>
        </p:nvSpPr>
        <p:spPr>
          <a:xfrm>
            <a:off x="274638" y="1364282"/>
            <a:ext cx="11887200" cy="1831975"/>
          </a:xfrm>
          <a:prstGeom prst="rect">
            <a:avLst/>
          </a:prstGeom>
        </p:spPr>
        <p:txBody>
          <a:bodyPr/>
          <a:lst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11500" b="0" i="0" u="none" strike="noStrike" kern="1200" cap="none" spc="-102" normalizeH="0" baseline="0" noProof="0" dirty="0">
                <a:ln w="3175">
                  <a:noFill/>
                </a:ln>
                <a:gradFill>
                  <a:gsLst>
                    <a:gs pos="1250">
                      <a:srgbClr val="FFFFFF"/>
                    </a:gs>
                    <a:gs pos="100000">
                      <a:srgbClr val="FFFFFF"/>
                    </a:gs>
                  </a:gsLst>
                  <a:lin ang="5400000" scaled="0"/>
                </a:gradFill>
                <a:effectLst/>
                <a:uLnTx/>
                <a:uFillTx/>
                <a:latin typeface="Segoe UI Light"/>
                <a:ea typeface="+mn-ea"/>
                <a:cs typeface="Segoe UI" pitchFamily="34" charset="0"/>
              </a:rPr>
              <a:t>Q&amp;A</a:t>
            </a:r>
          </a:p>
        </p:txBody>
      </p:sp>
    </p:spTree>
    <p:extLst>
      <p:ext uri="{BB962C8B-B14F-4D97-AF65-F5344CB8AC3E}">
        <p14:creationId xmlns:p14="http://schemas.microsoft.com/office/powerpoint/2010/main" val="3207809106"/>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490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5-50091_TR24_BO_CT_Template">
  <a:themeElements>
    <a:clrScheme name="TR24">
      <a:dk1>
        <a:srgbClr val="353535"/>
      </a:dk1>
      <a:lt1>
        <a:srgbClr val="FFFFFF"/>
      </a:lt1>
      <a:dk2>
        <a:srgbClr val="0078D7"/>
      </a:dk2>
      <a:lt2>
        <a:srgbClr val="E6E6E6"/>
      </a:lt2>
      <a:accent1>
        <a:srgbClr val="0078D7"/>
      </a:accent1>
      <a:accent2>
        <a:srgbClr val="00188F"/>
      </a:accent2>
      <a:accent3>
        <a:srgbClr val="002050"/>
      </a:accent3>
      <a:accent4>
        <a:srgbClr val="D83B01"/>
      </a:accent4>
      <a:accent5>
        <a:srgbClr val="737373"/>
      </a:accent5>
      <a:accent6>
        <a:srgbClr val="505050"/>
      </a:accent6>
      <a:hlink>
        <a:srgbClr val="00188F"/>
      </a:hlink>
      <a:folHlink>
        <a:srgbClr val="00188F"/>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4_BO_CT_Template.potx" id="{C368DC25-1282-4557-ABE4-C430953F55E7}" vid="{DF86A506-7C87-4108-ACCF-805A6FBA29B1}"/>
    </a:ext>
  </a:extLst>
</a:theme>
</file>

<file path=ppt/theme/theme2.xml><?xml version="1.0" encoding="utf-8"?>
<a:theme xmlns:a="http://schemas.openxmlformats.org/drawingml/2006/main" name="TR24 Dark Gray Template">
  <a:themeElements>
    <a:clrScheme name="TR24 Dark">
      <a:dk1>
        <a:srgbClr val="353535"/>
      </a:dk1>
      <a:lt1>
        <a:srgbClr val="FFFFFF"/>
      </a:lt1>
      <a:dk2>
        <a:srgbClr val="0078D7"/>
      </a:dk2>
      <a:lt2>
        <a:srgbClr val="E6E6E6"/>
      </a:lt2>
      <a:accent1>
        <a:srgbClr val="0078D7"/>
      </a:accent1>
      <a:accent2>
        <a:srgbClr val="00188F"/>
      </a:accent2>
      <a:accent3>
        <a:srgbClr val="00BCF2"/>
      </a:accent3>
      <a:accent4>
        <a:srgbClr val="D83B01"/>
      </a:accent4>
      <a:accent5>
        <a:srgbClr val="737373"/>
      </a:accent5>
      <a:accent6>
        <a:srgbClr val="E6E6E6"/>
      </a:accent6>
      <a:hlink>
        <a:srgbClr val="81E4FF"/>
      </a:hlink>
      <a:folHlink>
        <a:srgbClr val="81E4FF"/>
      </a:folHlink>
    </a:clrScheme>
    <a:fontScheme name="Segoe UI L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4_BO_CT_Template.potx" id="{C368DC25-1282-4557-ABE4-C430953F55E7}" vid="{B05821ED-1B74-4024-94FA-9CDA33D8CA9E}"/>
    </a:ext>
  </a:extLst>
</a:theme>
</file>

<file path=ppt/theme/theme3.xml><?xml version="1.0" encoding="utf-8"?>
<a:theme xmlns:a="http://schemas.openxmlformats.org/drawingml/2006/main" name="1_5-50091_TR24_BO_CT_Template">
  <a:themeElements>
    <a:clrScheme name="TR24">
      <a:dk1>
        <a:srgbClr val="353535"/>
      </a:dk1>
      <a:lt1>
        <a:srgbClr val="FFFFFF"/>
      </a:lt1>
      <a:dk2>
        <a:srgbClr val="0078D7"/>
      </a:dk2>
      <a:lt2>
        <a:srgbClr val="E6E6E6"/>
      </a:lt2>
      <a:accent1>
        <a:srgbClr val="0078D7"/>
      </a:accent1>
      <a:accent2>
        <a:srgbClr val="00188F"/>
      </a:accent2>
      <a:accent3>
        <a:srgbClr val="002050"/>
      </a:accent3>
      <a:accent4>
        <a:srgbClr val="D83B01"/>
      </a:accent4>
      <a:accent5>
        <a:srgbClr val="737373"/>
      </a:accent5>
      <a:accent6>
        <a:srgbClr val="505050"/>
      </a:accent6>
      <a:hlink>
        <a:srgbClr val="00188F"/>
      </a:hlink>
      <a:folHlink>
        <a:srgbClr val="00188F"/>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4_BO_CT_Template.potx" id="{ACE1F860-A7C5-4F6A-9659-FD362B4E8CFA}" vid="{D991A258-702D-4C0C-9E71-E30025EE76B0}"/>
    </a:ext>
  </a:extLst>
</a:theme>
</file>

<file path=ppt/theme/theme4.xml><?xml version="1.0" encoding="utf-8"?>
<a:theme xmlns:a="http://schemas.openxmlformats.org/drawingml/2006/main" name="3-50045_US_Roadshow_BeyondBuild_Template">
  <a:themeElements>
    <a:clrScheme name="//build">
      <a:dk1>
        <a:srgbClr val="505050"/>
      </a:dk1>
      <a:lt1>
        <a:srgbClr val="FFFFFF"/>
      </a:lt1>
      <a:dk2>
        <a:srgbClr val="0078D7"/>
      </a:dk2>
      <a:lt2>
        <a:srgbClr val="F8F8F8"/>
      </a:lt2>
      <a:accent1>
        <a:srgbClr val="0078D7"/>
      </a:accent1>
      <a:accent2>
        <a:srgbClr val="002050"/>
      </a:accent2>
      <a:accent3>
        <a:srgbClr val="00BCF2"/>
      </a:accent3>
      <a:accent4>
        <a:srgbClr val="00188F"/>
      </a:accent4>
      <a:accent5>
        <a:srgbClr val="D2D2D2"/>
      </a:accent5>
      <a:accent6>
        <a:srgbClr val="737373"/>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E_US_Roadshow_Template.potx" id="{DDFD3E8C-C55F-4655-843A-92BCEFAB83C6}" vid="{CD465285-8C3D-49AD-8914-C155489AE035}"/>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Pluralsight default theme">
  <a:themeElements>
    <a:clrScheme name="Pluralsight November 2015">
      <a:dk1>
        <a:srgbClr val="404040"/>
      </a:dk1>
      <a:lt1>
        <a:srgbClr val="FFFFFF"/>
      </a:lt1>
      <a:dk2>
        <a:srgbClr val="303030"/>
      </a:dk2>
      <a:lt2>
        <a:srgbClr val="E5E5E5"/>
      </a:lt2>
      <a:accent1>
        <a:srgbClr val="F05A28"/>
      </a:accent1>
      <a:accent2>
        <a:srgbClr val="2A9FBC"/>
      </a:accent2>
      <a:accent3>
        <a:srgbClr val="2D2D2D"/>
      </a:accent3>
      <a:accent4>
        <a:srgbClr val="A62E5C"/>
      </a:accent4>
      <a:accent5>
        <a:srgbClr val="9BC850"/>
      </a:accent5>
      <a:accent6>
        <a:srgbClr val="675BA7"/>
      </a:accent6>
      <a:hlink>
        <a:srgbClr val="2A9FBC"/>
      </a:hlink>
      <a:folHlink>
        <a:srgbClr val="A62E5C"/>
      </a:folHlink>
    </a:clrScheme>
    <a:fontScheme name="Pluralsight November 2015">
      <a:majorFont>
        <a:latin typeface="Gotham Light"/>
        <a:ea typeface=""/>
        <a:cs typeface=""/>
      </a:majorFont>
      <a:minorFont>
        <a:latin typeface="Gotham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lIns="182880" tIns="182880" rIns="182880" bIns="182880" rtlCol="0" anchor="ctr"/>
      <a:lstStyle>
        <a:defPPr algn="ctr">
          <a:spcBef>
            <a:spcPts val="600"/>
          </a:spcBef>
          <a:defRPr sz="2000" dirty="0" smtClean="0">
            <a:solidFill>
              <a:schemeClr val="bg1"/>
            </a:solidFill>
          </a:defRPr>
        </a:defPPr>
      </a:lstStyle>
      <a:style>
        <a:lnRef idx="2">
          <a:schemeClr val="accent1"/>
        </a:lnRef>
        <a:fillRef idx="0">
          <a:schemeClr val="accent1"/>
        </a:fillRef>
        <a:effectRef idx="1">
          <a:schemeClr val="accent1"/>
        </a:effectRef>
        <a:fontRef idx="minor">
          <a:schemeClr val="tx1"/>
        </a:fontRef>
      </a:style>
    </a:spDef>
    <a:lnDef>
      <a:spPr>
        <a:ln>
          <a:solidFill>
            <a:schemeClr val="accent1"/>
          </a:solidFill>
          <a:headEnd type="none"/>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extLst>
    <a:ext uri="{05A4C25C-085E-4340-85A3-A5531E510DB2}">
      <thm15:themeFamily xmlns:thm15="http://schemas.microsoft.com/office/thememl/2012/main" name="Presentation3" id="{70A17EEB-8BC3-0C44-A71A-6F850985B343}" vid="{FDBEDD02-E257-0F49-98A8-383905A1302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ikesCount xmlns="http://schemas.microsoft.com/sharepoint/v3" xsi:nil="true"/>
    <_ip_UnifiedCompliancePolicyUIAction xmlns="http://schemas.microsoft.com/sharepoint/v3" xsi:nil="true"/>
    <d12e2661e9634d9aa98bbb375f31aced xmlns="01c77077-aee4-4b5f-bd4e-9cd40a6fff29">
      <Terms xmlns="http://schemas.microsoft.com/office/infopath/2007/PartnerControls">
        <TermInfo xmlns="http://schemas.microsoft.com/office/infopath/2007/PartnerControls">
          <TermName xmlns="http://schemas.microsoft.com/office/infopath/2007/PartnerControls">Washington State Convention and Trade Center</TermName>
          <TermId xmlns="http://schemas.microsoft.com/office/infopath/2007/PartnerControls">2ebf141d-f871-4cc9-bf08-f87f112ab464</TermId>
        </TermInfo>
      </Terms>
    </d12e2661e9634d9aa98bbb375f31aced>
    <Event_x0020_Start_x0020_Date xmlns="01c77077-aee4-4b5f-bd4e-9cd40a6fff29">2017-02-06T08:00:00+00:00</Event_x0020_Start_x0020_Date>
    <Target_x0020_Audiences xmlns="8ff673fc-3231-4e3a-893b-6d7f7cd32766" xsi:nil="true"/>
    <iaa5f83406f94009a0f6a3e890699ff7 xmlns="01c77077-aee4-4b5f-bd4e-9cd40a6fff29">
      <Terms xmlns="http://schemas.microsoft.com/office/infopath/2007/PartnerControls">
        <TermInfo xmlns="http://schemas.microsoft.com/office/infopath/2007/PartnerControls">
          <TermName xmlns="http://schemas.microsoft.com/office/infopath/2007/PartnerControls">Seattle</TermName>
          <TermId xmlns="http://schemas.microsoft.com/office/infopath/2007/PartnerControls">54f46ed2-c77e-4a59-b182-a4171fdb0d11</TermId>
        </TermInfo>
      </Terms>
    </iaa5f83406f94009a0f6a3e890699ff7>
    <External_x0020_Speaker xmlns="01c77077-aee4-4b5f-bd4e-9cd40a6fff29">Donovan Brown; Thiago Almeida</External_x0020_Speaker>
    <m6878b9dd7994da4ba144f95347d99c6 xmlns="01c77077-aee4-4b5f-bd4e-9cd40a6fff29">
      <Terms xmlns="http://schemas.microsoft.com/office/infopath/2007/PartnerControls"/>
    </m6878b9dd7994da4ba144f95347d99c6>
    <Presentation_x0020_Date xmlns="01c77077-aee4-4b5f-bd4e-9cd40a6fff29">2017-02-08T08:00:00+00:00</Presentation_x0020_Date>
    <fc15c16204564de583b4c942b10d19ec xmlns="01c77077-aee4-4b5f-bd4e-9cd40a6fff29">
      <Terms xmlns="http://schemas.microsoft.com/office/infopath/2007/PartnerControls"/>
    </fc15c16204564de583b4c942b10d19ec>
    <mb2e01f7e2d8413988e28e59aa226eec xmlns="01c77077-aee4-4b5f-bd4e-9cd40a6fff29">
      <Terms xmlns="http://schemas.microsoft.com/office/infopath/2007/PartnerControls">
        <TermInfo xmlns="http://schemas.microsoft.com/office/infopath/2007/PartnerControls">
          <TermName xmlns="http://schemas.microsoft.com/office/infopath/2007/PartnerControls">TechReady</TermName>
          <TermId xmlns="http://schemas.microsoft.com/office/infopath/2007/PartnerControls">ebdf1b7d-d34f-4ccf-ac45-ca5a756d5c65</TermId>
        </TermInfo>
      </Terms>
    </mb2e01f7e2d8413988e28e59aa226eec>
    <MS_x0020_Content_x0020_Owner xmlns="01c77077-aee4-4b5f-bd4e-9cd40a6fff29">
      <UserInfo>
        <DisplayName/>
        <AccountId xsi:nil="true"/>
        <AccountType/>
      </UserInfo>
    </MS_x0020_Content_x0020_Owner>
    <_ip_UnifiedCompliancePolicyProperties xmlns="http://schemas.microsoft.com/sharepoint/v3" xsi:nil="true"/>
    <Session_x0020_Code xmlns="01c77077-aee4-4b5f-bd4e-9cd40a6fff29">DEV311</Session_x0020_Code>
    <Event_x0020_End_x0020_Date xmlns="01c77077-aee4-4b5f-bd4e-9cd40a6fff29">2017-02-10T08:00:00+00:00</Event_x0020_End_x0020_Date>
    <o1010385baed4da9b5076a6aa651d1e5 xmlns="01c77077-aee4-4b5f-bd4e-9cd40a6fff29">
      <Terms xmlns="http://schemas.microsoft.com/office/infopath/2007/PartnerControls"/>
    </o1010385baed4da9b5076a6aa651d1e5>
    <kc6d1bd9a46e4e5fbbbf99ca3de7a092 xmlns="01c77077-aee4-4b5f-bd4e-9cd40a6fff29">
      <Terms xmlns="http://schemas.microsoft.com/office/infopath/2007/PartnerControls"/>
    </kc6d1bd9a46e4e5fbbbf99ca3de7a092>
    <NumberofDownloads xmlns="230e9df3-be65-4c73-a93b-d1236ebd677e" xsi:nil="true"/>
    <MS_x0020_Speaker xmlns="01c77077-aee4-4b5f-bd4e-9cd40a6fff29">
      <UserInfo>
        <DisplayName/>
        <AccountId xsi:nil="true"/>
        <AccountType/>
      </UserInfo>
    </MS_x0020_Speaker>
    <TaxKeywordTaxHTField xmlns="230e9df3-be65-4c73-a93b-d1236ebd677e">
      <Terms xmlns="http://schemas.microsoft.com/office/infopath/2007/PartnerControls">
        <TermInfo xmlns="http://schemas.microsoft.com/office/infopath/2007/PartnerControls">
          <TermName xmlns="http://schemas.microsoft.com/office/infopath/2007/PartnerControls">TechReady 24</TermName>
          <TermId xmlns="http://schemas.microsoft.com/office/infopath/2007/PartnerControls">4c80bc45-26ab-4870-a4b3-756f69f261ec</TermId>
        </TermInfo>
      </Terms>
    </TaxKeywordTaxHTField>
    <TaxCatchAll xmlns="230e9df3-be65-4c73-a93b-d1236ebd677e">
      <Value>53</Value>
      <Value>52</Value>
      <Value>51</Value>
    </TaxCatchAll>
  </documentManagement>
</p:properties>
</file>

<file path=customXml/item2.xml><?xml version="1.0" encoding="utf-8"?>
<ct:contentTypeSchema xmlns:ct="http://schemas.microsoft.com/office/2006/metadata/contentType" xmlns:ma="http://schemas.microsoft.com/office/2006/metadata/properties/metaAttributes" ct:_="" ma:_="" ma:contentTypeName="PresentationsDoc" ma:contentTypeID="0x01010031DCF4CA090F824DB1E4CCBB6B9D64EA00101E8AAD132F8F4D96340D6376C8BB3E" ma:contentTypeVersion="26" ma:contentTypeDescription="" ma:contentTypeScope="" ma:versionID="65da190254fd10264a5b6b573222c124">
  <xsd:schema xmlns:xsd="http://www.w3.org/2001/XMLSchema" xmlns:xs="http://www.w3.org/2001/XMLSchema" xmlns:p="http://schemas.microsoft.com/office/2006/metadata/properties" xmlns:ns1="http://schemas.microsoft.com/sharepoint/v3" xmlns:ns2="01c77077-aee4-4b5f-bd4e-9cd40a6fff29" xmlns:ns3="230e9df3-be65-4c73-a93b-d1236ebd677e" xmlns:ns5="8ff673fc-3231-4e3a-893b-6d7f7cd32766" targetNamespace="http://schemas.microsoft.com/office/2006/metadata/properties" ma:root="true" ma:fieldsID="9be0f49a31bb5443db92d843302e7310" ns1:_="" ns2:_="" ns3:_="" ns5:_="">
    <xsd:import namespace="http://schemas.microsoft.com/sharepoint/v3"/>
    <xsd:import namespace="01c77077-aee4-4b5f-bd4e-9cd40a6fff29"/>
    <xsd:import namespace="230e9df3-be65-4c73-a93b-d1236ebd677e"/>
    <xsd:import namespace="8ff673fc-3231-4e3a-893b-6d7f7cd32766"/>
    <xsd:element name="properties">
      <xsd:complexType>
        <xsd:sequence>
          <xsd:element name="documentManagement">
            <xsd:complexType>
              <xsd:all>
                <xsd:element ref="ns2:mb2e01f7e2d8413988e28e59aa226eec" minOccurs="0"/>
                <xsd:element ref="ns3:TaxCatchAll" minOccurs="0"/>
                <xsd:element ref="ns3:TaxCatchAllLabel" minOccurs="0"/>
                <xsd:element ref="ns2:iaa5f83406f94009a0f6a3e890699ff7" minOccurs="0"/>
                <xsd:element ref="ns2:d12e2661e9634d9aa98bbb375f31aced" minOccurs="0"/>
                <xsd:element ref="ns2:Event_x0020_Start_x0020_Date" minOccurs="0"/>
                <xsd:element ref="ns2:Event_x0020_End_x0020_Date" minOccurs="0"/>
                <xsd:element ref="ns2:Presentation_x0020_Date" minOccurs="0"/>
                <xsd:element ref="ns2:MS_x0020_Speaker" minOccurs="0"/>
                <xsd:element ref="ns2:External_x0020_Speaker" minOccurs="0"/>
                <xsd:element ref="ns2:o1010385baed4da9b5076a6aa651d1e5" minOccurs="0"/>
                <xsd:element ref="ns2:kc6d1bd9a46e4e5fbbbf99ca3de7a092" minOccurs="0"/>
                <xsd:element ref="ns2:Session_x0020_Code" minOccurs="0"/>
                <xsd:element ref="ns2:MS_x0020_Content_x0020_Owner" minOccurs="0"/>
                <xsd:element ref="ns2:m6878b9dd7994da4ba144f95347d99c6" minOccurs="0"/>
                <xsd:element ref="ns2:fc15c16204564de583b4c942b10d19ec" minOccurs="0"/>
                <xsd:element ref="ns1:AverageRating" minOccurs="0"/>
                <xsd:element ref="ns1:RatingCount" minOccurs="0"/>
                <xsd:element ref="ns1:LikesCount" minOccurs="0"/>
                <xsd:element ref="ns3:TaxKeywordTaxHTField" minOccurs="0"/>
                <xsd:element ref="ns5:Target_x0020_Audiences" minOccurs="0"/>
                <xsd:element ref="ns2:SharedWithUsers" minOccurs="0"/>
                <xsd:element ref="ns2:SharedWithDetails" minOccurs="0"/>
                <xsd:element ref="ns3:NumberofDownloads" minOccurs="0"/>
                <xsd:element ref="ns1:_ip_UnifiedCompliancePolicyProperties" minOccurs="0"/>
                <xsd:element ref="ns1:_ip_UnifiedCompliancePolicyUIAction"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31" nillable="true" ma:displayName="Rating (0-5)" ma:decimals="2" ma:description="Average value of all the ratings that have been submitted" ma:internalName="AverageRating" ma:readOnly="true">
      <xsd:simpleType>
        <xsd:restriction base="dms:Number"/>
      </xsd:simpleType>
    </xsd:element>
    <xsd:element name="RatingCount" ma:index="32" nillable="true" ma:displayName="Number of Ratings" ma:decimals="0" ma:description="Number of ratings submitted" ma:internalName="RatingCount" ma:readOnly="true">
      <xsd:simpleType>
        <xsd:restriction base="dms:Number"/>
      </xsd:simpleType>
    </xsd:element>
    <xsd:element name="LikesCount" ma:index="33" nillable="true" ma:displayName="Number of Likes" ma:internalName="LikesCount">
      <xsd:simpleType>
        <xsd:restriction base="dms:Unknown"/>
      </xsd:simpleType>
    </xsd:element>
    <xsd:element name="_ip_UnifiedCompliancePolicyProperties" ma:index="41" nillable="true" ma:displayName="Unified Compliance Policy Properties" ma:hidden="true" ma:internalName="_ip_UnifiedCompliancePolicyProperties">
      <xsd:simpleType>
        <xsd:restriction base="dms:Note"/>
      </xsd:simpleType>
    </xsd:element>
    <xsd:element name="_ip_UnifiedCompliancePolicyUIAction" ma:index="4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c77077-aee4-4b5f-bd4e-9cd40a6fff29" elementFormDefault="qualified">
    <xsd:import namespace="http://schemas.microsoft.com/office/2006/documentManagement/types"/>
    <xsd:import namespace="http://schemas.microsoft.com/office/infopath/2007/PartnerControls"/>
    <xsd:element name="mb2e01f7e2d8413988e28e59aa226eec" ma:index="8" nillable="true" ma:taxonomy="true" ma:internalName="mb2e01f7e2d8413988e28e59aa226eec" ma:taxonomyFieldName="Event_x0020_Name" ma:displayName="Event Name" ma:default="" ma:fieldId="{6b2e01f7-e2d8-4139-88e2-8e59aa226eec}" ma:sspId="e385fb40-52d4-4fae-9c5b-3e8ff8a5878e" ma:termSetId="32cfb7b5-aebe-4989-95ed-0d5619f5d6c0" ma:anchorId="eaa4d92a-3824-4a49-92be-7ef169e4e325" ma:open="false" ma:isKeyword="false">
      <xsd:complexType>
        <xsd:sequence>
          <xsd:element ref="pc:Terms" minOccurs="0" maxOccurs="1"/>
        </xsd:sequence>
      </xsd:complexType>
    </xsd:element>
    <xsd:element name="iaa5f83406f94009a0f6a3e890699ff7" ma:index="12" nillable="true" ma:taxonomy="true" ma:internalName="iaa5f83406f94009a0f6a3e890699ff7" ma:taxonomyFieldName="Event_x0020_Location" ma:displayName="Event Location" ma:default="" ma:fieldId="{2aa5f834-06f9-4009-a0f6-a3e890699ff7}" ma:sspId="e385fb40-52d4-4fae-9c5b-3e8ff8a5878e" ma:termSetId="ff02addd-433e-4baa-a831-22be402789db" ma:anchorId="00000000-0000-0000-0000-000000000000" ma:open="false" ma:isKeyword="false">
      <xsd:complexType>
        <xsd:sequence>
          <xsd:element ref="pc:Terms" minOccurs="0" maxOccurs="1"/>
        </xsd:sequence>
      </xsd:complexType>
    </xsd:element>
    <xsd:element name="d12e2661e9634d9aa98bbb375f31aced" ma:index="14" nillable="true" ma:taxonomy="true" ma:internalName="d12e2661e9634d9aa98bbb375f31aced" ma:taxonomyFieldName="Event_x0020_Venue" ma:displayName="Event Venue" ma:default="" ma:fieldId="{d12e2661-e963-4d9a-a98b-bb375f31aced}" ma:sspId="e385fb40-52d4-4fae-9c5b-3e8ff8a5878e" ma:termSetId="ff02addd-433e-4baa-a831-22be402789db" ma:anchorId="d989be80-0593-11e1-be50-0800200c9a66" ma:open="false" ma:isKeyword="false">
      <xsd:complexType>
        <xsd:sequence>
          <xsd:element ref="pc:Terms" minOccurs="0" maxOccurs="1"/>
        </xsd:sequence>
      </xsd:complexType>
    </xsd:element>
    <xsd:element name="Event_x0020_Start_x0020_Date" ma:index="16" nillable="true" ma:displayName="Event Start Date" ma:format="DateOnly" ma:internalName="Event_x0020_Start_x0020_Date">
      <xsd:simpleType>
        <xsd:restriction base="dms:DateTime"/>
      </xsd:simpleType>
    </xsd:element>
    <xsd:element name="Event_x0020_End_x0020_Date" ma:index="17" nillable="true" ma:displayName="Event End Date" ma:format="DateOnly" ma:internalName="Event_x0020_End_x0020_Date">
      <xsd:simpleType>
        <xsd:restriction base="dms:DateTime"/>
      </xsd:simpleType>
    </xsd:element>
    <xsd:element name="Presentation_x0020_Date" ma:index="18" nillable="true" ma:displayName="Presentation Date" ma:format="DateOnly" ma:internalName="Presentation_x0020_Date">
      <xsd:simpleType>
        <xsd:restriction base="dms:DateTime"/>
      </xsd:simpleType>
    </xsd:element>
    <xsd:element name="MS_x0020_Speaker" ma:index="19" nillable="true" ma:displayName="MS Speaker" ma:list="UserInfo" ma:SharePointGroup="0" ma:internalName="MS_x0020_Speaker"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Speaker" ma:index="20" nillable="true" ma:displayName="External Speaker" ma:internalName="External_x0020_Speaker">
      <xsd:simpleType>
        <xsd:restriction base="dms:Text">
          <xsd:maxLength value="255"/>
        </xsd:restriction>
      </xsd:simpleType>
    </xsd:element>
    <xsd:element name="o1010385baed4da9b5076a6aa651d1e5" ma:index="21" nillable="true" ma:taxonomy="true" ma:internalName="o1010385baed4da9b5076a6aa651d1e5" ma:taxonomyFieldName="Product" ma:displayName="Product" ma:default="" ma:fieldId="{81010385-baed-4da9-b507-6a6aa651d1e5}" ma:taxonomyMulti="true" ma:sspId="e385fb40-52d4-4fae-9c5b-3e8ff8a5878e" ma:termSetId="e8298524-23d5-441d-8e61-21bed1c2c470" ma:anchorId="00000000-0000-0000-0000-000000000000" ma:open="false" ma:isKeyword="false">
      <xsd:complexType>
        <xsd:sequence>
          <xsd:element ref="pc:Terms" minOccurs="0" maxOccurs="1"/>
        </xsd:sequence>
      </xsd:complexType>
    </xsd:element>
    <xsd:element name="kc6d1bd9a46e4e5fbbbf99ca3de7a092" ma:index="23" nillable="true" ma:taxonomy="true" ma:internalName="kc6d1bd9a46e4e5fbbbf99ca3de7a092" ma:taxonomyFieldName="Campaign" ma:displayName="Campaign" ma:default="" ma:fieldId="{4c6d1bd9-a46e-4e5f-bbbf-99ca3de7a092}" ma:taxonomyMulti="true" ma:sspId="e385fb40-52d4-4fae-9c5b-3e8ff8a5878e" ma:termSetId="eb6054b1-3a98-4c79-97b4-d20150dd266e" ma:anchorId="a7bf803d-fc4f-4bb4-903c-88e76437cc17" ma:open="false" ma:isKeyword="false">
      <xsd:complexType>
        <xsd:sequence>
          <xsd:element ref="pc:Terms" minOccurs="0" maxOccurs="1"/>
        </xsd:sequence>
      </xsd:complexType>
    </xsd:element>
    <xsd:element name="Session_x0020_Code" ma:index="25" nillable="true" ma:displayName="Session Code" ma:internalName="Session_x0020_Code">
      <xsd:simpleType>
        <xsd:restriction base="dms:Text">
          <xsd:maxLength value="255"/>
        </xsd:restriction>
      </xsd:simpleType>
    </xsd:element>
    <xsd:element name="MS_x0020_Content_x0020_Owner" ma:index="26" nillable="true" ma:displayName="MS Content Owner" ma:list="UserInfo" ma:SharePointGroup="0" ma:internalName="MS_x0020_Content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6878b9dd7994da4ba144f95347d99c6" ma:index="27" nillable="true" ma:taxonomy="true" ma:internalName="m6878b9dd7994da4ba144f95347d99c6" ma:taxonomyFieldName="Track" ma:displayName="Track" ma:default="" ma:fieldId="{66878b9d-d799-4da4-ba14-4f95347d99c6}" ma:sspId="e385fb40-52d4-4fae-9c5b-3e8ff8a5878e" ma:termSetId="8113a965-58e2-4a85-99b9-55376be5482e" ma:anchorId="00000000-0000-0000-0000-000000000000" ma:open="true" ma:isKeyword="false">
      <xsd:complexType>
        <xsd:sequence>
          <xsd:element ref="pc:Terms" minOccurs="0" maxOccurs="1"/>
        </xsd:sequence>
      </xsd:complexType>
    </xsd:element>
    <xsd:element name="fc15c16204564de583b4c942b10d19ec" ma:index="29" nillable="true" ma:taxonomy="true" ma:internalName="fc15c16204564de583b4c942b10d19ec" ma:taxonomyFieldName="Audience1" ma:displayName="Audience" ma:default="" ma:fieldId="{fc15c162-0456-4de5-83b4-c942b10d19ec}" ma:taxonomyMulti="true" ma:sspId="e385fb40-52d4-4fae-9c5b-3e8ff8a5878e" ma:termSetId="02c0b350-7782-44ed-b079-a5ef0c1b9fe9" ma:anchorId="00000000-0000-0000-0000-000000000000" ma:open="false" ma:isKeyword="false">
      <xsd:complexType>
        <xsd:sequence>
          <xsd:element ref="pc:Terms" minOccurs="0" maxOccurs="1"/>
        </xsd:sequence>
      </xsd:complexType>
    </xsd:element>
    <xsd:element name="SharedWithUsers" ma:index="3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9" nillable="true" ma:displayName="Shared With Details" ma:description="" ma:internalName="SharedWithDetails" ma:readOnly="true">
      <xsd:simpleType>
        <xsd:restriction base="dms:Note">
          <xsd:maxLength value="255"/>
        </xsd:restriction>
      </xsd:simpleType>
    </xsd:element>
    <xsd:element name="LastSharedByUser" ma:index="43" nillable="true" ma:displayName="Last Shared By User" ma:description="" ma:internalName="LastSharedByUser" ma:readOnly="true">
      <xsd:simpleType>
        <xsd:restriction base="dms:Note">
          <xsd:maxLength value="255"/>
        </xsd:restriction>
      </xsd:simpleType>
    </xsd:element>
    <xsd:element name="LastSharedByTime" ma:index="44"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9" nillable="true" ma:displayName="Taxonomy Catch All Column" ma:description="" ma:hidden="true" ma:list="{0d8ba32e-6f24-4e39-985b-e3fd5ec6bdb7}" ma:internalName="TaxCatchAll" ma:showField="CatchAllData" ma:web="01c77077-aee4-4b5f-bd4e-9cd40a6fff29">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0d8ba32e-6f24-4e39-985b-e3fd5ec6bdb7}" ma:internalName="TaxCatchAllLabel" ma:readOnly="true" ma:showField="CatchAllDataLabel" ma:web="01c77077-aee4-4b5f-bd4e-9cd40a6fff29">
      <xsd:complexType>
        <xsd:complexContent>
          <xsd:extension base="dms:MultiChoiceLookup">
            <xsd:sequence>
              <xsd:element name="Value" type="dms:Lookup" maxOccurs="unbounded" minOccurs="0" nillable="true"/>
            </xsd:sequence>
          </xsd:extension>
        </xsd:complexContent>
      </xsd:complexType>
    </xsd:element>
    <xsd:element name="TaxKeywordTaxHTField" ma:index="35" nillable="true" ma:taxonomy="true" ma:internalName="TaxKeywordTaxHTField" ma:taxonomyFieldName="TaxKeyword" ma:displayName="Enterprise Keywords" ma:fieldId="{23f27201-bee3-471e-b2e7-b64fd8b7ca38}" ma:taxonomyMulti="true" ma:sspId="e385fb40-52d4-4fae-9c5b-3e8ff8a5878e" ma:termSetId="00000000-0000-0000-0000-000000000000" ma:anchorId="00000000-0000-0000-0000-000000000000" ma:open="true" ma:isKeyword="true">
      <xsd:complexType>
        <xsd:sequence>
          <xsd:element ref="pc:Terms" minOccurs="0" maxOccurs="1"/>
        </xsd:sequence>
      </xsd:complexType>
    </xsd:element>
    <xsd:element name="NumberofDownloads" ma:index="40" nillable="true" ma:displayName="NumberofDownloads" ma:internalName="NumberofDownload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ff673fc-3231-4e3a-893b-6d7f7cd32766" elementFormDefault="qualified">
    <xsd:import namespace="http://schemas.microsoft.com/office/2006/documentManagement/types"/>
    <xsd:import namespace="http://schemas.microsoft.com/office/infopath/2007/PartnerControls"/>
    <xsd:element name="Target_x0020_Audiences" ma:index="37" nillable="true" ma:displayName="Target Audiences" ma:internalName="Target_x0020_Audiences">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3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90F116-B58F-4255-B05B-DA3808E0E5C6}">
  <ds:schemaRefs>
    <ds:schemaRef ds:uri="01c77077-aee4-4b5f-bd4e-9cd40a6fff29"/>
    <ds:schemaRef ds:uri="http://schemas.microsoft.com/office/2006/documentManagement/types"/>
    <ds:schemaRef ds:uri="http://www.w3.org/XML/1998/namespace"/>
    <ds:schemaRef ds:uri="http://schemas.microsoft.com/office/2006/metadata/properties"/>
    <ds:schemaRef ds:uri="http://schemas.microsoft.com/sharepoint/v3"/>
    <ds:schemaRef ds:uri="http://schemas.openxmlformats.org/package/2006/metadata/core-properties"/>
    <ds:schemaRef ds:uri="http://purl.org/dc/dcmitype/"/>
    <ds:schemaRef ds:uri="http://purl.org/dc/elements/1.1/"/>
    <ds:schemaRef ds:uri="230e9df3-be65-4c73-a93b-d1236ebd677e"/>
    <ds:schemaRef ds:uri="http://schemas.microsoft.com/office/infopath/2007/PartnerControls"/>
    <ds:schemaRef ds:uri="8ff673fc-3231-4e3a-893b-6d7f7cd32766"/>
    <ds:schemaRef ds:uri="http://purl.org/dc/terms/"/>
  </ds:schemaRefs>
</ds:datastoreItem>
</file>

<file path=customXml/itemProps2.xml><?xml version="1.0" encoding="utf-8"?>
<ds:datastoreItem xmlns:ds="http://schemas.openxmlformats.org/officeDocument/2006/customXml" ds:itemID="{A9391BA7-4393-405C-AEAA-E0F77E6CE1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1c77077-aee4-4b5f-bd4e-9cd40a6fff29"/>
    <ds:schemaRef ds:uri="230e9df3-be65-4c73-a93b-d1236ebd677e"/>
    <ds:schemaRef ds:uri="8ff673fc-3231-4e3a-893b-6d7f7cd327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FDAC0-319D-4A54-8D8E-1D42CB1F8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TR24_BO_CT_Template</Template>
  <TotalTime>219</TotalTime>
  <Words>2406</Words>
  <Application>Microsoft Office PowerPoint</Application>
  <PresentationFormat>Custom</PresentationFormat>
  <Paragraphs>372</Paragraphs>
  <Slides>36</Slides>
  <Notes>36</Notes>
  <HiddenSlides>0</HiddenSlides>
  <MMClips>0</MMClips>
  <ScaleCrop>false</ScaleCrop>
  <HeadingPairs>
    <vt:vector size="6" baseType="variant">
      <vt:variant>
        <vt:lpstr>Fonts Used</vt:lpstr>
      </vt:variant>
      <vt:variant>
        <vt:i4>19</vt:i4>
      </vt:variant>
      <vt:variant>
        <vt:lpstr>Theme</vt:lpstr>
      </vt:variant>
      <vt:variant>
        <vt:i4>6</vt:i4>
      </vt:variant>
      <vt:variant>
        <vt:lpstr>Slide Titles</vt:lpstr>
      </vt:variant>
      <vt:variant>
        <vt:i4>36</vt:i4>
      </vt:variant>
    </vt:vector>
  </HeadingPairs>
  <TitlesOfParts>
    <vt:vector size="61" baseType="lpstr">
      <vt:lpstr>Arial</vt:lpstr>
      <vt:lpstr>Calibri</vt:lpstr>
      <vt:lpstr>Calibri Light</vt:lpstr>
      <vt:lpstr>Consolas</vt:lpstr>
      <vt:lpstr>Gotham Bold</vt:lpstr>
      <vt:lpstr>Gotham Book</vt:lpstr>
      <vt:lpstr>Gotham Light</vt:lpstr>
      <vt:lpstr>Gotham Medium</vt:lpstr>
      <vt:lpstr>Gotham Rounded Light</vt:lpstr>
      <vt:lpstr>Lucida Grande</vt:lpstr>
      <vt:lpstr>Montserrat</vt:lpstr>
      <vt:lpstr>Myriad Pro</vt:lpstr>
      <vt:lpstr>Myriad Pro Light</vt:lpstr>
      <vt:lpstr>Roboto Mono</vt:lpstr>
      <vt:lpstr>Segoe UI</vt:lpstr>
      <vt:lpstr>Segoe UI Light</vt:lpstr>
      <vt:lpstr>Segoe UI Semilight</vt:lpstr>
      <vt:lpstr>Wingdings</vt:lpstr>
      <vt:lpstr>Wingdings 3</vt:lpstr>
      <vt:lpstr>5-50091_TR24_BO_CT_Template</vt:lpstr>
      <vt:lpstr>TR24 Dark Gray Template</vt:lpstr>
      <vt:lpstr>1_5-50091_TR24_BO_CT_Template</vt:lpstr>
      <vt:lpstr>3-50045_US_Roadshow_BeyondBuild_Template</vt:lpstr>
      <vt:lpstr>Kantoorthema</vt:lpstr>
      <vt:lpstr>Pluralsight default theme</vt:lpstr>
      <vt:lpstr>PowerPoint Presentation</vt:lpstr>
      <vt:lpstr>Bots &amp; DevOps</vt:lpstr>
      <vt:lpstr>Who am I?</vt:lpstr>
      <vt:lpstr>PowerPoint Presentation</vt:lpstr>
      <vt:lpstr>Session objectives and takeaways</vt:lpstr>
      <vt:lpstr>PowerPoint Presentation</vt:lpstr>
      <vt:lpstr>Bots are not artificial intelligence only </vt:lpstr>
      <vt:lpstr>Bots are not text interface only</vt:lpstr>
      <vt:lpstr>PowerPoint Presentation</vt:lpstr>
      <vt:lpstr>PowerPoint Presentation</vt:lpstr>
      <vt:lpstr>PowerPoint Presentation</vt:lpstr>
      <vt:lpstr>PowerPoint Presentation</vt:lpstr>
      <vt:lpstr>PowerPoint Presentation</vt:lpstr>
      <vt:lpstr>Demo Getting Started</vt:lpstr>
      <vt:lpstr>Getting Started</vt:lpstr>
      <vt:lpstr>PowerPoint Presentation</vt:lpstr>
      <vt:lpstr>Why DevOps for Bots?</vt:lpstr>
      <vt:lpstr>Continuous Integration</vt:lpstr>
      <vt:lpstr>Demo CI</vt:lpstr>
      <vt:lpstr>Testing</vt:lpstr>
      <vt:lpstr>Demo Testing</vt:lpstr>
      <vt:lpstr>Continuous Deployment</vt:lpstr>
      <vt:lpstr>LUIS – Retraining via the API </vt:lpstr>
      <vt:lpstr>Demo CD</vt:lpstr>
      <vt:lpstr>Telemetry – Learn from users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to find docs/samples</vt:lpstr>
      <vt:lpstr>In review: session objectives and takeaways</vt:lpstr>
      <vt:lpstr>PowerPoint Presentation</vt:lpstr>
      <vt:lpstr>PowerPoint Presentation</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Bots in the world of DevOps</dc:title>
  <dc:subject>&lt;Speech title here&gt;</dc:subject>
  <dc:creator>MS Events 0156</dc:creator>
  <cp:keywords>TechReady 24</cp:keywords>
  <dc:description>Template: Mitchell Derrey, Silver Fox Productions_x000d_
Formatting: _x000d_
Audience Type:</dc:description>
  <cp:lastModifiedBy>Donovan Brown</cp:lastModifiedBy>
  <cp:revision>7</cp:revision>
  <dcterms:created xsi:type="dcterms:W3CDTF">2017-02-08T18:59:19Z</dcterms:created>
  <dcterms:modified xsi:type="dcterms:W3CDTF">2017-05-30T11:56:24Z</dcterms:modified>
  <cp:category>TechReady 24</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0x01010031DCF4CA090F824DB1E4CCBB6B9D64EA00101E8AAD132F8F4D96340D6376C8BB3E</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53;#Washington State Convention and Trade Center|2ebf141d-f871-4cc9-bf08-f87f112ab464</vt:lpwstr>
  </property>
  <property fmtid="{D5CDD505-2E9C-101B-9397-08002B2CF9AE}" pid="7" name="Track">
    <vt:lpwstr/>
  </property>
  <property fmtid="{D5CDD505-2E9C-101B-9397-08002B2CF9AE}" pid="8" name="Event Location">
    <vt:lpwstr>52;#Seattle|54f46ed2-c77e-4a59-b182-a4171fdb0d11</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Audience1">
    <vt:lpwstr/>
  </property>
  <property fmtid="{D5CDD505-2E9C-101B-9397-08002B2CF9AE}" pid="13" name="Event Name">
    <vt:lpwstr>51;#TechReady|ebdf1b7d-d34f-4ccf-ac45-ca5a756d5c65</vt:lpwstr>
  </property>
  <property fmtid="{D5CDD505-2E9C-101B-9397-08002B2CF9AE}" pid="14" name="MSIP_Label_f42aa342-8706-4288-bd11-ebb85995028c_Enabled">
    <vt:lpwstr>True</vt:lpwstr>
  </property>
  <property fmtid="{D5CDD505-2E9C-101B-9397-08002B2CF9AE}" pid="15" name="MSIP_Label_f42aa342-8706-4288-bd11-ebb85995028c_SiteId">
    <vt:lpwstr>72f988bf-86f1-41af-91ab-2d7cd011db47</vt:lpwstr>
  </property>
  <property fmtid="{D5CDD505-2E9C-101B-9397-08002B2CF9AE}" pid="16" name="MSIP_Label_f42aa342-8706-4288-bd11-ebb85995028c_Ref">
    <vt:lpwstr>https://api.informationprotection.azure.com/api/72f988bf-86f1-41af-91ab-2d7cd011db47</vt:lpwstr>
  </property>
  <property fmtid="{D5CDD505-2E9C-101B-9397-08002B2CF9AE}" pid="17" name="MSIP_Label_f42aa342-8706-4288-bd11-ebb85995028c_SetBy">
    <vt:lpwstr>dbrown@microsoft.com</vt:lpwstr>
  </property>
  <property fmtid="{D5CDD505-2E9C-101B-9397-08002B2CF9AE}" pid="18" name="MSIP_Label_f42aa342-8706-4288-bd11-ebb85995028c_SetDate">
    <vt:lpwstr>2017-05-27T15:13:24.9194676+02:00</vt:lpwstr>
  </property>
  <property fmtid="{D5CDD505-2E9C-101B-9397-08002B2CF9AE}" pid="19" name="MSIP_Label_f42aa342-8706-4288-bd11-ebb85995028c_Name">
    <vt:lpwstr>General</vt:lpwstr>
  </property>
  <property fmtid="{D5CDD505-2E9C-101B-9397-08002B2CF9AE}" pid="20" name="MSIP_Label_f42aa342-8706-4288-bd11-ebb85995028c_Application">
    <vt:lpwstr>Microsoft Azure Information Protection</vt:lpwstr>
  </property>
  <property fmtid="{D5CDD505-2E9C-101B-9397-08002B2CF9AE}" pid="21" name="MSIP_Label_f42aa342-8706-4288-bd11-ebb85995028c_Extended_MSFT_Method">
    <vt:lpwstr>Automatic</vt:lpwstr>
  </property>
  <property fmtid="{D5CDD505-2E9C-101B-9397-08002B2CF9AE}" pid="22" name="Sensitivity">
    <vt:lpwstr>General</vt:lpwstr>
  </property>
</Properties>
</file>