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5.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6.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7.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94" r:id="rId4"/>
    <p:sldMasterId id="2147483736" r:id="rId5"/>
    <p:sldMasterId id="2147483765" r:id="rId6"/>
    <p:sldMasterId id="2147483785" r:id="rId7"/>
    <p:sldMasterId id="2147483810" r:id="rId8"/>
  </p:sldMasterIdLst>
  <p:notesMasterIdLst>
    <p:notesMasterId r:id="rId22"/>
  </p:notesMasterIdLst>
  <p:sldIdLst>
    <p:sldId id="311" r:id="rId9"/>
    <p:sldId id="1621" r:id="rId10"/>
    <p:sldId id="329" r:id="rId11"/>
    <p:sldId id="257" r:id="rId12"/>
    <p:sldId id="258" r:id="rId13"/>
    <p:sldId id="260" r:id="rId14"/>
    <p:sldId id="259" r:id="rId15"/>
    <p:sldId id="1635" r:id="rId16"/>
    <p:sldId id="261" r:id="rId17"/>
    <p:sldId id="262" r:id="rId18"/>
    <p:sldId id="1634" r:id="rId19"/>
    <p:sldId id="353" r:id="rId20"/>
    <p:sldId id="31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440" autoAdjust="0"/>
  </p:normalViewPr>
  <p:slideViewPr>
    <p:cSldViewPr snapToGrid="0">
      <p:cViewPr varScale="1">
        <p:scale>
          <a:sx n="113" d="100"/>
          <a:sy n="113" d="100"/>
        </p:scale>
        <p:origin x="209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86A2DC-BC55-BE43-A834-F0FD584CEA8E}" type="datetimeFigureOut">
              <a:rPr lang="en-US" smtClean="0"/>
              <a:t>1/17/2019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DF37A-D5DD-BE48-9E98-998C27C34944}" type="slidenum">
              <a:rPr lang="en-US" smtClean="0"/>
              <a:t>‹#›</a:t>
            </a:fld>
            <a:endParaRPr lang="en-US" dirty="0"/>
          </a:p>
        </p:txBody>
      </p:sp>
    </p:spTree>
    <p:extLst>
      <p:ext uri="{BB962C8B-B14F-4D97-AF65-F5344CB8AC3E}">
        <p14:creationId xmlns:p14="http://schemas.microsoft.com/office/powerpoint/2010/main" val="2667017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importance of Infrastructure as Code (</a:t>
            </a:r>
            <a:r>
              <a:rPr lang="en-US" dirty="0" err="1"/>
              <a:t>IaC</a:t>
            </a:r>
            <a:r>
              <a:rPr lang="en-US" dirty="0"/>
              <a:t>)</a:t>
            </a:r>
          </a:p>
          <a:p>
            <a:r>
              <a:rPr lang="en-US" dirty="0"/>
              <a:t>https://www.cio.com/article/3017722/infrastructure/what-is-infrastructure-as-code-and-why-should-you-embrace-it.html</a:t>
            </a:r>
          </a:p>
          <a:p>
            <a:endParaRPr lang="en-US" dirty="0"/>
          </a:p>
          <a:p>
            <a:r>
              <a:rPr lang="en-US" dirty="0"/>
              <a:t>https://www.thoughtworks.com/insights/blog/infrastructure-code-reason-smile</a:t>
            </a:r>
          </a:p>
          <a:p>
            <a:endParaRPr lang="en-US" dirty="0"/>
          </a:p>
          <a:p>
            <a:r>
              <a:rPr lang="en-US" dirty="0"/>
              <a:t>https://docs.microsoft.com/en-us/azure/devops/learn/what-is-infrastructure-as-code</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0D233-F26C-49EB-8514-A6618CB65A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50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DE" dirty="0"/>
              <a:t>It was – and still is - the time of Agile and DevOps.</a:t>
            </a:r>
          </a:p>
          <a:p>
            <a:pPr marL="171450" indent="-171450">
              <a:buFont typeface="Arial" panose="020B0604020202020204" pitchFamily="34" charset="0"/>
              <a:buChar char="•"/>
            </a:pPr>
            <a:r>
              <a:rPr lang="de-DE" dirty="0"/>
              <a:t>We had to formulate a DevOps strategy for our entire organization.</a:t>
            </a:r>
          </a:p>
          <a:p>
            <a:pPr marL="171450" indent="-171450">
              <a:buFont typeface="Arial" panose="020B0604020202020204" pitchFamily="34" charset="0"/>
              <a:buChar char="•"/>
            </a:pPr>
            <a:r>
              <a:rPr lang="de-DE" dirty="0"/>
              <a:t>But what is </a:t>
            </a:r>
            <a:r>
              <a:rPr lang="de-DE" b="1" dirty="0"/>
              <a:t>DevOps</a:t>
            </a:r>
            <a:r>
              <a:rPr lang="de-DE" dirty="0"/>
              <a:t>?</a:t>
            </a:r>
            <a:r>
              <a:rPr lang="de-DE" baseline="0" dirty="0"/>
              <a:t> It can mean radically different things for different people!</a:t>
            </a: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021EBE3-4B50-4DF2-B379-D61DC1894BC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9153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04239-5842-467B-A09D-4193CE28CF54}" type="datetime1">
              <a:rPr kumimoji="0" lang="en-US" sz="1800" b="0" i="0" u="none" strike="noStrike" kern="0" cap="none" spc="0" normalizeH="0" baseline="0" noProof="0" smtClean="0">
                <a:ln>
                  <a:noFill/>
                </a:ln>
                <a:solidFill>
                  <a:prstClr val="black"/>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1/17/2019</a:t>
            </a:fld>
            <a:endParaRPr kumimoji="0" lang="en-US" sz="1800" b="0" i="0" u="none" strike="noStrike" kern="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prstClr val="black"/>
              </a:solidFill>
              <a:effectLst/>
              <a:uLnTx/>
              <a:uFillTx/>
              <a:latin typeface="Segoe UI" pitchFamily="34" charset="0"/>
              <a:ea typeface="+mn-ea"/>
              <a:cs typeface="+mn-cs"/>
            </a:endParaRPr>
          </a:p>
        </p:txBody>
      </p:sp>
      <p:sp>
        <p:nvSpPr>
          <p:cNvPr id="10" name="Footer Placeholder 9"/>
          <p:cNvSpPr>
            <a:spLocks noGrp="1"/>
          </p:cNvSpPr>
          <p:nvPr>
            <p:ph type="ftr" sz="quarter" idx="1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87050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said another way. IaC is taking the environment upon which you intent to run your application and codifying it. The code is stored in version control and acted on using a CI/CD pipeline. No manual steps are taking in the portal to provision an environment. </a:t>
            </a:r>
          </a:p>
        </p:txBody>
      </p:sp>
      <p:sp>
        <p:nvSpPr>
          <p:cNvPr id="4" name="Slide Number Placeholder 3"/>
          <p:cNvSpPr>
            <a:spLocks noGrp="1"/>
          </p:cNvSpPr>
          <p:nvPr>
            <p:ph type="sldNum" sz="quarter" idx="5"/>
          </p:nvPr>
        </p:nvSpPr>
        <p:spPr/>
        <p:txBody>
          <a:bodyPr/>
          <a:lstStyle/>
          <a:p>
            <a:fld id="{50CDF37A-D5DD-BE48-9E98-998C27C34944}" type="slidenum">
              <a:rPr lang="en-US" smtClean="0"/>
              <a:t>4</a:t>
            </a:fld>
            <a:endParaRPr lang="en-US" dirty="0"/>
          </a:p>
        </p:txBody>
      </p:sp>
    </p:spTree>
    <p:extLst>
      <p:ext uri="{BB962C8B-B14F-4D97-AF65-F5344CB8AC3E}">
        <p14:creationId xmlns:p14="http://schemas.microsoft.com/office/powerpoint/2010/main" val="2132015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DF37A-D5DD-BE48-9E98-998C27C34944}" type="slidenum">
              <a:rPr lang="en-US" smtClean="0"/>
              <a:t>6</a:t>
            </a:fld>
            <a:endParaRPr lang="en-US" dirty="0"/>
          </a:p>
        </p:txBody>
      </p:sp>
    </p:spTree>
    <p:extLst>
      <p:ext uri="{BB962C8B-B14F-4D97-AF65-F5344CB8AC3E}">
        <p14:creationId xmlns:p14="http://schemas.microsoft.com/office/powerpoint/2010/main" val="2057629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0CDF37A-D5DD-BE48-9E98-998C27C34944}" type="slidenum">
              <a:rPr lang="en-US" smtClean="0"/>
              <a:t>9</a:t>
            </a:fld>
            <a:endParaRPr lang="en-US" dirty="0"/>
          </a:p>
        </p:txBody>
      </p:sp>
    </p:spTree>
    <p:extLst>
      <p:ext uri="{BB962C8B-B14F-4D97-AF65-F5344CB8AC3E}">
        <p14:creationId xmlns:p14="http://schemas.microsoft.com/office/powerpoint/2010/main" val="3216903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meet many teams moving towards IaC and high levels of automation. However, they still manually deploy to production.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not confuse with infrastructure automation. If you were to run the same scripts on the same server you might get errors. </a:t>
            </a:r>
          </a:p>
          <a:p>
            <a:endParaRPr lang="en-US" dirty="0"/>
          </a:p>
        </p:txBody>
      </p:sp>
      <p:sp>
        <p:nvSpPr>
          <p:cNvPr id="4" name="Slide Number Placeholder 3"/>
          <p:cNvSpPr>
            <a:spLocks noGrp="1"/>
          </p:cNvSpPr>
          <p:nvPr>
            <p:ph type="sldNum" sz="quarter" idx="5"/>
          </p:nvPr>
        </p:nvSpPr>
        <p:spPr/>
        <p:txBody>
          <a:bodyPr/>
          <a:lstStyle/>
          <a:p>
            <a:fld id="{50CDF37A-D5DD-BE48-9E98-998C27C34944}" type="slidenum">
              <a:rPr lang="en-US" smtClean="0"/>
              <a:t>10</a:t>
            </a:fld>
            <a:endParaRPr lang="en-US" dirty="0"/>
          </a:p>
        </p:txBody>
      </p:sp>
    </p:spTree>
    <p:extLst>
      <p:ext uri="{BB962C8B-B14F-4D97-AF65-F5344CB8AC3E}">
        <p14:creationId xmlns:p14="http://schemas.microsoft.com/office/powerpoint/2010/main" val="682371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28EAAE8-B538-48EB-83B5-2B364220CC89}"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1/17/2019 7:32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41239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0D233-F26C-49EB-8514-A6618CB65A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357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0D233-F26C-49EB-8514-A6618CB65A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078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Master" Target="../slideMasters/slideMaster7.xml"/><Relationship Id="rId4" Type="http://schemas.openxmlformats.org/officeDocument/2006/relationships/image" Target="../media/image43.png"/></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40.jpe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D822F-6518-784E-8DF7-C017AC60F5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884D66-3048-CA44-95C4-6F9A7D7D35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34CC88-C877-D542-A370-6F4DC23E9E02}"/>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6BC46264-E840-F941-8165-20AFC99A92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1C41B8-B5A9-5545-9EE2-6427BCAA0C16}"/>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494954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E40B-5B81-A247-8046-672903304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72771-3906-7B43-A0D1-1272CCA67C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429DD-62B6-1649-9F5A-2429276A5890}"/>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857F3F29-BA68-3741-9F56-5A4DE4A9BB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C475BD-9E36-A64D-9BD1-A006C02600BC}"/>
              </a:ext>
            </a:extLst>
          </p:cNvPr>
          <p:cNvSpPr>
            <a:spLocks noGrp="1"/>
          </p:cNvSpPr>
          <p:nvPr>
            <p:ph type="sldNum" sz="quarter" idx="12"/>
          </p:nvPr>
        </p:nvSpPr>
        <p:spPr/>
        <p:txBody>
          <a:bodyPr/>
          <a:lstStyle>
            <a:lvl1pPr>
              <a:defRPr/>
            </a:lvl1pPr>
          </a:lstStyle>
          <a:p>
            <a:r>
              <a:rPr lang="en-US" dirty="0"/>
              <a:t>@DonovanBrown</a:t>
            </a:r>
          </a:p>
        </p:txBody>
      </p:sp>
    </p:spTree>
    <p:extLst>
      <p:ext uri="{BB962C8B-B14F-4D97-AF65-F5344CB8AC3E}">
        <p14:creationId xmlns:p14="http://schemas.microsoft.com/office/powerpoint/2010/main" val="3740710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8E94-2683-7247-8EE7-29CE8AE886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EFA356-B4B7-6844-A2A5-9A11D04A03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FDC002C-171C-2549-A231-C6E4C94E9EFB}"/>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FA2478DA-FD81-944D-BE7E-973F8DE1C3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C96B6-2C81-5844-85C1-A764D4E7B917}"/>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226120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CDE9-8C29-7A4D-B2B8-384A9F70C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1CCED3-F92E-0248-9D5C-A2F578A038B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EBBF3F-50D5-0B44-9153-8E9C86813C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C564D4-11F7-2040-BC7A-77FDECDB4DFC}"/>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6" name="Footer Placeholder 5">
            <a:extLst>
              <a:ext uri="{FF2B5EF4-FFF2-40B4-BE49-F238E27FC236}">
                <a16:creationId xmlns:a16="http://schemas.microsoft.com/office/drawing/2014/main" id="{AC199874-5CD1-C244-9E3E-9ADDB2A805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5952E-A59E-214E-8182-9A23302A3E77}"/>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314329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8D919-D0F2-5E4C-AC1A-0D52278A67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464428-D828-DD4D-988A-06E97CF971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3C8B7AA-4C15-2041-9318-B38D2A0DC1D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2FF3EF-82D3-9744-9EFA-A384AF98A0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5507DE9-9AA8-FC4A-A80F-C27E6B099C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2152CD-A51A-4C48-B261-7037CDBADBEF}"/>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8" name="Footer Placeholder 7">
            <a:extLst>
              <a:ext uri="{FF2B5EF4-FFF2-40B4-BE49-F238E27FC236}">
                <a16:creationId xmlns:a16="http://schemas.microsoft.com/office/drawing/2014/main" id="{E19466C1-727E-0547-BB69-6CDA205FD79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161E6D6-6E23-F348-8C02-CF7619B43EC7}"/>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765380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C272D-D9F7-024D-A404-0237C68524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220A8B-F98C-0441-876F-553A18C5F5CE}"/>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4" name="Footer Placeholder 3">
            <a:extLst>
              <a:ext uri="{FF2B5EF4-FFF2-40B4-BE49-F238E27FC236}">
                <a16:creationId xmlns:a16="http://schemas.microsoft.com/office/drawing/2014/main" id="{5A4FEFAF-4283-C845-91BF-019BCE91F25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C6B1F8-8527-464B-B261-B6555A754120}"/>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186345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BD9F05-143F-E547-8EB3-2A8728B6AD43}"/>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3" name="Footer Placeholder 2">
            <a:extLst>
              <a:ext uri="{FF2B5EF4-FFF2-40B4-BE49-F238E27FC236}">
                <a16:creationId xmlns:a16="http://schemas.microsoft.com/office/drawing/2014/main" id="{6F7AE3B2-2E34-B94F-AFDC-5A9B4CF12D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2978B8E-C49E-E94D-A98D-91599C5085DB}"/>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2412061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57E6-5054-614E-BE16-58133B418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545C5-B296-1843-9E8F-54DE93AD1A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6CF445-DE5E-B846-A7F8-C13108DC1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598D3F-8188-BD4B-926C-41ABB06B8787}"/>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6" name="Footer Placeholder 5">
            <a:extLst>
              <a:ext uri="{FF2B5EF4-FFF2-40B4-BE49-F238E27FC236}">
                <a16:creationId xmlns:a16="http://schemas.microsoft.com/office/drawing/2014/main" id="{88B3D910-65B1-8C4E-8FD7-EE2104C547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931D78-B000-2344-8036-53AB146A03D5}"/>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135986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4E17E-DF0F-AF43-9256-FA7431D5BD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473FF7-33ED-1D4F-8944-9DE27D7E7E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B57A1D7-39FD-1D4A-BC67-3A7C5D9CC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9DA25-822C-AB44-8AD6-471F3CF5352F}"/>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6" name="Footer Placeholder 5">
            <a:extLst>
              <a:ext uri="{FF2B5EF4-FFF2-40B4-BE49-F238E27FC236}">
                <a16:creationId xmlns:a16="http://schemas.microsoft.com/office/drawing/2014/main" id="{9D492E32-7379-C941-8DD2-E68BFC404A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AF2359D-F091-E342-B502-26CDEC2E9AB4}"/>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3957042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B9F76-50DA-3D4C-815E-C799735D36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EB7C6C-1F5B-F849-B4DA-42635C490B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857B0-AD11-3940-B25D-52E50EE662F6}"/>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50CA4052-4D6C-BE4B-8E31-738587C965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514767-51B3-AA4A-B5E8-357C4F6B7628}"/>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302034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E951D4-C0CC-AA4F-8BD0-D1298B20AF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1B00A3-7F4D-5C4B-8E16-38D52CCA917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5B2CB2-3735-3346-A9D6-D2BDEB2219F5}"/>
              </a:ext>
            </a:extLst>
          </p:cNvPr>
          <p:cNvSpPr>
            <a:spLocks noGrp="1"/>
          </p:cNvSpPr>
          <p:nvPr>
            <p:ph type="dt" sz="half" idx="10"/>
          </p:nvPr>
        </p:nvSpPr>
        <p:spPr/>
        <p:txBody>
          <a:body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96F7FF20-7F6B-5D49-A6FE-4AAD044403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AE7658-C2C1-4B4F-B363-1588929DC05B}"/>
              </a:ext>
            </a:extLst>
          </p:cNvPr>
          <p:cNvSpPr>
            <a:spLocks noGrp="1"/>
          </p:cNvSpPr>
          <p:nvPr>
            <p:ph type="sldNum" sz="quarter" idx="12"/>
          </p:nvPr>
        </p:nvSpPr>
        <p:spPr/>
        <p:txBody>
          <a:bodyPr/>
          <a:lstStyle/>
          <a:p>
            <a:fld id="{8A9F4982-0E4B-344E-95CA-D8B2BAED2A26}" type="slidenum">
              <a:rPr lang="en-US" smtClean="0"/>
              <a:t>‹#›</a:t>
            </a:fld>
            <a:endParaRPr lang="en-US" dirty="0"/>
          </a:p>
        </p:txBody>
      </p:sp>
    </p:spTree>
    <p:extLst>
      <p:ext uri="{BB962C8B-B14F-4D97-AF65-F5344CB8AC3E}">
        <p14:creationId xmlns:p14="http://schemas.microsoft.com/office/powerpoint/2010/main" val="2894337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637619"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60648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27530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1641957"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4493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97834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2636020"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205038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267874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788168"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213693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722" y="487"/>
            <a:ext cx="12191987" cy="6857993"/>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248833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22" y="487"/>
            <a:ext cx="12191987" cy="6857992"/>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57038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960" y="-4888"/>
            <a:ext cx="12198960" cy="6862888"/>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5725456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730"/>
            <a:ext cx="12198678" cy="6862730"/>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1513355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4905"/>
            <a:ext cx="12198675" cy="6886019"/>
          </a:xfrm>
          <a:prstGeom prst="rect">
            <a:avLst/>
          </a:prstGeom>
        </p:spPr>
      </p:pic>
      <p:sp>
        <p:nvSpPr>
          <p:cNvPr id="6"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53990614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bg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pic>
        <p:nvPicPr>
          <p:cNvPr id="7" name="Picture 6">
            <a:extLst>
              <a:ext uri="{FF2B5EF4-FFF2-40B4-BE49-F238E27FC236}">
                <a16:creationId xmlns:a16="http://schemas.microsoft.com/office/drawing/2014/main" id="{9997CB8D-36FF-43CF-86DF-54192446E04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87495" y="2084172"/>
            <a:ext cx="5437187" cy="4482760"/>
          </a:xfrm>
          <a:prstGeom prst="rect">
            <a:avLst/>
          </a:prstGeom>
        </p:spPr>
      </p:pic>
      <p:sp>
        <p:nvSpPr>
          <p:cNvPr id="8" name="TextBox 7">
            <a:extLst>
              <a:ext uri="{FF2B5EF4-FFF2-40B4-BE49-F238E27FC236}">
                <a16:creationId xmlns:a16="http://schemas.microsoft.com/office/drawing/2014/main" id="{233C4521-B2BD-4F4A-8089-E40A421A7CA0}"/>
              </a:ext>
            </a:extLst>
          </p:cNvPr>
          <p:cNvSpPr txBox="1"/>
          <p:nvPr userDrawn="1"/>
        </p:nvSpPr>
        <p:spPr>
          <a:xfrm>
            <a:off x="274772" y="2074211"/>
            <a:ext cx="6058664" cy="941520"/>
          </a:xfrm>
          <a:prstGeom prst="rect">
            <a:avLst/>
          </a:prstGeom>
          <a:noFill/>
        </p:spPr>
        <p:txBody>
          <a:bodyPr wrap="none" lIns="179285" tIns="143428" rIns="179285" bIns="143428" rtlCol="0">
            <a:spAutoFit/>
          </a:bodyPr>
          <a:lstStyle/>
          <a:p>
            <a:pPr>
              <a:lnSpc>
                <a:spcPct val="90000"/>
              </a:lnSpc>
              <a:spcAft>
                <a:spcPts val="588"/>
              </a:spcAft>
            </a:pPr>
            <a:r>
              <a:rPr lang="en-US" sz="4705" dirty="0">
                <a:gradFill>
                  <a:gsLst>
                    <a:gs pos="2917">
                      <a:schemeClr val="tx1"/>
                    </a:gs>
                    <a:gs pos="30000">
                      <a:schemeClr val="tx1"/>
                    </a:gs>
                  </a:gsLst>
                  <a:lin ang="5400000" scaled="0"/>
                </a:gradFill>
                <a:latin typeface="+mj-lt"/>
              </a:rPr>
              <a:t>Microsoft Tech Summit</a:t>
            </a:r>
          </a:p>
        </p:txBody>
      </p:sp>
      <p:sp>
        <p:nvSpPr>
          <p:cNvPr id="10" name="TextBox 9">
            <a:extLst>
              <a:ext uri="{FF2B5EF4-FFF2-40B4-BE49-F238E27FC236}">
                <a16:creationId xmlns:a16="http://schemas.microsoft.com/office/drawing/2014/main" id="{15658542-A774-494D-A87E-4B0119BEC501}"/>
              </a:ext>
            </a:extLst>
          </p:cNvPr>
          <p:cNvSpPr txBox="1"/>
          <p:nvPr userDrawn="1"/>
        </p:nvSpPr>
        <p:spPr>
          <a:xfrm>
            <a:off x="274771" y="2745071"/>
            <a:ext cx="5281560" cy="1184133"/>
          </a:xfrm>
          <a:prstGeom prst="rect">
            <a:avLst/>
          </a:prstGeom>
          <a:noFill/>
        </p:spPr>
        <p:txBody>
          <a:bodyPr wrap="none" lIns="179285" tIns="143428" rIns="179285" bIns="143428" rtlCol="0">
            <a:spAutoFit/>
          </a:bodyPr>
          <a:lstStyle/>
          <a:p>
            <a:pPr marL="0" indent="0">
              <a:lnSpc>
                <a:spcPct val="114000"/>
              </a:lnSpc>
              <a:spcAft>
                <a:spcPts val="588"/>
              </a:spcAft>
              <a:buFont typeface="Arial" panose="020B0604020202020204" pitchFamily="34" charset="0"/>
              <a:buNone/>
            </a:pPr>
            <a:r>
              <a:rPr lang="en-US" sz="2549" spc="-29" baseline="0" dirty="0">
                <a:gradFill>
                  <a:gsLst>
                    <a:gs pos="2917">
                      <a:schemeClr val="tx1"/>
                    </a:gs>
                    <a:gs pos="30000">
                      <a:schemeClr val="tx1"/>
                    </a:gs>
                  </a:gsLst>
                  <a:lin ang="5400000" scaled="0"/>
                </a:gradFill>
                <a:latin typeface="Segoe UI Semilight" panose="020B0402040204020203" pitchFamily="34" charset="0"/>
                <a:cs typeface="Segoe UI Semilight" panose="020B0402040204020203" pitchFamily="34" charset="0"/>
              </a:rPr>
              <a:t>Build your cloud skills with the latest</a:t>
            </a:r>
            <a:br>
              <a:rPr lang="en-US" sz="2549" spc="-29" baseline="0" dirty="0">
                <a:gradFill>
                  <a:gsLst>
                    <a:gs pos="2917">
                      <a:schemeClr val="tx1"/>
                    </a:gs>
                    <a:gs pos="30000">
                      <a:schemeClr val="tx1"/>
                    </a:gs>
                  </a:gsLst>
                  <a:lin ang="5400000" scaled="0"/>
                </a:gradFill>
                <a:latin typeface="Segoe UI Semilight" panose="020B0402040204020203" pitchFamily="34" charset="0"/>
                <a:cs typeface="Segoe UI Semilight" panose="020B0402040204020203" pitchFamily="34" charset="0"/>
              </a:rPr>
            </a:br>
            <a:r>
              <a:rPr lang="en-US" sz="2549" spc="-29" baseline="0" dirty="0">
                <a:gradFill>
                  <a:gsLst>
                    <a:gs pos="2917">
                      <a:schemeClr val="tx1"/>
                    </a:gs>
                    <a:gs pos="30000">
                      <a:schemeClr val="tx1"/>
                    </a:gs>
                  </a:gsLst>
                  <a:lin ang="5400000" scaled="0"/>
                </a:gradFill>
                <a:latin typeface="Segoe UI Semilight" panose="020B0402040204020203" pitchFamily="34" charset="0"/>
                <a:cs typeface="Segoe UI Semilight" panose="020B0402040204020203" pitchFamily="34" charset="0"/>
              </a:rPr>
              <a:t>in Azure and Microsoft 365  </a:t>
            </a:r>
          </a:p>
        </p:txBody>
      </p:sp>
    </p:spTree>
    <p:extLst>
      <p:ext uri="{BB962C8B-B14F-4D97-AF65-F5344CB8AC3E}">
        <p14:creationId xmlns:p14="http://schemas.microsoft.com/office/powerpoint/2010/main" val="27921010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6274911" cy="1793090"/>
          </a:xfrm>
          <a:noFill/>
        </p:spPr>
        <p:txBody>
          <a:bodyPr lIns="146304" tIns="91440" rIns="146304" bIns="91440" anchor="b" anchorCtr="0"/>
          <a:lstStyle>
            <a:lvl1pPr>
              <a:defRPr sz="4705"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2" y="3878574"/>
            <a:ext cx="5378487" cy="1792326"/>
          </a:xfrm>
          <a:noFill/>
        </p:spPr>
        <p:txBody>
          <a:bodyPr lIns="164592" tIns="109728" rIns="164592" bIns="109728">
            <a:noAutofit/>
          </a:bodyPr>
          <a:lstStyle>
            <a:lvl1pPr marL="0" indent="0">
              <a:spcBef>
                <a:spcPts val="0"/>
              </a:spcBef>
              <a:buNone/>
              <a:defRPr sz="2745"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pic>
        <p:nvPicPr>
          <p:cNvPr id="7" name="Picture 6">
            <a:extLst>
              <a:ext uri="{FF2B5EF4-FFF2-40B4-BE49-F238E27FC236}">
                <a16:creationId xmlns:a16="http://schemas.microsoft.com/office/drawing/2014/main" id="{6919AEE2-BA39-4A01-8EE0-D03C0F4BB9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87495" y="2084172"/>
            <a:ext cx="5437187" cy="4482760"/>
          </a:xfrm>
          <a:prstGeom prst="rect">
            <a:avLst/>
          </a:prstGeom>
        </p:spPr>
      </p:pic>
    </p:spTree>
    <p:extLst>
      <p:ext uri="{BB962C8B-B14F-4D97-AF65-F5344CB8AC3E}">
        <p14:creationId xmlns:p14="http://schemas.microsoft.com/office/powerpoint/2010/main" val="37511557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6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69303" y="1187644"/>
            <a:ext cx="11655078" cy="226658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664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dirty="0"/>
              <a:t>Click to edit Master text styles</a:t>
            </a:r>
          </a:p>
          <a:p>
            <a:pPr marL="698746" marR="0" lvl="1" indent="-448193" algn="l" defTabSz="914367" rtl="0" eaLnBrk="1" fontAlgn="auto" latinLnBrk="0" hangingPunct="1">
              <a:lnSpc>
                <a:spcPct val="90000"/>
              </a:lnSpc>
              <a:spcBef>
                <a:spcPct val="20000"/>
              </a:spcBef>
              <a:spcAft>
                <a:spcPts val="0"/>
              </a:spcAft>
              <a:buClrTx/>
              <a:buSzPct val="90000"/>
              <a:tabLst/>
            </a:pPr>
            <a:r>
              <a:rPr lang="en-US" dirty="0"/>
              <a:t>Second level</a:t>
            </a:r>
          </a:p>
          <a:p>
            <a:pPr marL="890161" marR="0" lvl="2" indent="-448193" algn="l" defTabSz="914367" rtl="0" eaLnBrk="1" fontAlgn="auto" latinLnBrk="0" hangingPunct="1">
              <a:lnSpc>
                <a:spcPct val="90000"/>
              </a:lnSpc>
              <a:spcBef>
                <a:spcPct val="20000"/>
              </a:spcBef>
              <a:spcAft>
                <a:spcPts val="0"/>
              </a:spcAft>
              <a:buClrTx/>
              <a:buSzPct val="90000"/>
              <a:tabLst/>
            </a:pPr>
            <a:r>
              <a:rPr lang="en-US" dirty="0"/>
              <a:t>Third level</a:t>
            </a:r>
          </a:p>
          <a:p>
            <a:pPr marL="1087802" marR="0" lvl="3" indent="-448193" algn="l" defTabSz="914367" rtl="0" eaLnBrk="1" fontAlgn="auto" latinLnBrk="0" hangingPunct="1">
              <a:lnSpc>
                <a:spcPct val="90000"/>
              </a:lnSpc>
              <a:spcBef>
                <a:spcPct val="20000"/>
              </a:spcBef>
              <a:spcAft>
                <a:spcPts val="0"/>
              </a:spcAft>
              <a:buClrTx/>
              <a:buSzPct val="90000"/>
              <a:tabLst/>
            </a:pPr>
            <a:r>
              <a:rPr lang="en-US" dirty="0"/>
              <a:t>Fourth level</a:t>
            </a:r>
          </a:p>
          <a:p>
            <a:pPr marL="1285443" marR="0" lvl="4" indent="-448193" algn="l" defTabSz="914367" rtl="0" eaLnBrk="1" fontAlgn="auto" latinLnBrk="0" hangingPunct="1">
              <a:lnSpc>
                <a:spcPct val="90000"/>
              </a:lnSpc>
              <a:spcBef>
                <a:spcPct val="20000"/>
              </a:spcBef>
              <a:spcAft>
                <a:spcPts val="0"/>
              </a:spcAft>
              <a:buClrTx/>
              <a:buSzPct val="90000"/>
              <a:tabLst/>
            </a:pPr>
            <a:r>
              <a:rPr lang="en-US" dirty="0"/>
              <a:t>Fifth level</a:t>
            </a:r>
          </a:p>
        </p:txBody>
      </p:sp>
    </p:spTree>
    <p:extLst>
      <p:ext uri="{BB962C8B-B14F-4D97-AF65-F5344CB8AC3E}">
        <p14:creationId xmlns:p14="http://schemas.microsoft.com/office/powerpoint/2010/main" val="159090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dirty="0"/>
              <a:t>Click to edit Master text styles</a:t>
            </a:r>
          </a:p>
          <a:p>
            <a:pPr marL="418625" marR="0" lvl="1" indent="-16807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27160" marR="0" lvl="2" indent="-185191"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12350" marR="0" lvl="3" indent="-17274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03766" marR="0" lvl="4" indent="-16651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Tree>
    <p:extLst>
      <p:ext uri="{BB962C8B-B14F-4D97-AF65-F5344CB8AC3E}">
        <p14:creationId xmlns:p14="http://schemas.microsoft.com/office/powerpoint/2010/main" val="2223613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08141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0302111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9818012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7039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68143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384998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448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5186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739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8388036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36511131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063736"/>
          </a:xfrm>
          <a:noFill/>
        </p:spPr>
        <p:txBody>
          <a:bodyPr tIns="91440" bIns="91440" anchor="t" anchorCtr="0">
            <a:spAutoFit/>
          </a:bodyPr>
          <a:lstStyle>
            <a:lvl1pPr>
              <a:defRPr sz="6371"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3877277"/>
            <a:ext cx="9860674" cy="724246"/>
          </a:xfrm>
          <a:noFill/>
        </p:spPr>
        <p:txBody>
          <a:bodyPr lIns="182880" tIns="146304" rIns="182880" bIns="146304">
            <a:spAutoFit/>
          </a:bodyPr>
          <a:lstStyle>
            <a:lvl1pPr marL="0" indent="0">
              <a:spcBef>
                <a:spcPts val="0"/>
              </a:spcBef>
              <a:buNone/>
              <a:defRPr sz="3136"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Speaker Name</a:t>
            </a:r>
          </a:p>
        </p:txBody>
      </p:sp>
    </p:spTree>
    <p:extLst>
      <p:ext uri="{BB962C8B-B14F-4D97-AF65-F5344CB8AC3E}">
        <p14:creationId xmlns:p14="http://schemas.microsoft.com/office/powerpoint/2010/main" val="4596001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59952" y="0"/>
            <a:ext cx="9142703" cy="6858000"/>
          </a:xfrm>
          <a:prstGeom prst="rect">
            <a:avLst/>
          </a:prstGeom>
        </p:spPr>
      </p:pic>
      <p:sp>
        <p:nvSpPr>
          <p:cNvPr id="11" name="Rectangle 10"/>
          <p:cNvSpPr/>
          <p:nvPr userDrawn="1"/>
        </p:nvSpPr>
        <p:spPr bwMode="auto">
          <a:xfrm>
            <a:off x="3048" y="-1"/>
            <a:ext cx="12199606" cy="6858001"/>
          </a:xfrm>
          <a:prstGeom prst="rect">
            <a:avLst/>
          </a:prstGeom>
          <a:solidFill>
            <a:srgbClr val="000000">
              <a:alpha val="4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a:lnSpc>
                <a:spcPct val="90000"/>
              </a:lnSpc>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Freeform 23"/>
          <p:cNvSpPr/>
          <p:nvPr userDrawn="1"/>
        </p:nvSpPr>
        <p:spPr bwMode="auto">
          <a:xfrm>
            <a:off x="0" y="0"/>
            <a:ext cx="10153146" cy="6858000"/>
          </a:xfrm>
          <a:custGeom>
            <a:avLst/>
            <a:gdLst>
              <a:gd name="connsiteX0" fmla="*/ 0 w 10153146"/>
              <a:gd name="connsiteY0" fmla="*/ 0 h 6858000"/>
              <a:gd name="connsiteX1" fmla="*/ 1862165 w 10153146"/>
              <a:gd name="connsiteY1" fmla="*/ 0 h 6858000"/>
              <a:gd name="connsiteX2" fmla="*/ 2046514 w 10153146"/>
              <a:gd name="connsiteY2" fmla="*/ 0 h 6858000"/>
              <a:gd name="connsiteX3" fmla="*/ 3313859 w 10153146"/>
              <a:gd name="connsiteY3" fmla="*/ 0 h 6858000"/>
              <a:gd name="connsiteX4" fmla="*/ 3429708 w 10153146"/>
              <a:gd name="connsiteY4" fmla="*/ 0 h 6858000"/>
              <a:gd name="connsiteX5" fmla="*/ 10153146 w 10153146"/>
              <a:gd name="connsiteY5" fmla="*/ 0 h 6858000"/>
              <a:gd name="connsiteX6" fmla="*/ 8692118 w 10153146"/>
              <a:gd name="connsiteY6" fmla="*/ 6858000 h 6858000"/>
              <a:gd name="connsiteX7" fmla="*/ 3429708 w 10153146"/>
              <a:gd name="connsiteY7" fmla="*/ 6858000 h 6858000"/>
              <a:gd name="connsiteX8" fmla="*/ 3313859 w 10153146"/>
              <a:gd name="connsiteY8" fmla="*/ 6858000 h 6858000"/>
              <a:gd name="connsiteX9" fmla="*/ 2046514 w 10153146"/>
              <a:gd name="connsiteY9" fmla="*/ 6858000 h 6858000"/>
              <a:gd name="connsiteX10" fmla="*/ 1862165 w 10153146"/>
              <a:gd name="connsiteY10" fmla="*/ 6858000 h 6858000"/>
              <a:gd name="connsiteX11" fmla="*/ 0 w 10153146"/>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53146" h="6858000">
                <a:moveTo>
                  <a:pt x="0" y="0"/>
                </a:moveTo>
                <a:lnTo>
                  <a:pt x="1862165" y="0"/>
                </a:lnTo>
                <a:lnTo>
                  <a:pt x="2046514" y="0"/>
                </a:lnTo>
                <a:lnTo>
                  <a:pt x="3313859" y="0"/>
                </a:lnTo>
                <a:lnTo>
                  <a:pt x="3429708" y="0"/>
                </a:lnTo>
                <a:lnTo>
                  <a:pt x="10153146" y="0"/>
                </a:lnTo>
                <a:lnTo>
                  <a:pt x="8692118" y="6858000"/>
                </a:lnTo>
                <a:lnTo>
                  <a:pt x="3429708" y="6858000"/>
                </a:lnTo>
                <a:lnTo>
                  <a:pt x="3313859" y="6858000"/>
                </a:lnTo>
                <a:lnTo>
                  <a:pt x="2046514" y="6858000"/>
                </a:lnTo>
                <a:lnTo>
                  <a:pt x="1862165" y="6858000"/>
                </a:lnTo>
                <a:lnTo>
                  <a:pt x="0" y="6858000"/>
                </a:lnTo>
                <a:close/>
              </a:path>
            </a:pathLst>
          </a:custGeom>
          <a:solidFill>
            <a:schemeClr val="bg1">
              <a:alpha val="25000"/>
            </a:schemeClr>
          </a:solidFill>
          <a:ln>
            <a:noFill/>
          </a:ln>
        </p:spPr>
        <p:txBody>
          <a:bodyPr vert="horz" wrap="square" lIns="91427" tIns="45713" rIns="91427" bIns="45713" numCol="1" anchor="t" anchorCtr="0" compatLnSpc="1">
            <a:prstTxWarp prst="textNoShape">
              <a:avLst/>
            </a:prstTxWarp>
            <a:noAutofit/>
          </a:bodyPr>
          <a:lstStyle/>
          <a:p>
            <a:pPr defTabSz="914225" fontAlgn="auto">
              <a:spcBef>
                <a:spcPts val="0"/>
              </a:spcBef>
              <a:spcAft>
                <a:spcPts val="0"/>
              </a:spcAft>
            </a:pPr>
            <a:endParaRPr lang="en-US" sz="1800" dirty="0">
              <a:solidFill>
                <a:srgbClr val="000000"/>
              </a:solidFill>
              <a:latin typeface="Segoe UI"/>
              <a:cs typeface="+mn-cs"/>
            </a:endParaRPr>
          </a:p>
        </p:txBody>
      </p:sp>
      <p:sp>
        <p:nvSpPr>
          <p:cNvPr id="25" name="Freeform 24"/>
          <p:cNvSpPr>
            <a:spLocks/>
          </p:cNvSpPr>
          <p:nvPr userDrawn="1"/>
        </p:nvSpPr>
        <p:spPr bwMode="auto">
          <a:xfrm flipH="1" flipV="1">
            <a:off x="1" y="0"/>
            <a:ext cx="8778917" cy="6858000"/>
          </a:xfrm>
          <a:custGeom>
            <a:avLst/>
            <a:gdLst>
              <a:gd name="connsiteX0" fmla="*/ 8778917 w 8778917"/>
              <a:gd name="connsiteY0" fmla="*/ 6858000 h 6858000"/>
              <a:gd name="connsiteX1" fmla="*/ 8290981 w 8778917"/>
              <a:gd name="connsiteY1" fmla="*/ 6858000 h 6858000"/>
              <a:gd name="connsiteX2" fmla="*/ 6839287 w 8778917"/>
              <a:gd name="connsiteY2" fmla="*/ 6858000 h 6858000"/>
              <a:gd name="connsiteX3" fmla="*/ 6732403 w 8778917"/>
              <a:gd name="connsiteY3" fmla="*/ 6858000 h 6858000"/>
              <a:gd name="connsiteX4" fmla="*/ 6723438 w 8778917"/>
              <a:gd name="connsiteY4" fmla="*/ 6858000 h 6858000"/>
              <a:gd name="connsiteX5" fmla="*/ 0 w 8778917"/>
              <a:gd name="connsiteY5" fmla="*/ 6858000 h 6858000"/>
              <a:gd name="connsiteX6" fmla="*/ 1461028 w 8778917"/>
              <a:gd name="connsiteY6" fmla="*/ 0 h 6858000"/>
              <a:gd name="connsiteX7" fmla="*/ 6723438 w 8778917"/>
              <a:gd name="connsiteY7" fmla="*/ 0 h 6858000"/>
              <a:gd name="connsiteX8" fmla="*/ 6732403 w 8778917"/>
              <a:gd name="connsiteY8" fmla="*/ 0 h 6858000"/>
              <a:gd name="connsiteX9" fmla="*/ 6839287 w 8778917"/>
              <a:gd name="connsiteY9" fmla="*/ 0 h 6858000"/>
              <a:gd name="connsiteX10" fmla="*/ 8290981 w 8778917"/>
              <a:gd name="connsiteY10" fmla="*/ 0 h 6858000"/>
              <a:gd name="connsiteX11" fmla="*/ 8778917 w 8778917"/>
              <a:gd name="connsiteY1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78917" h="6858000">
                <a:moveTo>
                  <a:pt x="8778917" y="6858000"/>
                </a:moveTo>
                <a:lnTo>
                  <a:pt x="8290981" y="6858000"/>
                </a:lnTo>
                <a:lnTo>
                  <a:pt x="6839287" y="6858000"/>
                </a:lnTo>
                <a:lnTo>
                  <a:pt x="6732403" y="6858000"/>
                </a:lnTo>
                <a:lnTo>
                  <a:pt x="6723438" y="6858000"/>
                </a:lnTo>
                <a:lnTo>
                  <a:pt x="0" y="6858000"/>
                </a:lnTo>
                <a:lnTo>
                  <a:pt x="1461028" y="0"/>
                </a:lnTo>
                <a:lnTo>
                  <a:pt x="6723438" y="0"/>
                </a:lnTo>
                <a:lnTo>
                  <a:pt x="6732403" y="0"/>
                </a:lnTo>
                <a:lnTo>
                  <a:pt x="6839287" y="0"/>
                </a:lnTo>
                <a:lnTo>
                  <a:pt x="8290981" y="0"/>
                </a:lnTo>
                <a:lnTo>
                  <a:pt x="8778917" y="0"/>
                </a:lnTo>
                <a:close/>
              </a:path>
            </a:pathLst>
          </a:custGeom>
          <a:solidFill>
            <a:schemeClr val="bg1">
              <a:alpha val="25000"/>
            </a:schemeClr>
          </a:solidFill>
          <a:ln>
            <a:noFill/>
          </a:ln>
        </p:spPr>
        <p:txBody>
          <a:bodyPr vert="horz" wrap="square" lIns="91427" tIns="45713" rIns="91427" bIns="45713" numCol="1" anchor="t" anchorCtr="0" compatLnSpc="1">
            <a:prstTxWarp prst="textNoShape">
              <a:avLst/>
            </a:prstTxWarp>
            <a:noAutofit/>
          </a:bodyPr>
          <a:lstStyle/>
          <a:p>
            <a:pPr defTabSz="914225" fontAlgn="auto">
              <a:spcBef>
                <a:spcPts val="0"/>
              </a:spcBef>
              <a:spcAft>
                <a:spcPts val="0"/>
              </a:spcAft>
            </a:pPr>
            <a:endParaRPr lang="en-US" sz="1800" dirty="0">
              <a:solidFill>
                <a:srgbClr val="000000"/>
              </a:solidFill>
              <a:latin typeface="Segoe UI"/>
              <a:cs typeface="+mn-cs"/>
            </a:endParaRPr>
          </a:p>
        </p:txBody>
      </p:sp>
      <p:sp>
        <p:nvSpPr>
          <p:cNvPr id="2" name="Rectangle 1"/>
          <p:cNvSpPr/>
          <p:nvPr userDrawn="1"/>
        </p:nvSpPr>
        <p:spPr bwMode="auto">
          <a:xfrm>
            <a:off x="1" y="-1"/>
            <a:ext cx="6768318" cy="6873565"/>
          </a:xfrm>
          <a:prstGeom prst="rect">
            <a:avLst/>
          </a:prstGeom>
          <a:gradFill>
            <a:gsLst>
              <a:gs pos="62000">
                <a:srgbClr val="FFFFFF">
                  <a:alpha val="69000"/>
                </a:srgbClr>
              </a:gs>
              <a:gs pos="0">
                <a:schemeClr val="bg1"/>
              </a:gs>
              <a:gs pos="100000">
                <a:schemeClr val="bg1">
                  <a:alpha val="0"/>
                </a:schemeClr>
              </a:gs>
            </a:gsLst>
            <a:lin ang="21594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pPr>
            <a:endParaRPr lang="en-US" sz="1961" b="1" dirty="0">
              <a:solidFill>
                <a:srgbClr val="FFFFFF"/>
              </a:solidFill>
              <a:latin typeface="Segoe UI Light"/>
              <a:ea typeface="Segoe UI" pitchFamily="34" charset="0"/>
              <a:cs typeface="Segoe UI" pitchFamily="34" charset="0"/>
            </a:endParaRPr>
          </a:p>
        </p:txBody>
      </p:sp>
      <p:sp>
        <p:nvSpPr>
          <p:cNvPr id="19" name="Freeform 18"/>
          <p:cNvSpPr>
            <a:spLocks/>
          </p:cNvSpPr>
          <p:nvPr userDrawn="1"/>
        </p:nvSpPr>
        <p:spPr bwMode="auto">
          <a:xfrm flipH="1" flipV="1">
            <a:off x="0" y="-1"/>
            <a:ext cx="8290981" cy="6873565"/>
          </a:xfrm>
          <a:custGeom>
            <a:avLst/>
            <a:gdLst>
              <a:gd name="connsiteX0" fmla="*/ 8290981 w 8290981"/>
              <a:gd name="connsiteY0" fmla="*/ 6858000 h 6858000"/>
              <a:gd name="connsiteX1" fmla="*/ 6839287 w 8290981"/>
              <a:gd name="connsiteY1" fmla="*/ 6858000 h 6858000"/>
              <a:gd name="connsiteX2" fmla="*/ 6723438 w 8290981"/>
              <a:gd name="connsiteY2" fmla="*/ 6858000 h 6858000"/>
              <a:gd name="connsiteX3" fmla="*/ 0 w 8290981"/>
              <a:gd name="connsiteY3" fmla="*/ 6858000 h 6858000"/>
              <a:gd name="connsiteX4" fmla="*/ 1461028 w 8290981"/>
              <a:gd name="connsiteY4" fmla="*/ 0 h 6858000"/>
              <a:gd name="connsiteX5" fmla="*/ 6723438 w 8290981"/>
              <a:gd name="connsiteY5" fmla="*/ 0 h 6858000"/>
              <a:gd name="connsiteX6" fmla="*/ 6839287 w 8290981"/>
              <a:gd name="connsiteY6" fmla="*/ 0 h 6858000"/>
              <a:gd name="connsiteX7" fmla="*/ 8290981 w 8290981"/>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90981" h="6858000">
                <a:moveTo>
                  <a:pt x="8290981" y="6858000"/>
                </a:moveTo>
                <a:lnTo>
                  <a:pt x="6839287" y="6858000"/>
                </a:lnTo>
                <a:lnTo>
                  <a:pt x="6723438" y="6858000"/>
                </a:lnTo>
                <a:lnTo>
                  <a:pt x="0" y="6858000"/>
                </a:lnTo>
                <a:lnTo>
                  <a:pt x="1461028" y="0"/>
                </a:lnTo>
                <a:lnTo>
                  <a:pt x="6723438" y="0"/>
                </a:lnTo>
                <a:lnTo>
                  <a:pt x="6839287" y="0"/>
                </a:lnTo>
                <a:lnTo>
                  <a:pt x="8290981" y="0"/>
                </a:lnTo>
                <a:close/>
              </a:path>
            </a:pathLst>
          </a:custGeom>
          <a:solidFill>
            <a:srgbClr val="0070C0">
              <a:alpha val="95000"/>
            </a:srgbClr>
          </a:solidFill>
          <a:ln>
            <a:noFill/>
          </a:ln>
        </p:spPr>
        <p:txBody>
          <a:bodyPr vert="horz" wrap="square" lIns="91427" tIns="45713" rIns="91427" bIns="45713" numCol="1" anchor="t" anchorCtr="0" compatLnSpc="1">
            <a:prstTxWarp prst="textNoShape">
              <a:avLst/>
            </a:prstTxWarp>
            <a:noAutofit/>
          </a:bodyPr>
          <a:lstStyle/>
          <a:p>
            <a:pPr defTabSz="914225" fontAlgn="auto">
              <a:spcBef>
                <a:spcPts val="0"/>
              </a:spcBef>
              <a:spcAft>
                <a:spcPts val="0"/>
              </a:spcAft>
            </a:pPr>
            <a:endParaRPr lang="en-US" sz="1800" dirty="0">
              <a:solidFill>
                <a:srgbClr val="000000"/>
              </a:solidFill>
              <a:latin typeface="Segoe UI"/>
              <a:cs typeface="+mn-cs"/>
            </a:endParaRPr>
          </a:p>
        </p:txBody>
      </p:sp>
      <p:sp>
        <p:nvSpPr>
          <p:cNvPr id="7" name="Title 1"/>
          <p:cNvSpPr>
            <a:spLocks noGrp="1"/>
          </p:cNvSpPr>
          <p:nvPr>
            <p:ph type="title" hasCustomPrompt="1"/>
          </p:nvPr>
        </p:nvSpPr>
        <p:spPr bwMode="auto">
          <a:xfrm>
            <a:off x="366271" y="2205464"/>
            <a:ext cx="6987030" cy="2438400"/>
          </a:xfrm>
          <a:noFill/>
        </p:spPr>
        <p:txBody>
          <a:bodyPr lIns="195067" tIns="121917" rIns="195067" bIns="121917" anchor="t" anchorCtr="0"/>
          <a:lstStyle>
            <a:lvl1pPr>
              <a:defRPr sz="5882" spc="-133" baseline="0">
                <a:gradFill>
                  <a:gsLst>
                    <a:gs pos="0">
                      <a:schemeClr val="bg1"/>
                    </a:gs>
                    <a:gs pos="100000">
                      <a:schemeClr val="bg1"/>
                    </a:gs>
                  </a:gsLst>
                  <a:lin ang="21594000" scaled="0"/>
                </a:gradFill>
                <a:latin typeface="Segoe UI Light"/>
                <a:cs typeface="Segoe UI Light"/>
              </a:defRPr>
            </a:lvl1pPr>
          </a:lstStyle>
          <a:p>
            <a:r>
              <a:rPr lang="en-US" dirty="0"/>
              <a:t>Presentation title</a:t>
            </a:r>
          </a:p>
        </p:txBody>
      </p:sp>
      <p:sp>
        <p:nvSpPr>
          <p:cNvPr id="8" name="Text Placeholder 2"/>
          <p:cNvSpPr>
            <a:spLocks noGrp="1"/>
          </p:cNvSpPr>
          <p:nvPr>
            <p:ph type="body" sz="quarter" idx="14" hasCustomPrompt="1"/>
          </p:nvPr>
        </p:nvSpPr>
        <p:spPr bwMode="auto">
          <a:xfrm>
            <a:off x="364068" y="3586536"/>
            <a:ext cx="6989234" cy="1057328"/>
          </a:xfrm>
          <a:noFill/>
        </p:spPr>
        <p:txBody>
          <a:bodyPr tIns="146300" bIns="146300">
            <a:noAutofit/>
          </a:bodyPr>
          <a:lstStyle>
            <a:lvl1pPr marL="0" indent="0">
              <a:spcBef>
                <a:spcPts val="0"/>
              </a:spcBef>
              <a:buNone/>
              <a:defRPr sz="2353">
                <a:gradFill>
                  <a:gsLst>
                    <a:gs pos="0">
                      <a:schemeClr val="bg1"/>
                    </a:gs>
                    <a:gs pos="100000">
                      <a:schemeClr val="bg1"/>
                    </a:gs>
                  </a:gsLst>
                  <a:lin ang="21594000" scaled="0"/>
                </a:gradFill>
                <a:latin typeface="+mn-lt"/>
              </a:defRPr>
            </a:lvl1pPr>
          </a:lstStyle>
          <a:p>
            <a:pPr lvl="0"/>
            <a:r>
              <a:rPr lang="en-US" dirty="0"/>
              <a:t>Speaker Name</a:t>
            </a: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79316" y="6043288"/>
            <a:ext cx="1600710" cy="588895"/>
          </a:xfrm>
          <a:prstGeom prst="rect">
            <a:avLst/>
          </a:prstGeom>
        </p:spPr>
      </p:pic>
    </p:spTree>
    <p:extLst>
      <p:ext uri="{BB962C8B-B14F-4D97-AF65-F5344CB8AC3E}">
        <p14:creationId xmlns:p14="http://schemas.microsoft.com/office/powerpoint/2010/main" val="36667852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Walk-in (Singapore)">
    <p:bg>
      <p:bgPr>
        <a:solidFill>
          <a:schemeClr val="bg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3" y="470067"/>
            <a:ext cx="1423303" cy="304828"/>
          </a:xfrm>
          <a:prstGeom prst="rect">
            <a:avLst/>
          </a:prstGeom>
        </p:spPr>
      </p:pic>
      <p:pic>
        <p:nvPicPr>
          <p:cNvPr id="9" name="Picture 8">
            <a:extLst>
              <a:ext uri="{FF2B5EF4-FFF2-40B4-BE49-F238E27FC236}">
                <a16:creationId xmlns:a16="http://schemas.microsoft.com/office/drawing/2014/main" id="{CF286B11-2064-487A-9227-FD2929577E2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34280" y="2092911"/>
            <a:ext cx="4190402" cy="4465282"/>
          </a:xfrm>
          <a:prstGeom prst="rect">
            <a:avLst/>
          </a:prstGeom>
        </p:spPr>
      </p:pic>
      <p:sp>
        <p:nvSpPr>
          <p:cNvPr id="2" name="Rectangle 1">
            <a:extLst>
              <a:ext uri="{FF2B5EF4-FFF2-40B4-BE49-F238E27FC236}">
                <a16:creationId xmlns:a16="http://schemas.microsoft.com/office/drawing/2014/main" id="{EB8D1FF8-3EF8-4A81-9553-2D669D061017}"/>
              </a:ext>
            </a:extLst>
          </p:cNvPr>
          <p:cNvSpPr/>
          <p:nvPr userDrawn="1"/>
        </p:nvSpPr>
        <p:spPr>
          <a:xfrm>
            <a:off x="1874935" y="2873604"/>
            <a:ext cx="6096000" cy="2203295"/>
          </a:xfrm>
          <a:prstGeom prst="rect">
            <a:avLst/>
          </a:prstGeom>
        </p:spPr>
        <p:txBody>
          <a:bodyPr>
            <a:spAutoFit/>
          </a:bodyPr>
          <a:lstStyle/>
          <a:p>
            <a:pPr marL="0" marR="0" lvl="0" indent="0" algn="l" defTabSz="914225" rtl="0" eaLnBrk="1" fontAlgn="auto" latinLnBrk="0" hangingPunct="1">
              <a:lnSpc>
                <a:spcPct val="90000"/>
              </a:lnSpc>
              <a:spcBef>
                <a:spcPts val="0"/>
              </a:spcBef>
              <a:spcAft>
                <a:spcPts val="588"/>
              </a:spcAft>
              <a:buClrTx/>
              <a:buSzTx/>
              <a:buFontTx/>
              <a:buNone/>
              <a:tabLst/>
              <a:defRPr/>
            </a:pPr>
            <a:r>
              <a:rPr lang="en-US" sz="7198" kern="1200" dirty="0">
                <a:gradFill>
                  <a:gsLst>
                    <a:gs pos="2917">
                      <a:schemeClr val="tx1"/>
                    </a:gs>
                    <a:gs pos="30000">
                      <a:schemeClr val="tx1"/>
                    </a:gs>
                  </a:gsLst>
                  <a:lin ang="5400000" scaled="0"/>
                </a:gradFill>
                <a:latin typeface="+mj-lt"/>
                <a:ea typeface="+mn-ea"/>
                <a:cs typeface="+mn-cs"/>
              </a:rPr>
              <a:t>Thank You </a:t>
            </a:r>
          </a:p>
          <a:p>
            <a:pPr marL="0" marR="0" lvl="0" indent="0" algn="l" defTabSz="914225" rtl="0" eaLnBrk="1" fontAlgn="auto" latinLnBrk="0" hangingPunct="1">
              <a:lnSpc>
                <a:spcPct val="90000"/>
              </a:lnSpc>
              <a:spcBef>
                <a:spcPts val="0"/>
              </a:spcBef>
              <a:spcAft>
                <a:spcPts val="588"/>
              </a:spcAft>
              <a:buClrTx/>
              <a:buSzTx/>
              <a:buFontTx/>
              <a:buNone/>
              <a:tabLst/>
              <a:defRPr/>
            </a:pPr>
            <a:r>
              <a:rPr lang="en-US" sz="7198" kern="1200" spc="-29" baseline="0" dirty="0">
                <a:gradFill>
                  <a:gsLst>
                    <a:gs pos="2917">
                      <a:schemeClr val="tx1"/>
                    </a:gs>
                    <a:gs pos="30000">
                      <a:schemeClr val="tx1"/>
                    </a:gs>
                  </a:gsLst>
                  <a:lin ang="5400000" scaled="0"/>
                </a:gradFill>
                <a:latin typeface="+mj-lt"/>
                <a:ea typeface="+mn-ea"/>
                <a:cs typeface="Segoe UI Semilight" panose="020B0402040204020203" pitchFamily="34" charset="0"/>
              </a:rPr>
              <a:t>Singapore!</a:t>
            </a:r>
          </a:p>
        </p:txBody>
      </p:sp>
    </p:spTree>
    <p:extLst>
      <p:ext uri="{BB962C8B-B14F-4D97-AF65-F5344CB8AC3E}">
        <p14:creationId xmlns:p14="http://schemas.microsoft.com/office/powerpoint/2010/main" val="1808033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2" y="3009"/>
            <a:ext cx="12189936" cy="6851977"/>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ltGray">
          <a:xfrm>
            <a:off x="448213" y="468337"/>
            <a:ext cx="1522404" cy="326167"/>
          </a:xfrm>
          <a:prstGeom prst="rect">
            <a:avLst/>
          </a:prstGeom>
        </p:spPr>
      </p:pic>
      <p:pic>
        <p:nvPicPr>
          <p:cNvPr id="4" name="Picture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69239" y="2980723"/>
            <a:ext cx="3585700" cy="3586209"/>
          </a:xfrm>
          <a:prstGeom prst="rect">
            <a:avLst/>
          </a:prstGeom>
        </p:spPr>
      </p:pic>
    </p:spTree>
    <p:extLst>
      <p:ext uri="{BB962C8B-B14F-4D97-AF65-F5344CB8AC3E}">
        <p14:creationId xmlns:p14="http://schemas.microsoft.com/office/powerpoint/2010/main" val="68432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459" y="6623"/>
            <a:ext cx="12184541" cy="6851378"/>
          </a:xfrm>
          <a:prstGeom prst="rect">
            <a:avLst/>
          </a:prstGeom>
        </p:spPr>
      </p:pic>
      <p:sp>
        <p:nvSpPr>
          <p:cNvPr id="2" name="Rectangle 1"/>
          <p:cNvSpPr/>
          <p:nvPr userDrawn="1"/>
        </p:nvSpPr>
        <p:spPr bwMode="auto">
          <a:xfrm>
            <a:off x="269239" y="2980725"/>
            <a:ext cx="7171399" cy="359258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100000">
                    <a:schemeClr val="bg1"/>
                  </a:gs>
                  <a:gs pos="0">
                    <a:schemeClr val="bg1"/>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0739"/>
            <a:ext cx="7171336" cy="1793104"/>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2" y="4780202"/>
            <a:ext cx="7171336" cy="1236558"/>
          </a:xfrm>
        </p:spPr>
        <p:txBody>
          <a:bodyPr tIns="109728" bIns="109728">
            <a:noAutofit/>
          </a:bodyPr>
          <a:lstStyle>
            <a:lvl1pPr marL="0" indent="0">
              <a:spcBef>
                <a:spcPts val="0"/>
              </a:spcBef>
              <a:buNone/>
              <a:defRPr sz="3137">
                <a:gradFill>
                  <a:gsLst>
                    <a:gs pos="100000">
                      <a:schemeClr val="bg1"/>
                    </a:gs>
                    <a:gs pos="0">
                      <a:schemeClr val="bg1"/>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683" y="6026623"/>
            <a:ext cx="7172955" cy="537931"/>
          </a:xfrm>
        </p:spPr>
        <p:txBody>
          <a:bodyPr lIns="182880" tIns="146304" rIns="182880" bIns="146304"/>
          <a:lstStyle>
            <a:lvl1pPr marL="0" indent="0" algn="r">
              <a:buNone/>
              <a:defRPr sz="1765" baseline="0">
                <a:gradFill>
                  <a:gsLst>
                    <a:gs pos="1250">
                      <a:schemeClr val="bg1"/>
                    </a:gs>
                    <a:gs pos="100000">
                      <a:schemeClr val="bg1"/>
                    </a:gs>
                  </a:gsLst>
                  <a:lin ang="5400000" scaled="0"/>
                </a:gradFill>
                <a:latin typeface="+mn-lt"/>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Insert Session Code Here</a:t>
            </a: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ltGray">
          <a:xfrm>
            <a:off x="448213" y="470067"/>
            <a:ext cx="1522404" cy="326167"/>
          </a:xfrm>
          <a:prstGeom prst="rect">
            <a:avLst/>
          </a:prstGeom>
        </p:spPr>
      </p:pic>
    </p:spTree>
    <p:extLst>
      <p:ext uri="{BB962C8B-B14F-4D97-AF65-F5344CB8AC3E}">
        <p14:creationId xmlns:p14="http://schemas.microsoft.com/office/powerpoint/2010/main" val="286662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58" y="-5829"/>
            <a:ext cx="12211022" cy="6863830"/>
          </a:xfrm>
          <a:prstGeom prst="rect">
            <a:avLst/>
          </a:prstGeom>
        </p:spPr>
      </p:pic>
      <p:sp>
        <p:nvSpPr>
          <p:cNvPr id="6" name="Rectangle 5"/>
          <p:cNvSpPr/>
          <p:nvPr userDrawn="1"/>
        </p:nvSpPr>
        <p:spPr bwMode="auto">
          <a:xfrm rot="16200000">
            <a:off x="-159334" y="154446"/>
            <a:ext cx="6863830" cy="6543267"/>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invGray">
          <a:xfrm>
            <a:off x="457856" y="476578"/>
            <a:ext cx="1522404" cy="326167"/>
          </a:xfrm>
          <a:prstGeom prst="rect">
            <a:avLst/>
          </a:prstGeom>
        </p:spPr>
      </p:pic>
      <p:sp>
        <p:nvSpPr>
          <p:cNvPr id="2" name="Rectangle 1"/>
          <p:cNvSpPr/>
          <p:nvPr userDrawn="1"/>
        </p:nvSpPr>
        <p:spPr bwMode="auto">
          <a:xfrm>
            <a:off x="269239" y="2988437"/>
            <a:ext cx="7169557" cy="359258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8451"/>
            <a:ext cx="7171336" cy="1793104"/>
          </a:xfrm>
          <a:noFill/>
        </p:spPr>
        <p:txBody>
          <a:bodyPr lIns="146304" tIns="91440" rIns="146304" bIns="91440" anchor="t" anchorCtr="0"/>
          <a:lstStyle>
            <a:lvl1pPr>
              <a:defRPr sz="5294" spc="-98" baseline="0">
                <a:gradFill>
                  <a:gsLst>
                    <a:gs pos="100000">
                      <a:schemeClr val="accent6"/>
                    </a:gs>
                    <a:gs pos="0">
                      <a:schemeClr val="accent6"/>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3" y="4795385"/>
            <a:ext cx="7172955" cy="1220610"/>
          </a:xfrm>
        </p:spPr>
        <p:txBody>
          <a:bodyPr tIns="109728" bIns="109728">
            <a:noAutofit/>
          </a:bodyPr>
          <a:lstStyle>
            <a:lvl1pPr marL="0" indent="0">
              <a:spcBef>
                <a:spcPts val="0"/>
              </a:spcBef>
              <a:buNone/>
              <a:defRPr sz="3137">
                <a:gradFill>
                  <a:gsLst>
                    <a:gs pos="100000">
                      <a:schemeClr val="accent6"/>
                    </a:gs>
                    <a:gs pos="0">
                      <a:schemeClr val="accent6"/>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398" y="6022353"/>
            <a:ext cx="7173240" cy="559522"/>
          </a:xfrm>
        </p:spPr>
        <p:txBody>
          <a:bodyPr vert="horz" wrap="square" lIns="182880" tIns="146304" rIns="182880" bIns="146304" rtlCol="0">
            <a:noAutofit/>
          </a:bodyPr>
          <a:lstStyle>
            <a:lvl1pPr marL="336145" indent="-336145" algn="r">
              <a:buNone/>
              <a:defRPr lang="en-US" sz="1765" dirty="0" smtClean="0">
                <a:gradFill>
                  <a:gsLst>
                    <a:gs pos="1250">
                      <a:schemeClr val="accent6"/>
                    </a:gs>
                    <a:gs pos="100000">
                      <a:schemeClr val="accent6"/>
                    </a:gs>
                  </a:gsLst>
                  <a:lin ang="5400000" scaled="0"/>
                </a:gradFill>
                <a:latin typeface="+mn-lt"/>
              </a:defRPr>
            </a:lvl1pPr>
          </a:lstStyle>
          <a:p>
            <a:pPr marL="0" lvl="0" indent="0"/>
            <a:r>
              <a:rPr lang="en-US" dirty="0"/>
              <a:t>Insert Session Code Here</a:t>
            </a:r>
          </a:p>
        </p:txBody>
      </p:sp>
    </p:spTree>
    <p:extLst>
      <p:ext uri="{BB962C8B-B14F-4D97-AF65-F5344CB8AC3E}">
        <p14:creationId xmlns:p14="http://schemas.microsoft.com/office/powerpoint/2010/main" val="348698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90" y="-5829"/>
            <a:ext cx="12211022" cy="6863830"/>
          </a:xfrm>
          <a:prstGeom prst="rect">
            <a:avLst/>
          </a:prstGeom>
        </p:spPr>
      </p:pic>
      <p:sp>
        <p:nvSpPr>
          <p:cNvPr id="10" name="Rectangle 9"/>
          <p:cNvSpPr/>
          <p:nvPr userDrawn="1"/>
        </p:nvSpPr>
        <p:spPr bwMode="auto">
          <a:xfrm>
            <a:off x="269239" y="2974353"/>
            <a:ext cx="7169557" cy="3592580"/>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invGray">
          <a:xfrm>
            <a:off x="463405" y="473036"/>
            <a:ext cx="1522404" cy="326276"/>
          </a:xfrm>
          <a:prstGeom prst="rect">
            <a:avLst/>
          </a:prstGeom>
        </p:spPr>
      </p:pic>
      <p:sp>
        <p:nvSpPr>
          <p:cNvPr id="9" name="Title 1"/>
          <p:cNvSpPr>
            <a:spLocks noGrp="1"/>
          </p:cNvSpPr>
          <p:nvPr>
            <p:ph type="title" hasCustomPrompt="1"/>
          </p:nvPr>
        </p:nvSpPr>
        <p:spPr>
          <a:xfrm>
            <a:off x="269302" y="2980725"/>
            <a:ext cx="7171336" cy="1793090"/>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5" name="Text Placeholder 4"/>
          <p:cNvSpPr>
            <a:spLocks noGrp="1"/>
          </p:cNvSpPr>
          <p:nvPr>
            <p:ph type="body" sz="quarter" idx="12" hasCustomPrompt="1"/>
          </p:nvPr>
        </p:nvSpPr>
        <p:spPr>
          <a:xfrm>
            <a:off x="269301" y="4775112"/>
            <a:ext cx="7171337" cy="1239568"/>
          </a:xfrm>
          <a:noFill/>
        </p:spPr>
        <p:txBody>
          <a:bodyPr lIns="146304" tIns="109728" rIns="146304" bIns="109728">
            <a:noAutofit/>
          </a:bodyPr>
          <a:lstStyle>
            <a:lvl1pPr marL="0" indent="0">
              <a:spcBef>
                <a:spcPts val="0"/>
              </a:spcBef>
              <a:buNone/>
              <a:defRPr sz="3137" b="0" spc="0" baseline="0">
                <a:gradFill>
                  <a:gsLst>
                    <a:gs pos="100000">
                      <a:schemeClr val="bg1"/>
                    </a:gs>
                    <a:gs pos="0">
                      <a:schemeClr val="bg1"/>
                    </a:gs>
                  </a:gsLst>
                  <a:lin ang="5400000" scaled="0"/>
                </a:gradFill>
                <a:latin typeface="+mj-lt"/>
              </a:defRPr>
            </a:lvl1pPr>
          </a:lstStyle>
          <a:p>
            <a:pPr lvl="0"/>
            <a:r>
              <a:rPr lang="en-US" dirty="0"/>
              <a:t>Speaker Name</a:t>
            </a:r>
          </a:p>
          <a:p>
            <a:pPr lvl="0"/>
            <a:r>
              <a:rPr lang="en-US" dirty="0"/>
              <a:t>Title</a:t>
            </a:r>
          </a:p>
        </p:txBody>
      </p:sp>
      <p:sp>
        <p:nvSpPr>
          <p:cNvPr id="3" name="Text Placeholder 2"/>
          <p:cNvSpPr>
            <a:spLocks noGrp="1"/>
          </p:cNvSpPr>
          <p:nvPr>
            <p:ph type="body" sz="quarter" idx="13" hasCustomPrompt="1"/>
          </p:nvPr>
        </p:nvSpPr>
        <p:spPr>
          <a:xfrm>
            <a:off x="276398" y="6021841"/>
            <a:ext cx="7164240" cy="537931"/>
          </a:xfrm>
        </p:spPr>
        <p:txBody>
          <a:bodyPr vert="horz" wrap="square" lIns="182880" tIns="146304" rIns="182880" bIns="146304" rtlCol="0">
            <a:noAutofit/>
          </a:bodyPr>
          <a:lstStyle>
            <a:lvl1pPr marL="336145" indent="-336145" algn="r">
              <a:buNone/>
              <a:defRPr lang="en-US" sz="1765"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a:t>Insert Session Code Here</a:t>
            </a:r>
          </a:p>
        </p:txBody>
      </p:sp>
    </p:spTree>
    <p:extLst>
      <p:ext uri="{BB962C8B-B14F-4D97-AF65-F5344CB8AC3E}">
        <p14:creationId xmlns:p14="http://schemas.microsoft.com/office/powerpoint/2010/main" val="12661461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009"/>
            <a:ext cx="12192000" cy="6851981"/>
          </a:xfrm>
          <a:prstGeom prst="rect">
            <a:avLst/>
          </a:prstGeom>
        </p:spPr>
      </p:pic>
      <p:sp>
        <p:nvSpPr>
          <p:cNvPr id="6" name="Rectangle 5"/>
          <p:cNvSpPr/>
          <p:nvPr userDrawn="1"/>
        </p:nvSpPr>
        <p:spPr bwMode="auto">
          <a:xfrm>
            <a:off x="4751363" y="1186356"/>
            <a:ext cx="7171399" cy="4484025"/>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186356"/>
            <a:ext cx="7171399" cy="2706373"/>
          </a:xfrm>
          <a:noFill/>
        </p:spPr>
        <p:txBody>
          <a:bodyPr wrap="square" tIns="91440" bIns="91440" anchor="t" anchorCtr="0">
            <a:no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4752069" y="3892729"/>
            <a:ext cx="7170692" cy="1777652"/>
          </a:xfrm>
          <a:noFill/>
        </p:spPr>
        <p:txBody>
          <a:bodyPr wrap="square" lIns="182880" tIns="146304" rIns="182880" bIns="146304">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1340394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010"/>
            <a:ext cx="12192000" cy="6851980"/>
          </a:xfrm>
          <a:prstGeom prst="rect">
            <a:avLst/>
          </a:prstGeom>
        </p:spPr>
      </p:pic>
      <p:sp>
        <p:nvSpPr>
          <p:cNvPr id="4" name="Rectangle 3"/>
          <p:cNvSpPr/>
          <p:nvPr userDrawn="1"/>
        </p:nvSpPr>
        <p:spPr bwMode="auto">
          <a:xfrm>
            <a:off x="4751363" y="1186356"/>
            <a:ext cx="7171399" cy="4484025"/>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201814"/>
            <a:ext cx="7171399" cy="4484025"/>
          </a:xfrm>
          <a:noFill/>
        </p:spPr>
        <p:txBody>
          <a:bodyPr wrap="square" tIns="91440" bIns="91440" anchor="t" anchorCtr="0">
            <a:noAutofit/>
          </a:bodyPr>
          <a:lstStyle>
            <a:lvl1pPr>
              <a:defRPr lang="en-US" sz="7058" b="0" kern="1200" cap="none" spc="-98"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334408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742685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469365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7570658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255557524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0854002"/>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388891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249443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114469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86857214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7878421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accent6"/>
                    </a:gs>
                    <a:gs pos="0">
                      <a:schemeClr val="accent6"/>
                    </a:gs>
                  </a:gsLst>
                  <a:lin ang="5400000" scaled="0"/>
                </a:gradFill>
              </a:defRPr>
            </a:lvl1pPr>
          </a:lstStyle>
          <a:p>
            <a:r>
              <a:rPr lang="en-US" dirty="0"/>
              <a:t>Section title</a:t>
            </a:r>
          </a:p>
        </p:txBody>
      </p:sp>
    </p:spTree>
    <p:extLst>
      <p:ext uri="{BB962C8B-B14F-4D97-AF65-F5344CB8AC3E}">
        <p14:creationId xmlns:p14="http://schemas.microsoft.com/office/powerpoint/2010/main" val="39196188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4186128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735879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bg1"/>
                    </a:gs>
                    <a:gs pos="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928085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accent6"/>
                    </a:gs>
                    <a:gs pos="0">
                      <a:schemeClr val="accent6"/>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172546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1203079"/>
            <a:ext cx="9860674" cy="896553"/>
          </a:xfrm>
        </p:spPr>
        <p:txBody>
          <a:bodyPr/>
          <a:lstStyle>
            <a:lvl1pPr marL="278565" indent="-278565">
              <a:defRPr sz="5882" baseline="0">
                <a:gradFill>
                  <a:gsLst>
                    <a:gs pos="1250">
                      <a:schemeClr val="accent2"/>
                    </a:gs>
                    <a:gs pos="100000">
                      <a:schemeClr val="accent2"/>
                    </a:gs>
                  </a:gsLst>
                  <a:lin ang="5400000" scaled="0"/>
                </a:gra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accent2"/>
                    </a:gs>
                    <a:gs pos="100000">
                      <a:schemeClr val="accent2"/>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2667367741"/>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2084173"/>
            <a:ext cx="9860674" cy="896553"/>
          </a:xfrm>
        </p:spPr>
        <p:txBody>
          <a:bodyPr/>
          <a:lstStyle>
            <a:lvl1pPr marL="169629" indent="-169629">
              <a:defRPr sz="5882" baseline="0">
                <a:gradFill>
                  <a:gsLst>
                    <a:gs pos="1250">
                      <a:schemeClr val="bg1"/>
                    </a:gs>
                    <a:gs pos="100000">
                      <a:schemeClr val="bg1"/>
                    </a:gs>
                  </a:gsLst>
                  <a:lin ang="5400000" scaled="0"/>
                </a:gradFill>
              </a:defRPr>
            </a:lvl1pPr>
          </a:lstStyle>
          <a:p>
            <a:r>
              <a:rPr lang="en-US" dirty="0"/>
              <a:t>“Add a quote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bg1"/>
                    </a:gs>
                    <a:gs pos="100000">
                      <a:schemeClr val="bg1"/>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51654221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p>
        </p:txBody>
      </p:sp>
      <p:sp>
        <p:nvSpPr>
          <p:cNvPr id="4" name="Text Placeholder 3"/>
          <p:cNvSpPr>
            <a:spLocks noGrp="1"/>
          </p:cNvSpPr>
          <p:nvPr>
            <p:ph type="body" sz="quarter" idx="10"/>
          </p:nvPr>
        </p:nvSpPr>
        <p:spPr>
          <a:xfrm>
            <a:off x="269239" y="2411635"/>
            <a:ext cx="11653523" cy="914360"/>
          </a:xfrm>
        </p:spPr>
        <p:txBody>
          <a:bodyPr/>
          <a:lstStyle>
            <a:lvl1pPr marL="0" indent="0">
              <a:buNone/>
              <a:defRPr sz="5294"/>
            </a:lvl1pPr>
          </a:lstStyle>
          <a:p>
            <a:pPr lvl="0"/>
            <a:r>
              <a:rPr lang="en-US"/>
              <a:t>Click to edit Master text styles</a:t>
            </a:r>
          </a:p>
        </p:txBody>
      </p:sp>
    </p:spTree>
    <p:extLst>
      <p:ext uri="{BB962C8B-B14F-4D97-AF65-F5344CB8AC3E}">
        <p14:creationId xmlns:p14="http://schemas.microsoft.com/office/powerpoint/2010/main" val="1877469191"/>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80903" y="-7783"/>
            <a:ext cx="6112654" cy="6871859"/>
          </a:xfrm>
          <a:prstGeom prst="rect">
            <a:avLst/>
          </a:prstGeom>
        </p:spPr>
      </p:pic>
      <p:sp>
        <p:nvSpPr>
          <p:cNvPr id="5" name="Picture Placeholder 4"/>
          <p:cNvSpPr>
            <a:spLocks noGrp="1"/>
          </p:cNvSpPr>
          <p:nvPr>
            <p:ph type="pic" sz="quarter" idx="10"/>
          </p:nvPr>
        </p:nvSpPr>
        <p:spPr>
          <a:xfrm>
            <a:off x="6071100" y="0"/>
            <a:ext cx="6120900" cy="7277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202025547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65240"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9858"/>
            <a:ext cx="6117990" cy="6877858"/>
          </a:xfrm>
          <a:prstGeom prst="rect">
            <a:avLst/>
          </a:prstGeom>
        </p:spPr>
      </p:pic>
      <p:sp>
        <p:nvSpPr>
          <p:cNvPr id="4" name="Picture Placeholder 3"/>
          <p:cNvSpPr>
            <a:spLocks noGrp="1"/>
          </p:cNvSpPr>
          <p:nvPr>
            <p:ph type="pic" sz="quarter" idx="10"/>
          </p:nvPr>
        </p:nvSpPr>
        <p:spPr>
          <a:xfrm>
            <a:off x="0" y="-20235"/>
            <a:ext cx="6117789" cy="724246"/>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1737418963"/>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524817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27695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55174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43947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120902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0203" y="3083652"/>
            <a:ext cx="3227129" cy="692057"/>
          </a:xfrm>
          <a:prstGeom prst="rect">
            <a:avLst/>
          </a:prstGeom>
        </p:spPr>
      </p:pic>
    </p:spTree>
    <p:extLst>
      <p:ext uri="{BB962C8B-B14F-4D97-AF65-F5344CB8AC3E}">
        <p14:creationId xmlns:p14="http://schemas.microsoft.com/office/powerpoint/2010/main" val="3653256134"/>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4385545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859250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0"/>
          </p:nvPr>
        </p:nvSpPr>
        <p:spPr>
          <a:xfrm>
            <a:off x="269239" y="1187620"/>
            <a:ext cx="11653523" cy="205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39965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0" indent="0">
              <a:buClr>
                <a:schemeClr val="tx1"/>
              </a:buClr>
              <a:buSzPct val="90000"/>
              <a:buFont typeface="Arial" pitchFamily="34" charset="0"/>
              <a:buNone/>
              <a:defRPr sz="3527">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93" indent="0">
              <a:buClr>
                <a:schemeClr val="tx1"/>
              </a:buClr>
              <a:buSzPct val="90000"/>
              <a:buFont typeface="Arial" pitchFamily="34" charset="0"/>
              <a:buNone/>
              <a:defRPr sz="3135">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854"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448"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391"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9688359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4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396047"/>
          </a:xfrm>
          <a:prstGeom prst="rect">
            <a:avLst/>
          </a:prstGeom>
        </p:spPr>
        <p:txBody>
          <a:bodyPr/>
          <a:lstStyle>
            <a:lvl1pPr marL="0" indent="0">
              <a:buClr>
                <a:schemeClr val="tx1"/>
              </a:buClr>
              <a:buSzPct val="90000"/>
              <a:buFont typeface="Arial" pitchFamily="34" charset="0"/>
              <a:buNone/>
              <a:defRPr sz="3526">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38" indent="0">
              <a:buClr>
                <a:schemeClr val="tx1"/>
              </a:buClr>
              <a:buSzPct val="90000"/>
              <a:buFont typeface="Arial" pitchFamily="34" charset="0"/>
              <a:buNone/>
              <a:defRPr sz="313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746"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286"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186"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4299821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Title Slide 1">
    <p:bg>
      <p:bgPr>
        <a:solidFill>
          <a:srgbClr val="68217A"/>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1" spc="-98" baseline="0">
                <a:gradFill>
                  <a:gsLst>
                    <a:gs pos="3333">
                      <a:schemeClr val="tx1"/>
                    </a:gs>
                    <a:gs pos="39000">
                      <a:schemeClr val="tx1"/>
                    </a:gs>
                  </a:gsLst>
                  <a:lin ang="5400000" scaled="0"/>
                </a:gradFill>
              </a:defRPr>
            </a:lvl1pPr>
          </a:lstStyle>
          <a:p>
            <a:r>
              <a:rPr lang="en-US" dirty="0"/>
              <a:t>Presentation title</a:t>
            </a:r>
          </a:p>
        </p:txBody>
      </p:sp>
    </p:spTree>
    <p:extLst>
      <p:ext uri="{BB962C8B-B14F-4D97-AF65-F5344CB8AC3E}">
        <p14:creationId xmlns:p14="http://schemas.microsoft.com/office/powerpoint/2010/main" val="21677858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5">
          <p15:clr>
            <a:srgbClr val="C35EA4"/>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hree Column Content Ti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3"/>
          <p:cNvSpPr>
            <a:spLocks noGrp="1"/>
          </p:cNvSpPr>
          <p:nvPr>
            <p:ph type="body" sz="quarter" idx="10"/>
          </p:nvPr>
        </p:nvSpPr>
        <p:spPr>
          <a:xfrm>
            <a:off x="269243" y="2082615"/>
            <a:ext cx="3836698" cy="3586208"/>
          </a:xfrm>
          <a:solidFill>
            <a:schemeClr val="accent2"/>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158260" y="2082615"/>
            <a:ext cx="3836698" cy="3586208"/>
          </a:xfrm>
          <a:solidFill>
            <a:schemeClr val="accent3"/>
          </a:solidFill>
          <a:ln>
            <a:noFill/>
          </a:ln>
        </p:spPr>
        <p:txBody>
          <a:bodyPr wrap="square" tIns="146304" bIns="146304">
            <a:noAutofit/>
          </a:bodyPr>
          <a:lstStyle>
            <a:lvl1pPr marL="0" indent="0">
              <a:spcBef>
                <a:spcPts val="1200"/>
              </a:spcBef>
              <a:buClr>
                <a:schemeClr val="tx1"/>
              </a:buClr>
              <a:buFont typeface="Wingdings" pitchFamily="2" charset="2"/>
              <a:buNone/>
              <a:defRPr sz="3921">
                <a:solidFill>
                  <a:schemeClr val="tx1"/>
                </a:solidFill>
              </a:defRPr>
            </a:lvl1pPr>
            <a:lvl2pPr marL="0" indent="0">
              <a:spcBef>
                <a:spcPts val="1059"/>
              </a:spcBef>
              <a:buNone/>
              <a:defRPr sz="1961">
                <a:solidFill>
                  <a:schemeClr val="tx1"/>
                </a:solidFill>
              </a:defRPr>
            </a:lvl2pPr>
            <a:lvl3pPr marL="227120" indent="0">
              <a:buNone/>
              <a:tabLst/>
              <a:defRPr sz="1961">
                <a:solidFill>
                  <a:schemeClr val="tx1"/>
                </a:solidFill>
              </a:defRPr>
            </a:lvl3pPr>
            <a:lvl4pPr marL="451127" indent="0">
              <a:buNone/>
              <a:defRPr>
                <a:solidFill>
                  <a:schemeClr val="tx1"/>
                </a:solidFill>
              </a:defRPr>
            </a:lvl4pPr>
            <a:lvl5pPr marL="672024"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2"/>
          </p:nvPr>
        </p:nvSpPr>
        <p:spPr>
          <a:xfrm>
            <a:off x="8044356" y="2082615"/>
            <a:ext cx="3881519" cy="3586208"/>
          </a:xfrm>
          <a:solidFill>
            <a:schemeClr val="accent1"/>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7873304"/>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31406339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850" y="4589464"/>
            <a:ext cx="10515600" cy="513510"/>
          </a:xfrm>
        </p:spPr>
        <p:txBody>
          <a:bodyPr/>
          <a:lstStyle>
            <a:lvl1pPr marL="0" indent="0">
              <a:buNone/>
              <a:defRPr sz="2400">
                <a:solidFill>
                  <a:schemeClr val="tx1">
                    <a:tint val="75000"/>
                  </a:schemeClr>
                </a:solidFill>
              </a:defRPr>
            </a:lvl1pPr>
            <a:lvl2pPr marL="457112" indent="0">
              <a:buNone/>
              <a:defRPr sz="2000">
                <a:solidFill>
                  <a:schemeClr val="tx1">
                    <a:tint val="75000"/>
                  </a:schemeClr>
                </a:solidFill>
              </a:defRPr>
            </a:lvl2pPr>
            <a:lvl3pPr marL="914225" indent="0">
              <a:buNone/>
              <a:defRPr sz="1800">
                <a:solidFill>
                  <a:schemeClr val="tx1">
                    <a:tint val="75000"/>
                  </a:schemeClr>
                </a:solidFill>
              </a:defRPr>
            </a:lvl3pPr>
            <a:lvl4pPr marL="1371337" indent="0">
              <a:buNone/>
              <a:defRPr sz="1600">
                <a:solidFill>
                  <a:schemeClr val="tx1">
                    <a:tint val="75000"/>
                  </a:schemeClr>
                </a:solidFill>
              </a:defRPr>
            </a:lvl4pPr>
            <a:lvl5pPr marL="1828449" indent="0">
              <a:buNone/>
              <a:defRPr sz="1600">
                <a:solidFill>
                  <a:schemeClr val="tx1">
                    <a:tint val="75000"/>
                  </a:schemeClr>
                </a:solidFill>
              </a:defRPr>
            </a:lvl5pPr>
            <a:lvl6pPr marL="2285561" indent="0">
              <a:buNone/>
              <a:defRPr sz="1600">
                <a:solidFill>
                  <a:schemeClr val="tx1">
                    <a:tint val="75000"/>
                  </a:schemeClr>
                </a:solidFill>
              </a:defRPr>
            </a:lvl6pPr>
            <a:lvl7pPr marL="2742674" indent="0">
              <a:buNone/>
              <a:defRPr sz="1600">
                <a:solidFill>
                  <a:schemeClr val="tx1">
                    <a:tint val="75000"/>
                  </a:schemeClr>
                </a:solidFill>
              </a:defRPr>
            </a:lvl7pPr>
            <a:lvl8pPr marL="3199785" indent="0">
              <a:buNone/>
              <a:defRPr sz="1600">
                <a:solidFill>
                  <a:schemeClr val="tx1">
                    <a:tint val="75000"/>
                  </a:schemeClr>
                </a:solidFill>
              </a:defRPr>
            </a:lvl8pPr>
            <a:lvl9pPr marL="365689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0623630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17/01/2019</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29569" y="1"/>
            <a:ext cx="12251139" cy="6865782"/>
          </a:xfrm>
          <a:prstGeom prst="rect">
            <a:avLst/>
          </a:prstGeom>
        </p:spPr>
      </p:pic>
      <p:sp>
        <p:nvSpPr>
          <p:cNvPr id="7" name="Rectangle 6"/>
          <p:cNvSpPr/>
          <p:nvPr userDrawn="1"/>
        </p:nvSpPr>
        <p:spPr bwMode="gray">
          <a:xfrm>
            <a:off x="-29569" y="6409724"/>
            <a:ext cx="12251139" cy="456059"/>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75740" y="6547867"/>
            <a:ext cx="806774" cy="171991"/>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997689" y="2818951"/>
            <a:ext cx="4178051" cy="2727726"/>
          </a:xfrm>
          <a:prstGeom prst="rect">
            <a:avLst/>
          </a:prstGeom>
        </p:spPr>
      </p:pic>
    </p:spTree>
    <p:extLst>
      <p:ext uri="{BB962C8B-B14F-4D97-AF65-F5344CB8AC3E}">
        <p14:creationId xmlns:p14="http://schemas.microsoft.com/office/powerpoint/2010/main" val="2962409194"/>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le Slide - Color">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65" y="1069"/>
            <a:ext cx="12185847" cy="6855512"/>
          </a:xfrm>
          <a:prstGeom prst="rect">
            <a:avLst/>
          </a:prstGeom>
          <a:solidFill>
            <a:srgbClr val="5C2D91"/>
          </a:solidFill>
        </p:spPr>
      </p:pic>
      <p:sp>
        <p:nvSpPr>
          <p:cNvPr id="9" name="Title 1"/>
          <p:cNvSpPr>
            <a:spLocks noGrp="1"/>
          </p:cNvSpPr>
          <p:nvPr>
            <p:ph type="title" hasCustomPrompt="1"/>
          </p:nvPr>
        </p:nvSpPr>
        <p:spPr>
          <a:xfrm>
            <a:off x="269302" y="2730214"/>
            <a:ext cx="8964185" cy="1494254"/>
          </a:xfrm>
          <a:solidFill>
            <a:srgbClr val="0078D7"/>
          </a:solidFill>
        </p:spPr>
        <p:txBody>
          <a:bodyPr lIns="146304" tIns="91440" rIns="146304" bIns="91440" anchor="t" anchorCtr="0"/>
          <a:lstStyle>
            <a:lvl1pPr>
              <a:defRPr sz="5293" spc="-98" baseline="0">
                <a:solidFill>
                  <a:schemeClr val="bg1"/>
                </a:solidFill>
              </a:defRPr>
            </a:lvl1pPr>
          </a:lstStyle>
          <a:p>
            <a:r>
              <a:rPr lang="en-US" dirty="0"/>
              <a:t>Session title</a:t>
            </a:r>
          </a:p>
        </p:txBody>
      </p:sp>
      <p:sp>
        <p:nvSpPr>
          <p:cNvPr id="5" name="Text Placeholder 4"/>
          <p:cNvSpPr>
            <a:spLocks noGrp="1"/>
          </p:cNvSpPr>
          <p:nvPr>
            <p:ph type="body" sz="quarter" idx="12" hasCustomPrompt="1"/>
          </p:nvPr>
        </p:nvSpPr>
        <p:spPr>
          <a:xfrm>
            <a:off x="269302" y="4225766"/>
            <a:ext cx="7171337" cy="622775"/>
          </a:xfrm>
          <a:solidFill>
            <a:schemeClr val="accent2"/>
          </a:solidFill>
        </p:spPr>
        <p:txBody>
          <a:bodyPr lIns="146304" tIns="109728" rIns="146304" bIns="109728">
            <a:noAutofit/>
          </a:bodyPr>
          <a:lstStyle>
            <a:lvl1pPr marL="0" indent="0">
              <a:spcBef>
                <a:spcPts val="0"/>
              </a:spcBef>
              <a:buNone/>
              <a:defRPr sz="3137" spc="0" baseline="0">
                <a:solidFill>
                  <a:schemeClr val="bg1"/>
                </a:solidFill>
                <a:latin typeface="+mj-lt"/>
              </a:defRPr>
            </a:lvl1pPr>
          </a:lstStyle>
          <a:p>
            <a:pPr lvl="0"/>
            <a:r>
              <a:rPr lang="en-US" dirty="0"/>
              <a:t>Speaker Name</a:t>
            </a:r>
          </a:p>
        </p:txBody>
      </p:sp>
      <p:sp>
        <p:nvSpPr>
          <p:cNvPr id="7" name="Rectangle 6"/>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9302" y="6547867"/>
            <a:ext cx="806774" cy="171991"/>
          </a:xfrm>
          <a:prstGeom prst="rect">
            <a:avLst/>
          </a:prstGeom>
        </p:spPr>
      </p:pic>
      <p:sp>
        <p:nvSpPr>
          <p:cNvPr id="4" name="Text Placeholder 3"/>
          <p:cNvSpPr>
            <a:spLocks noGrp="1"/>
          </p:cNvSpPr>
          <p:nvPr>
            <p:ph type="body" sz="quarter" idx="13" hasCustomPrompt="1"/>
          </p:nvPr>
        </p:nvSpPr>
        <p:spPr>
          <a:xfrm>
            <a:off x="7462785" y="4232931"/>
            <a:ext cx="1770702" cy="615609"/>
          </a:xfrm>
          <a:solidFill>
            <a:schemeClr val="accent3"/>
          </a:solidFill>
        </p:spPr>
        <p:txBody>
          <a:bodyPr/>
          <a:lstStyle>
            <a:lvl1pPr marL="0" indent="0" algn="ctr">
              <a:buFontTx/>
              <a:buNone/>
              <a:defRPr sz="3137" baseline="0">
                <a:solidFill>
                  <a:schemeClr val="bg1"/>
                </a:solidFill>
                <a:latin typeface="+mj-lt"/>
              </a:defRPr>
            </a:lvl1pPr>
            <a:lvl2pPr marL="336118" indent="0">
              <a:buFontTx/>
              <a:buNone/>
              <a:defRPr sz="1568">
                <a:latin typeface="+mn-lt"/>
              </a:defRPr>
            </a:lvl2pPr>
            <a:lvl3pPr marL="560196" indent="0">
              <a:buFontTx/>
              <a:buNone/>
              <a:defRPr sz="1568">
                <a:latin typeface="+mn-lt"/>
              </a:defRPr>
            </a:lvl3pPr>
            <a:lvl4pPr marL="784275" indent="0">
              <a:buFontTx/>
              <a:buNone/>
              <a:defRPr sz="1568">
                <a:latin typeface="+mn-lt"/>
              </a:defRPr>
            </a:lvl4pPr>
            <a:lvl5pPr marL="1008353" indent="0">
              <a:buFontTx/>
              <a:buNone/>
              <a:defRPr sz="1568">
                <a:latin typeface="+mn-lt"/>
              </a:defRPr>
            </a:lvl5pPr>
          </a:lstStyle>
          <a:p>
            <a:pPr lvl="0"/>
            <a:r>
              <a:rPr lang="en-US" dirty="0"/>
              <a:t>ABC101</a:t>
            </a:r>
          </a:p>
        </p:txBody>
      </p:sp>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9835" y="1317668"/>
            <a:ext cx="4640866" cy="1364205"/>
          </a:xfrm>
          <a:prstGeom prst="rect">
            <a:avLst/>
          </a:prstGeom>
        </p:spPr>
      </p:pic>
    </p:spTree>
    <p:extLst>
      <p:ext uri="{BB962C8B-B14F-4D97-AF65-F5344CB8AC3E}">
        <p14:creationId xmlns:p14="http://schemas.microsoft.com/office/powerpoint/2010/main" val="38642899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198731"/>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2686472"/>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0631177"/>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74231626"/>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2472293"/>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7472412"/>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892462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532604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97997240"/>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95069"/>
            <a:ext cx="9859116" cy="1158793"/>
          </a:xfrm>
          <a:noFill/>
        </p:spPr>
        <p:txBody>
          <a:bodyPr tIns="91440" bIns="91440" anchor="t" anchorCtr="0">
            <a:spAutoFit/>
          </a:bodyPr>
          <a:lstStyle>
            <a:lvl1pPr>
              <a:defRPr sz="7057"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4785989"/>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11010557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84173"/>
            <a:ext cx="9859116" cy="1158793"/>
          </a:xfrm>
          <a:noFill/>
        </p:spPr>
        <p:txBody>
          <a:bodyPr tIns="91440" bIns="91440" anchor="t" anchorCtr="0">
            <a:spAutoFit/>
          </a:bodyPr>
          <a:lstStyle>
            <a:lvl1pPr>
              <a:defRPr lang="en-US" sz="7057"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4" name="Rectangle 3"/>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10246840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44458353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545618498"/>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37735555"/>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31613900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67676192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973570"/>
          </a:xfrm>
        </p:spPr>
        <p:txBody>
          <a:bodyPr>
            <a:spAutoFit/>
          </a:bodyPr>
          <a:lstStyle>
            <a:lvl1pPr>
              <a:defRPr sz="6469"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71169961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138669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181059"/>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6904406"/>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78061"/>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030" fontAlgn="base">
              <a:spcBef>
                <a:spcPct val="0"/>
              </a:spcBef>
              <a:spcAft>
                <a:spcPct val="0"/>
              </a:spcAft>
            </a:pPr>
            <a:endParaRPr lang="en-US" sz="2206"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40" y="1197323"/>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9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4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45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1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7841124"/>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5" y="0"/>
            <a:ext cx="12191377" cy="6858623"/>
          </a:xfrm>
          <a:prstGeom prst="rect">
            <a:avLst/>
          </a:prstGeom>
        </p:spPr>
      </p:pic>
      <p:sp>
        <p:nvSpPr>
          <p:cNvPr id="6" name="Rectangle 5"/>
          <p:cNvSpPr/>
          <p:nvPr userDrawn="1"/>
        </p:nvSpPr>
        <p:spPr bwMode="gray">
          <a:xfrm>
            <a:off x="0" y="5072678"/>
            <a:ext cx="12192000" cy="178532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pPr>
            <a:endParaRPr lang="en-US" sz="1961" dirty="0">
              <a:gradFill>
                <a:gsLst>
                  <a:gs pos="16814">
                    <a:srgbClr val="FFFFFF"/>
                  </a:gs>
                  <a:gs pos="46000">
                    <a:srgbClr val="FFFFFF"/>
                  </a:gs>
                </a:gsLst>
                <a:lin ang="5400000" scaled="0"/>
              </a:gradFill>
            </a:endParaRPr>
          </a:p>
        </p:txBody>
      </p:sp>
      <p:sp>
        <p:nvSpPr>
          <p:cNvPr id="2" name="Text Box 3"/>
          <p:cNvSpPr txBox="1">
            <a:spLocks noChangeArrowheads="1"/>
          </p:cNvSpPr>
          <p:nvPr userDrawn="1"/>
        </p:nvSpPr>
        <p:spPr bwMode="white">
          <a:xfrm>
            <a:off x="6170702" y="6004182"/>
            <a:ext cx="5752044" cy="712175"/>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algn="r" defTabSz="913850" eaLnBrk="0" hangingPunct="0"/>
            <a:r>
              <a:rPr lang="en-US" sz="686" dirty="0">
                <a:solidFill>
                  <a:srgbClr val="FFFFFF"/>
                </a:solidFill>
                <a:cs typeface="Segoe UI" pitchFamily="34" charset="0"/>
              </a:rPr>
              <a:t>© 2015 Microsoft Corporation. All rights reserved.</a:t>
            </a:r>
          </a:p>
          <a:p>
            <a:pPr algn="r" defTabSz="913924" eaLnBrk="0" hangingPunct="0"/>
            <a:r>
              <a:rPr lang="en-US" sz="686" dirty="0">
                <a:solidFill>
                  <a:srgbClr val="FFFFFF"/>
                </a:solidFill>
                <a:cs typeface="Segoe UI" pitchFamily="34" charset="0"/>
              </a:rPr>
              <a:t>Microsoft, Windows and other product names are or may be registered trademarks and/or trademarks in the U.S. and/or other countries.</a:t>
            </a:r>
          </a:p>
          <a:p>
            <a:pPr algn="r" defTabSz="913924" eaLnBrk="0" hangingPunct="0"/>
            <a:r>
              <a:rPr lang="en-US" sz="686" dirty="0">
                <a:solidFill>
                  <a:srgbClr val="FFFFFF"/>
                </a:solidFill>
                <a:cs typeface="Segoe UI" pitchFamily="34" charset="0"/>
              </a:rPr>
              <a:t>MICROSOFT MAKES NO WARRANTIES, EXPRESS, IMPLIED OR STATUTORY, AS TO THE INFORMATION IN THIS PRESENTATION.</a:t>
            </a:r>
          </a:p>
          <a:p>
            <a:pPr algn="r" defTabSz="913850" eaLnBrk="0" hangingPunct="0"/>
            <a:r>
              <a:rPr lang="en-US" sz="686" dirty="0">
                <a:gradFill>
                  <a:gsLst>
                    <a:gs pos="12389">
                      <a:srgbClr val="FFFFFF"/>
                    </a:gs>
                    <a:gs pos="54000">
                      <a:srgbClr val="FFFFFF"/>
                    </a:gs>
                  </a:gsLst>
                  <a:lin ang="5400000" scaled="0"/>
                </a:gradFill>
                <a:cs typeface="Segoe UI" pitchFamily="34" charset="0"/>
              </a:rPr>
              <a:t> </a:t>
            </a:r>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2749" y="5638449"/>
            <a:ext cx="3227129" cy="687975"/>
          </a:xfrm>
          <a:prstGeom prst="rect">
            <a:avLst/>
          </a:prstGeom>
        </p:spPr>
      </p:pic>
    </p:spTree>
    <p:extLst>
      <p:ext uri="{BB962C8B-B14F-4D97-AF65-F5344CB8AC3E}">
        <p14:creationId xmlns:p14="http://schemas.microsoft.com/office/powerpoint/2010/main" val="264388527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67" indent="-284767">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96" indent="-27543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964" indent="-284767">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043" indent="-224079">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121" indent="-224079">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64585986"/>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17/01/2019</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29569" y="1"/>
            <a:ext cx="12251139" cy="6865782"/>
          </a:xfrm>
          <a:prstGeom prst="rect">
            <a:avLst/>
          </a:prstGeom>
        </p:spPr>
      </p:pic>
    </p:spTree>
    <p:extLst>
      <p:ext uri="{BB962C8B-B14F-4D97-AF65-F5344CB8AC3E}">
        <p14:creationId xmlns:p14="http://schemas.microsoft.com/office/powerpoint/2010/main" val="126347228"/>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6897993"/>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22E318-1D6A-41C5-88F9-9D59299391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4" y="0"/>
            <a:ext cx="12190271" cy="6858000"/>
          </a:xfrm>
          <a:prstGeom prst="rect">
            <a:avLst/>
          </a:prstGeom>
        </p:spPr>
      </p:pic>
      <p:sp>
        <p:nvSpPr>
          <p:cNvPr id="10" name="Rectangle 9">
            <a:extLst>
              <a:ext uri="{FF2B5EF4-FFF2-40B4-BE49-F238E27FC236}">
                <a16:creationId xmlns:a16="http://schemas.microsoft.com/office/drawing/2014/main" id="{D697BBFD-C67F-4E7F-88C5-14C147865AAC}"/>
              </a:ext>
            </a:extLst>
          </p:cNvPr>
          <p:cNvSpPr/>
          <p:nvPr userDrawn="1"/>
        </p:nvSpPr>
        <p:spPr bwMode="auto">
          <a:xfrm>
            <a:off x="0" y="2980725"/>
            <a:ext cx="12191377" cy="3877275"/>
          </a:xfrm>
          <a:prstGeom prst="rect">
            <a:avLst/>
          </a:prstGeom>
          <a:gradFill>
            <a:gsLst>
              <a:gs pos="100000">
                <a:srgbClr val="000000">
                  <a:alpha val="50000"/>
                </a:srgbClr>
              </a:gs>
              <a:gs pos="0">
                <a:srgbClr val="000000">
                  <a:alpha val="0"/>
                </a:srgb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6" name="MS logo white - EM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
        <p:nvSpPr>
          <p:cNvPr id="8" name="TextBox 7">
            <a:extLst>
              <a:ext uri="{FF2B5EF4-FFF2-40B4-BE49-F238E27FC236}">
                <a16:creationId xmlns:a16="http://schemas.microsoft.com/office/drawing/2014/main" id="{BEAE7D11-E447-4983-9448-755AB4ECBAE6}"/>
              </a:ext>
            </a:extLst>
          </p:cNvPr>
          <p:cNvSpPr txBox="1"/>
          <p:nvPr userDrawn="1"/>
        </p:nvSpPr>
        <p:spPr>
          <a:xfrm>
            <a:off x="269239" y="4511768"/>
            <a:ext cx="11147140" cy="1158613"/>
          </a:xfrm>
          <a:prstGeom prst="rect">
            <a:avLst/>
          </a:prstGeom>
          <a:noFill/>
        </p:spPr>
        <p:txBody>
          <a:bodyPr wrap="none" lIns="179285" tIns="143428" rIns="179285" bIns="143428" rtlCol="0" anchor="b">
            <a:spAutoFit/>
          </a:bodyPr>
          <a:lstStyle/>
          <a:p>
            <a:pPr>
              <a:lnSpc>
                <a:spcPct val="90000"/>
              </a:lnSpc>
              <a:spcAft>
                <a:spcPts val="588"/>
              </a:spcAft>
            </a:pPr>
            <a:r>
              <a:rPr lang="en-US" sz="6274" dirty="0">
                <a:gradFill>
                  <a:gsLst>
                    <a:gs pos="2917">
                      <a:schemeClr val="tx1"/>
                    </a:gs>
                    <a:gs pos="30000">
                      <a:schemeClr val="tx1"/>
                    </a:gs>
                  </a:gsLst>
                  <a:lin ang="5400000" scaled="0"/>
                </a:gradFill>
              </a:rPr>
              <a:t>Government Cloud Forum 2017</a:t>
            </a:r>
          </a:p>
        </p:txBody>
      </p:sp>
      <p:sp>
        <p:nvSpPr>
          <p:cNvPr id="11" name="TextBox 10">
            <a:extLst>
              <a:ext uri="{FF2B5EF4-FFF2-40B4-BE49-F238E27FC236}">
                <a16:creationId xmlns:a16="http://schemas.microsoft.com/office/drawing/2014/main" id="{F5DC2E83-4A6C-47D6-9622-B7E5BE792ACE}"/>
              </a:ext>
            </a:extLst>
          </p:cNvPr>
          <p:cNvSpPr txBox="1"/>
          <p:nvPr userDrawn="1"/>
        </p:nvSpPr>
        <p:spPr>
          <a:xfrm>
            <a:off x="269239" y="5462996"/>
            <a:ext cx="9711377" cy="832882"/>
          </a:xfrm>
          <a:prstGeom prst="rect">
            <a:avLst/>
          </a:prstGeom>
          <a:noFill/>
        </p:spPr>
        <p:txBody>
          <a:bodyPr wrap="none" lIns="179285" tIns="143428" rIns="179285" bIns="143428" rtlCol="0" anchor="b">
            <a:spAutoFit/>
          </a:bodyPr>
          <a:lstStyle/>
          <a:p>
            <a:pPr>
              <a:lnSpc>
                <a:spcPct val="90000"/>
              </a:lnSpc>
              <a:spcAft>
                <a:spcPts val="588"/>
              </a:spcAft>
            </a:pPr>
            <a:r>
              <a:rPr lang="en-US" sz="3921" dirty="0">
                <a:gradFill>
                  <a:gsLst>
                    <a:gs pos="2917">
                      <a:schemeClr val="tx1"/>
                    </a:gs>
                    <a:gs pos="30000">
                      <a:schemeClr val="tx1"/>
                    </a:gs>
                  </a:gsLst>
                  <a:lin ang="5400000" scaled="0"/>
                </a:gradFill>
              </a:rPr>
              <a:t>Washington D.C.  ⅼ  Ronald Reagan Building</a:t>
            </a:r>
          </a:p>
        </p:txBody>
      </p:sp>
    </p:spTree>
    <p:extLst>
      <p:ext uri="{BB962C8B-B14F-4D97-AF65-F5344CB8AC3E}">
        <p14:creationId xmlns:p14="http://schemas.microsoft.com/office/powerpoint/2010/main" val="7317505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1337372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631345"/>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1964221"/>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3908157568"/>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4086182380"/>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36006428"/>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0779857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9387189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82093825"/>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559505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223359767"/>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76858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1290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9691223"/>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85638233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108700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59908" y="1325563"/>
            <a:ext cx="11653523" cy="2317461"/>
          </a:xfrm>
        </p:spPr>
        <p:txBody>
          <a:bodyPr>
            <a:spAutoFit/>
          </a:bodyPr>
          <a:lstStyle>
            <a:lvl1pPr>
              <a:buClr>
                <a:schemeClr val="tx2"/>
              </a:buClr>
              <a:defRPr sz="3920">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28870" y="0"/>
            <a:ext cx="10515600" cy="1325563"/>
          </a:xfrm>
        </p:spPr>
        <p:txBody>
          <a:bodyPr/>
          <a:lstStyle/>
          <a:p>
            <a:r>
              <a:rPr lang="en-US" dirty="0"/>
              <a:t>Click to edit Master title style</a:t>
            </a:r>
          </a:p>
        </p:txBody>
      </p:sp>
    </p:spTree>
    <p:extLst>
      <p:ext uri="{BB962C8B-B14F-4D97-AF65-F5344CB8AC3E}">
        <p14:creationId xmlns:p14="http://schemas.microsoft.com/office/powerpoint/2010/main" val="1367388150"/>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2"/>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48042328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nect 2017 Opening Slide_ON-SITE">
    <p:bg>
      <p:bgPr>
        <a:solidFill>
          <a:schemeClr val="tx1"/>
        </a:solidFill>
        <a:effectLst/>
      </p:bgPr>
    </p:bg>
    <p:spTree>
      <p:nvGrpSpPr>
        <p:cNvPr id="1" name=""/>
        <p:cNvGrpSpPr/>
        <p:nvPr/>
      </p:nvGrpSpPr>
      <p:grpSpPr>
        <a:xfrm>
          <a:off x="0" y="0"/>
          <a:ext cx="0" cy="0"/>
          <a:chOff x="0" y="0"/>
          <a:chExt cx="0" cy="0"/>
        </a:xfrm>
      </p:grpSpPr>
      <p:pic>
        <p:nvPicPr>
          <p:cNvPr id="3" name="Munich" descr="A large building with a mountain in the background&#10;&#10;Description generated with very high confidence">
            <a:extLst>
              <a:ext uri="{FF2B5EF4-FFF2-40B4-BE49-F238E27FC236}">
                <a16:creationId xmlns:a16="http://schemas.microsoft.com/office/drawing/2014/main" id="{D3ECC1EE-8F89-402E-A6F3-87D39C1B4FBC}"/>
              </a:ext>
            </a:extLst>
          </p:cNvPr>
          <p:cNvPicPr>
            <a:picLocks noChangeAspect="1"/>
          </p:cNvPicPr>
          <p:nvPr userDrawn="1"/>
        </p:nvPicPr>
        <p:blipFill>
          <a:blip r:embed="rId2"/>
          <a:stretch>
            <a:fillRect/>
          </a:stretch>
        </p:blipFill>
        <p:spPr>
          <a:xfrm>
            <a:off x="-4670" y="0"/>
            <a:ext cx="12205808" cy="6858000"/>
          </a:xfrm>
          <a:prstGeom prst="rect">
            <a:avLst/>
          </a:prstGeom>
        </p:spPr>
      </p:pic>
      <p:pic>
        <p:nvPicPr>
          <p:cNvPr id="4" name="Background" hidden="1">
            <a:extLst>
              <a:ext uri="{FF2B5EF4-FFF2-40B4-BE49-F238E27FC236}">
                <a16:creationId xmlns:a16="http://schemas.microsoft.com/office/drawing/2014/main" id="{79A67967-ED88-4A5B-8476-2B050F5E06A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669" y="1"/>
            <a:ext cx="12196669" cy="6858000"/>
          </a:xfrm>
          <a:prstGeom prst="rect">
            <a:avLst/>
          </a:prstGeom>
        </p:spPr>
      </p:pic>
      <p:pic>
        <p:nvPicPr>
          <p:cNvPr id="6" name="Microsoft">
            <a:extLst>
              <a:ext uri="{FF2B5EF4-FFF2-40B4-BE49-F238E27FC236}">
                <a16:creationId xmlns:a16="http://schemas.microsoft.com/office/drawing/2014/main" id="{56C2D90F-C2D9-4D57-B5A5-4A275E4E2E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81690" y="6268081"/>
            <a:ext cx="1402823" cy="300247"/>
          </a:xfrm>
          <a:prstGeom prst="rect">
            <a:avLst/>
          </a:prstGeom>
        </p:spPr>
      </p:pic>
      <p:grpSp>
        <p:nvGrpSpPr>
          <p:cNvPr id="11" name="Group 10">
            <a:extLst>
              <a:ext uri="{FF2B5EF4-FFF2-40B4-BE49-F238E27FC236}">
                <a16:creationId xmlns:a16="http://schemas.microsoft.com/office/drawing/2014/main" id="{78160BAA-48B7-494C-9676-54E7F7FC7FCA}"/>
              </a:ext>
            </a:extLst>
          </p:cNvPr>
          <p:cNvGrpSpPr/>
          <p:nvPr userDrawn="1"/>
        </p:nvGrpSpPr>
        <p:grpSpPr>
          <a:xfrm>
            <a:off x="9063250" y="2644517"/>
            <a:ext cx="3137887" cy="1568966"/>
            <a:chOff x="5322093" y="2696578"/>
            <a:chExt cx="3200400" cy="1600200"/>
          </a:xfrm>
        </p:grpSpPr>
        <p:sp>
          <p:nvSpPr>
            <p:cNvPr id="5" name="Rectangle 4">
              <a:extLst>
                <a:ext uri="{FF2B5EF4-FFF2-40B4-BE49-F238E27FC236}">
                  <a16:creationId xmlns:a16="http://schemas.microsoft.com/office/drawing/2014/main" id="{1211B63F-5910-4187-A30F-1125FEB23624}"/>
                </a:ext>
              </a:extLst>
            </p:cNvPr>
            <p:cNvSpPr/>
            <p:nvPr userDrawn="1"/>
          </p:nvSpPr>
          <p:spPr bwMode="auto">
            <a:xfrm>
              <a:off x="5322093" y="2696578"/>
              <a:ext cx="3200400" cy="1600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a:extLst>
                <a:ext uri="{FF2B5EF4-FFF2-40B4-BE49-F238E27FC236}">
                  <a16:creationId xmlns:a16="http://schemas.microsoft.com/office/drawing/2014/main" id="{5A4DEC85-6CF5-4476-8ACC-1B4F64C49393}"/>
                </a:ext>
              </a:extLst>
            </p:cNvPr>
            <p:cNvSpPr txBox="1"/>
            <p:nvPr userDrawn="1"/>
          </p:nvSpPr>
          <p:spPr>
            <a:xfrm>
              <a:off x="6858000" y="3071947"/>
              <a:ext cx="1664493" cy="849463"/>
            </a:xfrm>
            <a:prstGeom prst="rect">
              <a:avLst/>
            </a:prstGeom>
            <a:noFill/>
          </p:spPr>
          <p:txBody>
            <a:bodyPr wrap="square" lIns="182880" tIns="146304" rIns="182880" bIns="146304" rtlCol="0">
              <a:spAutoFit/>
            </a:bodyPr>
            <a:lstStyle/>
            <a:p>
              <a:pPr algn="ctr">
                <a:lnSpc>
                  <a:spcPct val="90000"/>
                </a:lnSpc>
                <a:spcAft>
                  <a:spcPts val="588"/>
                </a:spcAft>
              </a:pPr>
              <a:r>
                <a:rPr lang="en-US" sz="3922" dirty="0">
                  <a:gradFill>
                    <a:gsLst>
                      <a:gs pos="2917">
                        <a:schemeClr val="tx1"/>
                      </a:gs>
                      <a:gs pos="30000">
                        <a:schemeClr val="tx1"/>
                      </a:gs>
                    </a:gsLst>
                    <a:lin ang="5400000" scaled="0"/>
                  </a:gradFill>
                  <a:latin typeface="Broadway" panose="04040905080B02020502" pitchFamily="82" charset="0"/>
                </a:rPr>
                <a:t>2018</a:t>
              </a:r>
            </a:p>
          </p:txBody>
        </p:sp>
        <p:sp>
          <p:nvSpPr>
            <p:cNvPr id="9" name="Rectangle 8">
              <a:extLst>
                <a:ext uri="{FF2B5EF4-FFF2-40B4-BE49-F238E27FC236}">
                  <a16:creationId xmlns:a16="http://schemas.microsoft.com/office/drawing/2014/main" id="{5F8AA9B6-B236-402D-91C3-42208D32B765}"/>
                </a:ext>
              </a:extLst>
            </p:cNvPr>
            <p:cNvSpPr/>
            <p:nvPr userDrawn="1"/>
          </p:nvSpPr>
          <p:spPr bwMode="auto">
            <a:xfrm>
              <a:off x="5322093" y="2696578"/>
              <a:ext cx="1600200" cy="16002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a:extLst>
                <a:ext uri="{FF2B5EF4-FFF2-40B4-BE49-F238E27FC236}">
                  <a16:creationId xmlns:a16="http://schemas.microsoft.com/office/drawing/2014/main" id="{F23CB28F-2939-4CB8-8F08-5D6A429A7DC9}"/>
                </a:ext>
              </a:extLst>
            </p:cNvPr>
            <p:cNvSpPr txBox="1"/>
            <p:nvPr userDrawn="1"/>
          </p:nvSpPr>
          <p:spPr>
            <a:xfrm>
              <a:off x="5345495" y="2773403"/>
              <a:ext cx="1600200" cy="1446550"/>
            </a:xfrm>
            <a:prstGeom prst="rect">
              <a:avLst/>
            </a:prstGeom>
            <a:noFill/>
          </p:spPr>
          <p:txBody>
            <a:bodyPr wrap="squar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League</a:t>
              </a:r>
            </a:p>
            <a:p>
              <a:pPr>
                <a:lnSpc>
                  <a:spcPct val="90000"/>
                </a:lnSpc>
                <a:spcAft>
                  <a:spcPts val="588"/>
                </a:spcAft>
              </a:pPr>
              <a:r>
                <a:rPr lang="en-US" sz="2353" dirty="0">
                  <a:gradFill>
                    <a:gsLst>
                      <a:gs pos="2917">
                        <a:schemeClr val="tx1"/>
                      </a:gs>
                      <a:gs pos="30000">
                        <a:schemeClr val="tx1"/>
                      </a:gs>
                    </a:gsLst>
                    <a:lin ang="5400000" scaled="0"/>
                  </a:gradFill>
                </a:rPr>
                <a:t>Europe</a:t>
              </a:r>
            </a:p>
            <a:p>
              <a:pPr>
                <a:lnSpc>
                  <a:spcPct val="90000"/>
                </a:lnSpc>
                <a:spcAft>
                  <a:spcPts val="588"/>
                </a:spcAft>
              </a:pPr>
              <a:r>
                <a:rPr lang="en-US" sz="2353" dirty="0">
                  <a:gradFill>
                    <a:gsLst>
                      <a:gs pos="2917">
                        <a:schemeClr val="tx1"/>
                      </a:gs>
                      <a:gs pos="30000">
                        <a:schemeClr val="tx1"/>
                      </a:gs>
                    </a:gsLst>
                    <a:lin ang="5400000" scaled="0"/>
                  </a:gradFill>
                </a:rPr>
                <a:t>Tour</a:t>
              </a:r>
            </a:p>
          </p:txBody>
        </p:sp>
      </p:grpSp>
    </p:spTree>
    <p:extLst>
      <p:ext uri="{BB962C8B-B14F-4D97-AF65-F5344CB8AC3E}">
        <p14:creationId xmlns:p14="http://schemas.microsoft.com/office/powerpoint/2010/main" val="2309655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zure Platform/Blue_Title">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16349644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Visual Studio/Purple_Title">
    <p:bg>
      <p:bgPr>
        <a:solidFill>
          <a:srgbClr val="5C2D9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42009888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ata Platform/Teal_Title">
    <p:bg>
      <p:bgPr>
        <a:solidFill>
          <a:srgbClr val="00827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7770980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ross-platform Mobile/Red_Title">
    <p:bg>
      <p:bgPr>
        <a:solidFill>
          <a:srgbClr val="E81123"/>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1107781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I/Yellow_Title">
    <p:bg>
      <p:bgPr>
        <a:solidFill>
          <a:srgbClr val="FFB900"/>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solidFill>
                  <a:schemeClr val="bg1"/>
                </a:soli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solidFill>
                  <a:schemeClr val="bg1"/>
                </a:soli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36615402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vOps/Green_Title">
    <p:bg>
      <p:bgPr>
        <a:solidFill>
          <a:srgbClr val="107C10"/>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5826698" cy="1793090"/>
          </a:xfrm>
          <a:noFill/>
        </p:spPr>
        <p:txBody>
          <a:bodyPr lIns="146304" tIns="91440" rIns="146304" bIns="91440" anchor="t" anchorCtr="0"/>
          <a:lstStyle>
            <a:lvl1pPr>
              <a:defRPr sz="5295"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2982009"/>
            <a:ext cx="5826699" cy="1792326"/>
          </a:xfrm>
          <a:noFill/>
        </p:spPr>
        <p:txBody>
          <a:bodyPr lIns="164592" tIns="109728" rIns="164592" bIns="109728">
            <a:noAutofit/>
          </a:bodyPr>
          <a:lstStyle>
            <a:lvl1pPr marL="0" indent="0">
              <a:spcBef>
                <a:spcPts val="0"/>
              </a:spcBef>
              <a:buNone/>
              <a:defRPr sz="3138"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1"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16"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32010845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269241" y="289512"/>
            <a:ext cx="6797886" cy="899665"/>
          </a:xfrm>
        </p:spPr>
        <p:txBody>
          <a:bodyPr/>
          <a:lstStyle/>
          <a:p>
            <a:r>
              <a:rPr lang="en-US"/>
              <a:t>Click to edit Master title style</a:t>
            </a:r>
          </a:p>
        </p:txBody>
      </p:sp>
      <p:sp>
        <p:nvSpPr>
          <p:cNvPr id="7" name="Text Placeholder 3">
            <a:extLst>
              <a:ext uri="{FF2B5EF4-FFF2-40B4-BE49-F238E27FC236}">
                <a16:creationId xmlns:a16="http://schemas.microsoft.com/office/drawing/2014/main" id="{03D45574-B30B-4C34-A8B0-D8DC428F3EED}"/>
              </a:ext>
            </a:extLst>
          </p:cNvPr>
          <p:cNvSpPr>
            <a:spLocks noGrp="1"/>
          </p:cNvSpPr>
          <p:nvPr>
            <p:ph type="body" sz="quarter" idx="10"/>
          </p:nvPr>
        </p:nvSpPr>
        <p:spPr>
          <a:xfrm>
            <a:off x="269239" y="1860034"/>
            <a:ext cx="6723185" cy="2263268"/>
          </a:xfrm>
        </p:spPr>
        <p:txBody>
          <a:bodyPr wrap="square">
            <a:spAutoFit/>
          </a:bodyPr>
          <a:lstStyle>
            <a:lvl1pPr marL="0" indent="0">
              <a:buNone/>
              <a:defRPr/>
            </a:lvl1pPr>
            <a:lvl2pPr marL="224142" indent="0">
              <a:buNone/>
              <a:defRPr/>
            </a:lvl2pPr>
            <a:lvl3pPr marL="448285" indent="0">
              <a:buNone/>
              <a:defRPr/>
            </a:lvl3pPr>
            <a:lvl4pPr marL="672427" indent="0">
              <a:buNone/>
              <a:defRPr/>
            </a:lvl4pPr>
            <a:lvl5pPr marL="896569"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48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a:xfrm>
            <a:off x="269241" y="289512"/>
            <a:ext cx="7171397" cy="899665"/>
          </a:xfr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sz="quarter" idx="10"/>
          </p:nvPr>
        </p:nvSpPr>
        <p:spPr>
          <a:xfrm>
            <a:off x="269302" y="1860034"/>
            <a:ext cx="6723123" cy="2263268"/>
          </a:xfrm>
        </p:spPr>
        <p:txBody>
          <a:bodyPr/>
          <a:lstStyle>
            <a:lvl1pPr>
              <a:defRPr lang="en-US" sz="3530" kern="1200" spc="0" baseline="0" dirty="0" smtClean="0">
                <a:solidFill>
                  <a:schemeClr val="tx1"/>
                </a:solidFill>
                <a:latin typeface="+mj-lt"/>
                <a:ea typeface="+mn-ea"/>
                <a:cs typeface="+mn-cs"/>
              </a:defRPr>
            </a:lvl1pPr>
          </a:lstStyle>
          <a:p>
            <a:pPr marL="224142" marR="0" lvl="0" indent="-224142" algn="l" defTabSz="914554" rtl="0" eaLnBrk="1" fontAlgn="auto" latinLnBrk="0" hangingPunct="1">
              <a:lnSpc>
                <a:spcPct val="90000"/>
              </a:lnSpc>
              <a:spcBef>
                <a:spcPct val="20000"/>
              </a:spcBef>
              <a:spcAft>
                <a:spcPts val="0"/>
              </a:spcAft>
              <a:buClrTx/>
              <a:buSzPct val="90000"/>
              <a:tabLst/>
            </a:pPr>
            <a:r>
              <a:rPr lang="en-US"/>
              <a:t>Edit Master text styles</a:t>
            </a:r>
          </a:p>
          <a:p>
            <a:pPr marL="224142" marR="0" lvl="1" indent="-224142" algn="l" defTabSz="914554" rtl="0" eaLnBrk="1" fontAlgn="auto" latinLnBrk="0" hangingPunct="1">
              <a:lnSpc>
                <a:spcPct val="90000"/>
              </a:lnSpc>
              <a:spcBef>
                <a:spcPct val="20000"/>
              </a:spcBef>
              <a:spcAft>
                <a:spcPts val="0"/>
              </a:spcAft>
              <a:buClrTx/>
              <a:buSzPct val="90000"/>
              <a:tabLst/>
            </a:pPr>
            <a:r>
              <a:rPr lang="en-US"/>
              <a:t>Second level</a:t>
            </a:r>
          </a:p>
          <a:p>
            <a:pPr marL="224142" marR="0" lvl="2" indent="-224142" algn="l" defTabSz="914554" rtl="0" eaLnBrk="1" fontAlgn="auto" latinLnBrk="0" hangingPunct="1">
              <a:lnSpc>
                <a:spcPct val="90000"/>
              </a:lnSpc>
              <a:spcBef>
                <a:spcPct val="20000"/>
              </a:spcBef>
              <a:spcAft>
                <a:spcPts val="0"/>
              </a:spcAft>
              <a:buClrTx/>
              <a:buSzPct val="90000"/>
              <a:tabLst/>
            </a:pPr>
            <a:r>
              <a:rPr lang="en-US"/>
              <a:t>Third level</a:t>
            </a:r>
          </a:p>
          <a:p>
            <a:pPr marL="224142" marR="0" lvl="3" indent="-224142" algn="l" defTabSz="914554" rtl="0" eaLnBrk="1" fontAlgn="auto" latinLnBrk="0" hangingPunct="1">
              <a:lnSpc>
                <a:spcPct val="90000"/>
              </a:lnSpc>
              <a:spcBef>
                <a:spcPct val="20000"/>
              </a:spcBef>
              <a:spcAft>
                <a:spcPts val="0"/>
              </a:spcAft>
              <a:buClrTx/>
              <a:buSzPct val="90000"/>
              <a:tabLst/>
            </a:pPr>
            <a:r>
              <a:rPr lang="en-US"/>
              <a:t>Fourth level</a:t>
            </a:r>
          </a:p>
          <a:p>
            <a:pPr marL="224142" marR="0" lvl="4" indent="-224142" algn="l" defTabSz="914554" rtl="0" eaLnBrk="1" fontAlgn="auto" latinLnBrk="0" hangingPunct="1">
              <a:lnSpc>
                <a:spcPct val="90000"/>
              </a:lnSpc>
              <a:spcBef>
                <a:spcPct val="20000"/>
              </a:spcBef>
              <a:spcAft>
                <a:spcPts val="0"/>
              </a:spcAft>
              <a:buClrTx/>
              <a:buSzPct val="90000"/>
              <a:tabLst/>
            </a:pPr>
            <a:r>
              <a:rPr lang="en-US"/>
              <a:t>Fifth level</a:t>
            </a:r>
          </a:p>
        </p:txBody>
      </p:sp>
    </p:spTree>
    <p:extLst>
      <p:ext uri="{BB962C8B-B14F-4D97-AF65-F5344CB8AC3E}">
        <p14:creationId xmlns:p14="http://schemas.microsoft.com/office/powerpoint/2010/main" val="161178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2" b="0">
                <a:latin typeface="+mn-lt"/>
              </a:defRPr>
            </a:lvl1pPr>
            <a:lvl2pPr marL="250604" indent="0">
              <a:buFont typeface="Wingdings" panose="05000000000000000000" pitchFamily="2" charset="2"/>
              <a:buNone/>
              <a:defRPr sz="2353" b="0"/>
            </a:lvl2pPr>
            <a:lvl3pPr marL="442058" indent="0">
              <a:buFont typeface="Wingdings" panose="05000000000000000000" pitchFamily="2" charset="2"/>
              <a:buNone/>
              <a:tabLst/>
              <a:defRPr sz="2157" b="0"/>
            </a:lvl3pPr>
            <a:lvl4pPr marL="639739" indent="0">
              <a:buFont typeface="Wingdings" panose="05000000000000000000" pitchFamily="2" charset="2"/>
              <a:buNone/>
              <a:defRPr sz="2157" b="0"/>
            </a:lvl4pPr>
            <a:lvl5pPr marL="837421"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5" y="1187646"/>
            <a:ext cx="5378548" cy="2414153"/>
          </a:xfrm>
        </p:spPr>
        <p:txBody>
          <a:bodyPr wrap="square">
            <a:spAutoFit/>
          </a:bodyPr>
          <a:lstStyle>
            <a:lvl1pPr marL="0" indent="0">
              <a:spcBef>
                <a:spcPts val="1200"/>
              </a:spcBef>
              <a:buClr>
                <a:schemeClr val="tx1"/>
              </a:buClr>
              <a:buFont typeface="Arial" panose="020B0604020202020204" pitchFamily="34" charset="0"/>
              <a:buNone/>
              <a:defRPr lang="en-US" sz="2942" b="0" kern="1200" spc="0" baseline="0" dirty="0">
                <a:gradFill>
                  <a:gsLst>
                    <a:gs pos="1250">
                      <a:schemeClr val="tx1"/>
                    </a:gs>
                    <a:gs pos="100000">
                      <a:schemeClr val="tx1"/>
                    </a:gs>
                  </a:gsLst>
                  <a:lin ang="5400000" scaled="0"/>
                </a:gradFill>
                <a:latin typeface="+mn-lt"/>
                <a:ea typeface="+mn-ea"/>
                <a:cs typeface="+mn-cs"/>
              </a:defRPr>
            </a:lvl1pPr>
            <a:lvl2pPr marL="250604"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205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739"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421"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320" marR="0" lvl="0" indent="-504320" algn="l" defTabSz="914554" rtl="0" eaLnBrk="1" fontAlgn="auto" latinLnBrk="0" hangingPunct="1">
              <a:lnSpc>
                <a:spcPct val="90000"/>
              </a:lnSpc>
              <a:spcBef>
                <a:spcPts val="1200"/>
              </a:spcBef>
              <a:spcAft>
                <a:spcPts val="0"/>
              </a:spcAft>
              <a:buClr>
                <a:schemeClr val="tx1"/>
              </a:buClr>
              <a:buSzPct val="90000"/>
              <a:tabLst/>
            </a:pPr>
            <a:r>
              <a:rPr lang="en-US"/>
              <a:t>Edit Master text styles</a:t>
            </a:r>
          </a:p>
          <a:p>
            <a:pPr marL="504320" marR="0" lvl="1" indent="-504320" algn="l" defTabSz="914554" rtl="0" eaLnBrk="1" fontAlgn="auto" latinLnBrk="0" hangingPunct="1">
              <a:lnSpc>
                <a:spcPct val="90000"/>
              </a:lnSpc>
              <a:spcBef>
                <a:spcPts val="1200"/>
              </a:spcBef>
              <a:spcAft>
                <a:spcPts val="0"/>
              </a:spcAft>
              <a:buClr>
                <a:schemeClr val="tx1"/>
              </a:buClr>
              <a:buSzPct val="90000"/>
              <a:tabLst/>
            </a:pPr>
            <a:r>
              <a:rPr lang="en-US"/>
              <a:t>Second level</a:t>
            </a:r>
          </a:p>
          <a:p>
            <a:pPr marL="504320" marR="0" lvl="2" indent="-504320" algn="l" defTabSz="914554" rtl="0" eaLnBrk="1" fontAlgn="auto" latinLnBrk="0" hangingPunct="1">
              <a:lnSpc>
                <a:spcPct val="90000"/>
              </a:lnSpc>
              <a:spcBef>
                <a:spcPts val="1200"/>
              </a:spcBef>
              <a:spcAft>
                <a:spcPts val="0"/>
              </a:spcAft>
              <a:buClr>
                <a:schemeClr val="tx1"/>
              </a:buClr>
              <a:buSzPct val="90000"/>
              <a:tabLst/>
            </a:pPr>
            <a:r>
              <a:rPr lang="en-US"/>
              <a:t>Third level</a:t>
            </a:r>
          </a:p>
          <a:p>
            <a:pPr marL="504320" marR="0" lvl="3" indent="-504320" algn="l" defTabSz="914554" rtl="0" eaLnBrk="1" fontAlgn="auto" latinLnBrk="0" hangingPunct="1">
              <a:lnSpc>
                <a:spcPct val="90000"/>
              </a:lnSpc>
              <a:spcBef>
                <a:spcPts val="1200"/>
              </a:spcBef>
              <a:spcAft>
                <a:spcPts val="0"/>
              </a:spcAft>
              <a:buClr>
                <a:schemeClr val="tx1"/>
              </a:buClr>
              <a:buSzPct val="90000"/>
              <a:tabLst/>
            </a:pPr>
            <a:r>
              <a:rPr lang="en-US"/>
              <a:t>Fourth level</a:t>
            </a:r>
          </a:p>
          <a:p>
            <a:pPr marL="504320" marR="0" lvl="4" indent="-504320" algn="l" defTabSz="914554" rtl="0" eaLnBrk="1" fontAlgn="auto" latinLnBrk="0" hangingPunct="1">
              <a:lnSpc>
                <a:spcPct val="90000"/>
              </a:lnSpc>
              <a:spcBef>
                <a:spcPts val="1200"/>
              </a:spcBef>
              <a:spcAft>
                <a:spcPts val="0"/>
              </a:spcAft>
              <a:buClr>
                <a:schemeClr val="tx1"/>
              </a:buClr>
              <a:buSzPct val="90000"/>
              <a:tabLst/>
            </a:pPr>
            <a:r>
              <a:rPr lang="en-US"/>
              <a:t>Fifth level</a:t>
            </a:r>
          </a:p>
        </p:txBody>
      </p:sp>
    </p:spTree>
    <p:extLst>
      <p:ext uri="{BB962C8B-B14F-4D97-AF65-F5344CB8AC3E}">
        <p14:creationId xmlns:p14="http://schemas.microsoft.com/office/powerpoint/2010/main" val="359799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55" indent="-227255">
              <a:spcBef>
                <a:spcPts val="1200"/>
              </a:spcBef>
              <a:buClr>
                <a:schemeClr val="tx1"/>
              </a:buClr>
              <a:buFont typeface="Wingdings" panose="05000000000000000000" pitchFamily="2" charset="2"/>
              <a:buChar char=""/>
              <a:defRPr sz="2942" b="0">
                <a:latin typeface="+mn-lt"/>
              </a:defRPr>
            </a:lvl1pPr>
            <a:lvl2pPr marL="418711" indent="-168107">
              <a:buFont typeface="Wingdings" panose="05000000000000000000" pitchFamily="2" charset="2"/>
              <a:buChar char=""/>
              <a:defRPr sz="2353" b="0"/>
            </a:lvl2pPr>
            <a:lvl3pPr marL="627288" indent="-185229">
              <a:buFont typeface="Wingdings" panose="05000000000000000000" pitchFamily="2" charset="2"/>
              <a:buChar char=""/>
              <a:tabLst/>
              <a:defRPr sz="2157" b="0"/>
            </a:lvl3pPr>
            <a:lvl4pPr marL="812516" indent="-172777">
              <a:buFont typeface="Wingdings" panose="05000000000000000000" pitchFamily="2" charset="2"/>
              <a:buChar char=""/>
              <a:defRPr sz="2157" b="0"/>
            </a:lvl4pPr>
            <a:lvl5pPr marL="1003971" indent="-166551">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5" y="1187646"/>
            <a:ext cx="5378548" cy="2414153"/>
          </a:xfrm>
        </p:spPr>
        <p:txBody>
          <a:bodyPr wrap="square">
            <a:spAutoFit/>
          </a:bodyPr>
          <a:lstStyle>
            <a:lvl1pPr marL="281735" indent="-281735">
              <a:spcBef>
                <a:spcPts val="1200"/>
              </a:spcBef>
              <a:buClr>
                <a:schemeClr val="tx1"/>
              </a:buClr>
              <a:buFont typeface="Arial" pitchFamily="34" charset="0"/>
              <a:buChar char="•"/>
              <a:defRPr lang="en-US" sz="2942" b="0" kern="1200" spc="0" baseline="0" dirty="0">
                <a:gradFill>
                  <a:gsLst>
                    <a:gs pos="1250">
                      <a:schemeClr val="tx1"/>
                    </a:gs>
                    <a:gs pos="100000">
                      <a:schemeClr val="tx1"/>
                    </a:gs>
                  </a:gsLst>
                  <a:lin ang="5400000" scaled="0"/>
                </a:gradFill>
                <a:latin typeface="+mn-lt"/>
                <a:ea typeface="+mn-ea"/>
                <a:cs typeface="+mn-cs"/>
              </a:defRPr>
            </a:lvl1pPr>
            <a:lvl2pPr marL="586817" indent="-336213">
              <a:defRPr lang="en-US" sz="2353" b="0" kern="1200" spc="0" baseline="0" dirty="0">
                <a:gradFill>
                  <a:gsLst>
                    <a:gs pos="1250">
                      <a:schemeClr val="tx1"/>
                    </a:gs>
                    <a:gs pos="100000">
                      <a:schemeClr val="tx1"/>
                    </a:gs>
                  </a:gsLst>
                  <a:lin ang="5400000" scaled="0"/>
                </a:gradFill>
                <a:latin typeface="+mn-lt"/>
                <a:ea typeface="+mn-ea"/>
                <a:cs typeface="+mn-cs"/>
              </a:defRPr>
            </a:lvl2pPr>
            <a:lvl3pPr marL="778272" indent="-336213">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952" indent="-336213">
              <a:defRPr lang="en-US" sz="2157" b="0" kern="1200" spc="0" baseline="0" dirty="0">
                <a:gradFill>
                  <a:gsLst>
                    <a:gs pos="1250">
                      <a:schemeClr val="tx1"/>
                    </a:gs>
                    <a:gs pos="100000">
                      <a:schemeClr val="tx1"/>
                    </a:gs>
                  </a:gsLst>
                  <a:lin ang="5400000" scaled="0"/>
                </a:gradFill>
                <a:latin typeface="+mn-lt"/>
                <a:ea typeface="+mn-ea"/>
                <a:cs typeface="+mn-cs"/>
              </a:defRPr>
            </a:lvl4pPr>
            <a:lvl5pPr marL="1173634" indent="-336213">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55" marR="0" lvl="0" indent="-227255" algn="l" defTabSz="914554"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55" marR="0" lvl="1" indent="-227255" algn="l" defTabSz="914554"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55" marR="0" lvl="2" indent="-227255" algn="l" defTabSz="914554"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55" marR="0" lvl="3" indent="-227255" algn="l" defTabSz="914554"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55" marR="0" lvl="4" indent="-227255" algn="l" defTabSz="914554"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p>
        </p:txBody>
      </p:sp>
    </p:spTree>
    <p:extLst>
      <p:ext uri="{BB962C8B-B14F-4D97-AF65-F5344CB8AC3E}">
        <p14:creationId xmlns:p14="http://schemas.microsoft.com/office/powerpoint/2010/main" val="221702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375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7" cy="1158793"/>
          </a:xfrm>
          <a:noFill/>
        </p:spPr>
        <p:txBody>
          <a:bodyPr tIns="91440" bIns="91440" anchor="t" anchorCtr="0">
            <a:spAutoFit/>
          </a:bodyPr>
          <a:lstStyle>
            <a:lvl1pPr>
              <a:defRPr sz="7060" spc="-98"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1" y="3877277"/>
            <a:ext cx="9860673" cy="724246"/>
          </a:xfrm>
          <a:noFill/>
        </p:spPr>
        <p:txBody>
          <a:bodyPr lIns="182880" tIns="146304" rIns="182880" bIns="146304">
            <a:spAutoFit/>
          </a:bodyPr>
          <a:lstStyle>
            <a:lvl1pPr marL="0" indent="0">
              <a:spcBef>
                <a:spcPts val="0"/>
              </a:spcBef>
              <a:buNone/>
              <a:defRPr sz="3138"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5449929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7" cy="1158793"/>
          </a:xfrm>
          <a:noFill/>
        </p:spPr>
        <p:txBody>
          <a:bodyPr tIns="91440" bIns="91440" anchor="t" anchorCtr="0">
            <a:spAutoFit/>
          </a:bodyPr>
          <a:lstStyle>
            <a:lvl1pPr>
              <a:defRPr lang="en-US" sz="7060"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30145220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60"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14927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60"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13015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creenshot Layou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39730FA-83AB-4C0B-BA17-68D7CE76DF47}"/>
              </a:ext>
            </a:extLst>
          </p:cNvPr>
          <p:cNvSpPr>
            <a:spLocks noGrp="1"/>
          </p:cNvSpPr>
          <p:nvPr>
            <p:ph type="title"/>
          </p:nvPr>
        </p:nvSpPr>
        <p:spPr>
          <a:xfrm>
            <a:off x="269239" y="2198292"/>
            <a:ext cx="4706229" cy="707719"/>
          </a:xfrm>
        </p:spPr>
        <p:txBody>
          <a:bodyPr/>
          <a:lstStyle>
            <a:lvl1pPr>
              <a:defRPr sz="2353">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9" name="Text Placeholder 3">
            <a:extLst>
              <a:ext uri="{FF2B5EF4-FFF2-40B4-BE49-F238E27FC236}">
                <a16:creationId xmlns:a16="http://schemas.microsoft.com/office/drawing/2014/main" id="{CD0DC49D-5F6B-4889-8BAB-44D9B15193C8}"/>
              </a:ext>
            </a:extLst>
          </p:cNvPr>
          <p:cNvSpPr>
            <a:spLocks noGrp="1"/>
          </p:cNvSpPr>
          <p:nvPr>
            <p:ph type="body" sz="quarter" idx="11"/>
          </p:nvPr>
        </p:nvSpPr>
        <p:spPr>
          <a:xfrm>
            <a:off x="269240" y="2906011"/>
            <a:ext cx="4706228" cy="2280787"/>
          </a:xfrm>
        </p:spPr>
        <p:txBody>
          <a:bodyPr wrap="square">
            <a:noAutofit/>
          </a:bodyPr>
          <a:lstStyle>
            <a:lvl1pPr marL="0" indent="0">
              <a:spcBef>
                <a:spcPts val="1765"/>
              </a:spcBef>
              <a:buNone/>
              <a:defRPr sz="2157">
                <a:latin typeface="+mn-lt"/>
              </a:defRPr>
            </a:lvl1pPr>
            <a:lvl2pPr marL="224142" indent="0">
              <a:buNone/>
              <a:defRPr/>
            </a:lvl2pPr>
            <a:lvl3pPr marL="448285" indent="0">
              <a:buNone/>
              <a:defRPr/>
            </a:lvl3pPr>
            <a:lvl4pPr marL="672427" indent="0">
              <a:buNone/>
              <a:defRPr/>
            </a:lvl4pPr>
            <a:lvl5pPr marL="896569" indent="0">
              <a:buNone/>
              <a:defRPr/>
            </a:lvl5pPr>
          </a:lstStyle>
          <a:p>
            <a:pPr lvl="0"/>
            <a:r>
              <a:rPr lang="en-US"/>
              <a:t>Edit Master text styles</a:t>
            </a:r>
          </a:p>
        </p:txBody>
      </p:sp>
      <p:sp>
        <p:nvSpPr>
          <p:cNvPr id="14" name="Rectangle 13">
            <a:extLst>
              <a:ext uri="{FF2B5EF4-FFF2-40B4-BE49-F238E27FC236}">
                <a16:creationId xmlns:a16="http://schemas.microsoft.com/office/drawing/2014/main" id="{64D45838-8CCB-4A31-93D3-BAE08906FB28}"/>
              </a:ext>
            </a:extLst>
          </p:cNvPr>
          <p:cNvSpPr/>
          <p:nvPr userDrawn="1"/>
        </p:nvSpPr>
        <p:spPr bwMode="auto">
          <a:xfrm>
            <a:off x="5333419" y="0"/>
            <a:ext cx="6858583" cy="6858000"/>
          </a:xfrm>
          <a:prstGeom prst="rect">
            <a:avLst/>
          </a:prstGeom>
          <a:solidFill>
            <a:srgbClr val="D2D2D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82208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37">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1ABB9C-34DF-470B-9A68-B7FF651D0889}"/>
              </a:ext>
            </a:extLst>
          </p:cNvPr>
          <p:cNvSpPr/>
          <p:nvPr userDrawn="1"/>
        </p:nvSpPr>
        <p:spPr bwMode="auto">
          <a:xfrm>
            <a:off x="0" y="1"/>
            <a:ext cx="5334351"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2686649"/>
            <a:ext cx="4795873" cy="1484704"/>
          </a:xfrm>
        </p:spPr>
        <p:txBody>
          <a:bodyPr wrap="square" anchor="ctr">
            <a:spAutoFit/>
          </a:bodyPr>
          <a:lstStyle>
            <a:lvl1pPr>
              <a:defRPr sz="4706" baseline="0">
                <a:gradFill>
                  <a:gsLst>
                    <a:gs pos="1250">
                      <a:schemeClr val="tx1"/>
                    </a:gs>
                    <a:gs pos="100000">
                      <a:schemeClr val="tx1"/>
                    </a:gs>
                  </a:gsLst>
                  <a:lin ang="5400000" scaled="0"/>
                </a:gradFill>
              </a:defRPr>
            </a:lvl1pPr>
          </a:lstStyle>
          <a:p>
            <a:r>
              <a:rPr lang="en-US"/>
              <a:t>Square photo layout</a:t>
            </a:r>
          </a:p>
        </p:txBody>
      </p:sp>
      <p:pic>
        <p:nvPicPr>
          <p:cNvPr id="5" name="Picture 4" descr="A picture containing building&#10;&#10;Description generated with high confidence">
            <a:extLst>
              <a:ext uri="{FF2B5EF4-FFF2-40B4-BE49-F238E27FC236}">
                <a16:creationId xmlns:a16="http://schemas.microsoft.com/office/drawing/2014/main" id="{973F168D-62C5-4DA7-9273-29EFA654604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350" y="0"/>
            <a:ext cx="6857650" cy="6858000"/>
          </a:xfrm>
          <a:prstGeom prst="rect">
            <a:avLst/>
          </a:prstGeom>
        </p:spPr>
      </p:pic>
    </p:spTree>
    <p:extLst>
      <p:ext uri="{BB962C8B-B14F-4D97-AF65-F5344CB8AC3E}">
        <p14:creationId xmlns:p14="http://schemas.microsoft.com/office/powerpoint/2010/main" val="272041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997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0452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0/50 Slide">
    <p:spTree>
      <p:nvGrpSpPr>
        <p:cNvPr id="1" name=""/>
        <p:cNvGrpSpPr/>
        <p:nvPr/>
      </p:nvGrpSpPr>
      <p:grpSpPr>
        <a:xfrm>
          <a:off x="0" y="0"/>
          <a:ext cx="0" cy="0"/>
          <a:chOff x="0" y="0"/>
          <a:chExt cx="0" cy="0"/>
        </a:xfrm>
      </p:grpSpPr>
      <p:sp>
        <p:nvSpPr>
          <p:cNvPr id="2" name="Title 1"/>
          <p:cNvSpPr>
            <a:spLocks noGrp="1"/>
          </p:cNvSpPr>
          <p:nvPr>
            <p:ph type="title"/>
          </p:nvPr>
        </p:nvSpPr>
        <p:spPr>
          <a:xfrm>
            <a:off x="5020302" y="289512"/>
            <a:ext cx="6904778" cy="899665"/>
          </a:xfrm>
        </p:spPr>
        <p:txBody>
          <a:bodyPr/>
          <a:lstStyle>
            <a:lvl1pPr>
              <a:defRPr sz="3922"/>
            </a:lvl1pPr>
          </a:lstStyle>
          <a:p>
            <a:r>
              <a:rPr lang="en-US"/>
              <a:t>Click to edit Master title style</a:t>
            </a:r>
          </a:p>
        </p:txBody>
      </p:sp>
      <p:sp>
        <p:nvSpPr>
          <p:cNvPr id="4" name="Text Placeholder 3"/>
          <p:cNvSpPr>
            <a:spLocks noGrp="1"/>
          </p:cNvSpPr>
          <p:nvPr>
            <p:ph type="body" sz="quarter" idx="10"/>
          </p:nvPr>
        </p:nvSpPr>
        <p:spPr>
          <a:xfrm>
            <a:off x="5020303" y="4773828"/>
            <a:ext cx="6904016" cy="1793104"/>
          </a:xfrm>
        </p:spPr>
        <p:txBody>
          <a:bodyPr wrap="square">
            <a:noAutofit/>
          </a:bodyPr>
          <a:lstStyle>
            <a:lvl1pPr marL="0" indent="0">
              <a:spcBef>
                <a:spcPts val="1765"/>
              </a:spcBef>
              <a:buNone/>
              <a:defRPr sz="1961">
                <a:latin typeface="+mn-lt"/>
              </a:defRPr>
            </a:lvl1pPr>
            <a:lvl2pPr marL="224142" indent="0">
              <a:buNone/>
              <a:defRPr/>
            </a:lvl2pPr>
            <a:lvl3pPr marL="448285" indent="0">
              <a:buNone/>
              <a:defRPr/>
            </a:lvl3pPr>
            <a:lvl4pPr marL="672427" indent="0">
              <a:buNone/>
              <a:defRPr/>
            </a:lvl4pPr>
            <a:lvl5pPr marL="896569" indent="0">
              <a:buNone/>
              <a:defRPr/>
            </a:lvl5pPr>
          </a:lstStyle>
          <a:p>
            <a:pPr lvl="0"/>
            <a:r>
              <a:rPr lang="en-US"/>
              <a:t>Edit Master text styles</a:t>
            </a:r>
          </a:p>
        </p:txBody>
      </p:sp>
      <p:pic>
        <p:nvPicPr>
          <p:cNvPr id="6" name="Picture 5">
            <a:extLst>
              <a:ext uri="{FF2B5EF4-FFF2-40B4-BE49-F238E27FC236}">
                <a16:creationId xmlns:a16="http://schemas.microsoft.com/office/drawing/2014/main" id="{C147BCB6-B351-4103-B9F5-A6E568D6760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5400000">
            <a:off x="-1014879" y="1014879"/>
            <a:ext cx="6858625" cy="4828867"/>
          </a:xfrm>
          <a:prstGeom prst="rect">
            <a:avLst/>
          </a:prstGeom>
        </p:spPr>
      </p:pic>
    </p:spTree>
    <p:extLst>
      <p:ext uri="{BB962C8B-B14F-4D97-AF65-F5344CB8AC3E}">
        <p14:creationId xmlns:p14="http://schemas.microsoft.com/office/powerpoint/2010/main" val="13497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8" tIns="45728" rIns="45728" bIns="45728" numCol="1" spcCol="0" rtlCol="0" fromWordArt="0" anchor="ctr" anchorCtr="0" forceAA="0" compatLnSpc="1">
            <a:prstTxWarp prst="textNoShape">
              <a:avLst/>
            </a:prstTxWarp>
            <a:noAutofit/>
          </a:bodyPr>
          <a:lstStyle/>
          <a:p>
            <a:pPr algn="ctr" defTabSz="914289"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3"/>
            <a:ext cx="11653522" cy="2222529"/>
          </a:xfrm>
        </p:spPr>
        <p:txBody>
          <a:bodyPr/>
          <a:lstStyle>
            <a:lvl1pPr marL="0" indent="0">
              <a:buNone/>
              <a:defRPr sz="3236">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95"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2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679"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50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49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1" y="6099190"/>
            <a:ext cx="4482124" cy="467742"/>
          </a:xfrm>
          <a:prstGeom prst="rect">
            <a:avLst/>
          </a:prstGeom>
          <a:noFill/>
          <a:ln w="12700">
            <a:noFill/>
            <a:miter lim="800000"/>
            <a:headEnd type="none" w="sm" len="sm"/>
            <a:tailEnd type="none" w="sm" len="sm"/>
          </a:ln>
          <a:effectLst/>
        </p:spPr>
        <p:txBody>
          <a:bodyPr vert="horz" wrap="square" lIns="179308" tIns="179308" rIns="179308" bIns="179308" numCol="1" anchor="t" anchorCtr="0" compatLnSpc="1">
            <a:prstTxWarp prst="textNoShape">
              <a:avLst/>
            </a:prstTxWarp>
            <a:spAutoFit/>
          </a:bodyPr>
          <a:lstStyle/>
          <a:p>
            <a:pPr defTabSz="914110" eaLnBrk="0" hangingPunct="0"/>
            <a:r>
              <a:rPr lang="en-US" sz="686">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3" y="470067"/>
            <a:ext cx="1423303" cy="304828"/>
          </a:xfrm>
          <a:prstGeom prst="rect">
            <a:avLst/>
          </a:prstGeom>
        </p:spPr>
      </p:pic>
    </p:spTree>
    <p:extLst>
      <p:ext uri="{BB962C8B-B14F-4D97-AF65-F5344CB8AC3E}">
        <p14:creationId xmlns:p14="http://schemas.microsoft.com/office/powerpoint/2010/main" val="25416771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848" indent="-284848">
              <a:buClr>
                <a:schemeClr val="tx1"/>
              </a:buClr>
              <a:buSzPct val="90000"/>
              <a:buFont typeface="Arial" pitchFamily="34" charset="0"/>
              <a:buChar char="•"/>
              <a:defRPr sz="353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356" indent="-275509">
              <a:buClr>
                <a:schemeClr val="tx1"/>
              </a:buClr>
              <a:buSzPct val="90000"/>
              <a:buFont typeface="Arial" pitchFamily="34" charset="0"/>
              <a:buChar char="•"/>
              <a:defRPr sz="3138">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204" indent="-284848">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346" indent="-224142">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488" indent="-224142">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453299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22E318-1D6A-41C5-88F9-9D59299391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4" y="0"/>
            <a:ext cx="12190271" cy="6858000"/>
          </a:xfrm>
          <a:prstGeom prst="rect">
            <a:avLst/>
          </a:prstGeom>
        </p:spPr>
      </p:pic>
      <p:sp>
        <p:nvSpPr>
          <p:cNvPr id="10" name="Rectangle 9">
            <a:extLst>
              <a:ext uri="{FF2B5EF4-FFF2-40B4-BE49-F238E27FC236}">
                <a16:creationId xmlns:a16="http://schemas.microsoft.com/office/drawing/2014/main" id="{D697BBFD-C67F-4E7F-88C5-14C147865AAC}"/>
              </a:ext>
            </a:extLst>
          </p:cNvPr>
          <p:cNvSpPr/>
          <p:nvPr userDrawn="1"/>
        </p:nvSpPr>
        <p:spPr bwMode="auto">
          <a:xfrm>
            <a:off x="0" y="2980725"/>
            <a:ext cx="12191377" cy="3877275"/>
          </a:xfrm>
          <a:prstGeom prst="rect">
            <a:avLst/>
          </a:prstGeom>
          <a:gradFill>
            <a:gsLst>
              <a:gs pos="100000">
                <a:srgbClr val="000000">
                  <a:alpha val="50000"/>
                </a:srgbClr>
              </a:gs>
              <a:gs pos="0">
                <a:srgbClr val="000000">
                  <a:alpha val="0"/>
                </a:srgb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6" name="MS logo white - EMF"/>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
        <p:nvSpPr>
          <p:cNvPr id="8" name="TextBox 7">
            <a:extLst>
              <a:ext uri="{FF2B5EF4-FFF2-40B4-BE49-F238E27FC236}">
                <a16:creationId xmlns:a16="http://schemas.microsoft.com/office/drawing/2014/main" id="{BEAE7D11-E447-4983-9448-755AB4ECBAE6}"/>
              </a:ext>
            </a:extLst>
          </p:cNvPr>
          <p:cNvSpPr txBox="1"/>
          <p:nvPr userDrawn="1"/>
        </p:nvSpPr>
        <p:spPr>
          <a:xfrm>
            <a:off x="269239" y="4511768"/>
            <a:ext cx="11147140" cy="1158613"/>
          </a:xfrm>
          <a:prstGeom prst="rect">
            <a:avLst/>
          </a:prstGeom>
          <a:noFill/>
        </p:spPr>
        <p:txBody>
          <a:bodyPr wrap="none" lIns="179285" tIns="143428" rIns="179285" bIns="143428" rtlCol="0" anchor="b">
            <a:spAutoFit/>
          </a:bodyPr>
          <a:lstStyle/>
          <a:p>
            <a:pPr>
              <a:lnSpc>
                <a:spcPct val="90000"/>
              </a:lnSpc>
              <a:spcAft>
                <a:spcPts val="588"/>
              </a:spcAft>
            </a:pPr>
            <a:r>
              <a:rPr lang="en-US" sz="6274" dirty="0">
                <a:gradFill>
                  <a:gsLst>
                    <a:gs pos="2917">
                      <a:schemeClr val="tx1"/>
                    </a:gs>
                    <a:gs pos="30000">
                      <a:schemeClr val="tx1"/>
                    </a:gs>
                  </a:gsLst>
                  <a:lin ang="5400000" scaled="0"/>
                </a:gradFill>
              </a:rPr>
              <a:t>Government Cloud Forum 2017</a:t>
            </a:r>
          </a:p>
        </p:txBody>
      </p:sp>
      <p:sp>
        <p:nvSpPr>
          <p:cNvPr id="11" name="TextBox 10">
            <a:extLst>
              <a:ext uri="{FF2B5EF4-FFF2-40B4-BE49-F238E27FC236}">
                <a16:creationId xmlns:a16="http://schemas.microsoft.com/office/drawing/2014/main" id="{F5DC2E83-4A6C-47D6-9622-B7E5BE792ACE}"/>
              </a:ext>
            </a:extLst>
          </p:cNvPr>
          <p:cNvSpPr txBox="1"/>
          <p:nvPr userDrawn="1"/>
        </p:nvSpPr>
        <p:spPr>
          <a:xfrm>
            <a:off x="269239" y="5462996"/>
            <a:ext cx="9711377" cy="832882"/>
          </a:xfrm>
          <a:prstGeom prst="rect">
            <a:avLst/>
          </a:prstGeom>
          <a:noFill/>
        </p:spPr>
        <p:txBody>
          <a:bodyPr wrap="none" lIns="179285" tIns="143428" rIns="179285" bIns="143428" rtlCol="0" anchor="b">
            <a:spAutoFit/>
          </a:bodyPr>
          <a:lstStyle/>
          <a:p>
            <a:pPr>
              <a:lnSpc>
                <a:spcPct val="90000"/>
              </a:lnSpc>
              <a:spcAft>
                <a:spcPts val="588"/>
              </a:spcAft>
            </a:pPr>
            <a:r>
              <a:rPr lang="en-US" sz="3921" dirty="0">
                <a:gradFill>
                  <a:gsLst>
                    <a:gs pos="2917">
                      <a:schemeClr val="tx1"/>
                    </a:gs>
                    <a:gs pos="30000">
                      <a:schemeClr val="tx1"/>
                    </a:gs>
                  </a:gsLst>
                  <a:lin ang="5400000" scaled="0"/>
                </a:gradFill>
              </a:rPr>
              <a:t>Washington D.C.  ⅼ  Ronald Reagan Building</a:t>
            </a:r>
          </a:p>
        </p:txBody>
      </p:sp>
    </p:spTree>
    <p:extLst>
      <p:ext uri="{BB962C8B-B14F-4D97-AF65-F5344CB8AC3E}">
        <p14:creationId xmlns:p14="http://schemas.microsoft.com/office/powerpoint/2010/main" val="35196528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13047010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7017356"/>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5717111"/>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2031771753"/>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441426339"/>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63133474"/>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600449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660821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0771980"/>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308283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4254455995"/>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769554"/>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1021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9149526"/>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303439919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442918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59908" y="1325563"/>
            <a:ext cx="11653523" cy="2317461"/>
          </a:xfrm>
        </p:spPr>
        <p:txBody>
          <a:bodyPr>
            <a:spAutoFit/>
          </a:bodyPr>
          <a:lstStyle>
            <a:lvl1pPr>
              <a:buClr>
                <a:schemeClr val="tx2"/>
              </a:buClr>
              <a:defRPr sz="3920">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28870" y="0"/>
            <a:ext cx="10515600" cy="1325563"/>
          </a:xfrm>
        </p:spPr>
        <p:txBody>
          <a:bodyPr/>
          <a:lstStyle/>
          <a:p>
            <a:r>
              <a:rPr lang="en-US" dirty="0"/>
              <a:t>Click to edit Master title style</a:t>
            </a:r>
          </a:p>
        </p:txBody>
      </p:sp>
    </p:spTree>
    <p:extLst>
      <p:ext uri="{BB962C8B-B14F-4D97-AF65-F5344CB8AC3E}">
        <p14:creationId xmlns:p14="http://schemas.microsoft.com/office/powerpoint/2010/main" val="743940014"/>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2"/>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9860516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850" y="4589464"/>
            <a:ext cx="10515600" cy="513510"/>
          </a:xfrm>
        </p:spPr>
        <p:txBody>
          <a:bodyPr/>
          <a:lstStyle>
            <a:lvl1pPr marL="0" indent="0">
              <a:buNone/>
              <a:defRPr sz="2400">
                <a:solidFill>
                  <a:schemeClr val="tx1">
                    <a:tint val="75000"/>
                  </a:schemeClr>
                </a:solidFill>
              </a:defRPr>
            </a:lvl1pPr>
            <a:lvl2pPr marL="457112" indent="0">
              <a:buNone/>
              <a:defRPr sz="2000">
                <a:solidFill>
                  <a:schemeClr val="tx1">
                    <a:tint val="75000"/>
                  </a:schemeClr>
                </a:solidFill>
              </a:defRPr>
            </a:lvl2pPr>
            <a:lvl3pPr marL="914225" indent="0">
              <a:buNone/>
              <a:defRPr sz="1800">
                <a:solidFill>
                  <a:schemeClr val="tx1">
                    <a:tint val="75000"/>
                  </a:schemeClr>
                </a:solidFill>
              </a:defRPr>
            </a:lvl3pPr>
            <a:lvl4pPr marL="1371337" indent="0">
              <a:buNone/>
              <a:defRPr sz="1600">
                <a:solidFill>
                  <a:schemeClr val="tx1">
                    <a:tint val="75000"/>
                  </a:schemeClr>
                </a:solidFill>
              </a:defRPr>
            </a:lvl4pPr>
            <a:lvl5pPr marL="1828449" indent="0">
              <a:buNone/>
              <a:defRPr sz="1600">
                <a:solidFill>
                  <a:schemeClr val="tx1">
                    <a:tint val="75000"/>
                  </a:schemeClr>
                </a:solidFill>
              </a:defRPr>
            </a:lvl5pPr>
            <a:lvl6pPr marL="2285561" indent="0">
              <a:buNone/>
              <a:defRPr sz="1600">
                <a:solidFill>
                  <a:schemeClr val="tx1">
                    <a:tint val="75000"/>
                  </a:schemeClr>
                </a:solidFill>
              </a:defRPr>
            </a:lvl6pPr>
            <a:lvl7pPr marL="2742674" indent="0">
              <a:buNone/>
              <a:defRPr sz="1600">
                <a:solidFill>
                  <a:schemeClr val="tx1">
                    <a:tint val="75000"/>
                  </a:schemeClr>
                </a:solidFill>
              </a:defRPr>
            </a:lvl7pPr>
            <a:lvl8pPr marL="3199785" indent="0">
              <a:buNone/>
              <a:defRPr sz="1600">
                <a:solidFill>
                  <a:schemeClr val="tx1">
                    <a:tint val="75000"/>
                  </a:schemeClr>
                </a:solidFill>
              </a:defRPr>
            </a:lvl8pPr>
            <a:lvl9pPr marL="365689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15827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3.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image" Target="../media/image1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theme" Target="../theme/theme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41" Type="http://schemas.openxmlformats.org/officeDocument/2006/relationships/slideLayout" Target="../slideLayouts/slideLayout84.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image" Target="../media/image1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theme" Target="../theme/theme5.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image" Target="../media/image1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3" Type="http://schemas.openxmlformats.org/officeDocument/2006/relationships/slideLayout" Target="../slideLayouts/slideLayout115.xml"/><Relationship Id="rId21" Type="http://schemas.openxmlformats.org/officeDocument/2006/relationships/image" Target="../media/image12.emf"/><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theme" Target="../theme/theme6.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26" Type="http://schemas.openxmlformats.org/officeDocument/2006/relationships/image" Target="../media/image12.emf"/><Relationship Id="rId3" Type="http://schemas.openxmlformats.org/officeDocument/2006/relationships/slideLayout" Target="../slideLayouts/slideLayout134.xml"/><Relationship Id="rId21" Type="http://schemas.openxmlformats.org/officeDocument/2006/relationships/slideLayout" Target="../slideLayouts/slideLayout152.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5" Type="http://schemas.openxmlformats.org/officeDocument/2006/relationships/theme" Target="../theme/theme7.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24" Type="http://schemas.openxmlformats.org/officeDocument/2006/relationships/slideLayout" Target="../slideLayouts/slideLayout155.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slideLayout" Target="../slideLayouts/slideLayout154.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slideLayout" Target="../slideLayouts/slideLayout15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18" Type="http://schemas.openxmlformats.org/officeDocument/2006/relationships/slideLayout" Target="../slideLayouts/slideLayout173.xml"/><Relationship Id="rId3" Type="http://schemas.openxmlformats.org/officeDocument/2006/relationships/slideLayout" Target="../slideLayouts/slideLayout158.xml"/><Relationship Id="rId21" Type="http://schemas.openxmlformats.org/officeDocument/2006/relationships/theme" Target="../theme/theme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slideLayout" Target="../slideLayouts/slideLayout172.xml"/><Relationship Id="rId2" Type="http://schemas.openxmlformats.org/officeDocument/2006/relationships/slideLayout" Target="../slideLayouts/slideLayout157.xml"/><Relationship Id="rId16" Type="http://schemas.openxmlformats.org/officeDocument/2006/relationships/slideLayout" Target="../slideLayouts/slideLayout171.xml"/><Relationship Id="rId20" Type="http://schemas.openxmlformats.org/officeDocument/2006/relationships/slideLayout" Target="../slideLayouts/slideLayout175.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slideLayout" Target="../slideLayouts/slideLayout170.xml"/><Relationship Id="rId10" Type="http://schemas.openxmlformats.org/officeDocument/2006/relationships/slideLayout" Target="../slideLayouts/slideLayout165.xml"/><Relationship Id="rId19" Type="http://schemas.openxmlformats.org/officeDocument/2006/relationships/slideLayout" Target="../slideLayouts/slideLayout174.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 Id="rId22" Type="http://schemas.openxmlformats.org/officeDocument/2006/relationships/image" Target="../media/image1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F7891D-E3F4-AC44-B7C1-7C3DBD2FB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237175-6203-F34F-B114-0666B16C4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592BFC-EC02-214F-BFBF-668C5E3B2E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FF314-23B0-E149-99C8-03088FC1485D}" type="datetimeFigureOut">
              <a:rPr lang="en-US" smtClean="0"/>
              <a:t>1/17/2019</a:t>
            </a:fld>
            <a:endParaRPr lang="en-US" dirty="0"/>
          </a:p>
        </p:txBody>
      </p:sp>
      <p:sp>
        <p:nvSpPr>
          <p:cNvPr id="5" name="Footer Placeholder 4">
            <a:extLst>
              <a:ext uri="{FF2B5EF4-FFF2-40B4-BE49-F238E27FC236}">
                <a16:creationId xmlns:a16="http://schemas.microsoft.com/office/drawing/2014/main" id="{FDE3A367-F91A-344F-9EC5-F87A631935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7A100CE-28DB-5C41-B5E6-8E9413E0A5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F4982-0E4B-344E-95CA-D8B2BAED2A26}" type="slidenum">
              <a:rPr lang="en-US" smtClean="0"/>
              <a:t>‹#›</a:t>
            </a:fld>
            <a:endParaRPr lang="en-US" dirty="0"/>
          </a:p>
        </p:txBody>
      </p:sp>
      <p:sp>
        <p:nvSpPr>
          <p:cNvPr id="7" name="@DonovanBrown">
            <a:extLst>
              <a:ext uri="{FF2B5EF4-FFF2-40B4-BE49-F238E27FC236}">
                <a16:creationId xmlns:a16="http://schemas.microsoft.com/office/drawing/2014/main" id="{8C9B9CDD-6E36-4DA8-8EA6-EDAE43462F89}"/>
              </a:ext>
            </a:extLst>
          </p:cNvPr>
          <p:cNvSpPr txBox="1"/>
          <p:nvPr userDrawn="1"/>
        </p:nvSpPr>
        <p:spPr>
          <a:xfrm>
            <a:off x="10589370" y="6322236"/>
            <a:ext cx="1531510"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effectLst/>
                <a:uLnTx/>
                <a:uFillTx/>
                <a:latin typeface="Segoe UI Semilight"/>
                <a:ea typeface="+mn-ea"/>
                <a:cs typeface="+mn-cs"/>
              </a:rPr>
              <a:t>@DonovanBrown</a:t>
            </a:r>
          </a:p>
        </p:txBody>
      </p:sp>
    </p:spTree>
    <p:extLst>
      <p:ext uri="{BB962C8B-B14F-4D97-AF65-F5344CB8AC3E}">
        <p14:creationId xmlns:p14="http://schemas.microsoft.com/office/powerpoint/2010/main" val="2765469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9208749" y="2991033"/>
            <a:ext cx="6858622" cy="876557"/>
          </a:xfrm>
          <a:prstGeom prst="rect">
            <a:avLst/>
          </a:prstGeom>
        </p:spPr>
      </p:pic>
    </p:spTree>
    <p:extLst>
      <p:ext uri="{BB962C8B-B14F-4D97-AF65-F5344CB8AC3E}">
        <p14:creationId xmlns:p14="http://schemas.microsoft.com/office/powerpoint/2010/main" val="7644021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fade/>
  </p:transition>
  <p:txStyles>
    <p:titleStyle>
      <a:lvl1pPr algn="l" defTabSz="913361" rtl="0" eaLnBrk="1" latinLnBrk="0" hangingPunct="1">
        <a:lnSpc>
          <a:spcPct val="90000"/>
        </a:lnSpc>
        <a:spcBef>
          <a:spcPct val="0"/>
        </a:spcBef>
        <a:buNone/>
        <a:defRPr lang="en-US" sz="4701"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775" marR="0" indent="-335775" algn="l" defTabSz="913361" rtl="0" eaLnBrk="1" fontAlgn="auto" latinLnBrk="0" hangingPunct="1">
        <a:lnSpc>
          <a:spcPct val="90000"/>
        </a:lnSpc>
        <a:spcBef>
          <a:spcPct val="20000"/>
        </a:spcBef>
        <a:spcAft>
          <a:spcPts val="0"/>
        </a:spcAft>
        <a:buClrTx/>
        <a:buSzPct val="90000"/>
        <a:buFont typeface="Arial" pitchFamily="34" charset="0"/>
        <a:buChar char="•"/>
        <a:tabLst/>
        <a:defRPr sz="3917" kern="1200" spc="0" baseline="0">
          <a:gradFill>
            <a:gsLst>
              <a:gs pos="1250">
                <a:schemeClr val="tx1"/>
              </a:gs>
              <a:gs pos="100000">
                <a:schemeClr val="tx1"/>
              </a:gs>
            </a:gsLst>
            <a:lin ang="5400000" scaled="0"/>
          </a:gradFill>
          <a:latin typeface="+mj-lt"/>
          <a:ea typeface="+mn-ea"/>
          <a:cs typeface="+mn-cs"/>
        </a:defRPr>
      </a:lvl1pPr>
      <a:lvl2pPr marL="572061" marR="0" indent="-236287" algn="l" defTabSz="913361" rtl="0" eaLnBrk="1" fontAlgn="auto" latinLnBrk="0" hangingPunct="1">
        <a:lnSpc>
          <a:spcPct val="90000"/>
        </a:lnSpc>
        <a:spcBef>
          <a:spcPct val="20000"/>
        </a:spcBef>
        <a:spcAft>
          <a:spcPts val="0"/>
        </a:spcAft>
        <a:buClrTx/>
        <a:buSzPct val="90000"/>
        <a:buFont typeface="Arial" pitchFamily="34" charset="0"/>
        <a:buChar char="•"/>
        <a:tabLst/>
        <a:defRPr sz="2350" kern="1200" spc="0" baseline="0">
          <a:gradFill>
            <a:gsLst>
              <a:gs pos="1250">
                <a:schemeClr val="tx1"/>
              </a:gs>
              <a:gs pos="100000">
                <a:schemeClr val="tx1"/>
              </a:gs>
            </a:gsLst>
            <a:lin ang="5400000" scaled="0"/>
          </a:gradFill>
          <a:latin typeface="+mn-lt"/>
          <a:ea typeface="+mn-ea"/>
          <a:cs typeface="+mn-cs"/>
        </a:defRPr>
      </a:lvl2pPr>
      <a:lvl3pPr marL="7834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959" kern="1200" spc="0" baseline="0">
          <a:gradFill>
            <a:gsLst>
              <a:gs pos="1250">
                <a:schemeClr val="tx1"/>
              </a:gs>
              <a:gs pos="100000">
                <a:schemeClr val="tx1"/>
              </a:gs>
            </a:gsLst>
            <a:lin ang="5400000" scaled="0"/>
          </a:gradFill>
          <a:latin typeface="+mn-lt"/>
          <a:ea typeface="+mn-ea"/>
          <a:cs typeface="+mn-cs"/>
        </a:defRPr>
      </a:lvl3pPr>
      <a:lvl4pPr marL="100732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4pPr>
      <a:lvl5pPr marL="12311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5pPr>
      <a:lvl6pPr marL="2511742"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6pPr>
      <a:lvl7pPr marL="296842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7pPr>
      <a:lvl8pPr marL="342510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8pPr>
      <a:lvl9pPr marL="3881786"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9pPr>
    </p:bodyStyle>
    <p:otherStyle>
      <a:defPPr>
        <a:defRPr lang="en-US"/>
      </a:defPPr>
      <a:lvl1pPr marL="0" algn="l" defTabSz="913361" rtl="0" eaLnBrk="1" latinLnBrk="0" hangingPunct="1">
        <a:defRPr sz="1763" kern="1200">
          <a:solidFill>
            <a:schemeClr val="tx1"/>
          </a:solidFill>
          <a:latin typeface="+mn-lt"/>
          <a:ea typeface="+mn-ea"/>
          <a:cs typeface="+mn-cs"/>
        </a:defRPr>
      </a:lvl1pPr>
      <a:lvl2pPr marL="456681" algn="l" defTabSz="913361" rtl="0" eaLnBrk="1" latinLnBrk="0" hangingPunct="1">
        <a:defRPr sz="1763" kern="1200">
          <a:solidFill>
            <a:schemeClr val="tx1"/>
          </a:solidFill>
          <a:latin typeface="+mn-lt"/>
          <a:ea typeface="+mn-ea"/>
          <a:cs typeface="+mn-cs"/>
        </a:defRPr>
      </a:lvl2pPr>
      <a:lvl3pPr marL="913361" algn="l" defTabSz="913361" rtl="0" eaLnBrk="1" latinLnBrk="0" hangingPunct="1">
        <a:defRPr sz="1763" kern="1200">
          <a:solidFill>
            <a:schemeClr val="tx1"/>
          </a:solidFill>
          <a:latin typeface="+mn-lt"/>
          <a:ea typeface="+mn-ea"/>
          <a:cs typeface="+mn-cs"/>
        </a:defRPr>
      </a:lvl3pPr>
      <a:lvl4pPr marL="1370042" algn="l" defTabSz="913361" rtl="0" eaLnBrk="1" latinLnBrk="0" hangingPunct="1">
        <a:defRPr sz="1763" kern="1200">
          <a:solidFill>
            <a:schemeClr val="tx1"/>
          </a:solidFill>
          <a:latin typeface="+mn-lt"/>
          <a:ea typeface="+mn-ea"/>
          <a:cs typeface="+mn-cs"/>
        </a:defRPr>
      </a:lvl4pPr>
      <a:lvl5pPr marL="1826722" algn="l" defTabSz="913361" rtl="0" eaLnBrk="1" latinLnBrk="0" hangingPunct="1">
        <a:defRPr sz="1763" kern="1200">
          <a:solidFill>
            <a:schemeClr val="tx1"/>
          </a:solidFill>
          <a:latin typeface="+mn-lt"/>
          <a:ea typeface="+mn-ea"/>
          <a:cs typeface="+mn-cs"/>
        </a:defRPr>
      </a:lvl5pPr>
      <a:lvl6pPr marL="2283404" algn="l" defTabSz="913361" rtl="0" eaLnBrk="1" latinLnBrk="0" hangingPunct="1">
        <a:defRPr sz="1763" kern="1200">
          <a:solidFill>
            <a:schemeClr val="tx1"/>
          </a:solidFill>
          <a:latin typeface="+mn-lt"/>
          <a:ea typeface="+mn-ea"/>
          <a:cs typeface="+mn-cs"/>
        </a:defRPr>
      </a:lvl6pPr>
      <a:lvl7pPr marL="2740084" algn="l" defTabSz="913361" rtl="0" eaLnBrk="1" latinLnBrk="0" hangingPunct="1">
        <a:defRPr sz="1763" kern="1200">
          <a:solidFill>
            <a:schemeClr val="tx1"/>
          </a:solidFill>
          <a:latin typeface="+mn-lt"/>
          <a:ea typeface="+mn-ea"/>
          <a:cs typeface="+mn-cs"/>
        </a:defRPr>
      </a:lvl7pPr>
      <a:lvl8pPr marL="3196764" algn="l" defTabSz="913361" rtl="0" eaLnBrk="1" latinLnBrk="0" hangingPunct="1">
        <a:defRPr sz="1763" kern="1200">
          <a:solidFill>
            <a:schemeClr val="tx1"/>
          </a:solidFill>
          <a:latin typeface="+mn-lt"/>
          <a:ea typeface="+mn-ea"/>
          <a:cs typeface="+mn-cs"/>
        </a:defRPr>
      </a:lvl8pPr>
      <a:lvl9pPr marL="3653446" algn="l" defTabSz="913361" rtl="0" eaLnBrk="1" latinLnBrk="0" hangingPunct="1">
        <a:defRPr sz="176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37311577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43" cstate="email">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4395816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 id="2147483723" r:id="rId29"/>
    <p:sldLayoutId id="2147483724" r:id="rId30"/>
    <p:sldLayoutId id="2147483725" r:id="rId31"/>
    <p:sldLayoutId id="2147483726" r:id="rId32"/>
    <p:sldLayoutId id="2147483727" r:id="rId33"/>
    <p:sldLayoutId id="2147483728" r:id="rId34"/>
    <p:sldLayoutId id="2147483729" r:id="rId35"/>
    <p:sldLayoutId id="2147483730" r:id="rId36"/>
    <p:sldLayoutId id="2147483731" r:id="rId37"/>
    <p:sldLayoutId id="2147483732" r:id="rId38"/>
    <p:sldLayoutId id="2147483733" r:id="rId39"/>
    <p:sldLayoutId id="2147483734" r:id="rId40"/>
    <p:sldLayoutId id="2147483735" r:id="rId4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9"/>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880221592"/>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Lst>
  <p:transition>
    <p:fade/>
  </p:transition>
  <p:txStyles>
    <p:titleStyle>
      <a:lvl1pPr algn="l" defTabSz="914293"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18" marR="0" indent="-33611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46" marR="0" indent="-23652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275"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354"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432"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307"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456"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602"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750"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293" rtl="0" eaLnBrk="1" latinLnBrk="0" hangingPunct="1">
        <a:defRPr sz="1765" kern="1200">
          <a:solidFill>
            <a:schemeClr val="tx1"/>
          </a:solidFill>
          <a:latin typeface="+mn-lt"/>
          <a:ea typeface="+mn-ea"/>
          <a:cs typeface="+mn-cs"/>
        </a:defRPr>
      </a:lvl1pPr>
      <a:lvl2pPr marL="457147" algn="l" defTabSz="914293" rtl="0" eaLnBrk="1" latinLnBrk="0" hangingPunct="1">
        <a:defRPr sz="1765" kern="1200">
          <a:solidFill>
            <a:schemeClr val="tx1"/>
          </a:solidFill>
          <a:latin typeface="+mn-lt"/>
          <a:ea typeface="+mn-ea"/>
          <a:cs typeface="+mn-cs"/>
        </a:defRPr>
      </a:lvl2pPr>
      <a:lvl3pPr marL="914293" algn="l" defTabSz="914293" rtl="0" eaLnBrk="1" latinLnBrk="0" hangingPunct="1">
        <a:defRPr sz="1765" kern="1200">
          <a:solidFill>
            <a:schemeClr val="tx1"/>
          </a:solidFill>
          <a:latin typeface="+mn-lt"/>
          <a:ea typeface="+mn-ea"/>
          <a:cs typeface="+mn-cs"/>
        </a:defRPr>
      </a:lvl3pPr>
      <a:lvl4pPr marL="1371441" algn="l" defTabSz="914293" rtl="0" eaLnBrk="1" latinLnBrk="0" hangingPunct="1">
        <a:defRPr sz="1765" kern="1200">
          <a:solidFill>
            <a:schemeClr val="tx1"/>
          </a:solidFill>
          <a:latin typeface="+mn-lt"/>
          <a:ea typeface="+mn-ea"/>
          <a:cs typeface="+mn-cs"/>
        </a:defRPr>
      </a:lvl4pPr>
      <a:lvl5pPr marL="1828587" algn="l" defTabSz="914293" rtl="0" eaLnBrk="1" latinLnBrk="0" hangingPunct="1">
        <a:defRPr sz="1765" kern="1200">
          <a:solidFill>
            <a:schemeClr val="tx1"/>
          </a:solidFill>
          <a:latin typeface="+mn-lt"/>
          <a:ea typeface="+mn-ea"/>
          <a:cs typeface="+mn-cs"/>
        </a:defRPr>
      </a:lvl5pPr>
      <a:lvl6pPr marL="2285736" algn="l" defTabSz="914293" rtl="0" eaLnBrk="1" latinLnBrk="0" hangingPunct="1">
        <a:defRPr sz="1765" kern="1200">
          <a:solidFill>
            <a:schemeClr val="tx1"/>
          </a:solidFill>
          <a:latin typeface="+mn-lt"/>
          <a:ea typeface="+mn-ea"/>
          <a:cs typeface="+mn-cs"/>
        </a:defRPr>
      </a:lvl6pPr>
      <a:lvl7pPr marL="2742881" algn="l" defTabSz="914293" rtl="0" eaLnBrk="1" latinLnBrk="0" hangingPunct="1">
        <a:defRPr sz="1765" kern="1200">
          <a:solidFill>
            <a:schemeClr val="tx1"/>
          </a:solidFill>
          <a:latin typeface="+mn-lt"/>
          <a:ea typeface="+mn-ea"/>
          <a:cs typeface="+mn-cs"/>
        </a:defRPr>
      </a:lvl7pPr>
      <a:lvl8pPr marL="3200029" algn="l" defTabSz="914293" rtl="0" eaLnBrk="1" latinLnBrk="0" hangingPunct="1">
        <a:defRPr sz="1765" kern="1200">
          <a:solidFill>
            <a:schemeClr val="tx1"/>
          </a:solidFill>
          <a:latin typeface="+mn-lt"/>
          <a:ea typeface="+mn-ea"/>
          <a:cs typeface="+mn-cs"/>
        </a:defRPr>
      </a:lvl8pPr>
      <a:lvl9pPr marL="3657176" algn="l" defTabSz="914293"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1707246281"/>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2"/>
            <a:ext cx="11655840"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187079" y="3012390"/>
            <a:ext cx="6858623" cy="833219"/>
          </a:xfrm>
          <a:prstGeom prst="rect">
            <a:avLst/>
          </a:prstGeom>
        </p:spPr>
      </p:pic>
    </p:spTree>
    <p:extLst>
      <p:ext uri="{BB962C8B-B14F-4D97-AF65-F5344CB8AC3E}">
        <p14:creationId xmlns:p14="http://schemas.microsoft.com/office/powerpoint/2010/main" val="176424560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Lst>
  <p:transition>
    <p:fade/>
  </p:transition>
  <p:txStyles>
    <p:titleStyle>
      <a:lvl1pPr algn="l" defTabSz="914554" rtl="0" eaLnBrk="1" latinLnBrk="0" hangingPunct="1">
        <a:lnSpc>
          <a:spcPct val="90000"/>
        </a:lnSpc>
        <a:spcBef>
          <a:spcPct val="0"/>
        </a:spcBef>
        <a:buNone/>
        <a:defRPr lang="en-US" sz="4706"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142" marR="0" indent="-224142" algn="l" defTabSz="914554"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30" kern="1200" spc="0" baseline="0">
          <a:gradFill>
            <a:gsLst>
              <a:gs pos="1250">
                <a:schemeClr val="tx1"/>
              </a:gs>
              <a:gs pos="100000">
                <a:schemeClr val="tx1"/>
              </a:gs>
            </a:gsLst>
            <a:lin ang="5400000" scaled="0"/>
          </a:gradFill>
          <a:latin typeface="+mj-lt"/>
          <a:ea typeface="+mn-ea"/>
          <a:cs typeface="+mn-cs"/>
        </a:defRPr>
      </a:lvl1pPr>
      <a:lvl2pPr marL="448285" marR="0" indent="-224142" algn="l" defTabSz="914554"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427" marR="0" indent="-224142" algn="l" defTabSz="914554"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569" marR="0" indent="-224142" algn="l" defTabSz="914554"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712" marR="0" indent="-224142" algn="l" defTabSz="914554"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5022" indent="-228639" algn="l" defTabSz="914554"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2299" indent="-228639" algn="l" defTabSz="914554"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9576" indent="-228639" algn="l" defTabSz="914554"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854" indent="-228639" algn="l" defTabSz="914554"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554" rtl="0" eaLnBrk="1" latinLnBrk="0" hangingPunct="1">
        <a:defRPr sz="1765" kern="1200">
          <a:solidFill>
            <a:schemeClr val="tx1"/>
          </a:solidFill>
          <a:latin typeface="+mn-lt"/>
          <a:ea typeface="+mn-ea"/>
          <a:cs typeface="+mn-cs"/>
        </a:defRPr>
      </a:lvl1pPr>
      <a:lvl2pPr marL="457277" algn="l" defTabSz="914554" rtl="0" eaLnBrk="1" latinLnBrk="0" hangingPunct="1">
        <a:defRPr sz="1765" kern="1200">
          <a:solidFill>
            <a:schemeClr val="tx1"/>
          </a:solidFill>
          <a:latin typeface="+mn-lt"/>
          <a:ea typeface="+mn-ea"/>
          <a:cs typeface="+mn-cs"/>
        </a:defRPr>
      </a:lvl2pPr>
      <a:lvl3pPr marL="914554" algn="l" defTabSz="914554" rtl="0" eaLnBrk="1" latinLnBrk="0" hangingPunct="1">
        <a:defRPr sz="1765" kern="1200">
          <a:solidFill>
            <a:schemeClr val="tx1"/>
          </a:solidFill>
          <a:latin typeface="+mn-lt"/>
          <a:ea typeface="+mn-ea"/>
          <a:cs typeface="+mn-cs"/>
        </a:defRPr>
      </a:lvl3pPr>
      <a:lvl4pPr marL="1371830" algn="l" defTabSz="914554" rtl="0" eaLnBrk="1" latinLnBrk="0" hangingPunct="1">
        <a:defRPr sz="1765" kern="1200">
          <a:solidFill>
            <a:schemeClr val="tx1"/>
          </a:solidFill>
          <a:latin typeface="+mn-lt"/>
          <a:ea typeface="+mn-ea"/>
          <a:cs typeface="+mn-cs"/>
        </a:defRPr>
      </a:lvl4pPr>
      <a:lvl5pPr marL="1829107" algn="l" defTabSz="914554" rtl="0" eaLnBrk="1" latinLnBrk="0" hangingPunct="1">
        <a:defRPr sz="1765" kern="1200">
          <a:solidFill>
            <a:schemeClr val="tx1"/>
          </a:solidFill>
          <a:latin typeface="+mn-lt"/>
          <a:ea typeface="+mn-ea"/>
          <a:cs typeface="+mn-cs"/>
        </a:defRPr>
      </a:lvl5pPr>
      <a:lvl6pPr marL="2286385" algn="l" defTabSz="914554" rtl="0" eaLnBrk="1" latinLnBrk="0" hangingPunct="1">
        <a:defRPr sz="1765" kern="1200">
          <a:solidFill>
            <a:schemeClr val="tx1"/>
          </a:solidFill>
          <a:latin typeface="+mn-lt"/>
          <a:ea typeface="+mn-ea"/>
          <a:cs typeface="+mn-cs"/>
        </a:defRPr>
      </a:lvl6pPr>
      <a:lvl7pPr marL="2743661" algn="l" defTabSz="914554" rtl="0" eaLnBrk="1" latinLnBrk="0" hangingPunct="1">
        <a:defRPr sz="1765" kern="1200">
          <a:solidFill>
            <a:schemeClr val="tx1"/>
          </a:solidFill>
          <a:latin typeface="+mn-lt"/>
          <a:ea typeface="+mn-ea"/>
          <a:cs typeface="+mn-cs"/>
        </a:defRPr>
      </a:lvl7pPr>
      <a:lvl8pPr marL="3200937" algn="l" defTabSz="914554" rtl="0" eaLnBrk="1" latinLnBrk="0" hangingPunct="1">
        <a:defRPr sz="1765" kern="1200">
          <a:solidFill>
            <a:schemeClr val="tx1"/>
          </a:solidFill>
          <a:latin typeface="+mn-lt"/>
          <a:ea typeface="+mn-ea"/>
          <a:cs typeface="+mn-cs"/>
        </a:defRPr>
      </a:lvl8pPr>
      <a:lvl9pPr marL="3658215" algn="l" defTabSz="914554"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4">
          <p15:clr>
            <a:srgbClr val="5ACBF0"/>
          </p15:clr>
        </p15:guide>
        <p15:guide id="10" pos="4780">
          <p15:clr>
            <a:srgbClr val="5ACBF0"/>
          </p15:clr>
        </p15:guide>
        <p15:guide id="11" pos="5356">
          <p15:clr>
            <a:srgbClr val="5ACBF0"/>
          </p15:clr>
        </p15:guide>
        <p15:guide id="12" pos="5932">
          <p15:clr>
            <a:srgbClr val="5ACBF0"/>
          </p15:clr>
        </p15:guide>
        <p15:guide id="13" pos="6508">
          <p15:clr>
            <a:srgbClr val="5ACBF0"/>
          </p15:clr>
        </p15:guide>
        <p15:guide id="14" pos="7084">
          <p15:clr>
            <a:srgbClr val="5ACBF0"/>
          </p15:clr>
        </p15:guide>
        <p15:guide id="15" pos="7660">
          <p15:clr>
            <a:srgbClr val="5ACBF0"/>
          </p15:clr>
        </p15:guide>
        <p15:guide id="16" pos="288">
          <p15:clr>
            <a:srgbClr val="C35EA4"/>
          </p15:clr>
        </p15:guide>
        <p15:guide id="17" pos="7545">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173530016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bit.ly/WhatIs-DevOps"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Ops side of DevOps</a:t>
            </a:r>
          </a:p>
        </p:txBody>
      </p:sp>
      <p:sp>
        <p:nvSpPr>
          <p:cNvPr id="5" name="Text Placeholder 4"/>
          <p:cNvSpPr>
            <a:spLocks noGrp="1"/>
          </p:cNvSpPr>
          <p:nvPr>
            <p:ph type="body" sz="quarter" idx="14"/>
          </p:nvPr>
        </p:nvSpPr>
        <p:spPr/>
        <p:txBody>
          <a:bodyPr/>
          <a:lstStyle/>
          <a:p>
            <a:r>
              <a:rPr lang="en-US" dirty="0"/>
              <a:t>@DonovanBrown</a:t>
            </a:r>
          </a:p>
          <a:p>
            <a:r>
              <a:rPr lang="en-US" dirty="0"/>
              <a:t>DevOps Manager</a:t>
            </a:r>
          </a:p>
          <a:p>
            <a:r>
              <a:rPr lang="en-US" dirty="0"/>
              <a:t>Microsoft</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1160" y="3881081"/>
            <a:ext cx="2589679" cy="2976919"/>
          </a:xfrm>
          <a:prstGeom prst="rect">
            <a:avLst/>
          </a:prstGeom>
        </p:spPr>
      </p:pic>
    </p:spTree>
    <p:extLst>
      <p:ext uri="{BB962C8B-B14F-4D97-AF65-F5344CB8AC3E}">
        <p14:creationId xmlns:p14="http://schemas.microsoft.com/office/powerpoint/2010/main" val="8131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tmplLst>
          <p:tmpl>
            <p:tnLst>
              <p:par>
                <p:cTn presetID="10" presetClass="entr" presetSubtype="0" fill="hold" nodeType="withEffect">
                  <p:stCondLst>
                    <p:cond delay="105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350"/>
                  </p:stCondLst>
                  <p:childTnLst>
                    <p:animScale>
                      <p:cBhvr>
                        <p:cTn dur="500" fill="hold"/>
                        <p:tgtEl>
                          <p:spTgt spid="5"/>
                        </p:tgtEl>
                      </p:cBhvr>
                      <p:by x="95000" y="95000"/>
                    </p:animScale>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p:cNvSpPr txBox="1">
            <a:spLocks/>
          </p:cNvSpPr>
          <p:nvPr/>
        </p:nvSpPr>
        <p:spPr>
          <a:xfrm>
            <a:off x="4278681" y="618599"/>
            <a:ext cx="3634643" cy="977058"/>
          </a:xfrm>
          <a:prstGeom prst="rect">
            <a:avLst/>
          </a:prstGeom>
        </p:spPr>
        <p:txBody>
          <a:bodyPr anchor="ctr"/>
          <a:lstStyle>
            <a:lvl1pPr algn="l" defTabSz="914400" rtl="0" eaLnBrk="1" latinLnBrk="0" hangingPunct="1">
              <a:lnSpc>
                <a:spcPts val="4200"/>
              </a:lnSpc>
              <a:spcBef>
                <a:spcPct val="0"/>
              </a:spcBef>
              <a:buNone/>
              <a:defRPr lang="en-US" sz="2800" b="1" i="0" kern="1200" spc="100" baseline="0" dirty="0" smtClean="0">
                <a:solidFill>
                  <a:schemeClr val="tx1"/>
                </a:solidFill>
                <a:latin typeface="+mn-lt"/>
                <a:ea typeface="+mj-ea"/>
                <a:cs typeface="+mj-cs"/>
              </a:defRPr>
            </a:lvl1pPr>
          </a:lstStyle>
          <a:p>
            <a:pPr marL="0" marR="0" lvl="0" indent="0" algn="ctr" defTabSz="914049" rtl="0" eaLnBrk="1" fontAlgn="auto" latinLnBrk="0" hangingPunct="1">
              <a:lnSpc>
                <a:spcPts val="3000"/>
              </a:lnSpc>
              <a:spcBef>
                <a:spcPct val="0"/>
              </a:spcBef>
              <a:spcAft>
                <a:spcPts val="0"/>
              </a:spcAft>
              <a:buClrTx/>
              <a:buSzTx/>
              <a:buFontTx/>
              <a:buNone/>
              <a:tabLst/>
              <a:defRPr/>
            </a:pPr>
            <a:r>
              <a:rPr kumimoji="0" lang="en-US" sz="1800" b="1" i="0" u="none" strike="noStrike" kern="1200" cap="none" spc="300" normalizeH="0" baseline="0" noProof="0" dirty="0">
                <a:ln>
                  <a:noFill/>
                </a:ln>
                <a:solidFill>
                  <a:srgbClr val="353535">
                    <a:lumMod val="65000"/>
                    <a:lumOff val="35000"/>
                  </a:srgbClr>
                </a:solidFill>
                <a:effectLst/>
                <a:uLnTx/>
                <a:uFillTx/>
                <a:latin typeface="Segoe UI"/>
                <a:ea typeface="+mj-ea"/>
                <a:cs typeface="+mj-cs"/>
              </a:rPr>
              <a:t>WHAT IS DEVOPS?</a:t>
            </a:r>
          </a:p>
          <a:p>
            <a:pPr marL="0" marR="0" lvl="0" indent="0" algn="ctr" defTabSz="914049" rtl="0" eaLnBrk="1" fontAlgn="auto" latinLnBrk="0" hangingPunct="1">
              <a:lnSpc>
                <a:spcPts val="3000"/>
              </a:lnSpc>
              <a:spcBef>
                <a:spcPct val="0"/>
              </a:spcBef>
              <a:spcAft>
                <a:spcPts val="0"/>
              </a:spcAft>
              <a:buClrTx/>
              <a:buSzTx/>
              <a:buFontTx/>
              <a:buNone/>
              <a:tabLst/>
              <a:defRPr/>
            </a:pPr>
            <a:endParaRPr kumimoji="0" lang="en-US" sz="2400" b="1" i="0" u="none" strike="noStrike" kern="1200" cap="none" spc="300" normalizeH="0" baseline="0" noProof="0" dirty="0">
              <a:ln>
                <a:noFill/>
              </a:ln>
              <a:solidFill>
                <a:srgbClr val="635D59"/>
              </a:solidFill>
              <a:effectLst/>
              <a:uLnTx/>
              <a:uFillTx/>
              <a:latin typeface="Segoe UI"/>
              <a:ea typeface="+mj-ea"/>
              <a:cs typeface="+mj-cs"/>
            </a:endParaRPr>
          </a:p>
        </p:txBody>
      </p:sp>
      <p:pic>
        <p:nvPicPr>
          <p:cNvPr id="7" name="Picture 6"/>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287450" y="1175878"/>
            <a:ext cx="5605460" cy="5605460"/>
          </a:xfrm>
          <a:prstGeom prst="rect">
            <a:avLst/>
          </a:prstGeom>
        </p:spPr>
      </p:pic>
      <p:grpSp>
        <p:nvGrpSpPr>
          <p:cNvPr id="9" name="Group 8"/>
          <p:cNvGrpSpPr/>
          <p:nvPr/>
        </p:nvGrpSpPr>
        <p:grpSpPr>
          <a:xfrm>
            <a:off x="2214304" y="4018539"/>
            <a:ext cx="2035880" cy="882306"/>
            <a:chOff x="2259794" y="4146834"/>
            <a:chExt cx="2036457" cy="882557"/>
          </a:xfrm>
          <a:solidFill>
            <a:schemeClr val="tx1">
              <a:lumMod val="50000"/>
              <a:lumOff val="50000"/>
            </a:schemeClr>
          </a:solidFill>
        </p:grpSpPr>
        <p:sp>
          <p:nvSpPr>
            <p:cNvPr id="39" name="Right Triangle 38"/>
            <p:cNvSpPr/>
            <p:nvPr/>
          </p:nvSpPr>
          <p:spPr bwMode="auto">
            <a:xfrm rot="19782022" flipH="1" flipV="1">
              <a:off x="3710362" y="4556204"/>
              <a:ext cx="361133" cy="473187"/>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Rounded Rectangle 39"/>
            <p:cNvSpPr/>
            <p:nvPr/>
          </p:nvSpPr>
          <p:spPr>
            <a:xfrm>
              <a:off x="2259794" y="4146834"/>
              <a:ext cx="2036457" cy="55359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877"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t>It’s Development and</a:t>
              </a:r>
              <a:b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br>
              <a: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t>Operations collaboration</a:t>
              </a:r>
            </a:p>
          </p:txBody>
        </p:sp>
      </p:grpSp>
      <p:sp>
        <p:nvSpPr>
          <p:cNvPr id="42" name="Right Triangle 41"/>
          <p:cNvSpPr/>
          <p:nvPr/>
        </p:nvSpPr>
        <p:spPr bwMode="auto">
          <a:xfrm flipH="1" flipV="1">
            <a:off x="5804019" y="1850790"/>
            <a:ext cx="186322" cy="253391"/>
          </a:xfrm>
          <a:prstGeom prst="rtTriangle">
            <a:avLst/>
          </a:prstGeom>
          <a:solidFill>
            <a:schemeClr val="bg1">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Rounded Rectangle 42"/>
          <p:cNvSpPr/>
          <p:nvPr/>
        </p:nvSpPr>
        <p:spPr>
          <a:xfrm>
            <a:off x="5145116" y="1491550"/>
            <a:ext cx="1314672" cy="384286"/>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877"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t>It’s a job title</a:t>
            </a:r>
          </a:p>
        </p:txBody>
      </p:sp>
      <p:grpSp>
        <p:nvGrpSpPr>
          <p:cNvPr id="44" name="Group 43"/>
          <p:cNvGrpSpPr/>
          <p:nvPr/>
        </p:nvGrpSpPr>
        <p:grpSpPr>
          <a:xfrm>
            <a:off x="5748391" y="3410561"/>
            <a:ext cx="1504597" cy="686190"/>
            <a:chOff x="5229616" y="3272179"/>
            <a:chExt cx="1505024" cy="686386"/>
          </a:xfrm>
          <a:solidFill>
            <a:schemeClr val="tx1">
              <a:lumMod val="65000"/>
              <a:lumOff val="35000"/>
            </a:schemeClr>
          </a:solidFill>
        </p:grpSpPr>
        <p:sp>
          <p:nvSpPr>
            <p:cNvPr id="45" name="Right Triangle 44"/>
            <p:cNvSpPr/>
            <p:nvPr/>
          </p:nvSpPr>
          <p:spPr bwMode="auto">
            <a:xfrm flipV="1">
              <a:off x="5888941" y="3705102"/>
              <a:ext cx="186375" cy="253463"/>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Rounded Rectangle 45"/>
            <p:cNvSpPr/>
            <p:nvPr/>
          </p:nvSpPr>
          <p:spPr>
            <a:xfrm>
              <a:off x="5229616" y="3272179"/>
              <a:ext cx="1505024" cy="44682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877"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t>It’s automation</a:t>
              </a:r>
            </a:p>
          </p:txBody>
        </p:sp>
      </p:grpSp>
      <p:grpSp>
        <p:nvGrpSpPr>
          <p:cNvPr id="47" name="Group 46"/>
          <p:cNvGrpSpPr/>
          <p:nvPr/>
        </p:nvGrpSpPr>
        <p:grpSpPr>
          <a:xfrm>
            <a:off x="7627717" y="3993349"/>
            <a:ext cx="1725280" cy="885471"/>
            <a:chOff x="9432099" y="2218807"/>
            <a:chExt cx="1725768" cy="885723"/>
          </a:xfrm>
          <a:solidFill>
            <a:srgbClr val="7F7F7F"/>
          </a:solidFill>
        </p:grpSpPr>
        <p:sp>
          <p:nvSpPr>
            <p:cNvPr id="48" name="Right Triangle 47"/>
            <p:cNvSpPr/>
            <p:nvPr/>
          </p:nvSpPr>
          <p:spPr bwMode="auto">
            <a:xfrm flipV="1">
              <a:off x="9690399" y="2786398"/>
              <a:ext cx="233927" cy="318132"/>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9" name="Rounded Rectangle 48"/>
            <p:cNvSpPr/>
            <p:nvPr/>
          </p:nvSpPr>
          <p:spPr>
            <a:xfrm>
              <a:off x="9432099" y="2218807"/>
              <a:ext cx="1725768" cy="58638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877"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BFBFB"/>
                  </a:solidFill>
                  <a:effectLst/>
                  <a:uLnTx/>
                  <a:uFillTx/>
                  <a:latin typeface="Bodoni MT"/>
                  <a:ea typeface="+mn-ea"/>
                  <a:cs typeface="Bodoni Std Bold Italic"/>
                </a:rPr>
                <a:t>It means faster and smaller releases</a:t>
              </a:r>
            </a:p>
          </p:txBody>
        </p:sp>
      </p:grpSp>
    </p:spTree>
    <p:extLst>
      <p:ext uri="{BB962C8B-B14F-4D97-AF65-F5344CB8AC3E}">
        <p14:creationId xmlns:p14="http://schemas.microsoft.com/office/powerpoint/2010/main" val="175124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19767" y="1244817"/>
            <a:ext cx="8505825" cy="2851150"/>
          </a:xfrm>
        </p:spPr>
        <p:txBody>
          <a:bodyPr>
            <a:normAutofit/>
          </a:bodyPr>
          <a:lstStyle/>
          <a:p>
            <a:r>
              <a:rPr lang="en-US" sz="4800" dirty="0"/>
              <a:t>“DevOps is the union of people, process, and products to enable continuous delivery of value to our end users.”</a:t>
            </a:r>
          </a:p>
        </p:txBody>
      </p:sp>
      <p:sp>
        <p:nvSpPr>
          <p:cNvPr id="6" name="Text Placeholder 5"/>
          <p:cNvSpPr>
            <a:spLocks noGrp="1"/>
          </p:cNvSpPr>
          <p:nvPr>
            <p:ph type="body" idx="4294967295"/>
          </p:nvPr>
        </p:nvSpPr>
        <p:spPr>
          <a:xfrm>
            <a:off x="719767" y="4122955"/>
            <a:ext cx="10514013" cy="514350"/>
          </a:xfrm>
        </p:spPr>
        <p:txBody>
          <a:bodyPr/>
          <a:lstStyle/>
          <a:p>
            <a:pPr marL="0" indent="0">
              <a:buNone/>
            </a:pPr>
            <a:r>
              <a:rPr lang="en-US" dirty="0"/>
              <a:t>- Donovan Brown</a:t>
            </a:r>
          </a:p>
        </p:txBody>
      </p:sp>
      <p:sp>
        <p:nvSpPr>
          <p:cNvPr id="3" name="TextBox 2"/>
          <p:cNvSpPr txBox="1"/>
          <p:nvPr/>
        </p:nvSpPr>
        <p:spPr>
          <a:xfrm>
            <a:off x="435362" y="6242085"/>
            <a:ext cx="4019554" cy="621968"/>
          </a:xfrm>
          <a:prstGeom prst="rect">
            <a:avLst/>
          </a:prstGeom>
          <a:noFill/>
        </p:spPr>
        <p:txBody>
          <a:bodyPr wrap="none" lIns="179259" tIns="143407" rIns="179259" bIns="143407" rtlCol="0">
            <a:spAutoFit/>
          </a:bodyPr>
          <a:lstStyle/>
          <a:p>
            <a:pPr marL="0" marR="0" lvl="0" indent="0" algn="l" defTabSz="914225" rtl="0" eaLnBrk="1" fontAlgn="auto" latinLnBrk="0" hangingPunct="1">
              <a:lnSpc>
                <a:spcPct val="90000"/>
              </a:lnSpc>
              <a:spcBef>
                <a:spcPts val="0"/>
              </a:spcBef>
              <a:spcAft>
                <a:spcPts val="588"/>
              </a:spcAft>
              <a:buClrTx/>
              <a:buSzTx/>
              <a:buFontTx/>
              <a:buNone/>
              <a:tabLst/>
              <a:defRPr/>
            </a:pPr>
            <a:r>
              <a:rPr kumimoji="0" lang="en-US" sz="2353" b="0" i="0" u="none" strike="noStrike" kern="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hlinkClick r:id="rId3"/>
              </a:rPr>
              <a:t>http://bit.ly/WhatIs-DevOps</a:t>
            </a:r>
            <a:endParaRPr kumimoji="0" lang="en-US" sz="2353" b="0" i="0" u="none" strike="noStrike" kern="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endParaRPr>
          </a:p>
        </p:txBody>
      </p:sp>
      <p:pic>
        <p:nvPicPr>
          <p:cNvPr id="7" name="Picture 6">
            <a:extLst>
              <a:ext uri="{FF2B5EF4-FFF2-40B4-BE49-F238E27FC236}">
                <a16:creationId xmlns:a16="http://schemas.microsoft.com/office/drawing/2014/main" id="{5AD0BE9B-C498-449D-83C8-54CA7BF3B08B}"/>
              </a:ext>
            </a:extLst>
          </p:cNvPr>
          <p:cNvPicPr>
            <a:picLocks noChangeAspect="1"/>
          </p:cNvPicPr>
          <p:nvPr/>
        </p:nvPicPr>
        <p:blipFill>
          <a:blip r:embed="rId4" cstate="email">
            <a:clrChange>
              <a:clrFrom>
                <a:srgbClr val="00FF00"/>
              </a:clrFrom>
              <a:clrTo>
                <a:srgbClr val="00FF00">
                  <a:alpha val="0"/>
                </a:srgbClr>
              </a:clrTo>
            </a:clrChange>
            <a:extLst>
              <a:ext uri="{28A0092B-C50C-407E-A947-70E740481C1C}">
                <a14:useLocalDpi xmlns:a14="http://schemas.microsoft.com/office/drawing/2010/main"/>
              </a:ext>
            </a:extLst>
          </a:blip>
          <a:stretch>
            <a:fillRect/>
          </a:stretch>
        </p:blipFill>
        <p:spPr>
          <a:xfrm>
            <a:off x="8882428" y="2670392"/>
            <a:ext cx="2589805" cy="3673041"/>
          </a:xfrm>
          <a:prstGeom prst="rect">
            <a:avLst/>
          </a:prstGeom>
        </p:spPr>
      </p:pic>
    </p:spTree>
    <p:extLst>
      <p:ext uri="{BB962C8B-B14F-4D97-AF65-F5344CB8AC3E}">
        <p14:creationId xmlns:p14="http://schemas.microsoft.com/office/powerpoint/2010/main" val="217724339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ABD4-E418-634A-ADCA-ABF96C0783BB}"/>
              </a:ext>
            </a:extLst>
          </p:cNvPr>
          <p:cNvSpPr>
            <a:spLocks noGrp="1"/>
          </p:cNvSpPr>
          <p:nvPr>
            <p:ph type="title"/>
          </p:nvPr>
        </p:nvSpPr>
        <p:spPr/>
        <p:txBody>
          <a:bodyPr/>
          <a:lstStyle/>
          <a:p>
            <a:r>
              <a:rPr lang="en-US" dirty="0"/>
              <a:t>What is IaC</a:t>
            </a:r>
          </a:p>
        </p:txBody>
      </p:sp>
      <p:sp>
        <p:nvSpPr>
          <p:cNvPr id="3" name="Content Placeholder 2">
            <a:extLst>
              <a:ext uri="{FF2B5EF4-FFF2-40B4-BE49-F238E27FC236}">
                <a16:creationId xmlns:a16="http://schemas.microsoft.com/office/drawing/2014/main" id="{24120176-2558-7D4F-8E53-B80D4261CECD}"/>
              </a:ext>
            </a:extLst>
          </p:cNvPr>
          <p:cNvSpPr>
            <a:spLocks noGrp="1"/>
          </p:cNvSpPr>
          <p:nvPr>
            <p:ph idx="1"/>
          </p:nvPr>
        </p:nvSpPr>
        <p:spPr/>
        <p:txBody>
          <a:bodyPr>
            <a:normAutofit/>
          </a:bodyPr>
          <a:lstStyle/>
          <a:p>
            <a:pPr marL="0" indent="0">
              <a:buNone/>
            </a:pPr>
            <a:r>
              <a:rPr lang="en-US" sz="4800" dirty="0"/>
              <a:t>Infrastructure as Code (IaC) is the management of infrastructure (networks, virtual machines, load balancers, and connection topology) in a descriptive model, using version control to store the files.</a:t>
            </a:r>
          </a:p>
        </p:txBody>
      </p:sp>
    </p:spTree>
    <p:extLst>
      <p:ext uri="{BB962C8B-B14F-4D97-AF65-F5344CB8AC3E}">
        <p14:creationId xmlns:p14="http://schemas.microsoft.com/office/powerpoint/2010/main" val="781164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E35D7-5074-0D4A-9683-3EFF060849D8}"/>
              </a:ext>
            </a:extLst>
          </p:cNvPr>
          <p:cNvSpPr>
            <a:spLocks noGrp="1"/>
          </p:cNvSpPr>
          <p:nvPr>
            <p:ph type="title"/>
          </p:nvPr>
        </p:nvSpPr>
        <p:spPr/>
        <p:txBody>
          <a:bodyPr/>
          <a:lstStyle/>
          <a:p>
            <a:r>
              <a:rPr lang="en-US" dirty="0"/>
              <a:t>Why is IaC important</a:t>
            </a:r>
          </a:p>
        </p:txBody>
      </p:sp>
      <p:sp>
        <p:nvSpPr>
          <p:cNvPr id="3" name="Content Placeholder 2">
            <a:extLst>
              <a:ext uri="{FF2B5EF4-FFF2-40B4-BE49-F238E27FC236}">
                <a16:creationId xmlns:a16="http://schemas.microsoft.com/office/drawing/2014/main" id="{27F5E969-93A1-6B47-84C9-A8B6E7713469}"/>
              </a:ext>
            </a:extLst>
          </p:cNvPr>
          <p:cNvSpPr>
            <a:spLocks noGrp="1"/>
          </p:cNvSpPr>
          <p:nvPr>
            <p:ph idx="1"/>
          </p:nvPr>
        </p:nvSpPr>
        <p:spPr/>
        <p:txBody>
          <a:bodyPr/>
          <a:lstStyle/>
          <a:p>
            <a:r>
              <a:rPr lang="en-US" dirty="0"/>
              <a:t>Review changes</a:t>
            </a:r>
          </a:p>
          <a:p>
            <a:r>
              <a:rPr lang="en-US" dirty="0"/>
              <a:t>No more snowflakes</a:t>
            </a:r>
          </a:p>
          <a:p>
            <a:r>
              <a:rPr lang="en-US" dirty="0"/>
              <a:t>Configuration Drift</a:t>
            </a:r>
          </a:p>
          <a:p>
            <a:r>
              <a:rPr lang="en-US" dirty="0"/>
              <a:t>Reduce human error</a:t>
            </a:r>
          </a:p>
          <a:p>
            <a:r>
              <a:rPr lang="en-US" dirty="0"/>
              <a:t>Security</a:t>
            </a:r>
          </a:p>
        </p:txBody>
      </p:sp>
    </p:spTree>
    <p:extLst>
      <p:ext uri="{BB962C8B-B14F-4D97-AF65-F5344CB8AC3E}">
        <p14:creationId xmlns:p14="http://schemas.microsoft.com/office/powerpoint/2010/main" val="1308451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FC8F7-A536-4AE6-8B65-43E973000B70}"/>
              </a:ext>
            </a:extLst>
          </p:cNvPr>
          <p:cNvSpPr>
            <a:spLocks noGrp="1"/>
          </p:cNvSpPr>
          <p:nvPr>
            <p:ph type="title"/>
          </p:nvPr>
        </p:nvSpPr>
        <p:spPr/>
        <p:txBody>
          <a:bodyPr/>
          <a:lstStyle/>
          <a:p>
            <a:r>
              <a:rPr lang="en-US" dirty="0"/>
              <a:t>Additional Benefits</a:t>
            </a:r>
          </a:p>
        </p:txBody>
      </p:sp>
      <p:sp>
        <p:nvSpPr>
          <p:cNvPr id="3" name="Content Placeholder 2">
            <a:extLst>
              <a:ext uri="{FF2B5EF4-FFF2-40B4-BE49-F238E27FC236}">
                <a16:creationId xmlns:a16="http://schemas.microsoft.com/office/drawing/2014/main" id="{1602CB1D-9D1D-4D9C-A2BA-9CD52FE02D41}"/>
              </a:ext>
            </a:extLst>
          </p:cNvPr>
          <p:cNvSpPr>
            <a:spLocks noGrp="1"/>
          </p:cNvSpPr>
          <p:nvPr>
            <p:ph idx="1"/>
          </p:nvPr>
        </p:nvSpPr>
        <p:spPr/>
        <p:txBody>
          <a:bodyPr/>
          <a:lstStyle/>
          <a:p>
            <a:r>
              <a:rPr lang="en-US" dirty="0"/>
              <a:t>Save time and money</a:t>
            </a:r>
          </a:p>
          <a:p>
            <a:r>
              <a:rPr lang="en-US" dirty="0"/>
              <a:t>Temporary environments</a:t>
            </a:r>
          </a:p>
          <a:p>
            <a:r>
              <a:rPr lang="en-US" dirty="0"/>
              <a:t>Disaster Recovery</a:t>
            </a:r>
          </a:p>
          <a:p>
            <a:r>
              <a:rPr lang="en-US" dirty="0"/>
              <a:t>Testing and validation</a:t>
            </a:r>
          </a:p>
          <a:p>
            <a:r>
              <a:rPr lang="en-US" dirty="0"/>
              <a:t>Speed up procurement </a:t>
            </a:r>
          </a:p>
          <a:p>
            <a:r>
              <a:rPr lang="en-US" dirty="0"/>
              <a:t>Stops “Shadow IT”</a:t>
            </a:r>
          </a:p>
          <a:p>
            <a:endParaRPr lang="en-US" dirty="0"/>
          </a:p>
        </p:txBody>
      </p:sp>
    </p:spTree>
    <p:extLst>
      <p:ext uri="{BB962C8B-B14F-4D97-AF65-F5344CB8AC3E}">
        <p14:creationId xmlns:p14="http://schemas.microsoft.com/office/powerpoint/2010/main" val="398812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CD971-E584-2F44-BF5E-5DE9D6B6462E}"/>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E277BB09-92B9-C84C-B5EB-E9EA502398F7}"/>
              </a:ext>
            </a:extLst>
          </p:cNvPr>
          <p:cNvSpPr>
            <a:spLocks noGrp="1"/>
          </p:cNvSpPr>
          <p:nvPr>
            <p:ph idx="1"/>
          </p:nvPr>
        </p:nvSpPr>
        <p:spPr/>
        <p:txBody>
          <a:bodyPr/>
          <a:lstStyle/>
          <a:p>
            <a:r>
              <a:rPr lang="en-US" dirty="0"/>
              <a:t>Files in source</a:t>
            </a:r>
          </a:p>
          <a:p>
            <a:r>
              <a:rPr lang="en-US" dirty="0"/>
              <a:t>CI/CD in place (automation)</a:t>
            </a:r>
          </a:p>
          <a:p>
            <a:r>
              <a:rPr lang="en-US" dirty="0"/>
              <a:t>Idempotency</a:t>
            </a:r>
          </a:p>
          <a:p>
            <a:r>
              <a:rPr lang="en-US" dirty="0"/>
              <a:t>Collaboration</a:t>
            </a:r>
          </a:p>
        </p:txBody>
      </p:sp>
    </p:spTree>
    <p:extLst>
      <p:ext uri="{BB962C8B-B14F-4D97-AF65-F5344CB8AC3E}">
        <p14:creationId xmlns:p14="http://schemas.microsoft.com/office/powerpoint/2010/main" val="3953611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EB16-E69E-4676-B44F-B95757AC83F6}"/>
              </a:ext>
            </a:extLst>
          </p:cNvPr>
          <p:cNvSpPr>
            <a:spLocks noGrp="1"/>
          </p:cNvSpPr>
          <p:nvPr>
            <p:ph type="title"/>
          </p:nvPr>
        </p:nvSpPr>
        <p:spPr/>
        <p:txBody>
          <a:bodyPr/>
          <a:lstStyle/>
          <a:p>
            <a:r>
              <a:rPr lang="en-US" dirty="0"/>
              <a:t>Tooling</a:t>
            </a:r>
          </a:p>
        </p:txBody>
      </p:sp>
      <p:sp>
        <p:nvSpPr>
          <p:cNvPr id="3" name="Content Placeholder 2">
            <a:extLst>
              <a:ext uri="{FF2B5EF4-FFF2-40B4-BE49-F238E27FC236}">
                <a16:creationId xmlns:a16="http://schemas.microsoft.com/office/drawing/2014/main" id="{9E376F58-43B5-4616-A36B-4950CF80C44E}"/>
              </a:ext>
            </a:extLst>
          </p:cNvPr>
          <p:cNvSpPr>
            <a:spLocks noGrp="1"/>
          </p:cNvSpPr>
          <p:nvPr>
            <p:ph idx="1"/>
          </p:nvPr>
        </p:nvSpPr>
        <p:spPr/>
        <p:txBody>
          <a:bodyPr/>
          <a:lstStyle/>
          <a:p>
            <a:r>
              <a:rPr lang="en-US" dirty="0"/>
              <a:t>Azure Resource Manager Templates (ARM)</a:t>
            </a:r>
          </a:p>
          <a:p>
            <a:r>
              <a:rPr lang="en-US"/>
              <a:t>Azure CLI</a:t>
            </a:r>
            <a:endParaRPr lang="en-US" dirty="0"/>
          </a:p>
          <a:p>
            <a:r>
              <a:rPr lang="en-US" dirty="0"/>
              <a:t>Terraform</a:t>
            </a:r>
          </a:p>
          <a:p>
            <a:r>
              <a:rPr lang="en-US" dirty="0"/>
              <a:t>Chef</a:t>
            </a:r>
          </a:p>
          <a:p>
            <a:r>
              <a:rPr lang="en-US" dirty="0"/>
              <a:t>Puppet</a:t>
            </a:r>
          </a:p>
          <a:p>
            <a:r>
              <a:rPr lang="en-US" dirty="0"/>
              <a:t>Ansible</a:t>
            </a:r>
          </a:p>
        </p:txBody>
      </p:sp>
    </p:spTree>
    <p:extLst>
      <p:ext uri="{BB962C8B-B14F-4D97-AF65-F5344CB8AC3E}">
        <p14:creationId xmlns:p14="http://schemas.microsoft.com/office/powerpoint/2010/main" val="2584266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EB97-DC9C-49DA-840A-D2FB13A9AFE7}"/>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5478C88E-49B5-42B5-B674-E144690B5608}"/>
              </a:ext>
            </a:extLst>
          </p:cNvPr>
          <p:cNvSpPr>
            <a:spLocks noGrp="1"/>
          </p:cNvSpPr>
          <p:nvPr>
            <p:ph idx="1"/>
          </p:nvPr>
        </p:nvSpPr>
        <p:spPr/>
        <p:txBody>
          <a:bodyPr/>
          <a:lstStyle/>
          <a:p>
            <a:r>
              <a:rPr lang="en-US" dirty="0"/>
              <a:t>Do the same thing in each environment including production.</a:t>
            </a:r>
          </a:p>
          <a:p>
            <a:r>
              <a:rPr lang="en-US" dirty="0"/>
              <a:t>Parametrize your files. Dev, QA and Prod are parameter changes not new scripts.</a:t>
            </a:r>
          </a:p>
        </p:txBody>
      </p:sp>
    </p:spTree>
    <p:extLst>
      <p:ext uri="{BB962C8B-B14F-4D97-AF65-F5344CB8AC3E}">
        <p14:creationId xmlns:p14="http://schemas.microsoft.com/office/powerpoint/2010/main" val="1670771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A23E2-0759-4AC0-8947-17C59AE316EE}"/>
              </a:ext>
            </a:extLst>
          </p:cNvPr>
          <p:cNvSpPr>
            <a:spLocks noGrp="1"/>
          </p:cNvSpPr>
          <p:nvPr>
            <p:ph type="title"/>
          </p:nvPr>
        </p:nvSpPr>
        <p:spPr/>
        <p:txBody>
          <a:bodyPr/>
          <a:lstStyle/>
          <a:p>
            <a:r>
              <a:rPr lang="en-US" dirty="0"/>
              <a:t>Caution</a:t>
            </a:r>
          </a:p>
        </p:txBody>
      </p:sp>
      <p:sp>
        <p:nvSpPr>
          <p:cNvPr id="3" name="Content Placeholder 2">
            <a:extLst>
              <a:ext uri="{FF2B5EF4-FFF2-40B4-BE49-F238E27FC236}">
                <a16:creationId xmlns:a16="http://schemas.microsoft.com/office/drawing/2014/main" id="{AF82F032-358B-4F1D-9F20-992D07181D4A}"/>
              </a:ext>
            </a:extLst>
          </p:cNvPr>
          <p:cNvSpPr>
            <a:spLocks noGrp="1"/>
          </p:cNvSpPr>
          <p:nvPr>
            <p:ph idx="1"/>
          </p:nvPr>
        </p:nvSpPr>
        <p:spPr/>
        <p:txBody>
          <a:bodyPr/>
          <a:lstStyle/>
          <a:p>
            <a:r>
              <a:rPr lang="en-US" dirty="0"/>
              <a:t>Do not be afraid of production</a:t>
            </a:r>
          </a:p>
          <a:p>
            <a:r>
              <a:rPr lang="en-US" dirty="0"/>
              <a:t>Do not confuse with infrastructure automation</a:t>
            </a:r>
          </a:p>
          <a:p>
            <a:endParaRPr lang="en-US" dirty="0"/>
          </a:p>
        </p:txBody>
      </p:sp>
    </p:spTree>
    <p:extLst>
      <p:ext uri="{BB962C8B-B14F-4D97-AF65-F5344CB8AC3E}">
        <p14:creationId xmlns:p14="http://schemas.microsoft.com/office/powerpoint/2010/main" val="456277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p:cNvSpPr>
            <a:spLocks noGrp="1"/>
          </p:cNvSpPr>
          <p:nvPr>
            <p:ph type="title"/>
          </p:nvPr>
        </p:nvSpPr>
        <p:spPr/>
        <p:txBody>
          <a:bodyPr/>
          <a:lstStyle/>
          <a:p>
            <a:r>
              <a:rPr lang="en-US" dirty="0"/>
              <a:t>Who are we?</a:t>
            </a:r>
          </a:p>
        </p:txBody>
      </p:sp>
      <p:sp>
        <p:nvSpPr>
          <p:cNvPr id="6" name="Text Placeholder 5"/>
          <p:cNvSpPr>
            <a:spLocks noGrp="1"/>
          </p:cNvSpPr>
          <p:nvPr>
            <p:ph idx="1"/>
          </p:nvPr>
        </p:nvSpPr>
        <p:spPr/>
        <p:txBody>
          <a:bodyPr/>
          <a:lstStyle/>
          <a:p>
            <a:r>
              <a:rPr lang="en-US" dirty="0"/>
              <a:t>League of Extraordinary Cloud DevOps Advocates</a:t>
            </a:r>
          </a:p>
          <a:p>
            <a:r>
              <a:rPr lang="en-US" dirty="0"/>
              <a:t>Cloud Developer Advocates</a:t>
            </a:r>
          </a:p>
          <a:p>
            <a:r>
              <a:rPr lang="en-US" dirty="0"/>
              <a:t>#LoECDA</a:t>
            </a:r>
          </a:p>
          <a:p>
            <a:pPr lvl="1"/>
            <a:endParaRPr lang="en-US" dirty="0"/>
          </a:p>
        </p:txBody>
      </p:sp>
      <p:pic>
        <p:nvPicPr>
          <p:cNvPr id="2" name="Picture 1">
            <a:extLst>
              <a:ext uri="{FF2B5EF4-FFF2-40B4-BE49-F238E27FC236}">
                <a16:creationId xmlns:a16="http://schemas.microsoft.com/office/drawing/2014/main" id="{828BC025-2C05-1641-B229-9A3B04D403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1414" y="2871255"/>
            <a:ext cx="8069172" cy="3986745"/>
          </a:xfrm>
          <a:prstGeom prst="rect">
            <a:avLst/>
          </a:prstGeom>
        </p:spPr>
      </p:pic>
    </p:spTree>
    <p:extLst>
      <p:ext uri="{BB962C8B-B14F-4D97-AF65-F5344CB8AC3E}">
        <p14:creationId xmlns:p14="http://schemas.microsoft.com/office/powerpoint/2010/main" val="2481408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21BAE-B19E-492B-A56D-5F7880F1538C}"/>
              </a:ext>
            </a:extLst>
          </p:cNvPr>
          <p:cNvSpPr>
            <a:spLocks noGrp="1"/>
          </p:cNvSpPr>
          <p:nvPr>
            <p:ph type="title"/>
          </p:nvPr>
        </p:nvSpPr>
        <p:spPr/>
        <p:txBody>
          <a:bodyPr/>
          <a:lstStyle/>
          <a:p>
            <a:r>
              <a:rPr lang="en-US" dirty="0"/>
              <a:t>Resources</a:t>
            </a:r>
          </a:p>
        </p:txBody>
      </p:sp>
      <p:sp>
        <p:nvSpPr>
          <p:cNvPr id="5" name="Text Placeholder 4">
            <a:extLst>
              <a:ext uri="{FF2B5EF4-FFF2-40B4-BE49-F238E27FC236}">
                <a16:creationId xmlns:a16="http://schemas.microsoft.com/office/drawing/2014/main" id="{5CAA4596-4363-4221-95ED-EEE9B07B7B70}"/>
              </a:ext>
            </a:extLst>
          </p:cNvPr>
          <p:cNvSpPr>
            <a:spLocks noGrp="1"/>
          </p:cNvSpPr>
          <p:nvPr>
            <p:ph sz="half" idx="1"/>
          </p:nvPr>
        </p:nvSpPr>
        <p:spPr/>
        <p:txBody>
          <a:bodyPr>
            <a:normAutofit/>
          </a:bodyPr>
          <a:lstStyle/>
          <a:p>
            <a:r>
              <a:rPr lang="en-US" dirty="0"/>
              <a:t>Channel 9</a:t>
            </a:r>
          </a:p>
          <a:p>
            <a:pPr lvl="1"/>
            <a:r>
              <a:rPr lang="en-US" dirty="0"/>
              <a:t>Azure Friday</a:t>
            </a:r>
          </a:p>
          <a:p>
            <a:pPr lvl="1"/>
            <a:r>
              <a:rPr lang="en-US" dirty="0"/>
              <a:t>Visual Studio Toolbox</a:t>
            </a:r>
          </a:p>
          <a:p>
            <a:pPr lvl="1"/>
            <a:r>
              <a:rPr lang="en-US" dirty="0"/>
              <a:t>DevOps Interviews</a:t>
            </a:r>
          </a:p>
          <a:p>
            <a:pPr lvl="1"/>
            <a:r>
              <a:rPr lang="en-US" dirty="0"/>
              <a:t>The DevOps Lab</a:t>
            </a:r>
          </a:p>
          <a:p>
            <a:r>
              <a:rPr lang="en-US" dirty="0"/>
              <a:t>Twitter</a:t>
            </a:r>
          </a:p>
          <a:p>
            <a:pPr lvl="1"/>
            <a:r>
              <a:rPr lang="en-US" dirty="0"/>
              <a:t>@</a:t>
            </a:r>
            <a:r>
              <a:rPr lang="en-US" dirty="0" err="1"/>
              <a:t>DonovanBrown</a:t>
            </a:r>
            <a:endParaRPr lang="en-US" dirty="0"/>
          </a:p>
          <a:p>
            <a:pPr lvl="1"/>
            <a:r>
              <a:rPr lang="en-US" dirty="0"/>
              <a:t>#LoECDA</a:t>
            </a:r>
          </a:p>
          <a:p>
            <a:r>
              <a:rPr lang="en-US" dirty="0"/>
              <a:t>Web</a:t>
            </a:r>
          </a:p>
          <a:p>
            <a:pPr lvl="1"/>
            <a:r>
              <a:rPr lang="en-US" dirty="0"/>
              <a:t>DonovanBrown.com</a:t>
            </a:r>
          </a:p>
        </p:txBody>
      </p:sp>
      <p:pic>
        <p:nvPicPr>
          <p:cNvPr id="2" name="Picture 1">
            <a:extLst>
              <a:ext uri="{FF2B5EF4-FFF2-40B4-BE49-F238E27FC236}">
                <a16:creationId xmlns:a16="http://schemas.microsoft.com/office/drawing/2014/main" id="{3C997328-219F-42CE-AAFC-0E1E99652D9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525272" y="99010"/>
            <a:ext cx="2657143" cy="2171429"/>
          </a:xfrm>
          <a:prstGeom prst="rect">
            <a:avLst/>
          </a:prstGeom>
          <a:solidFill>
            <a:srgbClr val="F8F8F8"/>
          </a:solidFill>
        </p:spPr>
      </p:pic>
      <p:pic>
        <p:nvPicPr>
          <p:cNvPr id="3" name="Picture 2">
            <a:extLst>
              <a:ext uri="{FF2B5EF4-FFF2-40B4-BE49-F238E27FC236}">
                <a16:creationId xmlns:a16="http://schemas.microsoft.com/office/drawing/2014/main" id="{A66181B8-5CDA-411E-A439-CC7D361DF39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49013" y="1499129"/>
            <a:ext cx="2647619" cy="2028571"/>
          </a:xfrm>
          <a:prstGeom prst="rect">
            <a:avLst/>
          </a:prstGeom>
        </p:spPr>
      </p:pic>
      <p:pic>
        <p:nvPicPr>
          <p:cNvPr id="6" name="Picture 5">
            <a:extLst>
              <a:ext uri="{FF2B5EF4-FFF2-40B4-BE49-F238E27FC236}">
                <a16:creationId xmlns:a16="http://schemas.microsoft.com/office/drawing/2014/main" id="{3A62BF6B-55D0-410B-AFFA-C8CA82DC93C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491938" y="2384843"/>
            <a:ext cx="2723809" cy="2285714"/>
          </a:xfrm>
          <a:prstGeom prst="rect">
            <a:avLst/>
          </a:prstGeom>
        </p:spPr>
      </p:pic>
      <p:pic>
        <p:nvPicPr>
          <p:cNvPr id="7" name="Picture 6">
            <a:extLst>
              <a:ext uri="{FF2B5EF4-FFF2-40B4-BE49-F238E27FC236}">
                <a16:creationId xmlns:a16="http://schemas.microsoft.com/office/drawing/2014/main" id="{7C62F33F-065C-4410-87B8-A50959E7116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391870" y="3706952"/>
            <a:ext cx="2761905" cy="2304762"/>
          </a:xfrm>
          <a:prstGeom prst="rect">
            <a:avLst/>
          </a:prstGeom>
        </p:spPr>
      </p:pic>
      <p:pic>
        <p:nvPicPr>
          <p:cNvPr id="8" name="Picture 7">
            <a:extLst>
              <a:ext uri="{FF2B5EF4-FFF2-40B4-BE49-F238E27FC236}">
                <a16:creationId xmlns:a16="http://schemas.microsoft.com/office/drawing/2014/main" id="{90B8C86C-53FC-44C0-910A-C75A690D59D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55363" y="4670558"/>
            <a:ext cx="1460384" cy="1460384"/>
          </a:xfrm>
          <a:prstGeom prst="rect">
            <a:avLst/>
          </a:prstGeom>
        </p:spPr>
      </p:pic>
    </p:spTree>
    <p:extLst>
      <p:ext uri="{BB962C8B-B14F-4D97-AF65-F5344CB8AC3E}">
        <p14:creationId xmlns:p14="http://schemas.microsoft.com/office/powerpoint/2010/main" val="943125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056159"/>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3.xml><?xml version="1.0" encoding="utf-8"?>
<a:theme xmlns:a="http://schemas.openxmlformats.org/drawingml/2006/main" name="5-50155_Microsoft_Tech_Summit_Light_Template">
  <a:themeElements>
    <a:clrScheme name="Microsoft Tech Summit">
      <a:dk1>
        <a:srgbClr val="282828"/>
      </a:dk1>
      <a:lt1>
        <a:srgbClr val="FFFFFF"/>
      </a:lt1>
      <a:dk2>
        <a:srgbClr val="0078D7"/>
      </a:dk2>
      <a:lt2>
        <a:srgbClr val="E6E6E6"/>
      </a:lt2>
      <a:accent1>
        <a:srgbClr val="0078D7"/>
      </a:accent1>
      <a:accent2>
        <a:srgbClr val="D83B01"/>
      </a:accent2>
      <a:accent3>
        <a:srgbClr val="002050"/>
      </a:accent3>
      <a:accent4>
        <a:srgbClr val="00BCF2"/>
      </a:accent4>
      <a:accent5>
        <a:srgbClr val="FF8C00"/>
      </a:accent5>
      <a:accent6>
        <a:srgbClr val="D2D2D2"/>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Tech_Summit_16x9_Template.potx" id="{492E4D5F-2B59-48B5-B832-40899AC74F6B}" vid="{972D79D3-6F99-43E4-872D-DF6765F98523}"/>
    </a:ext>
  </a:extLst>
</a:theme>
</file>

<file path=ppt/theme/theme4.xml><?xml version="1.0" encoding="utf-8"?>
<a:theme xmlns:a="http://schemas.openxmlformats.org/drawingml/2006/main" name="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orldwide_Partner_Conference_Template.potx" id="{8FB49EC0-2A0D-4F34-8931-56B239D0E325}" vid="{5F253718-F1D7-4EF8-9084-8B94E6CEAB70}"/>
    </a:ext>
  </a:extLst>
</a:theme>
</file>

<file path=ppt/theme/theme5.xml><?xml version="1.0" encoding="utf-8"?>
<a:theme xmlns:a="http://schemas.openxmlformats.org/drawingml/2006/main" name="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5_Breakout_Template_v02.potx" id="{DA6A3121-A306-4E81-BF43-CBCE095D8B76}" vid="{C3266B5A-74AF-44F8-8FA8-F258E4A695D4}"/>
    </a:ext>
  </a:extLst>
</a:theme>
</file>

<file path=ppt/theme/theme6.xml><?xml version="1.0" encoding="utf-8"?>
<a:theme xmlns:a="http://schemas.openxmlformats.org/drawingml/2006/main" name="5-50156_Government_Cloud_Forum_2017_Template">
  <a:themeElements>
    <a:clrScheme name="Government Cloud Forum">
      <a:dk1>
        <a:srgbClr val="353535"/>
      </a:dk1>
      <a:lt1>
        <a:srgbClr val="FFFFFF"/>
      </a:lt1>
      <a:dk2>
        <a:srgbClr val="0078D7"/>
      </a:dk2>
      <a:lt2>
        <a:srgbClr val="E6E6E6"/>
      </a:lt2>
      <a:accent1>
        <a:srgbClr val="002050"/>
      </a:accent1>
      <a:accent2>
        <a:srgbClr val="0078D7"/>
      </a:accent2>
      <a:accent3>
        <a:srgbClr val="5C2D91"/>
      </a:accent3>
      <a:accent4>
        <a:srgbClr val="B4009E"/>
      </a:accent4>
      <a:accent5>
        <a:srgbClr val="737373"/>
      </a:accent5>
      <a:accent6>
        <a:srgbClr val="D2D2D2"/>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overnment_Cloud_Forum_2017_16x9_Template.potx" id="{057503F3-0A86-4023-81A6-E1142B1BB567}" vid="{104C37BB-9FD6-4C02-AA71-2D320DD41692}"/>
    </a:ext>
  </a:extLst>
</a:theme>
</file>

<file path=ppt/theme/theme7.xml><?xml version="1.0" encoding="utf-8"?>
<a:theme xmlns:a="http://schemas.openxmlformats.org/drawingml/2006/main" name="1_Microsoft_Light_Template">
  <a:themeElements>
    <a:clrScheme name="Custom 1">
      <a:dk1>
        <a:srgbClr val="505050"/>
      </a:dk1>
      <a:lt1>
        <a:srgbClr val="FFFFFF"/>
      </a:lt1>
      <a:dk2>
        <a:srgbClr val="0078D7"/>
      </a:dk2>
      <a:lt2>
        <a:srgbClr val="FFFFFF"/>
      </a:lt2>
      <a:accent1>
        <a:srgbClr val="0078D7"/>
      </a:accent1>
      <a:accent2>
        <a:srgbClr val="5C2D91"/>
      </a:accent2>
      <a:accent3>
        <a:srgbClr val="008272"/>
      </a:accent3>
      <a:accent4>
        <a:srgbClr val="D2D2D2"/>
      </a:accent4>
      <a:accent5>
        <a:srgbClr val="00BCF2"/>
      </a:accent5>
      <a:accent6>
        <a:srgbClr val="737373"/>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Connect2017_Final_101117.potx" id="{23E4E62B-6B78-4EA4-A9A8-DFDAC476AD16}" vid="{1A7D0CCB-F126-4FFD-A125-29ED67511E4F}"/>
    </a:ext>
  </a:extLst>
</a:theme>
</file>

<file path=ppt/theme/theme8.xml><?xml version="1.0" encoding="utf-8"?>
<a:theme xmlns:a="http://schemas.openxmlformats.org/drawingml/2006/main" name="1_5-50156_Government_Cloud_Forum_2017_Template">
  <a:themeElements>
    <a:clrScheme name="Government Cloud Forum">
      <a:dk1>
        <a:srgbClr val="353535"/>
      </a:dk1>
      <a:lt1>
        <a:srgbClr val="FFFFFF"/>
      </a:lt1>
      <a:dk2>
        <a:srgbClr val="0078D7"/>
      </a:dk2>
      <a:lt2>
        <a:srgbClr val="E6E6E6"/>
      </a:lt2>
      <a:accent1>
        <a:srgbClr val="002050"/>
      </a:accent1>
      <a:accent2>
        <a:srgbClr val="0078D7"/>
      </a:accent2>
      <a:accent3>
        <a:srgbClr val="5C2D91"/>
      </a:accent3>
      <a:accent4>
        <a:srgbClr val="B4009E"/>
      </a:accent4>
      <a:accent5>
        <a:srgbClr val="737373"/>
      </a:accent5>
      <a:accent6>
        <a:srgbClr val="D2D2D2"/>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overnment_Cloud_Forum_2017_16x9_Template.potx" id="{057503F3-0A86-4023-81A6-E1142B1BB567}" vid="{104C37BB-9FD6-4C02-AA71-2D320DD41692}"/>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815</TotalTime>
  <Words>601</Words>
  <Application>Microsoft Office PowerPoint</Application>
  <PresentationFormat>Widescreen</PresentationFormat>
  <Paragraphs>87</Paragraphs>
  <Slides>13</Slides>
  <Notes>10</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13</vt:i4>
      </vt:variant>
    </vt:vector>
  </HeadingPairs>
  <TitlesOfParts>
    <vt:vector size="32" baseType="lpstr">
      <vt:lpstr>Arial</vt:lpstr>
      <vt:lpstr>Bodoni MT</vt:lpstr>
      <vt:lpstr>Broadway</vt:lpstr>
      <vt:lpstr>Calibri</vt:lpstr>
      <vt:lpstr>Calibri Light</vt:lpstr>
      <vt:lpstr>Consolas</vt:lpstr>
      <vt:lpstr>Segoe UI</vt:lpstr>
      <vt:lpstr>Segoe UI Light</vt:lpstr>
      <vt:lpstr>Segoe UI Semibold</vt:lpstr>
      <vt:lpstr>Segoe UI Semilight</vt:lpstr>
      <vt:lpstr>Wingdings</vt:lpstr>
      <vt:lpstr>Office Theme</vt:lpstr>
      <vt:lpstr>3-50045_US_Roadshow_BeyondBuild_Template</vt:lpstr>
      <vt:lpstr>5-50155_Microsoft_Tech_Summit_Light_Template</vt:lpstr>
      <vt:lpstr>3-30680_Worldwide Partner Conference 2015 </vt:lpstr>
      <vt:lpstr>5-30610_Microsoft_Ignite_Keynote_Template</vt:lpstr>
      <vt:lpstr>5-50156_Government_Cloud_Forum_2017_Template</vt:lpstr>
      <vt:lpstr>1_Microsoft_Light_Template</vt:lpstr>
      <vt:lpstr>1_5-50156_Government_Cloud_Forum_2017_Template</vt:lpstr>
      <vt:lpstr>The Ops side of DevOps</vt:lpstr>
      <vt:lpstr>PowerPoint Presentation</vt:lpstr>
      <vt:lpstr>“DevOps is the union of people, process, and products to enable continuous delivery of value to our end users.”</vt:lpstr>
      <vt:lpstr>What is IaC</vt:lpstr>
      <vt:lpstr>Why is IaC important</vt:lpstr>
      <vt:lpstr>Additional Benefits</vt:lpstr>
      <vt:lpstr>Requirements</vt:lpstr>
      <vt:lpstr>Tooling</vt:lpstr>
      <vt:lpstr>Best Practices</vt:lpstr>
      <vt:lpstr>Caution</vt:lpstr>
      <vt:lpstr>Who are we?</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Donovan Brown</dc:creator>
  <cp:lastModifiedBy>Donovan Brown</cp:lastModifiedBy>
  <cp:revision>5</cp:revision>
  <dcterms:created xsi:type="dcterms:W3CDTF">2019-01-14T13:21:31Z</dcterms:created>
  <dcterms:modified xsi:type="dcterms:W3CDTF">2019-01-18T01:39:27Z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dbrown@microsoft.com</vt:lpwstr>
  </property>
  <property fmtid="{D5CDD505-2E9C-101B-9397-08002B2CF9AE}" pid="5" name="MSIP_Label_f42aa342-8706-4288-bd11-ebb85995028c_SetDate">
    <vt:lpwstr>2019-01-14T22:32:07.7107734Z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